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78" r:id="rId5"/>
    <p:sldId id="276" r:id="rId6"/>
    <p:sldId id="262" r:id="rId7"/>
    <p:sldId id="279" r:id="rId8"/>
    <p:sldId id="27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-20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360手机助手截图1103_12_04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285860"/>
            <a:ext cx="2430000" cy="4320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857224" y="357166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未读新语音没有标识，请添加未读消息表示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14678" y="4357694"/>
            <a:ext cx="71438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321439" y="1750207"/>
            <a:ext cx="3571900" cy="16430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928670"/>
            <a:ext cx="785818" cy="1137905"/>
          </a:xfrm>
          <a:prstGeom prst="rect">
            <a:avLst/>
          </a:prstGeom>
          <a:noFill/>
        </p:spPr>
      </p:pic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5429256" y="3214686"/>
            <a:ext cx="3471858" cy="1143000"/>
          </a:xfrm>
        </p:spPr>
        <p:txBody>
          <a:bodyPr/>
          <a:lstStyle/>
          <a:p>
            <a:r>
              <a:rPr lang="zh-CN" altLang="en-US" dirty="0" smtClean="0"/>
              <a:t>下版本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7620" y="785794"/>
            <a:ext cx="4963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小版本升级，升级版本号为：</a:t>
            </a:r>
            <a:r>
              <a:rPr lang="en-US" altLang="zh-CN" sz="1600" dirty="0" smtClean="0"/>
              <a:t>2.0.1</a:t>
            </a:r>
            <a:r>
              <a:rPr lang="zh-CN" altLang="en-US" sz="1600" dirty="0" smtClean="0"/>
              <a:t>升级周期为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天。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360手机助手截图1103_12_10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214554"/>
            <a:ext cx="2430000" cy="4320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00034" y="5000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送礼物和赞在选择前应该是动态的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571868" y="2786058"/>
            <a:ext cx="2286016" cy="3286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2250264" y="1750205"/>
            <a:ext cx="1643077" cy="857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86248" y="4286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方案设想：</a:t>
            </a:r>
            <a:endParaRPr lang="en-US" altLang="zh-CN" dirty="0" smtClean="0"/>
          </a:p>
          <a:p>
            <a:r>
              <a:rPr lang="zh-CN" altLang="en-US" dirty="0" smtClean="0"/>
              <a:t>学生端进入送赞页面或送礼物页面，当进入时页面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图片存在本地。</a:t>
            </a:r>
            <a:endParaRPr lang="en-US" altLang="zh-CN" dirty="0" smtClean="0"/>
          </a:p>
        </p:txBody>
      </p:sp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785818" cy="1137905"/>
          </a:xfrm>
          <a:prstGeom prst="rect">
            <a:avLst/>
          </a:prstGeom>
          <a:noFill/>
        </p:spPr>
      </p:pic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6357950" y="2928934"/>
            <a:ext cx="2185974" cy="1143000"/>
          </a:xfrm>
        </p:spPr>
        <p:txBody>
          <a:bodyPr/>
          <a:lstStyle/>
          <a:p>
            <a:r>
              <a:rPr lang="zh-CN" altLang="en-US" dirty="0" smtClean="0"/>
              <a:t>下版本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360手机助手截图1103_11_56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000240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910" y="42860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赞和分应该是动态的</a:t>
            </a:r>
            <a:endParaRPr lang="en-US" altLang="zh-CN" dirty="0" smtClean="0"/>
          </a:p>
        </p:txBody>
      </p:sp>
      <p:cxnSp>
        <p:nvCxnSpPr>
          <p:cNvPr id="4" name="直接箭头连接符 3"/>
          <p:cNvCxnSpPr/>
          <p:nvPr/>
        </p:nvCxnSpPr>
        <p:spPr>
          <a:xfrm rot="16200000" flipH="1">
            <a:off x="1678761" y="1035827"/>
            <a:ext cx="1071570" cy="8572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86248" y="4286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方案设想：</a:t>
            </a:r>
            <a:endParaRPr lang="en-US" altLang="zh-CN" dirty="0" smtClean="0"/>
          </a:p>
          <a:p>
            <a:r>
              <a:rPr lang="zh-CN" altLang="en-US" dirty="0" smtClean="0"/>
              <a:t>学生端对本地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或下载地址。</a:t>
            </a:r>
            <a:endParaRPr lang="en-US" altLang="zh-CN" dirty="0" smtClean="0"/>
          </a:p>
          <a:p>
            <a:r>
              <a:rPr lang="zh-CN" altLang="en-US" dirty="0" smtClean="0"/>
              <a:t>老师端下载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图片到本地，当下次还有一样的图片对图片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或下载地址显示。</a:t>
            </a:r>
            <a:endParaRPr lang="en-US" altLang="zh-CN" dirty="0" smtClean="0"/>
          </a:p>
        </p:txBody>
      </p:sp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785818" cy="1137905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143636" y="2714620"/>
            <a:ext cx="2657436" cy="1143000"/>
          </a:xfrm>
        </p:spPr>
        <p:txBody>
          <a:bodyPr/>
          <a:lstStyle/>
          <a:p>
            <a:r>
              <a:rPr lang="zh-CN" altLang="en-US" dirty="0" smtClean="0"/>
              <a:t>下版本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360手机助手截图1103_12_18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85926"/>
            <a:ext cx="2430000" cy="4320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428596" y="714356"/>
            <a:ext cx="8443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当用户未看里面的消息；</a:t>
            </a:r>
            <a:r>
              <a:rPr lang="zh-CN" altLang="en-US" sz="1400" dirty="0" smtClean="0">
                <a:solidFill>
                  <a:srgbClr val="0070C0"/>
                </a:solidFill>
              </a:rPr>
              <a:t>首页右上方的小点应该不会消失，只有用户把消息列表的内容都看完，才会消失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750067" y="1535893"/>
            <a:ext cx="1357322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C:\Users\Administrator\Desktop\360手机助手截图1103_12_19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2071678"/>
            <a:ext cx="2430000" cy="4320000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>
            <a:stCxn id="3" idx="2"/>
          </p:cNvCxnSpPr>
          <p:nvPr/>
        </p:nvCxnSpPr>
        <p:spPr>
          <a:xfrm rot="16200000" flipH="1">
            <a:off x="4407831" y="1264566"/>
            <a:ext cx="835231" cy="350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4"/>
          <p:cNvSpPr txBox="1">
            <a:spLocks/>
          </p:cNvSpPr>
          <p:nvPr/>
        </p:nvSpPr>
        <p:spPr>
          <a:xfrm>
            <a:off x="6500826" y="2500306"/>
            <a:ext cx="264317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下下版本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360手机助手截图1105_13_28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785926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428604"/>
            <a:ext cx="772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老师端：老师进入题板界面，学生已在这时候撤销题目，老师端应提示“</a:t>
            </a:r>
            <a:r>
              <a:rPr lang="zh-CN" altLang="en-US" sz="1400" dirty="0" smtClean="0">
                <a:solidFill>
                  <a:srgbClr val="FF0000"/>
                </a:solidFill>
              </a:rPr>
              <a:t>该题目已被学生撤销</a:t>
            </a:r>
            <a:r>
              <a:rPr lang="zh-CN" altLang="en-US" sz="1400" dirty="0" smtClean="0">
                <a:solidFill>
                  <a:srgbClr val="0070C0"/>
                </a:solidFill>
              </a:rPr>
              <a:t>”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H="1">
            <a:off x="1750199" y="2750339"/>
            <a:ext cx="4143404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714744" y="5286388"/>
            <a:ext cx="1214446" cy="42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785818" cy="1137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360手机助手截图1105_10_12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285728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请美术从新设计我的老师在线离线的 字样或“标识”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214414" y="1000108"/>
            <a:ext cx="1071570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142984"/>
            <a:ext cx="785818" cy="1137905"/>
          </a:xfrm>
          <a:prstGeom prst="rect">
            <a:avLst/>
          </a:prstGeom>
          <a:noFill/>
        </p:spPr>
      </p:pic>
      <p:pic>
        <p:nvPicPr>
          <p:cNvPr id="9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14678" y="642918"/>
            <a:ext cx="285752" cy="413784"/>
          </a:xfrm>
          <a:prstGeom prst="rect">
            <a:avLst/>
          </a:prstGeom>
          <a:noFill/>
        </p:spPr>
      </p:pic>
      <p:pic>
        <p:nvPicPr>
          <p:cNvPr id="10" name="Picture 2" descr="C:\Users\John\Pictures\QQ图片20141101143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643306" y="571480"/>
            <a:ext cx="285752" cy="413784"/>
          </a:xfrm>
          <a:prstGeom prst="rect">
            <a:avLst/>
          </a:prstGeom>
          <a:noFill/>
        </p:spPr>
      </p:pic>
      <p:pic>
        <p:nvPicPr>
          <p:cNvPr id="4" name="Picture 2" descr="C:\Users\Administrator\Desktop\360手机助手截图1112_10_36_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857364"/>
            <a:ext cx="2430000" cy="432000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6215074" y="2071678"/>
            <a:ext cx="857256" cy="285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我的老师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0694" y="2428868"/>
            <a:ext cx="235745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5429256" y="2143116"/>
            <a:ext cx="1071570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6380" y="135729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备注：什么时候能改成这种排版？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360手机助手截图1112_11_49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000240"/>
            <a:ext cx="2430000" cy="432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1590" y="1214422"/>
            <a:ext cx="898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交互过程中语音和图片都没有即时发过来？这是怎么回事？之前一发老师端立马收到的，现在只收到一条推送，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zh-CN" altLang="en-US" sz="1400" dirty="0" smtClean="0">
                <a:solidFill>
                  <a:srgbClr val="0070C0"/>
                </a:solidFill>
              </a:rPr>
              <a:t>返回消息界面后才有新消息，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在这个界面不是及时可以收到图片或语音的吗</a:t>
            </a:r>
            <a:r>
              <a:rPr lang="zh-CN" altLang="en-US" sz="1400" dirty="0" smtClean="0">
                <a:solidFill>
                  <a:srgbClr val="0070C0"/>
                </a:solidFill>
              </a:rPr>
              <a:t>？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2143108" y="2786058"/>
            <a:ext cx="221457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360手机助手截图1112_10_22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28802"/>
            <a:ext cx="2430000" cy="4320000"/>
          </a:xfrm>
          <a:prstGeom prst="rect">
            <a:avLst/>
          </a:prstGeom>
          <a:noFill/>
        </p:spPr>
      </p:pic>
      <p:pic>
        <p:nvPicPr>
          <p:cNvPr id="1027" name="Picture 3" descr="C:\Users\Administrator\Desktop\360手机助手截图1112_10_23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2000240"/>
            <a:ext cx="2430000" cy="432000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360手机助手截图1112_10_23_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2000240"/>
            <a:ext cx="2430000" cy="432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428604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当老师获得赞后，抽屉中赞美数没刷新，学生关注的数量也不对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4572000" y="857232"/>
            <a:ext cx="1714512" cy="1428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14810" y="2928934"/>
            <a:ext cx="100013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1107257" y="1321579"/>
            <a:ext cx="1785950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275</Words>
  <Application>Microsoft Office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下版本</vt:lpstr>
      <vt:lpstr>下版本</vt:lpstr>
      <vt:lpstr>下版本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60</cp:revision>
  <dcterms:created xsi:type="dcterms:W3CDTF">2014-11-05T01:11:34Z</dcterms:created>
  <dcterms:modified xsi:type="dcterms:W3CDTF">2014-11-12T04:48:05Z</dcterms:modified>
</cp:coreProperties>
</file>