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87" r:id="rId4"/>
    <p:sldId id="26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6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06438" y="635000"/>
            <a:ext cx="5262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/>
              <a:t>学生端和老师端个人信息：生日信息无法保存成功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John\Desktop\360手机助手截图1101_13_29_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71678"/>
            <a:ext cx="2430000" cy="4320000"/>
          </a:xfrm>
          <a:prstGeom prst="rect">
            <a:avLst/>
          </a:prstGeom>
          <a:noFill/>
        </p:spPr>
      </p:pic>
      <p:pic>
        <p:nvPicPr>
          <p:cNvPr id="4099" name="Picture 3" descr="C:\Users\John\Desktop\360手机助手截图1101_13_29_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071678"/>
            <a:ext cx="2430000" cy="4320000"/>
          </a:xfrm>
          <a:prstGeom prst="rect">
            <a:avLst/>
          </a:prstGeom>
          <a:noFill/>
        </p:spPr>
      </p:pic>
      <p:cxnSp>
        <p:nvCxnSpPr>
          <p:cNvPr id="11" name="直接箭头连接符 10"/>
          <p:cNvCxnSpPr/>
          <p:nvPr/>
        </p:nvCxnSpPr>
        <p:spPr>
          <a:xfrm rot="5400000">
            <a:off x="1714480" y="1785926"/>
            <a:ext cx="3286148" cy="17145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3428992" y="2357430"/>
            <a:ext cx="3143272" cy="57150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85818" cy="1137905"/>
          </a:xfrm>
          <a:prstGeom prst="rect">
            <a:avLst/>
          </a:prstGeom>
          <a:noFill/>
        </p:spPr>
      </p:pic>
      <p:sp>
        <p:nvSpPr>
          <p:cNvPr id="8" name="椭圆 7"/>
          <p:cNvSpPr/>
          <p:nvPr/>
        </p:nvSpPr>
        <p:spPr>
          <a:xfrm>
            <a:off x="6804248" y="260648"/>
            <a:ext cx="2520280" cy="2520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500" dirty="0" smtClean="0">
                <a:solidFill>
                  <a:srgbClr val="FFFF00"/>
                </a:solidFill>
              </a:rPr>
              <a:t>服务器端问题</a:t>
            </a:r>
            <a:endParaRPr lang="zh-CN" altLang="en-US" sz="45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ohn\Desktop\360手机助手截图1101_13_35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857364"/>
            <a:ext cx="2430000" cy="4320000"/>
          </a:xfrm>
          <a:prstGeom prst="rect">
            <a:avLst/>
          </a:prstGeom>
          <a:noFill/>
        </p:spPr>
      </p:pic>
      <p:pic>
        <p:nvPicPr>
          <p:cNvPr id="5" name="Picture 3" descr="360手机助手截图1031_18_43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1857364"/>
            <a:ext cx="2430462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8596" y="285728"/>
            <a:ext cx="6186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/>
              <a:t>学生端个人信息中用户名、学龄修改后在抽屉中没有改变。</a:t>
            </a:r>
            <a:endParaRPr lang="en-US" altLang="zh-CN" dirty="0" smtClean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275856" y="785794"/>
            <a:ext cx="367240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500" dirty="0" smtClean="0"/>
              <a:t>老师端个人信息中用户名、授课修改后在抽屉中没有改变；获得赞美数量后</a:t>
            </a:r>
            <a:endParaRPr lang="en-US" altLang="zh-CN" sz="1500" dirty="0" smtClean="0"/>
          </a:p>
          <a:p>
            <a:r>
              <a:rPr lang="zh-CN" altLang="en-US" sz="1500" dirty="0" smtClean="0"/>
              <a:t>抽屉中也没有改变。</a:t>
            </a:r>
            <a:endParaRPr lang="en-US" altLang="zh-CN" sz="1500" dirty="0" smtClean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572000" y="1714488"/>
            <a:ext cx="785818" cy="6429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928662" y="1357298"/>
            <a:ext cx="1500198" cy="714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1071546"/>
            <a:ext cx="785818" cy="1137905"/>
          </a:xfrm>
          <a:prstGeom prst="rect">
            <a:avLst/>
          </a:prstGeom>
          <a:noFill/>
        </p:spPr>
      </p:pic>
      <p:sp>
        <p:nvSpPr>
          <p:cNvPr id="10" name="椭圆 9"/>
          <p:cNvSpPr/>
          <p:nvPr/>
        </p:nvSpPr>
        <p:spPr>
          <a:xfrm>
            <a:off x="6804248" y="260648"/>
            <a:ext cx="2520280" cy="2520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500" dirty="0" smtClean="0">
                <a:solidFill>
                  <a:srgbClr val="FFFF00"/>
                </a:solidFill>
              </a:rPr>
              <a:t>服务器端问题</a:t>
            </a:r>
            <a:endParaRPr lang="zh-CN" altLang="en-US" sz="45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06438" y="635000"/>
            <a:ext cx="42242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/>
              <a:t>找老师</a:t>
            </a:r>
            <a:r>
              <a:rPr lang="en-US" altLang="zh-CN" dirty="0" smtClean="0"/>
              <a:t>&gt;&gt;&gt;</a:t>
            </a:r>
            <a:r>
              <a:rPr lang="zh-CN" altLang="en-US" dirty="0" smtClean="0"/>
              <a:t>明星老师，显示错误，请修改</a:t>
            </a:r>
            <a:endParaRPr lang="en-US" altLang="zh-CN" dirty="0" smtClean="0"/>
          </a:p>
          <a:p>
            <a:r>
              <a:rPr lang="zh-CN" altLang="en-US" dirty="0" smtClean="0"/>
              <a:t>明星老师：按后台赞设置条件显示</a:t>
            </a:r>
            <a:endParaRPr lang="zh-CN" altLang="en-US" dirty="0"/>
          </a:p>
        </p:txBody>
      </p:sp>
      <p:pic>
        <p:nvPicPr>
          <p:cNvPr id="5" name="Picture 2" descr="C:\Users\John\Desktop\360手机助手截图1101_14_14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00240"/>
            <a:ext cx="2430000" cy="4320000"/>
          </a:xfrm>
          <a:prstGeom prst="rect">
            <a:avLst/>
          </a:prstGeom>
          <a:noFill/>
        </p:spPr>
      </p:pic>
      <p:pic>
        <p:nvPicPr>
          <p:cNvPr id="12290" name="Picture 2" descr="C:\Users\John\Desktop\360手机助手截图1101_14_22_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000240"/>
            <a:ext cx="2430000" cy="4320000"/>
          </a:xfrm>
          <a:prstGeom prst="rect">
            <a:avLst/>
          </a:prstGeom>
          <a:noFill/>
        </p:spPr>
      </p:pic>
      <p:pic>
        <p:nvPicPr>
          <p:cNvPr id="7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85818" cy="1137905"/>
          </a:xfrm>
          <a:prstGeom prst="rect">
            <a:avLst/>
          </a:prstGeom>
          <a:noFill/>
        </p:spPr>
      </p:pic>
      <p:sp>
        <p:nvSpPr>
          <p:cNvPr id="8" name="椭圆 7"/>
          <p:cNvSpPr/>
          <p:nvPr/>
        </p:nvSpPr>
        <p:spPr>
          <a:xfrm>
            <a:off x="6804248" y="260648"/>
            <a:ext cx="2520280" cy="2520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500" dirty="0" smtClean="0">
                <a:solidFill>
                  <a:srgbClr val="FFFF00"/>
                </a:solidFill>
              </a:rPr>
              <a:t>服务器端问题</a:t>
            </a:r>
            <a:endParaRPr lang="zh-CN" altLang="en-US" sz="45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19" y="-239925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还有消息列表里的头像</a:t>
            </a:r>
            <a:r>
              <a:rPr lang="zh-CN" altLang="en-US" dirty="0" smtClean="0"/>
              <a:t>，都用</a:t>
            </a:r>
            <a:r>
              <a:rPr lang="zh-CN" altLang="en-US" dirty="0"/>
              <a:t>圆角的，我们整个</a:t>
            </a:r>
            <a:r>
              <a:rPr lang="en-US" altLang="zh-CN" dirty="0"/>
              <a:t>UI</a:t>
            </a:r>
            <a:r>
              <a:rPr lang="zh-CN" altLang="en-US" dirty="0"/>
              <a:t>风格都是圆角的  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087870"/>
            <a:ext cx="21812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>
          <a:xfrm>
            <a:off x="5205053" y="964803"/>
            <a:ext cx="1239155" cy="1088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84673" y="672372"/>
            <a:ext cx="3031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徐斌解释：圆角</a:t>
            </a:r>
            <a:r>
              <a:rPr lang="zh-CN" altLang="en-US" sz="1200" dirty="0">
                <a:solidFill>
                  <a:srgbClr val="FF0000"/>
                </a:solidFill>
              </a:rPr>
              <a:t>图片这个太麻烦</a:t>
            </a:r>
            <a:r>
              <a:rPr lang="en-US" altLang="zh-CN" sz="1200" dirty="0">
                <a:solidFill>
                  <a:srgbClr val="FF0000"/>
                </a:solidFill>
              </a:rPr>
              <a:t>.</a:t>
            </a:r>
            <a:r>
              <a:rPr lang="zh-CN" altLang="en-US" sz="1200" dirty="0">
                <a:solidFill>
                  <a:srgbClr val="FF0000"/>
                </a:solidFill>
              </a:rPr>
              <a:t>降低性能</a:t>
            </a:r>
            <a:r>
              <a:rPr lang="en-US" altLang="zh-CN" sz="1200" dirty="0">
                <a:solidFill>
                  <a:srgbClr val="FF0000"/>
                </a:solidFill>
              </a:rPr>
              <a:t>.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727" y="1753248"/>
            <a:ext cx="4879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/>
              <a:t>2</a:t>
            </a:r>
            <a:r>
              <a:rPr lang="zh-CN" altLang="en-US" sz="1500" dirty="0" smtClean="0"/>
              <a:t>、</a:t>
            </a:r>
            <a:r>
              <a:rPr lang="zh-CN" altLang="en-US" sz="1500" dirty="0" smtClean="0"/>
              <a:t>“我的老师”布局请调整成和其他老师列表页一样的形式；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280617" y="2107878"/>
            <a:ext cx="3823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徐斌解释：我</a:t>
            </a:r>
            <a:r>
              <a:rPr lang="zh-CN" altLang="en-US" sz="1200" dirty="0">
                <a:solidFill>
                  <a:srgbClr val="FF0000"/>
                </a:solidFill>
              </a:rPr>
              <a:t>的老师</a:t>
            </a:r>
            <a:r>
              <a:rPr lang="en-US" altLang="zh-CN" sz="1200" dirty="0">
                <a:solidFill>
                  <a:srgbClr val="FF0000"/>
                </a:solidFill>
              </a:rPr>
              <a:t>,</a:t>
            </a:r>
            <a:r>
              <a:rPr lang="zh-CN" altLang="en-US" sz="1200" dirty="0">
                <a:solidFill>
                  <a:srgbClr val="FF0000"/>
                </a:solidFill>
              </a:rPr>
              <a:t>要求改成跟明星老师</a:t>
            </a:r>
            <a:r>
              <a:rPr lang="en-US" altLang="zh-CN" sz="1200" dirty="0">
                <a:solidFill>
                  <a:srgbClr val="FF0000"/>
                </a:solidFill>
              </a:rPr>
              <a:t>/</a:t>
            </a:r>
            <a:r>
              <a:rPr lang="zh-CN" altLang="en-US" sz="1200" dirty="0">
                <a:solidFill>
                  <a:srgbClr val="FF0000"/>
                </a:solidFill>
              </a:rPr>
              <a:t>推荐老师一样</a:t>
            </a:r>
            <a:r>
              <a:rPr lang="en-US" altLang="zh-CN" sz="1200" dirty="0">
                <a:solidFill>
                  <a:srgbClr val="FF0000"/>
                </a:solidFill>
              </a:rPr>
              <a:t>.</a:t>
            </a:r>
            <a:r>
              <a:rPr lang="zh-CN" altLang="en-US" sz="1200" dirty="0">
                <a:solidFill>
                  <a:srgbClr val="FF0000"/>
                </a:solidFill>
              </a:rPr>
              <a:t>这个接口都不一样</a:t>
            </a:r>
            <a:r>
              <a:rPr lang="en-US" altLang="zh-CN" sz="1200" dirty="0">
                <a:solidFill>
                  <a:srgbClr val="FF0000"/>
                </a:solidFill>
              </a:rPr>
              <a:t>,</a:t>
            </a:r>
            <a:r>
              <a:rPr lang="zh-CN" altLang="en-US" sz="1200" dirty="0">
                <a:solidFill>
                  <a:srgbClr val="FF0000"/>
                </a:solidFill>
              </a:rPr>
              <a:t>返回数据结构不同</a:t>
            </a:r>
            <a:r>
              <a:rPr lang="en-US" altLang="zh-CN" sz="1200" dirty="0">
                <a:solidFill>
                  <a:srgbClr val="FF0000"/>
                </a:solidFill>
              </a:rPr>
              <a:t>,</a:t>
            </a:r>
            <a:r>
              <a:rPr lang="zh-CN" altLang="en-US" sz="1200" dirty="0">
                <a:solidFill>
                  <a:srgbClr val="FF0000"/>
                </a:solidFill>
              </a:rPr>
              <a:t>改不了</a:t>
            </a:r>
            <a:r>
              <a:rPr lang="en-US" altLang="zh-CN" sz="1200" dirty="0">
                <a:solidFill>
                  <a:srgbClr val="FF0000"/>
                </a:solidFill>
              </a:rPr>
              <a:t>.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813506" y="5158741"/>
            <a:ext cx="0" cy="130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813506" y="5590789"/>
            <a:ext cx="0" cy="373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5968" y="377562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还有刚发现一个问题，就是学生感谢老师，感谢的表情和送分，要显示在互动界面上面黑板的 最前面，现在显示到后面去了。 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826" y="4653136"/>
            <a:ext cx="2342760" cy="160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直接箭头连接符 14"/>
          <p:cNvCxnSpPr/>
          <p:nvPr/>
        </p:nvCxnSpPr>
        <p:spPr>
          <a:xfrm>
            <a:off x="5044217" y="5721407"/>
            <a:ext cx="789441" cy="1142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5989" y="5332078"/>
            <a:ext cx="4647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zh-CN" altLang="en-US" sz="1400" dirty="0"/>
              <a:t>学生和老师互动时候，录音下面多了之后，横向里撑开了</a:t>
            </a:r>
            <a:r>
              <a:rPr lang="zh-CN" altLang="en-US" sz="1400" dirty="0" smtClean="0"/>
              <a:t>。请</a:t>
            </a:r>
            <a:r>
              <a:rPr lang="zh-CN" altLang="en-US" sz="1400" dirty="0"/>
              <a:t>保持横向最多</a:t>
            </a:r>
            <a:r>
              <a:rPr lang="en-US" altLang="zh-CN" sz="1400" dirty="0"/>
              <a:t>4-5</a:t>
            </a:r>
            <a:r>
              <a:rPr lang="zh-CN" altLang="en-US" sz="1400" dirty="0"/>
              <a:t>个录音一行，多了就换行。</a:t>
            </a:r>
          </a:p>
        </p:txBody>
      </p:sp>
    </p:spTree>
    <p:extLst>
      <p:ext uri="{BB962C8B-B14F-4D97-AF65-F5344CB8AC3E}">
        <p14:creationId xmlns:p14="http://schemas.microsoft.com/office/powerpoint/2010/main" val="27883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225</Words>
  <Application>Microsoft Office PowerPoint</Application>
  <PresentationFormat>全屏显示(4:3)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John</dc:creator>
  <cp:lastModifiedBy>migasun</cp:lastModifiedBy>
  <cp:revision>43</cp:revision>
  <dcterms:created xsi:type="dcterms:W3CDTF">2014-11-01T04:35:51Z</dcterms:created>
  <dcterms:modified xsi:type="dcterms:W3CDTF">2014-11-02T09:43:15Z</dcterms:modified>
</cp:coreProperties>
</file>