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30099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20888"/>
            <a:ext cx="41910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3347864" y="2132856"/>
            <a:ext cx="3744416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5976" y="126876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选中圆点改成和设计稿这样的位置，</a:t>
            </a:r>
            <a:endParaRPr lang="en-US" altLang="zh-CN" dirty="0" smtClean="0"/>
          </a:p>
          <a:p>
            <a:r>
              <a:rPr lang="zh-CN" altLang="en-US" dirty="0" smtClean="0"/>
              <a:t>目前位置不对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53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其它内部机制：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、账户充值，在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个按钮下面增加一个入口，可以充值学分卡，接口问海涛。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、内部新推送跟海涛协调完成。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、老师接题新机制（可能与客户端无关的话，就忽略，海涛抓紧弄）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36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1" y="342900"/>
            <a:ext cx="42291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1916832"/>
            <a:ext cx="3024336" cy="2952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995936" y="2708920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48064" y="299695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这里在上传图片成功后，替换这里的红框内内容，换成教师资格证的略缩图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8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328612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1270580"/>
            <a:ext cx="3286125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80728"/>
            <a:ext cx="35052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329609" y="1600634"/>
            <a:ext cx="3286125" cy="2332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endCxn id="3075" idx="1"/>
          </p:cNvCxnSpPr>
          <p:nvPr/>
        </p:nvCxnSpPr>
        <p:spPr>
          <a:xfrm>
            <a:off x="3635896" y="2170680"/>
            <a:ext cx="1584176" cy="486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43908" y="276684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黑板比例还是不对，可以往下拉一点，下面也空。</a:t>
            </a:r>
            <a:endParaRPr lang="zh-CN" altLang="en-US" sz="1200" dirty="0"/>
          </a:p>
        </p:txBody>
      </p:sp>
      <p:sp>
        <p:nvSpPr>
          <p:cNvPr id="9" name="椭圆 8"/>
          <p:cNvSpPr/>
          <p:nvPr/>
        </p:nvSpPr>
        <p:spPr>
          <a:xfrm>
            <a:off x="1426530" y="509949"/>
            <a:ext cx="93610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68144" y="1150748"/>
            <a:ext cx="2088232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362634" y="833985"/>
            <a:ext cx="3433502" cy="506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9666" y="33439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这里可否调用下字段，左右滚动显示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365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3412"/>
            <a:ext cx="313372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>
          <a:xfrm>
            <a:off x="2699792" y="633412"/>
            <a:ext cx="1080120" cy="851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6"/>
          </p:cNvCxnSpPr>
          <p:nvPr/>
        </p:nvCxnSpPr>
        <p:spPr>
          <a:xfrm>
            <a:off x="3779912" y="105909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76056" y="1059098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老师的按钮背景都用蓝色吧，</a:t>
            </a:r>
            <a:endParaRPr lang="en-US" altLang="zh-CN" dirty="0" smtClean="0"/>
          </a:p>
          <a:p>
            <a:r>
              <a:rPr lang="zh-CN" altLang="en-US" dirty="0" smtClean="0"/>
              <a:t>之前没切图，你直接换个底色吧，</a:t>
            </a:r>
            <a:endParaRPr lang="en-US" altLang="zh-CN" dirty="0" smtClean="0"/>
          </a:p>
          <a:p>
            <a:r>
              <a:rPr lang="zh-CN" altLang="en-US" dirty="0"/>
              <a:t>色</a:t>
            </a:r>
            <a:r>
              <a:rPr lang="zh-CN" altLang="en-US" dirty="0" smtClean="0"/>
              <a:t>值是：</a:t>
            </a:r>
            <a:r>
              <a:rPr lang="en-US" altLang="zh-CN" dirty="0"/>
              <a:t>#</a:t>
            </a:r>
            <a:r>
              <a:rPr lang="en-US" altLang="zh-CN" dirty="0" smtClean="0"/>
              <a:t>529cd1</a:t>
            </a:r>
          </a:p>
          <a:p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060848"/>
            <a:ext cx="11334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40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4895850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475656" y="5085184"/>
            <a:ext cx="201622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491880" y="4725144"/>
            <a:ext cx="230425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231618"/>
            <a:ext cx="3181350" cy="64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9992" y="5481228"/>
            <a:ext cx="1296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这里点击后，是打开一张图，见右侧，加一下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40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46196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>
          <a:xfrm>
            <a:off x="3635896" y="188640"/>
            <a:ext cx="1584176" cy="1512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6"/>
          </p:cNvCxnSpPr>
          <p:nvPr/>
        </p:nvCxnSpPr>
        <p:spPr>
          <a:xfrm>
            <a:off x="5220072" y="944724"/>
            <a:ext cx="100811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80112" y="155679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老师消息页，不用这个按钮的，去掉吧。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40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29718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8680"/>
            <a:ext cx="308610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2627784" y="188640"/>
            <a:ext cx="1224136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452320" y="332656"/>
            <a:ext cx="1224136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" idx="6"/>
          </p:cNvCxnSpPr>
          <p:nvPr/>
        </p:nvCxnSpPr>
        <p:spPr>
          <a:xfrm>
            <a:off x="3851920" y="764704"/>
            <a:ext cx="352839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9512" y="4653136"/>
            <a:ext cx="3672408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04048" y="4625697"/>
            <a:ext cx="3672408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923928" y="522920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48316" y="90872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按照右面设计稿改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48316" y="486916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按照右面设计稿改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450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0792"/>
            <a:ext cx="3299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0648"/>
            <a:ext cx="3144724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602128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这个是学生发题时候的下面的界面，</a:t>
            </a:r>
            <a:endParaRPr lang="en-US" altLang="zh-CN" sz="1200" dirty="0" smtClean="0"/>
          </a:p>
          <a:p>
            <a:r>
              <a:rPr lang="zh-CN" altLang="en-US" sz="1200" b="1" dirty="0" smtClean="0">
                <a:solidFill>
                  <a:srgbClr val="FF0000"/>
                </a:solidFill>
              </a:rPr>
              <a:t>在此界面显示全部最多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条语音，且可以直接删除语音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6077577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这个是交互时候的录音界面，</a:t>
            </a:r>
            <a:endParaRPr lang="en-US" altLang="zh-CN" sz="1200" dirty="0" smtClean="0"/>
          </a:p>
          <a:p>
            <a:r>
              <a:rPr lang="zh-CN" altLang="en-US" sz="1200" b="1" dirty="0" smtClean="0">
                <a:solidFill>
                  <a:srgbClr val="FF0000"/>
                </a:solidFill>
              </a:rPr>
              <a:t>这里每次只能一次语音，录音好就返回到互动界面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5013176"/>
            <a:ext cx="360040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40152" y="5035711"/>
            <a:ext cx="302433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447776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请修正</a:t>
            </a:r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713" y="250792"/>
            <a:ext cx="3205613" cy="56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9684568" y="5035711"/>
            <a:ext cx="244827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39552" y="2492896"/>
            <a:ext cx="79208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562" y="2780926"/>
            <a:ext cx="720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这里的图片要可以缩放和移动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0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88640"/>
            <a:ext cx="4171950" cy="697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 flipV="1">
            <a:off x="395536" y="1340768"/>
            <a:ext cx="2952328" cy="13681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67544" y="1196752"/>
            <a:ext cx="3096344" cy="15121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563888" y="570342"/>
            <a:ext cx="1368152" cy="914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16016" y="20101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去掉这个按钮，改为如下：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836712"/>
            <a:ext cx="4143375" cy="727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40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41338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5059133" y="404664"/>
            <a:ext cx="0" cy="280831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580112" y="1808820"/>
            <a:ext cx="972108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66166" y="2132856"/>
            <a:ext cx="253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这个按钮和下面箭头要居中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860032" y="5013176"/>
            <a:ext cx="136815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46838" y="5661248"/>
            <a:ext cx="25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这部分页面完善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38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262</Words>
  <Application>Microsoft Office PowerPoint</Application>
  <PresentationFormat>全屏显示(4:3)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migasun</dc:creator>
  <cp:lastModifiedBy>migasun</cp:lastModifiedBy>
  <cp:revision>12</cp:revision>
  <dcterms:created xsi:type="dcterms:W3CDTF">2014-10-29T06:11:48Z</dcterms:created>
  <dcterms:modified xsi:type="dcterms:W3CDTF">2014-10-29T09:15:34Z</dcterms:modified>
</cp:coreProperties>
</file>