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7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5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0289-1DA7-4EA0-AE08-3AD3C8763C5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5EBB-C6D9-4F08-9422-B26CE32C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1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4700" y="1727200"/>
            <a:ext cx="1727200" cy="40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87700" y="2463800"/>
            <a:ext cx="1727200" cy="40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IModel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00900" y="3086100"/>
            <a:ext cx="1727200" cy="40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IVeiw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87700" y="495300"/>
            <a:ext cx="1727200" cy="40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IControlMenu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87700" y="50800"/>
            <a:ext cx="1727200" cy="40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IControlPlayer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33000" y="3975100"/>
            <a:ext cx="1727200" cy="40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IModelMenu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033000" y="3530600"/>
            <a:ext cx="1727200" cy="40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IModelPlayer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4700" y="990600"/>
            <a:ext cx="1727200" cy="4064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4700" y="2463800"/>
            <a:ext cx="1727200" cy="4064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PlayerControl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14900" y="3086100"/>
            <a:ext cx="1727200" cy="4064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PModeAI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14900" y="3619500"/>
            <a:ext cx="1727200" cy="4064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PModeP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29200" y="50800"/>
            <a:ext cx="1727200" cy="40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IMVCElement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4" idx="3"/>
            <a:endCxn id="6" idx="1"/>
          </p:cNvCxnSpPr>
          <p:nvPr/>
        </p:nvCxnSpPr>
        <p:spPr>
          <a:xfrm flipV="1">
            <a:off x="6642100" y="3289300"/>
            <a:ext cx="558800" cy="5334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75400" y="1231900"/>
            <a:ext cx="482600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  <a:endCxn id="11" idx="2"/>
          </p:cNvCxnSpPr>
          <p:nvPr/>
        </p:nvCxnSpPr>
        <p:spPr>
          <a:xfrm flipV="1">
            <a:off x="1638300" y="1397000"/>
            <a:ext cx="0" cy="33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4" idx="2"/>
          </p:cNvCxnSpPr>
          <p:nvPr/>
        </p:nvCxnSpPr>
        <p:spPr>
          <a:xfrm flipV="1">
            <a:off x="1638300" y="2133600"/>
            <a:ext cx="0" cy="3302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029200" y="1422400"/>
            <a:ext cx="0" cy="3302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1"/>
            <a:endCxn id="5" idx="2"/>
          </p:cNvCxnSpPr>
          <p:nvPr/>
        </p:nvCxnSpPr>
        <p:spPr>
          <a:xfrm rot="10800000">
            <a:off x="4051300" y="2870200"/>
            <a:ext cx="863600" cy="419100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1"/>
            <a:endCxn id="5" idx="2"/>
          </p:cNvCxnSpPr>
          <p:nvPr/>
        </p:nvCxnSpPr>
        <p:spPr>
          <a:xfrm rot="10800000">
            <a:off x="4051300" y="2870200"/>
            <a:ext cx="863600" cy="952500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5" idx="1"/>
          </p:cNvCxnSpPr>
          <p:nvPr/>
        </p:nvCxnSpPr>
        <p:spPr>
          <a:xfrm>
            <a:off x="2501900" y="2667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6" idx="1"/>
          </p:cNvCxnSpPr>
          <p:nvPr/>
        </p:nvCxnSpPr>
        <p:spPr>
          <a:xfrm>
            <a:off x="6642100" y="3289300"/>
            <a:ext cx="558800" cy="0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0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noderoid64@gmail.com</dc:creator>
  <cp:lastModifiedBy>noderoid64@gmail.com</cp:lastModifiedBy>
  <cp:revision>3</cp:revision>
  <dcterms:created xsi:type="dcterms:W3CDTF">2018-05-28T11:30:37Z</dcterms:created>
  <dcterms:modified xsi:type="dcterms:W3CDTF">2018-05-28T12:14:37Z</dcterms:modified>
</cp:coreProperties>
</file>