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63" r:id="rId3"/>
  </p:sldMasterIdLst>
  <p:notesMasterIdLst>
    <p:notesMasterId r:id="rId50"/>
  </p:notesMasterIdLst>
  <p:sldIdLst>
    <p:sldId id="256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291" r:id="rId26"/>
    <p:sldId id="292" r:id="rId27"/>
    <p:sldId id="293" r:id="rId28"/>
    <p:sldId id="294" r:id="rId29"/>
    <p:sldId id="295" r:id="rId30"/>
    <p:sldId id="296" r:id="rId31"/>
    <p:sldId id="297" r:id="rId32"/>
    <p:sldId id="298" r:id="rId33"/>
    <p:sldId id="299" r:id="rId34"/>
    <p:sldId id="300" r:id="rId35"/>
    <p:sldId id="301" r:id="rId36"/>
    <p:sldId id="302" r:id="rId37"/>
    <p:sldId id="303" r:id="rId38"/>
    <p:sldId id="304" r:id="rId39"/>
    <p:sldId id="305" r:id="rId40"/>
    <p:sldId id="306" r:id="rId41"/>
    <p:sldId id="307" r:id="rId42"/>
    <p:sldId id="308" r:id="rId43"/>
    <p:sldId id="309" r:id="rId44"/>
    <p:sldId id="310" r:id="rId45"/>
    <p:sldId id="311" r:id="rId46"/>
    <p:sldId id="312" r:id="rId47"/>
    <p:sldId id="313" r:id="rId48"/>
    <p:sldId id="315" r:id="rId49"/>
  </p:sldIdLst>
  <p:sldSz cx="9144000" cy="6858000" type="screen4x3"/>
  <p:notesSz cx="6858000" cy="9144000"/>
  <p:custDataLst>
    <p:tags r:id="rId51"/>
  </p:custDataLst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3" autoAdjust="0"/>
    <p:restoredTop sz="94660"/>
  </p:normalViewPr>
  <p:slideViewPr>
    <p:cSldViewPr>
      <p:cViewPr>
        <p:scale>
          <a:sx n="107" d="100"/>
          <a:sy n="107" d="100"/>
        </p:scale>
        <p:origin x="-9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8" Type="http://schemas.openxmlformats.org/officeDocument/2006/relationships/slide" Target="slides/slide5.xml"/><Relationship Id="rId51" Type="http://schemas.openxmlformats.org/officeDocument/2006/relationships/tags" Target="tags/tag1.xml"/><Relationship Id="rId3" Type="http://schemas.openxmlformats.org/officeDocument/2006/relationships/slideMaster" Target="slideMasters/slideMaster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10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7" Type="http://schemas.openxmlformats.org/officeDocument/2006/relationships/image" Target="../media/image32.wmf"/><Relationship Id="rId2" Type="http://schemas.openxmlformats.org/officeDocument/2006/relationships/image" Target="../media/image24.wmf"/><Relationship Id="rId1" Type="http://schemas.openxmlformats.org/officeDocument/2006/relationships/image" Target="../media/image10.wmf"/><Relationship Id="rId6" Type="http://schemas.openxmlformats.org/officeDocument/2006/relationships/image" Target="../media/image31.wmf"/><Relationship Id="rId5" Type="http://schemas.openxmlformats.org/officeDocument/2006/relationships/image" Target="../media/image30.wmf"/><Relationship Id="rId4" Type="http://schemas.openxmlformats.org/officeDocument/2006/relationships/image" Target="../media/image29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4" Type="http://schemas.openxmlformats.org/officeDocument/2006/relationships/image" Target="../media/image3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4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0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409015-8B57-4024-BCCB-B5C585BE9C5C}" type="datetimeFigureOut">
              <a:rPr lang="cs-CZ" smtClean="0"/>
              <a:t>25.10.2016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D462FB-60DD-4411-9925-FB1D96987FF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31087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D462FB-60DD-4411-9925-FB1D96987FFA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242558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D462FB-60DD-4411-9925-FB1D96987FFA}" type="slidenum">
              <a:rPr lang="cs-CZ" smtClean="0"/>
              <a:t>10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663474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D462FB-60DD-4411-9925-FB1D96987FFA}" type="slidenum">
              <a:rPr lang="cs-CZ" smtClean="0"/>
              <a:t>11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509026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D462FB-60DD-4411-9925-FB1D96987FFA}" type="slidenum">
              <a:rPr lang="cs-CZ" smtClean="0"/>
              <a:t>12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920522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D462FB-60DD-4411-9925-FB1D96987FFA}" type="slidenum">
              <a:rPr lang="cs-CZ" smtClean="0"/>
              <a:t>13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369244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D462FB-60DD-4411-9925-FB1D96987FFA}" type="slidenum">
              <a:rPr lang="cs-CZ" smtClean="0"/>
              <a:t>14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722911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D462FB-60DD-4411-9925-FB1D96987FFA}" type="slidenum">
              <a:rPr lang="cs-CZ" smtClean="0"/>
              <a:t>15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109880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D462FB-60DD-4411-9925-FB1D96987FFA}" type="slidenum">
              <a:rPr lang="cs-CZ" smtClean="0"/>
              <a:t>16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163676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D462FB-60DD-4411-9925-FB1D96987FFA}" type="slidenum">
              <a:rPr lang="cs-CZ" smtClean="0"/>
              <a:t>17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45876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D462FB-60DD-4411-9925-FB1D96987FFA}" type="slidenum">
              <a:rPr lang="cs-CZ" smtClean="0"/>
              <a:t>18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348372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D462FB-60DD-4411-9925-FB1D96987FFA}" type="slidenum">
              <a:rPr lang="cs-CZ" smtClean="0"/>
              <a:t>19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299262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D462FB-60DD-4411-9925-FB1D96987FFA}" type="slidenum">
              <a:rPr lang="cs-CZ" smtClean="0"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332016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D462FB-60DD-4411-9925-FB1D96987FFA}" type="slidenum">
              <a:rPr lang="cs-CZ" smtClean="0"/>
              <a:t>20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492190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D462FB-60DD-4411-9925-FB1D96987FFA}" type="slidenum">
              <a:rPr lang="cs-CZ" smtClean="0"/>
              <a:t>21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335839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D462FB-60DD-4411-9925-FB1D96987FFA}" type="slidenum">
              <a:rPr lang="cs-CZ" smtClean="0"/>
              <a:t>22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414061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D462FB-60DD-4411-9925-FB1D96987FFA}" type="slidenum">
              <a:rPr lang="cs-CZ" smtClean="0"/>
              <a:t>23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3190776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D462FB-60DD-4411-9925-FB1D96987FFA}" type="slidenum">
              <a:rPr lang="cs-CZ" smtClean="0"/>
              <a:t>24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9949104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D462FB-60DD-4411-9925-FB1D96987FFA}" type="slidenum">
              <a:rPr lang="cs-CZ" smtClean="0"/>
              <a:t>25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1669550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D462FB-60DD-4411-9925-FB1D96987FFA}" type="slidenum">
              <a:rPr lang="cs-CZ" smtClean="0"/>
              <a:t>26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7190124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D462FB-60DD-4411-9925-FB1D96987FFA}" type="slidenum">
              <a:rPr lang="cs-CZ" smtClean="0"/>
              <a:t>27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972955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D462FB-60DD-4411-9925-FB1D96987FFA}" type="slidenum">
              <a:rPr lang="cs-CZ" smtClean="0"/>
              <a:t>28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3311074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D462FB-60DD-4411-9925-FB1D96987FFA}" type="slidenum">
              <a:rPr lang="cs-CZ" smtClean="0"/>
              <a:t>29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921120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D462FB-60DD-4411-9925-FB1D96987FFA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6036104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D462FB-60DD-4411-9925-FB1D96987FFA}" type="slidenum">
              <a:rPr lang="cs-CZ" smtClean="0"/>
              <a:t>30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2711091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D462FB-60DD-4411-9925-FB1D96987FFA}" type="slidenum">
              <a:rPr lang="cs-CZ" smtClean="0"/>
              <a:t>31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452671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D462FB-60DD-4411-9925-FB1D96987FFA}" type="slidenum">
              <a:rPr lang="cs-CZ" smtClean="0"/>
              <a:t>32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7854969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D462FB-60DD-4411-9925-FB1D96987FFA}" type="slidenum">
              <a:rPr lang="cs-CZ" smtClean="0"/>
              <a:t>33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3585605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D462FB-60DD-4411-9925-FB1D96987FFA}" type="slidenum">
              <a:rPr lang="cs-CZ" smtClean="0"/>
              <a:t>34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6400051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D462FB-60DD-4411-9925-FB1D96987FFA}" type="slidenum">
              <a:rPr lang="cs-CZ" smtClean="0"/>
              <a:t>35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3702626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D462FB-60DD-4411-9925-FB1D96987FFA}" type="slidenum">
              <a:rPr lang="cs-CZ" smtClean="0"/>
              <a:t>36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9902560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D462FB-60DD-4411-9925-FB1D96987FFA}" type="slidenum">
              <a:rPr lang="cs-CZ" smtClean="0"/>
              <a:t>37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7528908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D462FB-60DD-4411-9925-FB1D96987FFA}" type="slidenum">
              <a:rPr lang="cs-CZ" smtClean="0"/>
              <a:t>38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2906530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D462FB-60DD-4411-9925-FB1D96987FFA}" type="slidenum">
              <a:rPr lang="cs-CZ" smtClean="0"/>
              <a:t>39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715437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D462FB-60DD-4411-9925-FB1D96987FFA}" type="slidenum">
              <a:rPr lang="cs-CZ" smtClean="0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3375729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D462FB-60DD-4411-9925-FB1D96987FFA}" type="slidenum">
              <a:rPr lang="cs-CZ" smtClean="0"/>
              <a:t>40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3193282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D462FB-60DD-4411-9925-FB1D96987FFA}" type="slidenum">
              <a:rPr lang="cs-CZ" smtClean="0"/>
              <a:t>41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3193895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D462FB-60DD-4411-9925-FB1D96987FFA}" type="slidenum">
              <a:rPr lang="cs-CZ" smtClean="0"/>
              <a:t>42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0564043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D462FB-60DD-4411-9925-FB1D96987FFA}" type="slidenum">
              <a:rPr lang="cs-CZ" smtClean="0"/>
              <a:t>43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3495040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D462FB-60DD-4411-9925-FB1D96987FFA}" type="slidenum">
              <a:rPr lang="cs-CZ" smtClean="0"/>
              <a:t>44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530318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D462FB-60DD-4411-9925-FB1D96987FFA}" type="slidenum">
              <a:rPr lang="cs-CZ" smtClean="0"/>
              <a:t>45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589994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D462FB-60DD-4411-9925-FB1D96987FFA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354298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D462FB-60DD-4411-9925-FB1D96987FFA}" type="slidenum">
              <a:rPr lang="cs-CZ" smtClean="0"/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96372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D462FB-60DD-4411-9925-FB1D96987FFA}" type="slidenum">
              <a:rPr lang="cs-CZ" smtClean="0"/>
              <a:t>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356973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D462FB-60DD-4411-9925-FB1D96987FFA}" type="slidenum">
              <a:rPr lang="cs-CZ" smtClean="0"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947833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D462FB-60DD-4411-9925-FB1D96987FFA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59592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tránka prezenta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043608" y="4941168"/>
            <a:ext cx="7776864" cy="720080"/>
          </a:xfrm>
          <a:prstGeom prst="rect">
            <a:avLst/>
          </a:prstGeom>
        </p:spPr>
        <p:txBody>
          <a:bodyPr anchor="ctr" anchorCtr="0"/>
          <a:lstStyle>
            <a:lvl1pPr algn="l">
              <a:defRPr sz="3200" b="1"/>
            </a:lvl1pPr>
          </a:lstStyle>
          <a:p>
            <a:r>
              <a:rPr lang="cs-CZ" smtClean="0"/>
              <a:t>Kliknutím lze upravit styl.</a:t>
            </a:r>
            <a:endParaRPr lang="cs-CZ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043608" y="5661248"/>
            <a:ext cx="6624736" cy="432048"/>
          </a:xfrm>
          <a:prstGeom prst="rect">
            <a:avLst/>
          </a:prstGeom>
        </p:spPr>
        <p:txBody>
          <a:bodyPr anchor="ctr" anchorCtr="0"/>
          <a:lstStyle>
            <a:lvl1pPr marL="0" indent="0" algn="l">
              <a:buNone/>
              <a:defRPr sz="16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Kliknutím lze upravit styl předlohy.</a:t>
            </a:r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124744"/>
            <a:ext cx="3008313" cy="108012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1124744"/>
            <a:ext cx="5111750" cy="5328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2204864"/>
            <a:ext cx="3008313" cy="42590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dirty="0" smtClean="0"/>
              <a:t>Klepnutím lze upravit styly předlohy textu.</a:t>
            </a:r>
          </a:p>
        </p:txBody>
      </p:sp>
      <p:sp>
        <p:nvSpPr>
          <p:cNvPr id="8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8604448" y="6453337"/>
            <a:ext cx="539552" cy="404664"/>
          </a:xfrm>
          <a:prstGeom prst="rect">
            <a:avLst/>
          </a:prstGeom>
        </p:spPr>
        <p:txBody>
          <a:bodyPr anchor="ctr" anchorCtr="0"/>
          <a:lstStyle>
            <a:lvl1pPr algn="ctr">
              <a:defRPr sz="1600"/>
            </a:lvl1pPr>
          </a:lstStyle>
          <a:p>
            <a:fld id="{4E365EFC-0F77-4B87-BABE-1C8D3BFB968F}" type="slidenum">
              <a:rPr lang="cs-CZ" smtClean="0"/>
              <a:pPr/>
              <a:t>‹#›</a:t>
            </a:fld>
            <a:endParaRPr lang="cs-CZ" dirty="0"/>
          </a:p>
        </p:txBody>
      </p:sp>
      <p:sp>
        <p:nvSpPr>
          <p:cNvPr id="9" name="Zástupný symbol pro text 7"/>
          <p:cNvSpPr>
            <a:spLocks noGrp="1"/>
          </p:cNvSpPr>
          <p:nvPr>
            <p:ph type="body" sz="quarter" idx="13"/>
          </p:nvPr>
        </p:nvSpPr>
        <p:spPr>
          <a:xfrm>
            <a:off x="467866" y="0"/>
            <a:ext cx="4968230" cy="333375"/>
          </a:xfrm>
        </p:spPr>
        <p:txBody>
          <a:bodyPr>
            <a:noAutofit/>
          </a:bodyPr>
          <a:lstStyle>
            <a:lvl1pPr>
              <a:buNone/>
              <a:defRPr sz="1600" b="1">
                <a:solidFill>
                  <a:schemeClr val="bg1"/>
                </a:solidFill>
              </a:defRPr>
            </a:lvl1pPr>
            <a:lvl2pPr>
              <a:defRPr sz="1600" b="1">
                <a:solidFill>
                  <a:schemeClr val="bg1"/>
                </a:solidFill>
              </a:defRPr>
            </a:lvl2pPr>
            <a:lvl3pPr>
              <a:defRPr sz="1600" b="1">
                <a:solidFill>
                  <a:schemeClr val="bg1"/>
                </a:solidFill>
              </a:defRPr>
            </a:lvl3pPr>
            <a:lvl4pPr>
              <a:defRPr sz="1600" b="1">
                <a:solidFill>
                  <a:schemeClr val="bg1"/>
                </a:solidFill>
              </a:defRPr>
            </a:lvl4pPr>
            <a:lvl5pPr>
              <a:defRPr sz="16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cs-CZ" dirty="0" smtClean="0"/>
              <a:t>Klepnutím lze upravit styly předlohy textu.</a:t>
            </a:r>
          </a:p>
        </p:txBody>
      </p:sp>
      <p:sp>
        <p:nvSpPr>
          <p:cNvPr id="10" name="Zástupný symbol pro text 9"/>
          <p:cNvSpPr>
            <a:spLocks noGrp="1"/>
          </p:cNvSpPr>
          <p:nvPr>
            <p:ph type="body" sz="quarter" idx="14" hasCustomPrompt="1"/>
          </p:nvPr>
        </p:nvSpPr>
        <p:spPr>
          <a:xfrm>
            <a:off x="468313" y="333375"/>
            <a:ext cx="4608512" cy="215305"/>
          </a:xfrm>
        </p:spPr>
        <p:txBody>
          <a:bodyPr anchor="ctr" anchorCtr="0">
            <a:noAutofit/>
          </a:bodyPr>
          <a:lstStyle>
            <a:lvl1pPr>
              <a:buNone/>
              <a:defRPr sz="1200" b="1">
                <a:solidFill>
                  <a:schemeClr val="bg1"/>
                </a:solidFill>
              </a:defRPr>
            </a:lvl1pPr>
            <a:lvl2pPr>
              <a:defRPr sz="1200" b="1">
                <a:solidFill>
                  <a:schemeClr val="bg1"/>
                </a:solidFill>
              </a:defRPr>
            </a:lvl2pPr>
            <a:lvl3pPr>
              <a:defRPr sz="1200" b="1">
                <a:solidFill>
                  <a:schemeClr val="bg1"/>
                </a:solidFill>
              </a:defRPr>
            </a:lvl3pPr>
            <a:lvl4pPr>
              <a:defRPr sz="1200" b="1">
                <a:solidFill>
                  <a:schemeClr val="bg1"/>
                </a:solidFill>
              </a:defRPr>
            </a:lvl4pPr>
            <a:lvl5pPr>
              <a:defRPr sz="12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cs-CZ" dirty="0" smtClean="0"/>
              <a:t>Jméno Příjmení</a:t>
            </a:r>
            <a:endParaRPr lang="cs-CZ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950494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826368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50445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8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8604448" y="6453337"/>
            <a:ext cx="539552" cy="404664"/>
          </a:xfrm>
          <a:prstGeom prst="rect">
            <a:avLst/>
          </a:prstGeom>
        </p:spPr>
        <p:txBody>
          <a:bodyPr anchor="ctr" anchorCtr="0"/>
          <a:lstStyle>
            <a:lvl1pPr algn="ctr">
              <a:defRPr sz="1600"/>
            </a:lvl1pPr>
          </a:lstStyle>
          <a:p>
            <a:fld id="{4E365EFC-0F77-4B87-BABE-1C8D3BFB968F}" type="slidenum">
              <a:rPr lang="cs-CZ" smtClean="0"/>
              <a:pPr/>
              <a:t>‹#›</a:t>
            </a:fld>
            <a:endParaRPr lang="cs-CZ" dirty="0"/>
          </a:p>
        </p:txBody>
      </p:sp>
      <p:sp>
        <p:nvSpPr>
          <p:cNvPr id="9" name="Zástupný symbol pro text 7"/>
          <p:cNvSpPr>
            <a:spLocks noGrp="1"/>
          </p:cNvSpPr>
          <p:nvPr>
            <p:ph type="body" sz="quarter" idx="13"/>
          </p:nvPr>
        </p:nvSpPr>
        <p:spPr>
          <a:xfrm>
            <a:off x="467866" y="0"/>
            <a:ext cx="4968230" cy="333375"/>
          </a:xfrm>
        </p:spPr>
        <p:txBody>
          <a:bodyPr>
            <a:noAutofit/>
          </a:bodyPr>
          <a:lstStyle>
            <a:lvl1pPr>
              <a:buNone/>
              <a:defRPr sz="1600" b="1">
                <a:solidFill>
                  <a:schemeClr val="bg1"/>
                </a:solidFill>
              </a:defRPr>
            </a:lvl1pPr>
            <a:lvl2pPr>
              <a:defRPr sz="1600" b="1">
                <a:solidFill>
                  <a:schemeClr val="bg1"/>
                </a:solidFill>
              </a:defRPr>
            </a:lvl2pPr>
            <a:lvl3pPr>
              <a:defRPr sz="1600" b="1">
                <a:solidFill>
                  <a:schemeClr val="bg1"/>
                </a:solidFill>
              </a:defRPr>
            </a:lvl3pPr>
            <a:lvl4pPr>
              <a:defRPr sz="1600" b="1">
                <a:solidFill>
                  <a:schemeClr val="bg1"/>
                </a:solidFill>
              </a:defRPr>
            </a:lvl4pPr>
            <a:lvl5pPr>
              <a:defRPr sz="16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cs-CZ" dirty="0" smtClean="0"/>
              <a:t>Klepnutím lze upravit styly předlohy textu.</a:t>
            </a:r>
          </a:p>
        </p:txBody>
      </p:sp>
      <p:sp>
        <p:nvSpPr>
          <p:cNvPr id="10" name="Zástupný symbol pro text 9"/>
          <p:cNvSpPr>
            <a:spLocks noGrp="1"/>
          </p:cNvSpPr>
          <p:nvPr>
            <p:ph type="body" sz="quarter" idx="14" hasCustomPrompt="1"/>
          </p:nvPr>
        </p:nvSpPr>
        <p:spPr>
          <a:xfrm>
            <a:off x="468313" y="333375"/>
            <a:ext cx="4608512" cy="215305"/>
          </a:xfrm>
        </p:spPr>
        <p:txBody>
          <a:bodyPr anchor="ctr" anchorCtr="0">
            <a:noAutofit/>
          </a:bodyPr>
          <a:lstStyle>
            <a:lvl1pPr>
              <a:buNone/>
              <a:defRPr sz="1200" b="1">
                <a:solidFill>
                  <a:schemeClr val="bg1"/>
                </a:solidFill>
              </a:defRPr>
            </a:lvl1pPr>
            <a:lvl2pPr>
              <a:defRPr sz="1200" b="1">
                <a:solidFill>
                  <a:schemeClr val="bg1"/>
                </a:solidFill>
              </a:defRPr>
            </a:lvl2pPr>
            <a:lvl3pPr>
              <a:defRPr sz="1200" b="1">
                <a:solidFill>
                  <a:schemeClr val="bg1"/>
                </a:solidFill>
              </a:defRPr>
            </a:lvl3pPr>
            <a:lvl4pPr>
              <a:defRPr sz="1200" b="1">
                <a:solidFill>
                  <a:schemeClr val="bg1"/>
                </a:solidFill>
              </a:defRPr>
            </a:lvl4pPr>
            <a:lvl5pPr>
              <a:defRPr sz="12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cs-CZ" dirty="0" smtClean="0"/>
              <a:t>Jméno Příjmení</a:t>
            </a:r>
            <a:endParaRPr lang="cs-CZ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071389"/>
            <a:ext cx="8229600" cy="4381947"/>
          </a:xfrm>
        </p:spPr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7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8604448" y="6453337"/>
            <a:ext cx="539552" cy="404664"/>
          </a:xfrm>
          <a:prstGeom prst="rect">
            <a:avLst/>
          </a:prstGeom>
        </p:spPr>
        <p:txBody>
          <a:bodyPr anchor="ctr" anchorCtr="0"/>
          <a:lstStyle>
            <a:lvl1pPr algn="ctr">
              <a:defRPr sz="1600"/>
            </a:lvl1pPr>
          </a:lstStyle>
          <a:p>
            <a:fld id="{4E365EFC-0F77-4B87-BABE-1C8D3BFB968F}" type="slidenum">
              <a:rPr lang="cs-CZ" smtClean="0"/>
              <a:pPr/>
              <a:t>‹#›</a:t>
            </a:fld>
            <a:endParaRPr lang="cs-CZ" dirty="0"/>
          </a:p>
        </p:txBody>
      </p:sp>
      <p:sp>
        <p:nvSpPr>
          <p:cNvPr id="8" name="Zástupný symbol pro text 7"/>
          <p:cNvSpPr>
            <a:spLocks noGrp="1"/>
          </p:cNvSpPr>
          <p:nvPr>
            <p:ph type="body" sz="quarter" idx="13"/>
          </p:nvPr>
        </p:nvSpPr>
        <p:spPr>
          <a:xfrm>
            <a:off x="467866" y="0"/>
            <a:ext cx="4968230" cy="333375"/>
          </a:xfrm>
        </p:spPr>
        <p:txBody>
          <a:bodyPr>
            <a:noAutofit/>
          </a:bodyPr>
          <a:lstStyle>
            <a:lvl1pPr>
              <a:buNone/>
              <a:defRPr sz="1600" b="1">
                <a:solidFill>
                  <a:schemeClr val="bg1"/>
                </a:solidFill>
              </a:defRPr>
            </a:lvl1pPr>
            <a:lvl2pPr>
              <a:defRPr sz="1600" b="1">
                <a:solidFill>
                  <a:schemeClr val="bg1"/>
                </a:solidFill>
              </a:defRPr>
            </a:lvl2pPr>
            <a:lvl3pPr>
              <a:defRPr sz="1600" b="1">
                <a:solidFill>
                  <a:schemeClr val="bg1"/>
                </a:solidFill>
              </a:defRPr>
            </a:lvl3pPr>
            <a:lvl4pPr>
              <a:defRPr sz="1600" b="1">
                <a:solidFill>
                  <a:schemeClr val="bg1"/>
                </a:solidFill>
              </a:defRPr>
            </a:lvl4pPr>
            <a:lvl5pPr>
              <a:defRPr sz="16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cs-CZ" dirty="0" smtClean="0"/>
              <a:t>Klepnutím lze upravit styly předlohy textu.</a:t>
            </a:r>
          </a:p>
        </p:txBody>
      </p:sp>
      <p:sp>
        <p:nvSpPr>
          <p:cNvPr id="9" name="Zástupný symbol pro text 9"/>
          <p:cNvSpPr>
            <a:spLocks noGrp="1"/>
          </p:cNvSpPr>
          <p:nvPr>
            <p:ph type="body" sz="quarter" idx="14" hasCustomPrompt="1"/>
          </p:nvPr>
        </p:nvSpPr>
        <p:spPr>
          <a:xfrm>
            <a:off x="468313" y="333375"/>
            <a:ext cx="4608512" cy="215305"/>
          </a:xfrm>
        </p:spPr>
        <p:txBody>
          <a:bodyPr anchor="ctr" anchorCtr="0">
            <a:noAutofit/>
          </a:bodyPr>
          <a:lstStyle>
            <a:lvl1pPr>
              <a:buNone/>
              <a:defRPr sz="1200" b="1">
                <a:solidFill>
                  <a:schemeClr val="bg1"/>
                </a:solidFill>
              </a:defRPr>
            </a:lvl1pPr>
            <a:lvl2pPr>
              <a:defRPr sz="1200" b="1">
                <a:solidFill>
                  <a:schemeClr val="bg1"/>
                </a:solidFill>
              </a:defRPr>
            </a:lvl2pPr>
            <a:lvl3pPr>
              <a:defRPr sz="1200" b="1">
                <a:solidFill>
                  <a:schemeClr val="bg1"/>
                </a:solidFill>
              </a:defRPr>
            </a:lvl3pPr>
            <a:lvl4pPr>
              <a:defRPr sz="1200" b="1">
                <a:solidFill>
                  <a:schemeClr val="bg1"/>
                </a:solidFill>
              </a:defRPr>
            </a:lvl4pPr>
            <a:lvl5pPr>
              <a:defRPr sz="12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cs-CZ" dirty="0" smtClean="0"/>
              <a:t>Jméno Příjmení</a:t>
            </a:r>
            <a:endParaRPr lang="cs-CZ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1196752"/>
            <a:ext cx="2057400" cy="5184576"/>
          </a:xfrm>
        </p:spPr>
        <p:txBody>
          <a:bodyPr vert="eaVert"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1196752"/>
            <a:ext cx="6019800" cy="5184576"/>
          </a:xfrm>
        </p:spPr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7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8604448" y="6453337"/>
            <a:ext cx="539552" cy="404664"/>
          </a:xfrm>
          <a:prstGeom prst="rect">
            <a:avLst/>
          </a:prstGeom>
        </p:spPr>
        <p:txBody>
          <a:bodyPr anchor="ctr" anchorCtr="0"/>
          <a:lstStyle>
            <a:lvl1pPr algn="ctr">
              <a:defRPr sz="1600"/>
            </a:lvl1pPr>
          </a:lstStyle>
          <a:p>
            <a:fld id="{4E365EFC-0F77-4B87-BABE-1C8D3BFB968F}" type="slidenum">
              <a:rPr lang="cs-CZ" smtClean="0"/>
              <a:pPr/>
              <a:t>‹#›</a:t>
            </a:fld>
            <a:endParaRPr lang="cs-CZ" dirty="0"/>
          </a:p>
        </p:txBody>
      </p:sp>
      <p:sp>
        <p:nvSpPr>
          <p:cNvPr id="8" name="Zástupný symbol pro text 7"/>
          <p:cNvSpPr>
            <a:spLocks noGrp="1"/>
          </p:cNvSpPr>
          <p:nvPr>
            <p:ph type="body" sz="quarter" idx="13"/>
          </p:nvPr>
        </p:nvSpPr>
        <p:spPr>
          <a:xfrm>
            <a:off x="467866" y="0"/>
            <a:ext cx="4968230" cy="333375"/>
          </a:xfrm>
        </p:spPr>
        <p:txBody>
          <a:bodyPr>
            <a:noAutofit/>
          </a:bodyPr>
          <a:lstStyle>
            <a:lvl1pPr>
              <a:buNone/>
              <a:defRPr sz="1600" b="1">
                <a:solidFill>
                  <a:schemeClr val="bg1"/>
                </a:solidFill>
              </a:defRPr>
            </a:lvl1pPr>
            <a:lvl2pPr>
              <a:defRPr sz="1600" b="1">
                <a:solidFill>
                  <a:schemeClr val="bg1"/>
                </a:solidFill>
              </a:defRPr>
            </a:lvl2pPr>
            <a:lvl3pPr>
              <a:defRPr sz="1600" b="1">
                <a:solidFill>
                  <a:schemeClr val="bg1"/>
                </a:solidFill>
              </a:defRPr>
            </a:lvl3pPr>
            <a:lvl4pPr>
              <a:defRPr sz="1600" b="1">
                <a:solidFill>
                  <a:schemeClr val="bg1"/>
                </a:solidFill>
              </a:defRPr>
            </a:lvl4pPr>
            <a:lvl5pPr>
              <a:defRPr sz="16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cs-CZ" dirty="0" smtClean="0"/>
              <a:t>Klepnutím lze upravit styly předlohy textu.</a:t>
            </a:r>
          </a:p>
        </p:txBody>
      </p:sp>
      <p:sp>
        <p:nvSpPr>
          <p:cNvPr id="9" name="Zástupný symbol pro text 9"/>
          <p:cNvSpPr>
            <a:spLocks noGrp="1"/>
          </p:cNvSpPr>
          <p:nvPr>
            <p:ph type="body" sz="quarter" idx="14" hasCustomPrompt="1"/>
          </p:nvPr>
        </p:nvSpPr>
        <p:spPr>
          <a:xfrm>
            <a:off x="468313" y="333375"/>
            <a:ext cx="4608512" cy="215305"/>
          </a:xfrm>
        </p:spPr>
        <p:txBody>
          <a:bodyPr anchor="ctr" anchorCtr="0">
            <a:noAutofit/>
          </a:bodyPr>
          <a:lstStyle>
            <a:lvl1pPr>
              <a:buNone/>
              <a:defRPr sz="1200" b="1">
                <a:solidFill>
                  <a:schemeClr val="bg1"/>
                </a:solidFill>
              </a:defRPr>
            </a:lvl1pPr>
            <a:lvl2pPr>
              <a:defRPr sz="1200" b="1">
                <a:solidFill>
                  <a:schemeClr val="bg1"/>
                </a:solidFill>
              </a:defRPr>
            </a:lvl2pPr>
            <a:lvl3pPr>
              <a:defRPr sz="1200" b="1">
                <a:solidFill>
                  <a:schemeClr val="bg1"/>
                </a:solidFill>
              </a:defRPr>
            </a:lvl3pPr>
            <a:lvl4pPr>
              <a:defRPr sz="1200" b="1">
                <a:solidFill>
                  <a:schemeClr val="bg1"/>
                </a:solidFill>
              </a:defRPr>
            </a:lvl4pPr>
            <a:lvl5pPr>
              <a:defRPr sz="12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cs-CZ" dirty="0" smtClean="0"/>
              <a:t>Jméno Příjmení</a:t>
            </a:r>
            <a:endParaRPr lang="cs-CZ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Klepnutím lze upravit styl předlohy nadpisů.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2071389"/>
            <a:ext cx="8229600" cy="4381947"/>
          </a:xfrm>
        </p:spPr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7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8604448" y="6453337"/>
            <a:ext cx="539552" cy="404664"/>
          </a:xfrm>
          <a:prstGeom prst="rect">
            <a:avLst/>
          </a:prstGeom>
        </p:spPr>
        <p:txBody>
          <a:bodyPr anchor="ctr" anchorCtr="0"/>
          <a:lstStyle>
            <a:lvl1pPr algn="ctr">
              <a:defRPr sz="1600"/>
            </a:lvl1pPr>
          </a:lstStyle>
          <a:p>
            <a:fld id="{4E365EFC-0F77-4B87-BABE-1C8D3BFB968F}" type="slidenum">
              <a:rPr lang="cs-CZ" smtClean="0"/>
              <a:pPr/>
              <a:t>‹#›</a:t>
            </a:fld>
            <a:endParaRPr lang="cs-CZ" dirty="0"/>
          </a:p>
        </p:txBody>
      </p:sp>
      <p:sp>
        <p:nvSpPr>
          <p:cNvPr id="8" name="Zástupný symbol pro text 7"/>
          <p:cNvSpPr>
            <a:spLocks noGrp="1"/>
          </p:cNvSpPr>
          <p:nvPr>
            <p:ph type="body" sz="quarter" idx="13"/>
          </p:nvPr>
        </p:nvSpPr>
        <p:spPr>
          <a:xfrm>
            <a:off x="467866" y="0"/>
            <a:ext cx="4968230" cy="333375"/>
          </a:xfrm>
        </p:spPr>
        <p:txBody>
          <a:bodyPr>
            <a:noAutofit/>
          </a:bodyPr>
          <a:lstStyle>
            <a:lvl1pPr>
              <a:buNone/>
              <a:defRPr sz="1600" b="1">
                <a:solidFill>
                  <a:schemeClr val="bg1"/>
                </a:solidFill>
              </a:defRPr>
            </a:lvl1pPr>
            <a:lvl2pPr>
              <a:defRPr sz="1600" b="1">
                <a:solidFill>
                  <a:schemeClr val="bg1"/>
                </a:solidFill>
              </a:defRPr>
            </a:lvl2pPr>
            <a:lvl3pPr>
              <a:defRPr sz="1600" b="1">
                <a:solidFill>
                  <a:schemeClr val="bg1"/>
                </a:solidFill>
              </a:defRPr>
            </a:lvl3pPr>
            <a:lvl4pPr>
              <a:defRPr sz="1600" b="1">
                <a:solidFill>
                  <a:schemeClr val="bg1"/>
                </a:solidFill>
              </a:defRPr>
            </a:lvl4pPr>
            <a:lvl5pPr>
              <a:defRPr sz="16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cs-CZ" dirty="0" smtClean="0"/>
              <a:t>Klepnutím lze upravit styly předlohy textu.</a:t>
            </a:r>
          </a:p>
        </p:txBody>
      </p:sp>
      <p:sp>
        <p:nvSpPr>
          <p:cNvPr id="9" name="Zástupný symbol pro text 9"/>
          <p:cNvSpPr>
            <a:spLocks noGrp="1"/>
          </p:cNvSpPr>
          <p:nvPr>
            <p:ph type="body" sz="quarter" idx="14" hasCustomPrompt="1"/>
          </p:nvPr>
        </p:nvSpPr>
        <p:spPr>
          <a:xfrm>
            <a:off x="468313" y="333375"/>
            <a:ext cx="4608512" cy="215305"/>
          </a:xfrm>
        </p:spPr>
        <p:txBody>
          <a:bodyPr anchor="ctr" anchorCtr="0">
            <a:noAutofit/>
          </a:bodyPr>
          <a:lstStyle>
            <a:lvl1pPr>
              <a:buNone/>
              <a:defRPr sz="1200" b="1">
                <a:solidFill>
                  <a:schemeClr val="bg1"/>
                </a:solidFill>
              </a:defRPr>
            </a:lvl1pPr>
            <a:lvl2pPr>
              <a:defRPr sz="1200" b="1">
                <a:solidFill>
                  <a:schemeClr val="bg1"/>
                </a:solidFill>
              </a:defRPr>
            </a:lvl2pPr>
            <a:lvl3pPr>
              <a:defRPr sz="1200" b="1">
                <a:solidFill>
                  <a:schemeClr val="bg1"/>
                </a:solidFill>
              </a:defRPr>
            </a:lvl3pPr>
            <a:lvl4pPr>
              <a:defRPr sz="1200" b="1">
                <a:solidFill>
                  <a:schemeClr val="bg1"/>
                </a:solidFill>
              </a:defRPr>
            </a:lvl4pPr>
            <a:lvl5pPr>
              <a:defRPr sz="12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cs-CZ" dirty="0" smtClean="0"/>
              <a:t>Jméno Příjmení</a:t>
            </a:r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Klepnutím lze upravit styl předlohy podnadpisů.</a:t>
            </a:r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8604448" y="6453337"/>
            <a:ext cx="539552" cy="404664"/>
          </a:xfrm>
          <a:prstGeom prst="rect">
            <a:avLst/>
          </a:prstGeom>
        </p:spPr>
        <p:txBody>
          <a:bodyPr anchor="ctr" anchorCtr="0"/>
          <a:lstStyle>
            <a:lvl1pPr algn="ctr">
              <a:defRPr sz="1600"/>
            </a:lvl1pPr>
          </a:lstStyle>
          <a:p>
            <a:fld id="{4E365EFC-0F77-4B87-BABE-1C8D3BFB968F}" type="slidenum">
              <a:rPr lang="cs-CZ" smtClean="0"/>
              <a:pPr/>
              <a:t>‹#›</a:t>
            </a:fld>
            <a:endParaRPr lang="cs-CZ" dirty="0"/>
          </a:p>
        </p:txBody>
      </p:sp>
      <p:sp>
        <p:nvSpPr>
          <p:cNvPr id="8" name="Zástupný symbol pro text 7"/>
          <p:cNvSpPr>
            <a:spLocks noGrp="1"/>
          </p:cNvSpPr>
          <p:nvPr>
            <p:ph type="body" sz="quarter" idx="13"/>
          </p:nvPr>
        </p:nvSpPr>
        <p:spPr>
          <a:xfrm>
            <a:off x="467866" y="0"/>
            <a:ext cx="4968230" cy="333375"/>
          </a:xfrm>
        </p:spPr>
        <p:txBody>
          <a:bodyPr>
            <a:noAutofit/>
          </a:bodyPr>
          <a:lstStyle>
            <a:lvl1pPr>
              <a:buNone/>
              <a:defRPr sz="1600" b="1">
                <a:solidFill>
                  <a:schemeClr val="bg1"/>
                </a:solidFill>
              </a:defRPr>
            </a:lvl1pPr>
            <a:lvl2pPr>
              <a:defRPr sz="1600" b="1">
                <a:solidFill>
                  <a:schemeClr val="bg1"/>
                </a:solidFill>
              </a:defRPr>
            </a:lvl2pPr>
            <a:lvl3pPr>
              <a:defRPr sz="1600" b="1">
                <a:solidFill>
                  <a:schemeClr val="bg1"/>
                </a:solidFill>
              </a:defRPr>
            </a:lvl3pPr>
            <a:lvl4pPr>
              <a:defRPr sz="1600" b="1">
                <a:solidFill>
                  <a:schemeClr val="bg1"/>
                </a:solidFill>
              </a:defRPr>
            </a:lvl4pPr>
            <a:lvl5pPr>
              <a:defRPr sz="16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cs-CZ" dirty="0" smtClean="0"/>
              <a:t>Klepnutím lze upravit styly předlohy textu.</a:t>
            </a:r>
          </a:p>
        </p:txBody>
      </p:sp>
      <p:sp>
        <p:nvSpPr>
          <p:cNvPr id="10" name="Zástupný symbol pro text 9"/>
          <p:cNvSpPr>
            <a:spLocks noGrp="1"/>
          </p:cNvSpPr>
          <p:nvPr>
            <p:ph type="body" sz="quarter" idx="14" hasCustomPrompt="1"/>
          </p:nvPr>
        </p:nvSpPr>
        <p:spPr>
          <a:xfrm>
            <a:off x="468313" y="333375"/>
            <a:ext cx="4608512" cy="215305"/>
          </a:xfrm>
        </p:spPr>
        <p:txBody>
          <a:bodyPr anchor="ctr" anchorCtr="0">
            <a:noAutofit/>
          </a:bodyPr>
          <a:lstStyle>
            <a:lvl1pPr>
              <a:buNone/>
              <a:defRPr sz="1200" b="1">
                <a:solidFill>
                  <a:schemeClr val="bg1"/>
                </a:solidFill>
              </a:defRPr>
            </a:lvl1pPr>
            <a:lvl2pPr>
              <a:defRPr sz="1200" b="1">
                <a:solidFill>
                  <a:schemeClr val="bg1"/>
                </a:solidFill>
              </a:defRPr>
            </a:lvl2pPr>
            <a:lvl3pPr>
              <a:defRPr sz="1200" b="1">
                <a:solidFill>
                  <a:schemeClr val="bg1"/>
                </a:solidFill>
              </a:defRPr>
            </a:lvl3pPr>
            <a:lvl4pPr>
              <a:defRPr sz="1200" b="1">
                <a:solidFill>
                  <a:schemeClr val="bg1"/>
                </a:solidFill>
              </a:defRPr>
            </a:lvl4pPr>
            <a:lvl5pPr>
              <a:defRPr sz="12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cs-CZ" dirty="0" smtClean="0"/>
              <a:t>Jméno Příjmení</a:t>
            </a:r>
            <a:endParaRPr lang="cs-CZ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7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8604448" y="6453337"/>
            <a:ext cx="539552" cy="404664"/>
          </a:xfrm>
          <a:prstGeom prst="rect">
            <a:avLst/>
          </a:prstGeom>
        </p:spPr>
        <p:txBody>
          <a:bodyPr anchor="ctr" anchorCtr="0"/>
          <a:lstStyle>
            <a:lvl1pPr algn="ctr">
              <a:defRPr sz="1600"/>
            </a:lvl1pPr>
          </a:lstStyle>
          <a:p>
            <a:fld id="{4E365EFC-0F77-4B87-BABE-1C8D3BFB968F}" type="slidenum">
              <a:rPr lang="cs-CZ" smtClean="0"/>
              <a:pPr/>
              <a:t>‹#›</a:t>
            </a:fld>
            <a:endParaRPr lang="cs-CZ" dirty="0"/>
          </a:p>
        </p:txBody>
      </p:sp>
      <p:sp>
        <p:nvSpPr>
          <p:cNvPr id="8" name="Zástupný symbol pro text 7"/>
          <p:cNvSpPr>
            <a:spLocks noGrp="1"/>
          </p:cNvSpPr>
          <p:nvPr>
            <p:ph type="body" sz="quarter" idx="13"/>
          </p:nvPr>
        </p:nvSpPr>
        <p:spPr>
          <a:xfrm>
            <a:off x="467866" y="0"/>
            <a:ext cx="4968230" cy="333375"/>
          </a:xfrm>
        </p:spPr>
        <p:txBody>
          <a:bodyPr>
            <a:noAutofit/>
          </a:bodyPr>
          <a:lstStyle>
            <a:lvl1pPr>
              <a:buNone/>
              <a:defRPr sz="1600" b="1">
                <a:solidFill>
                  <a:schemeClr val="bg1"/>
                </a:solidFill>
              </a:defRPr>
            </a:lvl1pPr>
            <a:lvl2pPr>
              <a:defRPr sz="1600" b="1">
                <a:solidFill>
                  <a:schemeClr val="bg1"/>
                </a:solidFill>
              </a:defRPr>
            </a:lvl2pPr>
            <a:lvl3pPr>
              <a:defRPr sz="1600" b="1">
                <a:solidFill>
                  <a:schemeClr val="bg1"/>
                </a:solidFill>
              </a:defRPr>
            </a:lvl3pPr>
            <a:lvl4pPr>
              <a:defRPr sz="1600" b="1">
                <a:solidFill>
                  <a:schemeClr val="bg1"/>
                </a:solidFill>
              </a:defRPr>
            </a:lvl4pPr>
            <a:lvl5pPr>
              <a:defRPr sz="16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cs-CZ" dirty="0" smtClean="0"/>
              <a:t>Klepnutím lze upravit styly předlohy textu.</a:t>
            </a:r>
          </a:p>
        </p:txBody>
      </p:sp>
      <p:sp>
        <p:nvSpPr>
          <p:cNvPr id="9" name="Zástupný symbol pro text 9"/>
          <p:cNvSpPr>
            <a:spLocks noGrp="1"/>
          </p:cNvSpPr>
          <p:nvPr>
            <p:ph type="body" sz="quarter" idx="14" hasCustomPrompt="1"/>
          </p:nvPr>
        </p:nvSpPr>
        <p:spPr>
          <a:xfrm>
            <a:off x="468313" y="333375"/>
            <a:ext cx="4608512" cy="215305"/>
          </a:xfrm>
        </p:spPr>
        <p:txBody>
          <a:bodyPr anchor="ctr" anchorCtr="0">
            <a:noAutofit/>
          </a:bodyPr>
          <a:lstStyle>
            <a:lvl1pPr>
              <a:buNone/>
              <a:defRPr sz="1200" b="1">
                <a:solidFill>
                  <a:schemeClr val="bg1"/>
                </a:solidFill>
              </a:defRPr>
            </a:lvl1pPr>
            <a:lvl2pPr>
              <a:defRPr sz="1200" b="1">
                <a:solidFill>
                  <a:schemeClr val="bg1"/>
                </a:solidFill>
              </a:defRPr>
            </a:lvl2pPr>
            <a:lvl3pPr>
              <a:defRPr sz="1200" b="1">
                <a:solidFill>
                  <a:schemeClr val="bg1"/>
                </a:solidFill>
              </a:defRPr>
            </a:lvl3pPr>
            <a:lvl4pPr>
              <a:defRPr sz="1200" b="1">
                <a:solidFill>
                  <a:schemeClr val="bg1"/>
                </a:solidFill>
              </a:defRPr>
            </a:lvl4pPr>
            <a:lvl5pPr>
              <a:defRPr sz="12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cs-CZ" dirty="0" smtClean="0"/>
              <a:t>Jméno Příjmení</a:t>
            </a:r>
            <a:endParaRPr lang="cs-CZ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052736"/>
            <a:ext cx="8229600" cy="720080"/>
          </a:xfr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783357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783357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8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8604448" y="6453337"/>
            <a:ext cx="539552" cy="404664"/>
          </a:xfrm>
          <a:prstGeom prst="rect">
            <a:avLst/>
          </a:prstGeom>
        </p:spPr>
        <p:txBody>
          <a:bodyPr anchor="ctr" anchorCtr="0"/>
          <a:lstStyle>
            <a:lvl1pPr algn="ctr">
              <a:defRPr sz="1600"/>
            </a:lvl1pPr>
          </a:lstStyle>
          <a:p>
            <a:fld id="{4E365EFC-0F77-4B87-BABE-1C8D3BFB968F}" type="slidenum">
              <a:rPr lang="cs-CZ" smtClean="0"/>
              <a:pPr/>
              <a:t>‹#›</a:t>
            </a:fld>
            <a:endParaRPr lang="cs-CZ" dirty="0"/>
          </a:p>
        </p:txBody>
      </p:sp>
      <p:sp>
        <p:nvSpPr>
          <p:cNvPr id="9" name="Zástupný symbol pro text 7"/>
          <p:cNvSpPr>
            <a:spLocks noGrp="1"/>
          </p:cNvSpPr>
          <p:nvPr>
            <p:ph type="body" sz="quarter" idx="13"/>
          </p:nvPr>
        </p:nvSpPr>
        <p:spPr>
          <a:xfrm>
            <a:off x="467866" y="0"/>
            <a:ext cx="4968230" cy="333375"/>
          </a:xfrm>
        </p:spPr>
        <p:txBody>
          <a:bodyPr>
            <a:noAutofit/>
          </a:bodyPr>
          <a:lstStyle>
            <a:lvl1pPr>
              <a:buNone/>
              <a:defRPr sz="1600" b="1">
                <a:solidFill>
                  <a:schemeClr val="bg1"/>
                </a:solidFill>
              </a:defRPr>
            </a:lvl1pPr>
            <a:lvl2pPr>
              <a:defRPr sz="1600" b="1">
                <a:solidFill>
                  <a:schemeClr val="bg1"/>
                </a:solidFill>
              </a:defRPr>
            </a:lvl2pPr>
            <a:lvl3pPr>
              <a:defRPr sz="1600" b="1">
                <a:solidFill>
                  <a:schemeClr val="bg1"/>
                </a:solidFill>
              </a:defRPr>
            </a:lvl3pPr>
            <a:lvl4pPr>
              <a:defRPr sz="1600" b="1">
                <a:solidFill>
                  <a:schemeClr val="bg1"/>
                </a:solidFill>
              </a:defRPr>
            </a:lvl4pPr>
            <a:lvl5pPr>
              <a:defRPr sz="16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cs-CZ" dirty="0" smtClean="0"/>
              <a:t>Klepnutím lze upravit styly předlohy textu.</a:t>
            </a:r>
          </a:p>
        </p:txBody>
      </p:sp>
      <p:sp>
        <p:nvSpPr>
          <p:cNvPr id="10" name="Zástupný symbol pro text 9"/>
          <p:cNvSpPr>
            <a:spLocks noGrp="1"/>
          </p:cNvSpPr>
          <p:nvPr>
            <p:ph type="body" sz="quarter" idx="14" hasCustomPrompt="1"/>
          </p:nvPr>
        </p:nvSpPr>
        <p:spPr>
          <a:xfrm>
            <a:off x="468313" y="333375"/>
            <a:ext cx="4608512" cy="215305"/>
          </a:xfrm>
        </p:spPr>
        <p:txBody>
          <a:bodyPr anchor="ctr" anchorCtr="0">
            <a:noAutofit/>
          </a:bodyPr>
          <a:lstStyle>
            <a:lvl1pPr>
              <a:buNone/>
              <a:defRPr sz="1200" b="1">
                <a:solidFill>
                  <a:schemeClr val="bg1"/>
                </a:solidFill>
              </a:defRPr>
            </a:lvl1pPr>
            <a:lvl2pPr>
              <a:defRPr sz="1200" b="1">
                <a:solidFill>
                  <a:schemeClr val="bg1"/>
                </a:solidFill>
              </a:defRPr>
            </a:lvl2pPr>
            <a:lvl3pPr>
              <a:defRPr sz="1200" b="1">
                <a:solidFill>
                  <a:schemeClr val="bg1"/>
                </a:solidFill>
              </a:defRPr>
            </a:lvl3pPr>
            <a:lvl4pPr>
              <a:defRPr sz="1200" b="1">
                <a:solidFill>
                  <a:schemeClr val="bg1"/>
                </a:solidFill>
              </a:defRPr>
            </a:lvl4pPr>
            <a:lvl5pPr>
              <a:defRPr sz="12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cs-CZ" dirty="0" smtClean="0"/>
              <a:t>Jméno Příjmení</a:t>
            </a:r>
            <a:endParaRPr lang="cs-CZ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052736"/>
            <a:ext cx="8229600" cy="720080"/>
          </a:xfrm>
        </p:spPr>
        <p:txBody>
          <a:bodyPr/>
          <a:lstStyle>
            <a:lvl1pPr>
              <a:defRPr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781126"/>
            <a:ext cx="4040188" cy="639762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dirty="0" smtClean="0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430040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781126"/>
            <a:ext cx="4041775" cy="639762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dirty="0" smtClean="0"/>
              <a:t>Klepnutím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430040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10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8604448" y="6453337"/>
            <a:ext cx="539552" cy="404664"/>
          </a:xfrm>
          <a:prstGeom prst="rect">
            <a:avLst/>
          </a:prstGeom>
        </p:spPr>
        <p:txBody>
          <a:bodyPr anchor="ctr" anchorCtr="0"/>
          <a:lstStyle>
            <a:lvl1pPr algn="ctr">
              <a:defRPr sz="1600"/>
            </a:lvl1pPr>
          </a:lstStyle>
          <a:p>
            <a:fld id="{4E365EFC-0F77-4B87-BABE-1C8D3BFB968F}" type="slidenum">
              <a:rPr lang="cs-CZ" smtClean="0"/>
              <a:pPr/>
              <a:t>‹#›</a:t>
            </a:fld>
            <a:endParaRPr lang="cs-CZ" dirty="0"/>
          </a:p>
        </p:txBody>
      </p:sp>
      <p:sp>
        <p:nvSpPr>
          <p:cNvPr id="11" name="Zástupný symbol pro text 7"/>
          <p:cNvSpPr>
            <a:spLocks noGrp="1"/>
          </p:cNvSpPr>
          <p:nvPr>
            <p:ph type="body" sz="quarter" idx="13"/>
          </p:nvPr>
        </p:nvSpPr>
        <p:spPr>
          <a:xfrm>
            <a:off x="467866" y="0"/>
            <a:ext cx="4968230" cy="333375"/>
          </a:xfrm>
        </p:spPr>
        <p:txBody>
          <a:bodyPr>
            <a:noAutofit/>
          </a:bodyPr>
          <a:lstStyle>
            <a:lvl1pPr>
              <a:buNone/>
              <a:defRPr sz="1600" b="1">
                <a:solidFill>
                  <a:schemeClr val="bg1"/>
                </a:solidFill>
              </a:defRPr>
            </a:lvl1pPr>
            <a:lvl2pPr>
              <a:defRPr sz="1600" b="1">
                <a:solidFill>
                  <a:schemeClr val="bg1"/>
                </a:solidFill>
              </a:defRPr>
            </a:lvl2pPr>
            <a:lvl3pPr>
              <a:defRPr sz="1600" b="1">
                <a:solidFill>
                  <a:schemeClr val="bg1"/>
                </a:solidFill>
              </a:defRPr>
            </a:lvl3pPr>
            <a:lvl4pPr>
              <a:defRPr sz="1600" b="1">
                <a:solidFill>
                  <a:schemeClr val="bg1"/>
                </a:solidFill>
              </a:defRPr>
            </a:lvl4pPr>
            <a:lvl5pPr>
              <a:defRPr sz="16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cs-CZ" dirty="0" smtClean="0"/>
              <a:t>Klepnutím lze upravit styly předlohy textu.</a:t>
            </a:r>
          </a:p>
        </p:txBody>
      </p:sp>
      <p:sp>
        <p:nvSpPr>
          <p:cNvPr id="12" name="Zástupný symbol pro text 9"/>
          <p:cNvSpPr>
            <a:spLocks noGrp="1"/>
          </p:cNvSpPr>
          <p:nvPr>
            <p:ph type="body" sz="quarter" idx="14" hasCustomPrompt="1"/>
          </p:nvPr>
        </p:nvSpPr>
        <p:spPr>
          <a:xfrm>
            <a:off x="468313" y="333375"/>
            <a:ext cx="4608512" cy="215305"/>
          </a:xfrm>
        </p:spPr>
        <p:txBody>
          <a:bodyPr anchor="ctr" anchorCtr="0">
            <a:noAutofit/>
          </a:bodyPr>
          <a:lstStyle>
            <a:lvl1pPr>
              <a:buNone/>
              <a:defRPr sz="1200" b="1">
                <a:solidFill>
                  <a:schemeClr val="bg1"/>
                </a:solidFill>
              </a:defRPr>
            </a:lvl1pPr>
            <a:lvl2pPr>
              <a:defRPr sz="1200" b="1">
                <a:solidFill>
                  <a:schemeClr val="bg1"/>
                </a:solidFill>
              </a:defRPr>
            </a:lvl2pPr>
            <a:lvl3pPr>
              <a:defRPr sz="1200" b="1">
                <a:solidFill>
                  <a:schemeClr val="bg1"/>
                </a:solidFill>
              </a:defRPr>
            </a:lvl3pPr>
            <a:lvl4pPr>
              <a:defRPr sz="1200" b="1">
                <a:solidFill>
                  <a:schemeClr val="bg1"/>
                </a:solidFill>
              </a:defRPr>
            </a:lvl4pPr>
            <a:lvl5pPr>
              <a:defRPr sz="12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cs-CZ" dirty="0" smtClean="0"/>
              <a:t>Jméno Příjmení</a:t>
            </a:r>
            <a:endParaRPr lang="cs-CZ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8604448" y="6453337"/>
            <a:ext cx="539552" cy="404664"/>
          </a:xfrm>
          <a:prstGeom prst="rect">
            <a:avLst/>
          </a:prstGeom>
        </p:spPr>
        <p:txBody>
          <a:bodyPr anchor="ctr" anchorCtr="0"/>
          <a:lstStyle>
            <a:lvl1pPr algn="ctr">
              <a:defRPr sz="1600"/>
            </a:lvl1pPr>
          </a:lstStyle>
          <a:p>
            <a:fld id="{4E365EFC-0F77-4B87-BABE-1C8D3BFB968F}" type="slidenum">
              <a:rPr lang="cs-CZ" smtClean="0"/>
              <a:pPr/>
              <a:t>‹#›</a:t>
            </a:fld>
            <a:endParaRPr lang="cs-CZ" dirty="0"/>
          </a:p>
        </p:txBody>
      </p:sp>
      <p:sp>
        <p:nvSpPr>
          <p:cNvPr id="7" name="Zástupný symbol pro text 7"/>
          <p:cNvSpPr>
            <a:spLocks noGrp="1"/>
          </p:cNvSpPr>
          <p:nvPr>
            <p:ph type="body" sz="quarter" idx="13"/>
          </p:nvPr>
        </p:nvSpPr>
        <p:spPr>
          <a:xfrm>
            <a:off x="467866" y="0"/>
            <a:ext cx="4968230" cy="333375"/>
          </a:xfrm>
        </p:spPr>
        <p:txBody>
          <a:bodyPr>
            <a:noAutofit/>
          </a:bodyPr>
          <a:lstStyle>
            <a:lvl1pPr>
              <a:buNone/>
              <a:defRPr sz="1600" b="1">
                <a:solidFill>
                  <a:schemeClr val="bg1"/>
                </a:solidFill>
              </a:defRPr>
            </a:lvl1pPr>
            <a:lvl2pPr>
              <a:defRPr sz="1600" b="1">
                <a:solidFill>
                  <a:schemeClr val="bg1"/>
                </a:solidFill>
              </a:defRPr>
            </a:lvl2pPr>
            <a:lvl3pPr>
              <a:defRPr sz="1600" b="1">
                <a:solidFill>
                  <a:schemeClr val="bg1"/>
                </a:solidFill>
              </a:defRPr>
            </a:lvl3pPr>
            <a:lvl4pPr>
              <a:defRPr sz="1600" b="1">
                <a:solidFill>
                  <a:schemeClr val="bg1"/>
                </a:solidFill>
              </a:defRPr>
            </a:lvl4pPr>
            <a:lvl5pPr>
              <a:defRPr sz="16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cs-CZ" dirty="0" smtClean="0"/>
              <a:t>Klepnutím lze upravit styly předlohy textu.</a:t>
            </a:r>
          </a:p>
        </p:txBody>
      </p:sp>
      <p:sp>
        <p:nvSpPr>
          <p:cNvPr id="8" name="Zástupný symbol pro text 9"/>
          <p:cNvSpPr>
            <a:spLocks noGrp="1"/>
          </p:cNvSpPr>
          <p:nvPr>
            <p:ph type="body" sz="quarter" idx="14" hasCustomPrompt="1"/>
          </p:nvPr>
        </p:nvSpPr>
        <p:spPr>
          <a:xfrm>
            <a:off x="468313" y="333375"/>
            <a:ext cx="4608512" cy="215305"/>
          </a:xfrm>
        </p:spPr>
        <p:txBody>
          <a:bodyPr anchor="ctr" anchorCtr="0">
            <a:noAutofit/>
          </a:bodyPr>
          <a:lstStyle>
            <a:lvl1pPr>
              <a:buNone/>
              <a:defRPr sz="1200" b="1">
                <a:solidFill>
                  <a:schemeClr val="bg1"/>
                </a:solidFill>
              </a:defRPr>
            </a:lvl1pPr>
            <a:lvl2pPr>
              <a:defRPr sz="1200" b="1">
                <a:solidFill>
                  <a:schemeClr val="bg1"/>
                </a:solidFill>
              </a:defRPr>
            </a:lvl2pPr>
            <a:lvl3pPr>
              <a:defRPr sz="1200" b="1">
                <a:solidFill>
                  <a:schemeClr val="bg1"/>
                </a:solidFill>
              </a:defRPr>
            </a:lvl3pPr>
            <a:lvl4pPr>
              <a:defRPr sz="1200" b="1">
                <a:solidFill>
                  <a:schemeClr val="bg1"/>
                </a:solidFill>
              </a:defRPr>
            </a:lvl4pPr>
            <a:lvl5pPr>
              <a:defRPr sz="12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cs-CZ" dirty="0" smtClean="0"/>
              <a:t>Jméno Příjmení</a:t>
            </a:r>
            <a:endParaRPr lang="cs-CZ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děkov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 hasCustomPrompt="1"/>
          </p:nvPr>
        </p:nvSpPr>
        <p:spPr>
          <a:xfrm>
            <a:off x="1043608" y="4941168"/>
            <a:ext cx="7848872" cy="1152128"/>
          </a:xfrm>
          <a:prstGeom prst="rect">
            <a:avLst/>
          </a:prstGeom>
        </p:spPr>
        <p:txBody>
          <a:bodyPr anchor="ctr" anchorCtr="0"/>
          <a:lstStyle>
            <a:lvl1pPr algn="l">
              <a:defRPr sz="3200" b="1"/>
            </a:lvl1pPr>
          </a:lstStyle>
          <a:p>
            <a:r>
              <a:rPr lang="cs-CZ" dirty="0" smtClean="0"/>
              <a:t>Poděkování / Kontakt …</a:t>
            </a:r>
            <a:endParaRPr lang="cs-CZ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8604448" y="6453337"/>
            <a:ext cx="539552" cy="404664"/>
          </a:xfrm>
          <a:prstGeom prst="rect">
            <a:avLst/>
          </a:prstGeom>
        </p:spPr>
        <p:txBody>
          <a:bodyPr anchor="ctr" anchorCtr="0"/>
          <a:lstStyle>
            <a:lvl1pPr algn="ctr">
              <a:defRPr sz="1600"/>
            </a:lvl1pPr>
          </a:lstStyle>
          <a:p>
            <a:fld id="{4E365EFC-0F77-4B87-BABE-1C8D3BFB968F}" type="slidenum">
              <a:rPr lang="cs-CZ" smtClean="0"/>
              <a:pPr/>
              <a:t>‹#›</a:t>
            </a:fld>
            <a:endParaRPr lang="cs-CZ" dirty="0"/>
          </a:p>
        </p:txBody>
      </p:sp>
      <p:sp>
        <p:nvSpPr>
          <p:cNvPr id="6" name="Zástupný symbol pro text 7"/>
          <p:cNvSpPr>
            <a:spLocks noGrp="1"/>
          </p:cNvSpPr>
          <p:nvPr>
            <p:ph type="body" sz="quarter" idx="13"/>
          </p:nvPr>
        </p:nvSpPr>
        <p:spPr>
          <a:xfrm>
            <a:off x="467866" y="0"/>
            <a:ext cx="4968230" cy="333375"/>
          </a:xfrm>
        </p:spPr>
        <p:txBody>
          <a:bodyPr>
            <a:noAutofit/>
          </a:bodyPr>
          <a:lstStyle>
            <a:lvl1pPr>
              <a:buNone/>
              <a:defRPr sz="1600" b="1">
                <a:solidFill>
                  <a:schemeClr val="bg1"/>
                </a:solidFill>
              </a:defRPr>
            </a:lvl1pPr>
            <a:lvl2pPr>
              <a:defRPr sz="1600" b="1">
                <a:solidFill>
                  <a:schemeClr val="bg1"/>
                </a:solidFill>
              </a:defRPr>
            </a:lvl2pPr>
            <a:lvl3pPr>
              <a:defRPr sz="1600" b="1">
                <a:solidFill>
                  <a:schemeClr val="bg1"/>
                </a:solidFill>
              </a:defRPr>
            </a:lvl3pPr>
            <a:lvl4pPr>
              <a:defRPr sz="1600" b="1">
                <a:solidFill>
                  <a:schemeClr val="bg1"/>
                </a:solidFill>
              </a:defRPr>
            </a:lvl4pPr>
            <a:lvl5pPr>
              <a:defRPr sz="16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cs-CZ" dirty="0" smtClean="0"/>
              <a:t>Klepnutím lze upravit styly předlohy textu.</a:t>
            </a:r>
          </a:p>
        </p:txBody>
      </p:sp>
      <p:sp>
        <p:nvSpPr>
          <p:cNvPr id="7" name="Zástupný symbol pro text 9"/>
          <p:cNvSpPr>
            <a:spLocks noGrp="1"/>
          </p:cNvSpPr>
          <p:nvPr>
            <p:ph type="body" sz="quarter" idx="14" hasCustomPrompt="1"/>
          </p:nvPr>
        </p:nvSpPr>
        <p:spPr>
          <a:xfrm>
            <a:off x="468313" y="333375"/>
            <a:ext cx="4608512" cy="215305"/>
          </a:xfrm>
        </p:spPr>
        <p:txBody>
          <a:bodyPr anchor="ctr" anchorCtr="0">
            <a:noAutofit/>
          </a:bodyPr>
          <a:lstStyle>
            <a:lvl1pPr>
              <a:buNone/>
              <a:defRPr sz="1200" b="1">
                <a:solidFill>
                  <a:schemeClr val="bg1"/>
                </a:solidFill>
              </a:defRPr>
            </a:lvl1pPr>
            <a:lvl2pPr>
              <a:defRPr sz="1200" b="1">
                <a:solidFill>
                  <a:schemeClr val="bg1"/>
                </a:solidFill>
              </a:defRPr>
            </a:lvl2pPr>
            <a:lvl3pPr>
              <a:defRPr sz="1200" b="1">
                <a:solidFill>
                  <a:schemeClr val="bg1"/>
                </a:solidFill>
              </a:defRPr>
            </a:lvl3pPr>
            <a:lvl4pPr>
              <a:defRPr sz="1200" b="1">
                <a:solidFill>
                  <a:schemeClr val="bg1"/>
                </a:solidFill>
              </a:defRPr>
            </a:lvl4pPr>
            <a:lvl5pPr>
              <a:defRPr sz="12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cs-CZ" dirty="0" smtClean="0"/>
              <a:t>Jméno Příjmení</a:t>
            </a:r>
            <a:endParaRPr lang="cs-CZ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124744"/>
            <a:ext cx="3008313" cy="108012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1124744"/>
            <a:ext cx="5111750" cy="5328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2204864"/>
            <a:ext cx="3008313" cy="42590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dirty="0" smtClean="0"/>
              <a:t>Klepnutím lze upravit styly předlohy textu.</a:t>
            </a:r>
          </a:p>
        </p:txBody>
      </p:sp>
      <p:sp>
        <p:nvSpPr>
          <p:cNvPr id="8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8604448" y="6453337"/>
            <a:ext cx="539552" cy="404664"/>
          </a:xfrm>
          <a:prstGeom prst="rect">
            <a:avLst/>
          </a:prstGeom>
        </p:spPr>
        <p:txBody>
          <a:bodyPr anchor="ctr" anchorCtr="0"/>
          <a:lstStyle>
            <a:lvl1pPr algn="ctr">
              <a:defRPr sz="1600"/>
            </a:lvl1pPr>
          </a:lstStyle>
          <a:p>
            <a:fld id="{4E365EFC-0F77-4B87-BABE-1C8D3BFB968F}" type="slidenum">
              <a:rPr lang="cs-CZ" smtClean="0"/>
              <a:pPr/>
              <a:t>‹#›</a:t>
            </a:fld>
            <a:endParaRPr lang="cs-CZ" dirty="0"/>
          </a:p>
        </p:txBody>
      </p:sp>
      <p:sp>
        <p:nvSpPr>
          <p:cNvPr id="9" name="Zástupný symbol pro text 7"/>
          <p:cNvSpPr>
            <a:spLocks noGrp="1"/>
          </p:cNvSpPr>
          <p:nvPr>
            <p:ph type="body" sz="quarter" idx="13"/>
          </p:nvPr>
        </p:nvSpPr>
        <p:spPr>
          <a:xfrm>
            <a:off x="467866" y="0"/>
            <a:ext cx="4968230" cy="333375"/>
          </a:xfrm>
        </p:spPr>
        <p:txBody>
          <a:bodyPr>
            <a:noAutofit/>
          </a:bodyPr>
          <a:lstStyle>
            <a:lvl1pPr>
              <a:buNone/>
              <a:defRPr sz="1600" b="1">
                <a:solidFill>
                  <a:schemeClr val="bg1"/>
                </a:solidFill>
              </a:defRPr>
            </a:lvl1pPr>
            <a:lvl2pPr>
              <a:defRPr sz="1600" b="1">
                <a:solidFill>
                  <a:schemeClr val="bg1"/>
                </a:solidFill>
              </a:defRPr>
            </a:lvl2pPr>
            <a:lvl3pPr>
              <a:defRPr sz="1600" b="1">
                <a:solidFill>
                  <a:schemeClr val="bg1"/>
                </a:solidFill>
              </a:defRPr>
            </a:lvl3pPr>
            <a:lvl4pPr>
              <a:defRPr sz="1600" b="1">
                <a:solidFill>
                  <a:schemeClr val="bg1"/>
                </a:solidFill>
              </a:defRPr>
            </a:lvl4pPr>
            <a:lvl5pPr>
              <a:defRPr sz="16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cs-CZ" dirty="0" smtClean="0"/>
              <a:t>Klepnutím lze upravit styly předlohy textu.</a:t>
            </a:r>
          </a:p>
        </p:txBody>
      </p:sp>
      <p:sp>
        <p:nvSpPr>
          <p:cNvPr id="10" name="Zástupný symbol pro text 9"/>
          <p:cNvSpPr>
            <a:spLocks noGrp="1"/>
          </p:cNvSpPr>
          <p:nvPr>
            <p:ph type="body" sz="quarter" idx="14" hasCustomPrompt="1"/>
          </p:nvPr>
        </p:nvSpPr>
        <p:spPr>
          <a:xfrm>
            <a:off x="468313" y="333375"/>
            <a:ext cx="4608512" cy="215305"/>
          </a:xfrm>
        </p:spPr>
        <p:txBody>
          <a:bodyPr anchor="ctr" anchorCtr="0">
            <a:noAutofit/>
          </a:bodyPr>
          <a:lstStyle>
            <a:lvl1pPr>
              <a:buNone/>
              <a:defRPr sz="1200" b="1">
                <a:solidFill>
                  <a:schemeClr val="bg1"/>
                </a:solidFill>
              </a:defRPr>
            </a:lvl1pPr>
            <a:lvl2pPr>
              <a:defRPr sz="1200" b="1">
                <a:solidFill>
                  <a:schemeClr val="bg1"/>
                </a:solidFill>
              </a:defRPr>
            </a:lvl2pPr>
            <a:lvl3pPr>
              <a:defRPr sz="1200" b="1">
                <a:solidFill>
                  <a:schemeClr val="bg1"/>
                </a:solidFill>
              </a:defRPr>
            </a:lvl3pPr>
            <a:lvl4pPr>
              <a:defRPr sz="1200" b="1">
                <a:solidFill>
                  <a:schemeClr val="bg1"/>
                </a:solidFill>
              </a:defRPr>
            </a:lvl4pPr>
            <a:lvl5pPr>
              <a:defRPr sz="12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cs-CZ" dirty="0" smtClean="0"/>
              <a:t>Jméno Příjmení</a:t>
            </a:r>
            <a:endParaRPr lang="cs-CZ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950494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826368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50445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8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8604448" y="6453337"/>
            <a:ext cx="539552" cy="404664"/>
          </a:xfrm>
          <a:prstGeom prst="rect">
            <a:avLst/>
          </a:prstGeom>
        </p:spPr>
        <p:txBody>
          <a:bodyPr anchor="ctr" anchorCtr="0"/>
          <a:lstStyle>
            <a:lvl1pPr algn="ctr">
              <a:defRPr sz="1600"/>
            </a:lvl1pPr>
          </a:lstStyle>
          <a:p>
            <a:fld id="{4E365EFC-0F77-4B87-BABE-1C8D3BFB968F}" type="slidenum">
              <a:rPr lang="cs-CZ" smtClean="0"/>
              <a:pPr/>
              <a:t>‹#›</a:t>
            </a:fld>
            <a:endParaRPr lang="cs-CZ" dirty="0"/>
          </a:p>
        </p:txBody>
      </p:sp>
      <p:sp>
        <p:nvSpPr>
          <p:cNvPr id="9" name="Zástupný symbol pro text 7"/>
          <p:cNvSpPr>
            <a:spLocks noGrp="1"/>
          </p:cNvSpPr>
          <p:nvPr>
            <p:ph type="body" sz="quarter" idx="13"/>
          </p:nvPr>
        </p:nvSpPr>
        <p:spPr>
          <a:xfrm>
            <a:off x="467866" y="0"/>
            <a:ext cx="4968230" cy="333375"/>
          </a:xfrm>
        </p:spPr>
        <p:txBody>
          <a:bodyPr>
            <a:noAutofit/>
          </a:bodyPr>
          <a:lstStyle>
            <a:lvl1pPr>
              <a:buNone/>
              <a:defRPr sz="1600" b="1">
                <a:solidFill>
                  <a:schemeClr val="bg1"/>
                </a:solidFill>
              </a:defRPr>
            </a:lvl1pPr>
            <a:lvl2pPr>
              <a:defRPr sz="1600" b="1">
                <a:solidFill>
                  <a:schemeClr val="bg1"/>
                </a:solidFill>
              </a:defRPr>
            </a:lvl2pPr>
            <a:lvl3pPr>
              <a:defRPr sz="1600" b="1">
                <a:solidFill>
                  <a:schemeClr val="bg1"/>
                </a:solidFill>
              </a:defRPr>
            </a:lvl3pPr>
            <a:lvl4pPr>
              <a:defRPr sz="1600" b="1">
                <a:solidFill>
                  <a:schemeClr val="bg1"/>
                </a:solidFill>
              </a:defRPr>
            </a:lvl4pPr>
            <a:lvl5pPr>
              <a:defRPr sz="16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cs-CZ" dirty="0" smtClean="0"/>
              <a:t>Klepnutím lze upravit styly předlohy textu.</a:t>
            </a:r>
          </a:p>
        </p:txBody>
      </p:sp>
      <p:sp>
        <p:nvSpPr>
          <p:cNvPr id="10" name="Zástupný symbol pro text 9"/>
          <p:cNvSpPr>
            <a:spLocks noGrp="1"/>
          </p:cNvSpPr>
          <p:nvPr>
            <p:ph type="body" sz="quarter" idx="14" hasCustomPrompt="1"/>
          </p:nvPr>
        </p:nvSpPr>
        <p:spPr>
          <a:xfrm>
            <a:off x="468313" y="333375"/>
            <a:ext cx="4608512" cy="215305"/>
          </a:xfrm>
        </p:spPr>
        <p:txBody>
          <a:bodyPr anchor="ctr" anchorCtr="0">
            <a:noAutofit/>
          </a:bodyPr>
          <a:lstStyle>
            <a:lvl1pPr>
              <a:buNone/>
              <a:defRPr sz="1200" b="1">
                <a:solidFill>
                  <a:schemeClr val="bg1"/>
                </a:solidFill>
              </a:defRPr>
            </a:lvl1pPr>
            <a:lvl2pPr>
              <a:defRPr sz="1200" b="1">
                <a:solidFill>
                  <a:schemeClr val="bg1"/>
                </a:solidFill>
              </a:defRPr>
            </a:lvl2pPr>
            <a:lvl3pPr>
              <a:defRPr sz="1200" b="1">
                <a:solidFill>
                  <a:schemeClr val="bg1"/>
                </a:solidFill>
              </a:defRPr>
            </a:lvl3pPr>
            <a:lvl4pPr>
              <a:defRPr sz="1200" b="1">
                <a:solidFill>
                  <a:schemeClr val="bg1"/>
                </a:solidFill>
              </a:defRPr>
            </a:lvl4pPr>
            <a:lvl5pPr>
              <a:defRPr sz="12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cs-CZ" dirty="0" smtClean="0"/>
              <a:t>Jméno Příjmení</a:t>
            </a:r>
            <a:endParaRPr lang="cs-CZ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071389"/>
            <a:ext cx="8229600" cy="4381947"/>
          </a:xfrm>
        </p:spPr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7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8604448" y="6453337"/>
            <a:ext cx="539552" cy="404664"/>
          </a:xfrm>
          <a:prstGeom prst="rect">
            <a:avLst/>
          </a:prstGeom>
        </p:spPr>
        <p:txBody>
          <a:bodyPr anchor="ctr" anchorCtr="0"/>
          <a:lstStyle>
            <a:lvl1pPr algn="ctr">
              <a:defRPr sz="1600"/>
            </a:lvl1pPr>
          </a:lstStyle>
          <a:p>
            <a:fld id="{4E365EFC-0F77-4B87-BABE-1C8D3BFB968F}" type="slidenum">
              <a:rPr lang="cs-CZ" smtClean="0"/>
              <a:pPr/>
              <a:t>‹#›</a:t>
            </a:fld>
            <a:endParaRPr lang="cs-CZ" dirty="0"/>
          </a:p>
        </p:txBody>
      </p:sp>
      <p:sp>
        <p:nvSpPr>
          <p:cNvPr id="8" name="Zástupný symbol pro text 7"/>
          <p:cNvSpPr>
            <a:spLocks noGrp="1"/>
          </p:cNvSpPr>
          <p:nvPr>
            <p:ph type="body" sz="quarter" idx="13"/>
          </p:nvPr>
        </p:nvSpPr>
        <p:spPr>
          <a:xfrm>
            <a:off x="467866" y="0"/>
            <a:ext cx="4968230" cy="333375"/>
          </a:xfrm>
        </p:spPr>
        <p:txBody>
          <a:bodyPr>
            <a:noAutofit/>
          </a:bodyPr>
          <a:lstStyle>
            <a:lvl1pPr>
              <a:buNone/>
              <a:defRPr sz="1600" b="1">
                <a:solidFill>
                  <a:schemeClr val="bg1"/>
                </a:solidFill>
              </a:defRPr>
            </a:lvl1pPr>
            <a:lvl2pPr>
              <a:defRPr sz="1600" b="1">
                <a:solidFill>
                  <a:schemeClr val="bg1"/>
                </a:solidFill>
              </a:defRPr>
            </a:lvl2pPr>
            <a:lvl3pPr>
              <a:defRPr sz="1600" b="1">
                <a:solidFill>
                  <a:schemeClr val="bg1"/>
                </a:solidFill>
              </a:defRPr>
            </a:lvl3pPr>
            <a:lvl4pPr>
              <a:defRPr sz="1600" b="1">
                <a:solidFill>
                  <a:schemeClr val="bg1"/>
                </a:solidFill>
              </a:defRPr>
            </a:lvl4pPr>
            <a:lvl5pPr>
              <a:defRPr sz="16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cs-CZ" dirty="0" smtClean="0"/>
              <a:t>Klepnutím lze upravit styly předlohy textu.</a:t>
            </a:r>
          </a:p>
        </p:txBody>
      </p:sp>
      <p:sp>
        <p:nvSpPr>
          <p:cNvPr id="9" name="Zástupný symbol pro text 9"/>
          <p:cNvSpPr>
            <a:spLocks noGrp="1"/>
          </p:cNvSpPr>
          <p:nvPr>
            <p:ph type="body" sz="quarter" idx="14" hasCustomPrompt="1"/>
          </p:nvPr>
        </p:nvSpPr>
        <p:spPr>
          <a:xfrm>
            <a:off x="468313" y="333375"/>
            <a:ext cx="4608512" cy="215305"/>
          </a:xfrm>
        </p:spPr>
        <p:txBody>
          <a:bodyPr anchor="ctr" anchorCtr="0">
            <a:noAutofit/>
          </a:bodyPr>
          <a:lstStyle>
            <a:lvl1pPr>
              <a:buNone/>
              <a:defRPr sz="1200" b="1">
                <a:solidFill>
                  <a:schemeClr val="bg1"/>
                </a:solidFill>
              </a:defRPr>
            </a:lvl1pPr>
            <a:lvl2pPr>
              <a:defRPr sz="1200" b="1">
                <a:solidFill>
                  <a:schemeClr val="bg1"/>
                </a:solidFill>
              </a:defRPr>
            </a:lvl2pPr>
            <a:lvl3pPr>
              <a:defRPr sz="1200" b="1">
                <a:solidFill>
                  <a:schemeClr val="bg1"/>
                </a:solidFill>
              </a:defRPr>
            </a:lvl3pPr>
            <a:lvl4pPr>
              <a:defRPr sz="1200" b="1">
                <a:solidFill>
                  <a:schemeClr val="bg1"/>
                </a:solidFill>
              </a:defRPr>
            </a:lvl4pPr>
            <a:lvl5pPr>
              <a:defRPr sz="12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cs-CZ" dirty="0" smtClean="0"/>
              <a:t>Jméno Příjmení</a:t>
            </a:r>
            <a:endParaRPr lang="cs-CZ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1196752"/>
            <a:ext cx="2057400" cy="5184576"/>
          </a:xfrm>
        </p:spPr>
        <p:txBody>
          <a:bodyPr vert="eaVert"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1196752"/>
            <a:ext cx="6019800" cy="5184576"/>
          </a:xfrm>
        </p:spPr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7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8604448" y="6453337"/>
            <a:ext cx="539552" cy="404664"/>
          </a:xfrm>
          <a:prstGeom prst="rect">
            <a:avLst/>
          </a:prstGeom>
        </p:spPr>
        <p:txBody>
          <a:bodyPr anchor="ctr" anchorCtr="0"/>
          <a:lstStyle>
            <a:lvl1pPr algn="ctr">
              <a:defRPr sz="1600"/>
            </a:lvl1pPr>
          </a:lstStyle>
          <a:p>
            <a:fld id="{4E365EFC-0F77-4B87-BABE-1C8D3BFB968F}" type="slidenum">
              <a:rPr lang="cs-CZ" smtClean="0"/>
              <a:pPr/>
              <a:t>‹#›</a:t>
            </a:fld>
            <a:endParaRPr lang="cs-CZ" dirty="0"/>
          </a:p>
        </p:txBody>
      </p:sp>
      <p:sp>
        <p:nvSpPr>
          <p:cNvPr id="8" name="Zástupný symbol pro text 7"/>
          <p:cNvSpPr>
            <a:spLocks noGrp="1"/>
          </p:cNvSpPr>
          <p:nvPr>
            <p:ph type="body" sz="quarter" idx="13"/>
          </p:nvPr>
        </p:nvSpPr>
        <p:spPr>
          <a:xfrm>
            <a:off x="467866" y="0"/>
            <a:ext cx="4968230" cy="333375"/>
          </a:xfrm>
        </p:spPr>
        <p:txBody>
          <a:bodyPr>
            <a:noAutofit/>
          </a:bodyPr>
          <a:lstStyle>
            <a:lvl1pPr>
              <a:buNone/>
              <a:defRPr sz="1600" b="1">
                <a:solidFill>
                  <a:schemeClr val="bg1"/>
                </a:solidFill>
              </a:defRPr>
            </a:lvl1pPr>
            <a:lvl2pPr>
              <a:defRPr sz="1600" b="1">
                <a:solidFill>
                  <a:schemeClr val="bg1"/>
                </a:solidFill>
              </a:defRPr>
            </a:lvl2pPr>
            <a:lvl3pPr>
              <a:defRPr sz="1600" b="1">
                <a:solidFill>
                  <a:schemeClr val="bg1"/>
                </a:solidFill>
              </a:defRPr>
            </a:lvl3pPr>
            <a:lvl4pPr>
              <a:defRPr sz="1600" b="1">
                <a:solidFill>
                  <a:schemeClr val="bg1"/>
                </a:solidFill>
              </a:defRPr>
            </a:lvl4pPr>
            <a:lvl5pPr>
              <a:defRPr sz="16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cs-CZ" dirty="0" smtClean="0"/>
              <a:t>Klepnutím lze upravit styly předlohy textu.</a:t>
            </a:r>
          </a:p>
        </p:txBody>
      </p:sp>
      <p:sp>
        <p:nvSpPr>
          <p:cNvPr id="9" name="Zástupný symbol pro text 9"/>
          <p:cNvSpPr>
            <a:spLocks noGrp="1"/>
          </p:cNvSpPr>
          <p:nvPr>
            <p:ph type="body" sz="quarter" idx="14" hasCustomPrompt="1"/>
          </p:nvPr>
        </p:nvSpPr>
        <p:spPr>
          <a:xfrm>
            <a:off x="468313" y="333375"/>
            <a:ext cx="4608512" cy="215305"/>
          </a:xfrm>
        </p:spPr>
        <p:txBody>
          <a:bodyPr anchor="ctr" anchorCtr="0">
            <a:noAutofit/>
          </a:bodyPr>
          <a:lstStyle>
            <a:lvl1pPr>
              <a:buNone/>
              <a:defRPr sz="1200" b="1">
                <a:solidFill>
                  <a:schemeClr val="bg1"/>
                </a:solidFill>
              </a:defRPr>
            </a:lvl1pPr>
            <a:lvl2pPr>
              <a:defRPr sz="1200" b="1">
                <a:solidFill>
                  <a:schemeClr val="bg1"/>
                </a:solidFill>
              </a:defRPr>
            </a:lvl2pPr>
            <a:lvl3pPr>
              <a:defRPr sz="1200" b="1">
                <a:solidFill>
                  <a:schemeClr val="bg1"/>
                </a:solidFill>
              </a:defRPr>
            </a:lvl3pPr>
            <a:lvl4pPr>
              <a:defRPr sz="1200" b="1">
                <a:solidFill>
                  <a:schemeClr val="bg1"/>
                </a:solidFill>
              </a:defRPr>
            </a:lvl4pPr>
            <a:lvl5pPr>
              <a:defRPr sz="12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cs-CZ" dirty="0" smtClean="0"/>
              <a:t>Jméno Příjmení</a:t>
            </a:r>
            <a:endParaRPr lang="cs-CZ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AB658E-A47A-45DA-B341-8D2999EBE553}" type="slidenum">
              <a:rPr lang="cs-CZ"/>
              <a:pPr>
                <a:defRPr/>
              </a:pPr>
              <a:t>‹#›</a:t>
            </a:fld>
            <a:endParaRPr lang="cs-CZ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45814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Nadpis, text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86D322-AF46-428E-92A1-C24BABC5612A}" type="slidenum">
              <a:rPr lang="cs-CZ"/>
              <a:pPr>
                <a:defRPr/>
              </a:pPr>
              <a:t>‹#›</a:t>
            </a:fld>
            <a:endParaRPr lang="cs-CZ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151975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71532D-94D8-4CA4-9E64-E7E98E803327}" type="slidenum">
              <a:rPr lang="cs-CZ"/>
              <a:pPr>
                <a:defRPr/>
              </a:pPr>
              <a:t>‹#›</a:t>
            </a:fld>
            <a:endParaRPr lang="cs-CZ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693214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Nadpis, text a 2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4038600" cy="1866900"/>
          </a:xfrm>
        </p:spPr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obsah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1866900"/>
          </a:xfrm>
        </p:spPr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2D83AB-5B34-4305-BB05-DD1BFAB43A28}" type="slidenum">
              <a:rPr lang="cs-CZ"/>
              <a:pPr>
                <a:defRPr/>
              </a:pPr>
              <a:t>‹#›</a:t>
            </a:fld>
            <a:endParaRPr lang="cs-CZ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957124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Nadpis, 1 velký a 2 malé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4038600" cy="1866900"/>
          </a:xfrm>
        </p:spPr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obsah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1866900"/>
          </a:xfrm>
        </p:spPr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996F0B-4439-44A7-BA51-D5CCF11BCCDE}" type="slidenum">
              <a:rPr lang="cs-CZ"/>
              <a:pPr>
                <a:defRPr/>
              </a:pPr>
              <a:t>‹#›</a:t>
            </a:fld>
            <a:endParaRPr lang="cs-CZ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682874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Klepnutím lze upravit styl předlohy nadpisů.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2071389"/>
            <a:ext cx="8229600" cy="4381947"/>
          </a:xfrm>
        </p:spPr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7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8604448" y="6453337"/>
            <a:ext cx="539552" cy="404664"/>
          </a:xfrm>
          <a:prstGeom prst="rect">
            <a:avLst/>
          </a:prstGeom>
        </p:spPr>
        <p:txBody>
          <a:bodyPr anchor="ctr" anchorCtr="0"/>
          <a:lstStyle>
            <a:lvl1pPr algn="ctr">
              <a:defRPr sz="1600"/>
            </a:lvl1pPr>
          </a:lstStyle>
          <a:p>
            <a:fld id="{4E365EFC-0F77-4B87-BABE-1C8D3BFB968F}" type="slidenum">
              <a:rPr lang="cs-CZ" smtClean="0"/>
              <a:pPr/>
              <a:t>‹#›</a:t>
            </a:fld>
            <a:endParaRPr lang="cs-CZ" dirty="0"/>
          </a:p>
        </p:txBody>
      </p:sp>
      <p:sp>
        <p:nvSpPr>
          <p:cNvPr id="8" name="Zástupný symbol pro text 7"/>
          <p:cNvSpPr>
            <a:spLocks noGrp="1"/>
          </p:cNvSpPr>
          <p:nvPr>
            <p:ph type="body" sz="quarter" idx="13"/>
          </p:nvPr>
        </p:nvSpPr>
        <p:spPr>
          <a:xfrm>
            <a:off x="467866" y="0"/>
            <a:ext cx="4968230" cy="333375"/>
          </a:xfrm>
        </p:spPr>
        <p:txBody>
          <a:bodyPr>
            <a:noAutofit/>
          </a:bodyPr>
          <a:lstStyle>
            <a:lvl1pPr>
              <a:buNone/>
              <a:defRPr sz="1600" b="1">
                <a:solidFill>
                  <a:schemeClr val="bg1"/>
                </a:solidFill>
              </a:defRPr>
            </a:lvl1pPr>
            <a:lvl2pPr>
              <a:defRPr sz="1600" b="1">
                <a:solidFill>
                  <a:schemeClr val="bg1"/>
                </a:solidFill>
              </a:defRPr>
            </a:lvl2pPr>
            <a:lvl3pPr>
              <a:defRPr sz="1600" b="1">
                <a:solidFill>
                  <a:schemeClr val="bg1"/>
                </a:solidFill>
              </a:defRPr>
            </a:lvl3pPr>
            <a:lvl4pPr>
              <a:defRPr sz="1600" b="1">
                <a:solidFill>
                  <a:schemeClr val="bg1"/>
                </a:solidFill>
              </a:defRPr>
            </a:lvl4pPr>
            <a:lvl5pPr>
              <a:defRPr sz="16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cs-CZ" dirty="0" smtClean="0"/>
              <a:t>Klepnutím lze upravit styly předlohy textu.</a:t>
            </a:r>
          </a:p>
        </p:txBody>
      </p:sp>
      <p:sp>
        <p:nvSpPr>
          <p:cNvPr id="9" name="Zástupný symbol pro text 9"/>
          <p:cNvSpPr>
            <a:spLocks noGrp="1"/>
          </p:cNvSpPr>
          <p:nvPr>
            <p:ph type="body" sz="quarter" idx="14" hasCustomPrompt="1"/>
          </p:nvPr>
        </p:nvSpPr>
        <p:spPr>
          <a:xfrm>
            <a:off x="468313" y="333375"/>
            <a:ext cx="4608512" cy="215305"/>
          </a:xfrm>
        </p:spPr>
        <p:txBody>
          <a:bodyPr anchor="ctr" anchorCtr="0">
            <a:noAutofit/>
          </a:bodyPr>
          <a:lstStyle>
            <a:lvl1pPr>
              <a:buNone/>
              <a:defRPr sz="1200" b="1">
                <a:solidFill>
                  <a:schemeClr val="bg1"/>
                </a:solidFill>
              </a:defRPr>
            </a:lvl1pPr>
            <a:lvl2pPr>
              <a:defRPr sz="1200" b="1">
                <a:solidFill>
                  <a:schemeClr val="bg1"/>
                </a:solidFill>
              </a:defRPr>
            </a:lvl2pPr>
            <a:lvl3pPr>
              <a:defRPr sz="1200" b="1">
                <a:solidFill>
                  <a:schemeClr val="bg1"/>
                </a:solidFill>
              </a:defRPr>
            </a:lvl3pPr>
            <a:lvl4pPr>
              <a:defRPr sz="1200" b="1">
                <a:solidFill>
                  <a:schemeClr val="bg1"/>
                </a:solidFill>
              </a:defRPr>
            </a:lvl4pPr>
            <a:lvl5pPr>
              <a:defRPr sz="12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cs-CZ" dirty="0" smtClean="0"/>
              <a:t>Jméno Příjmení</a:t>
            </a:r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552191-B671-4A56-BEDF-BE7E12A88E02}" type="slidenum">
              <a:rPr lang="cs-CZ"/>
              <a:pPr>
                <a:defRPr/>
              </a:pPr>
              <a:t>‹#›</a:t>
            </a:fld>
            <a:endParaRPr lang="cs-CZ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40306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Klepnutím lze upravit styl předlohy podnadpisů.</a:t>
            </a:r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8604448" y="6453337"/>
            <a:ext cx="539552" cy="404664"/>
          </a:xfrm>
          <a:prstGeom prst="rect">
            <a:avLst/>
          </a:prstGeom>
        </p:spPr>
        <p:txBody>
          <a:bodyPr anchor="ctr" anchorCtr="0"/>
          <a:lstStyle>
            <a:lvl1pPr algn="ctr">
              <a:defRPr sz="1600"/>
            </a:lvl1pPr>
          </a:lstStyle>
          <a:p>
            <a:fld id="{4E365EFC-0F77-4B87-BABE-1C8D3BFB968F}" type="slidenum">
              <a:rPr lang="cs-CZ" smtClean="0"/>
              <a:pPr/>
              <a:t>‹#›</a:t>
            </a:fld>
            <a:endParaRPr lang="cs-CZ" dirty="0"/>
          </a:p>
        </p:txBody>
      </p:sp>
      <p:sp>
        <p:nvSpPr>
          <p:cNvPr id="8" name="Zástupný symbol pro text 7"/>
          <p:cNvSpPr>
            <a:spLocks noGrp="1"/>
          </p:cNvSpPr>
          <p:nvPr>
            <p:ph type="body" sz="quarter" idx="13"/>
          </p:nvPr>
        </p:nvSpPr>
        <p:spPr>
          <a:xfrm>
            <a:off x="467866" y="0"/>
            <a:ext cx="4968230" cy="333375"/>
          </a:xfrm>
        </p:spPr>
        <p:txBody>
          <a:bodyPr>
            <a:noAutofit/>
          </a:bodyPr>
          <a:lstStyle>
            <a:lvl1pPr>
              <a:buNone/>
              <a:defRPr sz="1600" b="1">
                <a:solidFill>
                  <a:schemeClr val="bg1"/>
                </a:solidFill>
              </a:defRPr>
            </a:lvl1pPr>
            <a:lvl2pPr>
              <a:defRPr sz="1600" b="1">
                <a:solidFill>
                  <a:schemeClr val="bg1"/>
                </a:solidFill>
              </a:defRPr>
            </a:lvl2pPr>
            <a:lvl3pPr>
              <a:defRPr sz="1600" b="1">
                <a:solidFill>
                  <a:schemeClr val="bg1"/>
                </a:solidFill>
              </a:defRPr>
            </a:lvl3pPr>
            <a:lvl4pPr>
              <a:defRPr sz="1600" b="1">
                <a:solidFill>
                  <a:schemeClr val="bg1"/>
                </a:solidFill>
              </a:defRPr>
            </a:lvl4pPr>
            <a:lvl5pPr>
              <a:defRPr sz="16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cs-CZ" dirty="0" smtClean="0"/>
              <a:t>Klepnutím lze upravit styly předlohy textu.</a:t>
            </a:r>
          </a:p>
        </p:txBody>
      </p:sp>
      <p:sp>
        <p:nvSpPr>
          <p:cNvPr id="10" name="Zástupný symbol pro text 9"/>
          <p:cNvSpPr>
            <a:spLocks noGrp="1"/>
          </p:cNvSpPr>
          <p:nvPr>
            <p:ph type="body" sz="quarter" idx="14" hasCustomPrompt="1"/>
          </p:nvPr>
        </p:nvSpPr>
        <p:spPr>
          <a:xfrm>
            <a:off x="468313" y="333375"/>
            <a:ext cx="4608512" cy="215305"/>
          </a:xfrm>
        </p:spPr>
        <p:txBody>
          <a:bodyPr anchor="ctr" anchorCtr="0">
            <a:noAutofit/>
          </a:bodyPr>
          <a:lstStyle>
            <a:lvl1pPr>
              <a:buNone/>
              <a:defRPr sz="1200" b="1">
                <a:solidFill>
                  <a:schemeClr val="bg1"/>
                </a:solidFill>
              </a:defRPr>
            </a:lvl1pPr>
            <a:lvl2pPr>
              <a:defRPr sz="1200" b="1">
                <a:solidFill>
                  <a:schemeClr val="bg1"/>
                </a:solidFill>
              </a:defRPr>
            </a:lvl2pPr>
            <a:lvl3pPr>
              <a:defRPr sz="1200" b="1">
                <a:solidFill>
                  <a:schemeClr val="bg1"/>
                </a:solidFill>
              </a:defRPr>
            </a:lvl3pPr>
            <a:lvl4pPr>
              <a:defRPr sz="1200" b="1">
                <a:solidFill>
                  <a:schemeClr val="bg1"/>
                </a:solidFill>
              </a:defRPr>
            </a:lvl4pPr>
            <a:lvl5pPr>
              <a:defRPr sz="12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cs-CZ" dirty="0" smtClean="0"/>
              <a:t>Jméno Příjmení</a:t>
            </a:r>
            <a:endParaRPr lang="cs-CZ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7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8604448" y="6453337"/>
            <a:ext cx="539552" cy="404664"/>
          </a:xfrm>
          <a:prstGeom prst="rect">
            <a:avLst/>
          </a:prstGeom>
        </p:spPr>
        <p:txBody>
          <a:bodyPr anchor="ctr" anchorCtr="0"/>
          <a:lstStyle>
            <a:lvl1pPr algn="ctr">
              <a:defRPr sz="1600"/>
            </a:lvl1pPr>
          </a:lstStyle>
          <a:p>
            <a:fld id="{4E365EFC-0F77-4B87-BABE-1C8D3BFB968F}" type="slidenum">
              <a:rPr lang="cs-CZ" smtClean="0"/>
              <a:pPr/>
              <a:t>‹#›</a:t>
            </a:fld>
            <a:endParaRPr lang="cs-CZ" dirty="0"/>
          </a:p>
        </p:txBody>
      </p:sp>
      <p:sp>
        <p:nvSpPr>
          <p:cNvPr id="8" name="Zástupný symbol pro text 7"/>
          <p:cNvSpPr>
            <a:spLocks noGrp="1"/>
          </p:cNvSpPr>
          <p:nvPr>
            <p:ph type="body" sz="quarter" idx="13"/>
          </p:nvPr>
        </p:nvSpPr>
        <p:spPr>
          <a:xfrm>
            <a:off x="467866" y="0"/>
            <a:ext cx="4968230" cy="333375"/>
          </a:xfrm>
        </p:spPr>
        <p:txBody>
          <a:bodyPr>
            <a:noAutofit/>
          </a:bodyPr>
          <a:lstStyle>
            <a:lvl1pPr>
              <a:buNone/>
              <a:defRPr sz="1600" b="1">
                <a:solidFill>
                  <a:schemeClr val="bg1"/>
                </a:solidFill>
              </a:defRPr>
            </a:lvl1pPr>
            <a:lvl2pPr>
              <a:defRPr sz="1600" b="1">
                <a:solidFill>
                  <a:schemeClr val="bg1"/>
                </a:solidFill>
              </a:defRPr>
            </a:lvl2pPr>
            <a:lvl3pPr>
              <a:defRPr sz="1600" b="1">
                <a:solidFill>
                  <a:schemeClr val="bg1"/>
                </a:solidFill>
              </a:defRPr>
            </a:lvl3pPr>
            <a:lvl4pPr>
              <a:defRPr sz="1600" b="1">
                <a:solidFill>
                  <a:schemeClr val="bg1"/>
                </a:solidFill>
              </a:defRPr>
            </a:lvl4pPr>
            <a:lvl5pPr>
              <a:defRPr sz="16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cs-CZ" dirty="0" smtClean="0"/>
              <a:t>Klepnutím lze upravit styly předlohy textu.</a:t>
            </a:r>
          </a:p>
        </p:txBody>
      </p:sp>
      <p:sp>
        <p:nvSpPr>
          <p:cNvPr id="9" name="Zástupný symbol pro text 9"/>
          <p:cNvSpPr>
            <a:spLocks noGrp="1"/>
          </p:cNvSpPr>
          <p:nvPr>
            <p:ph type="body" sz="quarter" idx="14" hasCustomPrompt="1"/>
          </p:nvPr>
        </p:nvSpPr>
        <p:spPr>
          <a:xfrm>
            <a:off x="468313" y="333375"/>
            <a:ext cx="4608512" cy="215305"/>
          </a:xfrm>
        </p:spPr>
        <p:txBody>
          <a:bodyPr anchor="ctr" anchorCtr="0">
            <a:noAutofit/>
          </a:bodyPr>
          <a:lstStyle>
            <a:lvl1pPr>
              <a:buNone/>
              <a:defRPr sz="1200" b="1">
                <a:solidFill>
                  <a:schemeClr val="bg1"/>
                </a:solidFill>
              </a:defRPr>
            </a:lvl1pPr>
            <a:lvl2pPr>
              <a:defRPr sz="1200" b="1">
                <a:solidFill>
                  <a:schemeClr val="bg1"/>
                </a:solidFill>
              </a:defRPr>
            </a:lvl2pPr>
            <a:lvl3pPr>
              <a:defRPr sz="1200" b="1">
                <a:solidFill>
                  <a:schemeClr val="bg1"/>
                </a:solidFill>
              </a:defRPr>
            </a:lvl3pPr>
            <a:lvl4pPr>
              <a:defRPr sz="1200" b="1">
                <a:solidFill>
                  <a:schemeClr val="bg1"/>
                </a:solidFill>
              </a:defRPr>
            </a:lvl4pPr>
            <a:lvl5pPr>
              <a:defRPr sz="12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cs-CZ" dirty="0" smtClean="0"/>
              <a:t>Jméno Příjmení</a:t>
            </a:r>
            <a:endParaRPr lang="cs-CZ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052736"/>
            <a:ext cx="8229600" cy="720080"/>
          </a:xfr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783357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783357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8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8604448" y="6453337"/>
            <a:ext cx="539552" cy="404664"/>
          </a:xfrm>
          <a:prstGeom prst="rect">
            <a:avLst/>
          </a:prstGeom>
        </p:spPr>
        <p:txBody>
          <a:bodyPr anchor="ctr" anchorCtr="0"/>
          <a:lstStyle>
            <a:lvl1pPr algn="ctr">
              <a:defRPr sz="1600"/>
            </a:lvl1pPr>
          </a:lstStyle>
          <a:p>
            <a:fld id="{4E365EFC-0F77-4B87-BABE-1C8D3BFB968F}" type="slidenum">
              <a:rPr lang="cs-CZ" smtClean="0"/>
              <a:pPr/>
              <a:t>‹#›</a:t>
            </a:fld>
            <a:endParaRPr lang="cs-CZ" dirty="0"/>
          </a:p>
        </p:txBody>
      </p:sp>
      <p:sp>
        <p:nvSpPr>
          <p:cNvPr id="9" name="Zástupný symbol pro text 7"/>
          <p:cNvSpPr>
            <a:spLocks noGrp="1"/>
          </p:cNvSpPr>
          <p:nvPr>
            <p:ph type="body" sz="quarter" idx="13"/>
          </p:nvPr>
        </p:nvSpPr>
        <p:spPr>
          <a:xfrm>
            <a:off x="467866" y="0"/>
            <a:ext cx="4968230" cy="333375"/>
          </a:xfrm>
        </p:spPr>
        <p:txBody>
          <a:bodyPr>
            <a:noAutofit/>
          </a:bodyPr>
          <a:lstStyle>
            <a:lvl1pPr>
              <a:buNone/>
              <a:defRPr sz="1600" b="1">
                <a:solidFill>
                  <a:schemeClr val="bg1"/>
                </a:solidFill>
              </a:defRPr>
            </a:lvl1pPr>
            <a:lvl2pPr>
              <a:defRPr sz="1600" b="1">
                <a:solidFill>
                  <a:schemeClr val="bg1"/>
                </a:solidFill>
              </a:defRPr>
            </a:lvl2pPr>
            <a:lvl3pPr>
              <a:defRPr sz="1600" b="1">
                <a:solidFill>
                  <a:schemeClr val="bg1"/>
                </a:solidFill>
              </a:defRPr>
            </a:lvl3pPr>
            <a:lvl4pPr>
              <a:defRPr sz="1600" b="1">
                <a:solidFill>
                  <a:schemeClr val="bg1"/>
                </a:solidFill>
              </a:defRPr>
            </a:lvl4pPr>
            <a:lvl5pPr>
              <a:defRPr sz="16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cs-CZ" dirty="0" smtClean="0"/>
              <a:t>Klepnutím lze upravit styly předlohy textu.</a:t>
            </a:r>
          </a:p>
        </p:txBody>
      </p:sp>
      <p:sp>
        <p:nvSpPr>
          <p:cNvPr id="10" name="Zástupný symbol pro text 9"/>
          <p:cNvSpPr>
            <a:spLocks noGrp="1"/>
          </p:cNvSpPr>
          <p:nvPr>
            <p:ph type="body" sz="quarter" idx="14" hasCustomPrompt="1"/>
          </p:nvPr>
        </p:nvSpPr>
        <p:spPr>
          <a:xfrm>
            <a:off x="468313" y="333375"/>
            <a:ext cx="4608512" cy="215305"/>
          </a:xfrm>
        </p:spPr>
        <p:txBody>
          <a:bodyPr anchor="ctr" anchorCtr="0">
            <a:noAutofit/>
          </a:bodyPr>
          <a:lstStyle>
            <a:lvl1pPr>
              <a:buNone/>
              <a:defRPr sz="1200" b="1">
                <a:solidFill>
                  <a:schemeClr val="bg1"/>
                </a:solidFill>
              </a:defRPr>
            </a:lvl1pPr>
            <a:lvl2pPr>
              <a:defRPr sz="1200" b="1">
                <a:solidFill>
                  <a:schemeClr val="bg1"/>
                </a:solidFill>
              </a:defRPr>
            </a:lvl2pPr>
            <a:lvl3pPr>
              <a:defRPr sz="1200" b="1">
                <a:solidFill>
                  <a:schemeClr val="bg1"/>
                </a:solidFill>
              </a:defRPr>
            </a:lvl3pPr>
            <a:lvl4pPr>
              <a:defRPr sz="1200" b="1">
                <a:solidFill>
                  <a:schemeClr val="bg1"/>
                </a:solidFill>
              </a:defRPr>
            </a:lvl4pPr>
            <a:lvl5pPr>
              <a:defRPr sz="12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cs-CZ" dirty="0" smtClean="0"/>
              <a:t>Jméno Příjmení</a:t>
            </a:r>
            <a:endParaRPr lang="cs-CZ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052736"/>
            <a:ext cx="8229600" cy="720080"/>
          </a:xfrm>
        </p:spPr>
        <p:txBody>
          <a:bodyPr/>
          <a:lstStyle>
            <a:lvl1pPr>
              <a:defRPr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781126"/>
            <a:ext cx="4040188" cy="639762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dirty="0" smtClean="0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430040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781126"/>
            <a:ext cx="4041775" cy="639762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dirty="0" smtClean="0"/>
              <a:t>Klepnutím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430040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10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8604448" y="6453337"/>
            <a:ext cx="539552" cy="404664"/>
          </a:xfrm>
          <a:prstGeom prst="rect">
            <a:avLst/>
          </a:prstGeom>
        </p:spPr>
        <p:txBody>
          <a:bodyPr anchor="ctr" anchorCtr="0"/>
          <a:lstStyle>
            <a:lvl1pPr algn="ctr">
              <a:defRPr sz="1600"/>
            </a:lvl1pPr>
          </a:lstStyle>
          <a:p>
            <a:fld id="{4E365EFC-0F77-4B87-BABE-1C8D3BFB968F}" type="slidenum">
              <a:rPr lang="cs-CZ" smtClean="0"/>
              <a:pPr/>
              <a:t>‹#›</a:t>
            </a:fld>
            <a:endParaRPr lang="cs-CZ" dirty="0"/>
          </a:p>
        </p:txBody>
      </p:sp>
      <p:sp>
        <p:nvSpPr>
          <p:cNvPr id="11" name="Zástupný symbol pro text 7"/>
          <p:cNvSpPr>
            <a:spLocks noGrp="1"/>
          </p:cNvSpPr>
          <p:nvPr>
            <p:ph type="body" sz="quarter" idx="13"/>
          </p:nvPr>
        </p:nvSpPr>
        <p:spPr>
          <a:xfrm>
            <a:off x="467866" y="0"/>
            <a:ext cx="4968230" cy="333375"/>
          </a:xfrm>
        </p:spPr>
        <p:txBody>
          <a:bodyPr>
            <a:noAutofit/>
          </a:bodyPr>
          <a:lstStyle>
            <a:lvl1pPr>
              <a:buNone/>
              <a:defRPr sz="1600" b="1">
                <a:solidFill>
                  <a:schemeClr val="bg1"/>
                </a:solidFill>
              </a:defRPr>
            </a:lvl1pPr>
            <a:lvl2pPr>
              <a:defRPr sz="1600" b="1">
                <a:solidFill>
                  <a:schemeClr val="bg1"/>
                </a:solidFill>
              </a:defRPr>
            </a:lvl2pPr>
            <a:lvl3pPr>
              <a:defRPr sz="1600" b="1">
                <a:solidFill>
                  <a:schemeClr val="bg1"/>
                </a:solidFill>
              </a:defRPr>
            </a:lvl3pPr>
            <a:lvl4pPr>
              <a:defRPr sz="1600" b="1">
                <a:solidFill>
                  <a:schemeClr val="bg1"/>
                </a:solidFill>
              </a:defRPr>
            </a:lvl4pPr>
            <a:lvl5pPr>
              <a:defRPr sz="16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cs-CZ" dirty="0" smtClean="0"/>
              <a:t>Klepnutím lze upravit styly předlohy textu.</a:t>
            </a:r>
          </a:p>
        </p:txBody>
      </p:sp>
      <p:sp>
        <p:nvSpPr>
          <p:cNvPr id="12" name="Zástupný symbol pro text 9"/>
          <p:cNvSpPr>
            <a:spLocks noGrp="1"/>
          </p:cNvSpPr>
          <p:nvPr>
            <p:ph type="body" sz="quarter" idx="14" hasCustomPrompt="1"/>
          </p:nvPr>
        </p:nvSpPr>
        <p:spPr>
          <a:xfrm>
            <a:off x="468313" y="333375"/>
            <a:ext cx="4608512" cy="215305"/>
          </a:xfrm>
        </p:spPr>
        <p:txBody>
          <a:bodyPr anchor="ctr" anchorCtr="0">
            <a:noAutofit/>
          </a:bodyPr>
          <a:lstStyle>
            <a:lvl1pPr>
              <a:buNone/>
              <a:defRPr sz="1200" b="1">
                <a:solidFill>
                  <a:schemeClr val="bg1"/>
                </a:solidFill>
              </a:defRPr>
            </a:lvl1pPr>
            <a:lvl2pPr>
              <a:defRPr sz="1200" b="1">
                <a:solidFill>
                  <a:schemeClr val="bg1"/>
                </a:solidFill>
              </a:defRPr>
            </a:lvl2pPr>
            <a:lvl3pPr>
              <a:defRPr sz="1200" b="1">
                <a:solidFill>
                  <a:schemeClr val="bg1"/>
                </a:solidFill>
              </a:defRPr>
            </a:lvl3pPr>
            <a:lvl4pPr>
              <a:defRPr sz="1200" b="1">
                <a:solidFill>
                  <a:schemeClr val="bg1"/>
                </a:solidFill>
              </a:defRPr>
            </a:lvl4pPr>
            <a:lvl5pPr>
              <a:defRPr sz="12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cs-CZ" dirty="0" smtClean="0"/>
              <a:t>Jméno Příjmení</a:t>
            </a:r>
            <a:endParaRPr lang="cs-CZ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8604448" y="6453337"/>
            <a:ext cx="539552" cy="404664"/>
          </a:xfrm>
          <a:prstGeom prst="rect">
            <a:avLst/>
          </a:prstGeom>
        </p:spPr>
        <p:txBody>
          <a:bodyPr anchor="ctr" anchorCtr="0"/>
          <a:lstStyle>
            <a:lvl1pPr algn="ctr">
              <a:defRPr sz="1600"/>
            </a:lvl1pPr>
          </a:lstStyle>
          <a:p>
            <a:fld id="{4E365EFC-0F77-4B87-BABE-1C8D3BFB968F}" type="slidenum">
              <a:rPr lang="cs-CZ" smtClean="0"/>
              <a:pPr/>
              <a:t>‹#›</a:t>
            </a:fld>
            <a:endParaRPr lang="cs-CZ" dirty="0"/>
          </a:p>
        </p:txBody>
      </p:sp>
      <p:sp>
        <p:nvSpPr>
          <p:cNvPr id="7" name="Zástupný symbol pro text 7"/>
          <p:cNvSpPr>
            <a:spLocks noGrp="1"/>
          </p:cNvSpPr>
          <p:nvPr>
            <p:ph type="body" sz="quarter" idx="13"/>
          </p:nvPr>
        </p:nvSpPr>
        <p:spPr>
          <a:xfrm>
            <a:off x="467866" y="0"/>
            <a:ext cx="4968230" cy="333375"/>
          </a:xfrm>
        </p:spPr>
        <p:txBody>
          <a:bodyPr>
            <a:noAutofit/>
          </a:bodyPr>
          <a:lstStyle>
            <a:lvl1pPr>
              <a:buNone/>
              <a:defRPr sz="1600" b="1">
                <a:solidFill>
                  <a:schemeClr val="bg1"/>
                </a:solidFill>
              </a:defRPr>
            </a:lvl1pPr>
            <a:lvl2pPr>
              <a:defRPr sz="1600" b="1">
                <a:solidFill>
                  <a:schemeClr val="bg1"/>
                </a:solidFill>
              </a:defRPr>
            </a:lvl2pPr>
            <a:lvl3pPr>
              <a:defRPr sz="1600" b="1">
                <a:solidFill>
                  <a:schemeClr val="bg1"/>
                </a:solidFill>
              </a:defRPr>
            </a:lvl3pPr>
            <a:lvl4pPr>
              <a:defRPr sz="1600" b="1">
                <a:solidFill>
                  <a:schemeClr val="bg1"/>
                </a:solidFill>
              </a:defRPr>
            </a:lvl4pPr>
            <a:lvl5pPr>
              <a:defRPr sz="16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cs-CZ" dirty="0" smtClean="0"/>
              <a:t>Klepnutím lze upravit styly předlohy textu.</a:t>
            </a:r>
          </a:p>
        </p:txBody>
      </p:sp>
      <p:sp>
        <p:nvSpPr>
          <p:cNvPr id="8" name="Zástupný symbol pro text 9"/>
          <p:cNvSpPr>
            <a:spLocks noGrp="1"/>
          </p:cNvSpPr>
          <p:nvPr>
            <p:ph type="body" sz="quarter" idx="14" hasCustomPrompt="1"/>
          </p:nvPr>
        </p:nvSpPr>
        <p:spPr>
          <a:xfrm>
            <a:off x="468313" y="333375"/>
            <a:ext cx="4608512" cy="215305"/>
          </a:xfrm>
        </p:spPr>
        <p:txBody>
          <a:bodyPr anchor="ctr" anchorCtr="0">
            <a:noAutofit/>
          </a:bodyPr>
          <a:lstStyle>
            <a:lvl1pPr>
              <a:buNone/>
              <a:defRPr sz="1200" b="1">
                <a:solidFill>
                  <a:schemeClr val="bg1"/>
                </a:solidFill>
              </a:defRPr>
            </a:lvl1pPr>
            <a:lvl2pPr>
              <a:defRPr sz="1200" b="1">
                <a:solidFill>
                  <a:schemeClr val="bg1"/>
                </a:solidFill>
              </a:defRPr>
            </a:lvl2pPr>
            <a:lvl3pPr>
              <a:defRPr sz="1200" b="1">
                <a:solidFill>
                  <a:schemeClr val="bg1"/>
                </a:solidFill>
              </a:defRPr>
            </a:lvl3pPr>
            <a:lvl4pPr>
              <a:defRPr sz="1200" b="1">
                <a:solidFill>
                  <a:schemeClr val="bg1"/>
                </a:solidFill>
              </a:defRPr>
            </a:lvl4pPr>
            <a:lvl5pPr>
              <a:defRPr sz="12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cs-CZ" dirty="0" smtClean="0"/>
              <a:t>Jméno Příjmení</a:t>
            </a:r>
            <a:endParaRPr lang="cs-CZ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8604448" y="6453337"/>
            <a:ext cx="539552" cy="404664"/>
          </a:xfrm>
          <a:prstGeom prst="rect">
            <a:avLst/>
          </a:prstGeom>
        </p:spPr>
        <p:txBody>
          <a:bodyPr anchor="ctr" anchorCtr="0"/>
          <a:lstStyle>
            <a:lvl1pPr algn="ctr">
              <a:defRPr sz="1600"/>
            </a:lvl1pPr>
          </a:lstStyle>
          <a:p>
            <a:fld id="{4E365EFC-0F77-4B87-BABE-1C8D3BFB968F}" type="slidenum">
              <a:rPr lang="cs-CZ" smtClean="0"/>
              <a:pPr/>
              <a:t>‹#›</a:t>
            </a:fld>
            <a:endParaRPr lang="cs-CZ" dirty="0"/>
          </a:p>
        </p:txBody>
      </p:sp>
      <p:sp>
        <p:nvSpPr>
          <p:cNvPr id="6" name="Zástupný symbol pro text 7"/>
          <p:cNvSpPr>
            <a:spLocks noGrp="1"/>
          </p:cNvSpPr>
          <p:nvPr>
            <p:ph type="body" sz="quarter" idx="13"/>
          </p:nvPr>
        </p:nvSpPr>
        <p:spPr>
          <a:xfrm>
            <a:off x="467866" y="0"/>
            <a:ext cx="4968230" cy="333375"/>
          </a:xfrm>
        </p:spPr>
        <p:txBody>
          <a:bodyPr>
            <a:noAutofit/>
          </a:bodyPr>
          <a:lstStyle>
            <a:lvl1pPr>
              <a:buNone/>
              <a:defRPr sz="1600" b="1">
                <a:solidFill>
                  <a:schemeClr val="bg1"/>
                </a:solidFill>
              </a:defRPr>
            </a:lvl1pPr>
            <a:lvl2pPr>
              <a:defRPr sz="1600" b="1">
                <a:solidFill>
                  <a:schemeClr val="bg1"/>
                </a:solidFill>
              </a:defRPr>
            </a:lvl2pPr>
            <a:lvl3pPr>
              <a:defRPr sz="1600" b="1">
                <a:solidFill>
                  <a:schemeClr val="bg1"/>
                </a:solidFill>
              </a:defRPr>
            </a:lvl3pPr>
            <a:lvl4pPr>
              <a:defRPr sz="1600" b="1">
                <a:solidFill>
                  <a:schemeClr val="bg1"/>
                </a:solidFill>
              </a:defRPr>
            </a:lvl4pPr>
            <a:lvl5pPr>
              <a:defRPr sz="16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cs-CZ" dirty="0" smtClean="0"/>
              <a:t>Klepnutím lze upravit styly předlohy textu.</a:t>
            </a:r>
          </a:p>
        </p:txBody>
      </p:sp>
      <p:sp>
        <p:nvSpPr>
          <p:cNvPr id="7" name="Zástupný symbol pro text 9"/>
          <p:cNvSpPr>
            <a:spLocks noGrp="1"/>
          </p:cNvSpPr>
          <p:nvPr>
            <p:ph type="body" sz="quarter" idx="14" hasCustomPrompt="1"/>
          </p:nvPr>
        </p:nvSpPr>
        <p:spPr>
          <a:xfrm>
            <a:off x="468313" y="333375"/>
            <a:ext cx="4608512" cy="215305"/>
          </a:xfrm>
        </p:spPr>
        <p:txBody>
          <a:bodyPr anchor="ctr" anchorCtr="0">
            <a:noAutofit/>
          </a:bodyPr>
          <a:lstStyle>
            <a:lvl1pPr>
              <a:buNone/>
              <a:defRPr sz="1200" b="1">
                <a:solidFill>
                  <a:schemeClr val="bg1"/>
                </a:solidFill>
              </a:defRPr>
            </a:lvl1pPr>
            <a:lvl2pPr>
              <a:defRPr sz="1200" b="1">
                <a:solidFill>
                  <a:schemeClr val="bg1"/>
                </a:solidFill>
              </a:defRPr>
            </a:lvl2pPr>
            <a:lvl3pPr>
              <a:defRPr sz="1200" b="1">
                <a:solidFill>
                  <a:schemeClr val="bg1"/>
                </a:solidFill>
              </a:defRPr>
            </a:lvl3pPr>
            <a:lvl4pPr>
              <a:defRPr sz="1200" b="1">
                <a:solidFill>
                  <a:schemeClr val="bg1"/>
                </a:solidFill>
              </a:defRPr>
            </a:lvl4pPr>
            <a:lvl5pPr>
              <a:defRPr sz="12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cs-CZ" dirty="0" smtClean="0"/>
              <a:t>Jméno Příjmení</a:t>
            </a:r>
            <a:endParaRPr lang="cs-CZ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30.xml"/><Relationship Id="rId2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29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3.xml"/><Relationship Id="rId19" Type="http://schemas.openxmlformats.org/officeDocument/2006/relationships/image" Target="../media/image4.png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 6"/>
          <p:cNvSpPr/>
          <p:nvPr/>
        </p:nvSpPr>
        <p:spPr>
          <a:xfrm>
            <a:off x="811882" y="4941168"/>
            <a:ext cx="8316416" cy="11521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457200" y="1124744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 smtClean="0"/>
              <a:t>Klepnutím lze upravit styl předlohy nadpisů.</a:t>
            </a:r>
            <a:endParaRPr lang="cs-CZ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2071389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 smtClean="0"/>
              <a:t>Klepnutím lze upravit styly předlohy textu.</a:t>
            </a:r>
          </a:p>
          <a:p>
            <a:pPr lvl="1"/>
            <a:r>
              <a:rPr lang="cs-CZ" dirty="0" smtClean="0"/>
              <a:t>Druhá úroveň</a:t>
            </a:r>
          </a:p>
          <a:p>
            <a:pPr lvl="2"/>
            <a:r>
              <a:rPr lang="cs-CZ" dirty="0" smtClean="0"/>
              <a:t>Třetí úroveň</a:t>
            </a:r>
          </a:p>
          <a:p>
            <a:pPr lvl="3"/>
            <a:r>
              <a:rPr lang="cs-CZ" dirty="0" smtClean="0"/>
              <a:t>Čtvrtá úroveň</a:t>
            </a:r>
          </a:p>
          <a:p>
            <a:pPr lvl="4"/>
            <a:r>
              <a:rPr lang="cs-CZ" dirty="0" smtClean="0"/>
              <a:t>Pátá úroveň</a:t>
            </a:r>
            <a:endParaRPr lang="cs-CZ" dirty="0"/>
          </a:p>
        </p:txBody>
      </p:sp>
      <p:pic>
        <p:nvPicPr>
          <p:cNvPr id="7" name="Obrázek 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0"/>
            <a:ext cx="2726756" cy="80548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2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9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457200" y="1124744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 smtClean="0"/>
              <a:t>Klepnutím lze upravit styl předlohy nadpisů.</a:t>
            </a:r>
            <a:endParaRPr lang="cs-CZ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2071389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 smtClean="0"/>
              <a:t>Klepnutím lze upravit styly předlohy textu.</a:t>
            </a:r>
          </a:p>
          <a:p>
            <a:pPr lvl="1"/>
            <a:r>
              <a:rPr lang="cs-CZ" dirty="0" smtClean="0"/>
              <a:t>Druhá úroveň</a:t>
            </a:r>
          </a:p>
          <a:p>
            <a:pPr lvl="2"/>
            <a:r>
              <a:rPr lang="cs-CZ" dirty="0" smtClean="0"/>
              <a:t>Třetí úroveň</a:t>
            </a:r>
          </a:p>
          <a:p>
            <a:pPr lvl="3"/>
            <a:r>
              <a:rPr lang="cs-CZ" dirty="0" smtClean="0"/>
              <a:t>Čtvrtá úroveň</a:t>
            </a:r>
          </a:p>
          <a:p>
            <a:pPr lvl="4"/>
            <a:r>
              <a:rPr lang="cs-CZ" dirty="0" smtClean="0"/>
              <a:t>Pátá úroveň</a:t>
            </a:r>
            <a:endParaRPr lang="cs-CZ" dirty="0"/>
          </a:p>
        </p:txBody>
      </p:sp>
      <p:pic>
        <p:nvPicPr>
          <p:cNvPr id="7" name="Obrázek 6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0"/>
            <a:ext cx="2726756" cy="80548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4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7" r:id="rId12"/>
    <p:sldLayoutId id="2147483678" r:id="rId13"/>
    <p:sldLayoutId id="2147483679" r:id="rId14"/>
    <p:sldLayoutId id="2147483680" r:id="rId15"/>
    <p:sldLayoutId id="2147483681" r:id="rId16"/>
    <p:sldLayoutId id="2147483682" r:id="rId17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notesSlide" Target="../notesSlides/notesSlide10.xml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10.wmf"/><Relationship Id="rId10" Type="http://schemas.openxmlformats.org/officeDocument/2006/relationships/image" Target="../media/image16.wmf"/><Relationship Id="rId4" Type="http://schemas.openxmlformats.org/officeDocument/2006/relationships/oleObject" Target="../embeddings/oleObject13.bin"/><Relationship Id="rId9" Type="http://schemas.openxmlformats.org/officeDocument/2006/relationships/oleObject" Target="../embeddings/oleObject16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6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9.wmf"/><Relationship Id="rId4" Type="http://schemas.openxmlformats.org/officeDocument/2006/relationships/oleObject" Target="../embeddings/oleObject17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21.wmf"/><Relationship Id="rId2" Type="http://schemas.openxmlformats.org/officeDocument/2006/relationships/slideLayout" Target="../slideLayouts/slideLayout28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9.bin"/><Relationship Id="rId5" Type="http://schemas.openxmlformats.org/officeDocument/2006/relationships/image" Target="../media/image20.wmf"/><Relationship Id="rId4" Type="http://schemas.openxmlformats.org/officeDocument/2006/relationships/oleObject" Target="../embeddings/oleObject18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6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22.wmf"/><Relationship Id="rId4" Type="http://schemas.openxmlformats.org/officeDocument/2006/relationships/oleObject" Target="../embeddings/oleObject20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7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13" Type="http://schemas.openxmlformats.org/officeDocument/2006/relationships/image" Target="../media/image27.wmf"/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24.wmf"/><Relationship Id="rId12" Type="http://schemas.openxmlformats.org/officeDocument/2006/relationships/oleObject" Target="../embeddings/oleObject25.bin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22.bin"/><Relationship Id="rId11" Type="http://schemas.openxmlformats.org/officeDocument/2006/relationships/image" Target="../media/image26.wmf"/><Relationship Id="rId5" Type="http://schemas.openxmlformats.org/officeDocument/2006/relationships/image" Target="../media/image10.wmf"/><Relationship Id="rId10" Type="http://schemas.openxmlformats.org/officeDocument/2006/relationships/oleObject" Target="../embeddings/oleObject24.bin"/><Relationship Id="rId4" Type="http://schemas.openxmlformats.org/officeDocument/2006/relationships/oleObject" Target="../embeddings/oleObject21.bin"/><Relationship Id="rId9" Type="http://schemas.openxmlformats.org/officeDocument/2006/relationships/image" Target="../media/image25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28.wmf"/><Relationship Id="rId4" Type="http://schemas.openxmlformats.org/officeDocument/2006/relationships/oleObject" Target="../embeddings/oleObject26.bin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5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.bin"/><Relationship Id="rId13" Type="http://schemas.openxmlformats.org/officeDocument/2006/relationships/image" Target="../media/image30.wmf"/><Relationship Id="rId3" Type="http://schemas.openxmlformats.org/officeDocument/2006/relationships/notesSlide" Target="../notesSlides/notesSlide25.xml"/><Relationship Id="rId7" Type="http://schemas.openxmlformats.org/officeDocument/2006/relationships/image" Target="../media/image24.wmf"/><Relationship Id="rId12" Type="http://schemas.openxmlformats.org/officeDocument/2006/relationships/oleObject" Target="../embeddings/oleObject31.bin"/><Relationship Id="rId17" Type="http://schemas.openxmlformats.org/officeDocument/2006/relationships/image" Target="../media/image32.wmf"/><Relationship Id="rId2" Type="http://schemas.openxmlformats.org/officeDocument/2006/relationships/slideLayout" Target="../slideLayouts/slideLayout29.xml"/><Relationship Id="rId16" Type="http://schemas.openxmlformats.org/officeDocument/2006/relationships/oleObject" Target="../embeddings/oleObject33.bin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28.bin"/><Relationship Id="rId11" Type="http://schemas.openxmlformats.org/officeDocument/2006/relationships/image" Target="../media/image29.wmf"/><Relationship Id="rId5" Type="http://schemas.openxmlformats.org/officeDocument/2006/relationships/image" Target="../media/image10.wmf"/><Relationship Id="rId15" Type="http://schemas.openxmlformats.org/officeDocument/2006/relationships/image" Target="../media/image31.wmf"/><Relationship Id="rId10" Type="http://schemas.openxmlformats.org/officeDocument/2006/relationships/oleObject" Target="../embeddings/oleObject30.bin"/><Relationship Id="rId4" Type="http://schemas.openxmlformats.org/officeDocument/2006/relationships/oleObject" Target="../embeddings/oleObject27.bin"/><Relationship Id="rId9" Type="http://schemas.openxmlformats.org/officeDocument/2006/relationships/image" Target="../media/image25.wmf"/><Relationship Id="rId14" Type="http://schemas.openxmlformats.org/officeDocument/2006/relationships/oleObject" Target="../embeddings/oleObject32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6.bin"/><Relationship Id="rId3" Type="http://schemas.openxmlformats.org/officeDocument/2006/relationships/notesSlide" Target="../notesSlides/notesSlide26.xml"/><Relationship Id="rId7" Type="http://schemas.openxmlformats.org/officeDocument/2006/relationships/image" Target="../media/image34.wmf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35.bin"/><Relationship Id="rId11" Type="http://schemas.openxmlformats.org/officeDocument/2006/relationships/image" Target="../media/image36.wmf"/><Relationship Id="rId5" Type="http://schemas.openxmlformats.org/officeDocument/2006/relationships/image" Target="../media/image33.wmf"/><Relationship Id="rId10" Type="http://schemas.openxmlformats.org/officeDocument/2006/relationships/oleObject" Target="../embeddings/oleObject37.bin"/><Relationship Id="rId4" Type="http://schemas.openxmlformats.org/officeDocument/2006/relationships/oleObject" Target="../embeddings/oleObject34.bin"/><Relationship Id="rId9" Type="http://schemas.openxmlformats.org/officeDocument/2006/relationships/image" Target="../media/image35.w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0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26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7.w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46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4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image" Target="../media/image12.wmf"/><Relationship Id="rId3" Type="http://schemas.openxmlformats.org/officeDocument/2006/relationships/notesSlide" Target="../notesSlides/notesSlide6.xml"/><Relationship Id="rId7" Type="http://schemas.openxmlformats.org/officeDocument/2006/relationships/oleObject" Target="../embeddings/oleObject7.bin"/><Relationship Id="rId12" Type="http://schemas.openxmlformats.org/officeDocument/2006/relationships/oleObject" Target="../embeddings/oleObject10.bin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11.wmf"/><Relationship Id="rId5" Type="http://schemas.openxmlformats.org/officeDocument/2006/relationships/image" Target="../media/image9.wmf"/><Relationship Id="rId10" Type="http://schemas.openxmlformats.org/officeDocument/2006/relationships/oleObject" Target="../embeddings/oleObject9.bin"/><Relationship Id="rId4" Type="http://schemas.openxmlformats.org/officeDocument/2006/relationships/oleObject" Target="../embeddings/oleObject5.bin"/><Relationship Id="rId9" Type="http://schemas.openxmlformats.org/officeDocument/2006/relationships/oleObject" Target="../embeddings/oleObject8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1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043608" y="5085184"/>
            <a:ext cx="7776864" cy="720080"/>
          </a:xfrm>
        </p:spPr>
        <p:txBody>
          <a:bodyPr/>
          <a:lstStyle/>
          <a:p>
            <a:r>
              <a:rPr lang="en-GB" dirty="0" smtClean="0"/>
              <a:t>Descriptive Statistics</a:t>
            </a:r>
            <a:br>
              <a:rPr lang="en-GB" dirty="0" smtClean="0"/>
            </a:br>
            <a:r>
              <a:rPr lang="en-GB" dirty="0" smtClean="0"/>
              <a:t>Graphing Techniques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57200"/>
            <a:ext cx="9144000" cy="1371600"/>
          </a:xfrm>
        </p:spPr>
        <p:txBody>
          <a:bodyPr/>
          <a:lstStyle/>
          <a:p>
            <a:pPr eaLnBrk="1" hangingPunct="1"/>
            <a:r>
              <a:rPr lang="cs-CZ" smtClean="0"/>
              <a:t>Personal income (thousands CZK)</a:t>
            </a:r>
          </a:p>
        </p:txBody>
      </p:sp>
      <p:sp>
        <p:nvSpPr>
          <p:cNvPr id="9223" name="Rectangle 3"/>
          <p:cNvSpPr>
            <a:spLocks noChangeArrowheads="1"/>
          </p:cNvSpPr>
          <p:nvPr/>
        </p:nvSpPr>
        <p:spPr bwMode="auto">
          <a:xfrm>
            <a:off x="0" y="31765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cs-CZ"/>
          </a:p>
        </p:txBody>
      </p:sp>
      <p:sp>
        <p:nvSpPr>
          <p:cNvPr id="9224" name="Rectangle 4"/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cs-CZ"/>
          </a:p>
        </p:txBody>
      </p:sp>
      <p:graphicFrame>
        <p:nvGraphicFramePr>
          <p:cNvPr id="212080" name="Group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1334746"/>
              </p:ext>
            </p:extLst>
          </p:nvPr>
        </p:nvGraphicFramePr>
        <p:xfrm>
          <a:off x="1835150" y="2060575"/>
          <a:ext cx="5113338" cy="3223033"/>
        </p:xfrm>
        <a:graphic>
          <a:graphicData uri="http://schemas.openxmlformats.org/drawingml/2006/table">
            <a:tbl>
              <a:tblPr/>
              <a:tblGrid>
                <a:gridCol w="930275"/>
                <a:gridCol w="1393825"/>
                <a:gridCol w="1277938"/>
                <a:gridCol w="1511300"/>
              </a:tblGrid>
              <a:tr h="419017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No.</a:t>
                      </a:r>
                      <a:endParaRPr kumimoji="0" lang="cs-CZ" sz="1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No.</a:t>
                      </a:r>
                      <a:endParaRPr kumimoji="0" lang="cs-CZ" sz="1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451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cs-CZ" sz="1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13.2</a:t>
                      </a:r>
                      <a:endParaRPr kumimoji="0" lang="cs-CZ" sz="1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Arial" pitchFamily="34" charset="0"/>
                        </a:rPr>
                        <a:t>9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16.4</a:t>
                      </a:r>
                      <a:endParaRPr kumimoji="0" lang="cs-CZ" sz="17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451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13.5</a:t>
                      </a:r>
                      <a:endParaRPr kumimoji="0" lang="cs-CZ" sz="1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17.2</a:t>
                      </a:r>
                      <a:endParaRPr kumimoji="0" lang="cs-CZ" sz="1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451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14.0</a:t>
                      </a:r>
                      <a:endParaRPr kumimoji="0" lang="cs-CZ" sz="1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11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19.0</a:t>
                      </a:r>
                      <a:endParaRPr kumimoji="0" lang="cs-CZ" sz="1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451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4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14.5</a:t>
                      </a:r>
                      <a:endParaRPr kumimoji="0" lang="cs-CZ" sz="17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12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25.8</a:t>
                      </a:r>
                      <a:endParaRPr kumimoji="0" lang="cs-CZ" sz="1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451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5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14.5</a:t>
                      </a:r>
                      <a:endParaRPr kumimoji="0" lang="cs-CZ" sz="17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13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27.0</a:t>
                      </a:r>
                      <a:endParaRPr kumimoji="0" lang="cs-CZ" sz="1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451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6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15.2</a:t>
                      </a:r>
                      <a:endParaRPr kumimoji="0" lang="cs-CZ" sz="1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14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35.0</a:t>
                      </a:r>
                      <a:endParaRPr kumimoji="0" lang="cs-CZ" sz="1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451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7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15.6</a:t>
                      </a:r>
                      <a:endParaRPr kumimoji="0" lang="cs-CZ" sz="1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15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35.5</a:t>
                      </a:r>
                      <a:endParaRPr kumimoji="0" lang="cs-CZ" sz="1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451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Arial" pitchFamily="34" charset="0"/>
                        </a:rPr>
                        <a:t>8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16.2</a:t>
                      </a:r>
                      <a:endParaRPr kumimoji="0" lang="cs-CZ" sz="17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16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120.5</a:t>
                      </a:r>
                      <a:endParaRPr kumimoji="0" lang="cs-CZ" sz="1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277" name="Rectangle 84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cs-CZ"/>
          </a:p>
        </p:txBody>
      </p:sp>
      <p:sp>
        <p:nvSpPr>
          <p:cNvPr id="9278" name="Rectangle 85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cs-CZ"/>
          </a:p>
        </p:txBody>
      </p:sp>
      <p:sp>
        <p:nvSpPr>
          <p:cNvPr id="9279" name="Rectangle 87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cs-CZ"/>
          </a:p>
        </p:txBody>
      </p:sp>
      <p:sp>
        <p:nvSpPr>
          <p:cNvPr id="9280" name="Rectangle 89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cs-CZ"/>
          </a:p>
        </p:txBody>
      </p:sp>
      <p:graphicFrame>
        <p:nvGraphicFramePr>
          <p:cNvPr id="9218" name="Object 90"/>
          <p:cNvGraphicFramePr>
            <a:graphicFrameLocks noChangeAspect="1"/>
          </p:cNvGraphicFramePr>
          <p:nvPr/>
        </p:nvGraphicFramePr>
        <p:xfrm>
          <a:off x="3203575" y="2060575"/>
          <a:ext cx="336550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6" name="Rovnice" r:id="rId4" imgW="203024" imgH="253780" progId="Equation.3">
                  <p:embed/>
                </p:oleObj>
              </mc:Choice>
              <mc:Fallback>
                <p:oleObj name="Rovnice" r:id="rId4" imgW="203024" imgH="2537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2060575"/>
                        <a:ext cx="336550" cy="360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81" name="Rectangle 91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cs-CZ"/>
          </a:p>
        </p:txBody>
      </p:sp>
      <p:graphicFrame>
        <p:nvGraphicFramePr>
          <p:cNvPr id="9219" name="Object 92"/>
          <p:cNvGraphicFramePr>
            <a:graphicFrameLocks noChangeAspect="1"/>
          </p:cNvGraphicFramePr>
          <p:nvPr/>
        </p:nvGraphicFramePr>
        <p:xfrm>
          <a:off x="6011863" y="2060575"/>
          <a:ext cx="280987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7" name="Rovnice" r:id="rId6" imgW="203024" imgH="253780" progId="Equation.3">
                  <p:embed/>
                </p:oleObj>
              </mc:Choice>
              <mc:Fallback>
                <p:oleObj name="Rovnice" r:id="rId6" imgW="203024" imgH="2537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1863" y="2060575"/>
                        <a:ext cx="280987" cy="360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82" name="Rectangle 93"/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cs-CZ"/>
          </a:p>
        </p:txBody>
      </p:sp>
      <p:sp>
        <p:nvSpPr>
          <p:cNvPr id="9283" name="Text Box 99"/>
          <p:cNvSpPr txBox="1">
            <a:spLocks noChangeArrowheads="1"/>
          </p:cNvSpPr>
          <p:nvPr/>
        </p:nvSpPr>
        <p:spPr bwMode="auto">
          <a:xfrm>
            <a:off x="3132138" y="1557338"/>
            <a:ext cx="2879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sz="2000">
                <a:latin typeface="Verdana" pitchFamily="34" charset="0"/>
              </a:rPr>
              <a:t>n=16… even number</a:t>
            </a:r>
          </a:p>
        </p:txBody>
      </p:sp>
      <p:sp>
        <p:nvSpPr>
          <p:cNvPr id="9284" name="Rectangle 101"/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cs-CZ"/>
          </a:p>
        </p:txBody>
      </p:sp>
      <p:graphicFrame>
        <p:nvGraphicFramePr>
          <p:cNvPr id="9220" name="Object 10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4148027"/>
              </p:ext>
            </p:extLst>
          </p:nvPr>
        </p:nvGraphicFramePr>
        <p:xfrm>
          <a:off x="1052513" y="5797550"/>
          <a:ext cx="3279775" cy="66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8" name="Rovnice" r:id="rId7" imgW="1930320" imgH="393480" progId="Equation.3">
                  <p:embed/>
                </p:oleObj>
              </mc:Choice>
              <mc:Fallback>
                <p:oleObj name="Rovnice" r:id="rId7" imgW="19303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2513" y="5797550"/>
                        <a:ext cx="3279775" cy="665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85" name="Text Box 104"/>
          <p:cNvSpPr txBox="1">
            <a:spLocks noChangeArrowheads="1"/>
          </p:cNvSpPr>
          <p:nvPr/>
        </p:nvSpPr>
        <p:spPr bwMode="auto">
          <a:xfrm>
            <a:off x="1403350" y="5300663"/>
            <a:ext cx="66976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sz="2000" b="1">
                <a:solidFill>
                  <a:srgbClr val="0066FF"/>
                </a:solidFill>
                <a:latin typeface="Verdana" pitchFamily="34" charset="0"/>
              </a:rPr>
              <a:t>   the median		</a:t>
            </a:r>
            <a:r>
              <a:rPr lang="cs-CZ" sz="2000" b="1">
                <a:solidFill>
                  <a:srgbClr val="FF0000"/>
                </a:solidFill>
                <a:latin typeface="Verdana" pitchFamily="34" charset="0"/>
              </a:rPr>
              <a:t>	     the</a:t>
            </a:r>
            <a:r>
              <a:rPr lang="cs-CZ" sz="2000" b="1">
                <a:solidFill>
                  <a:srgbClr val="0066FF"/>
                </a:solidFill>
                <a:latin typeface="Verdana" pitchFamily="34" charset="0"/>
              </a:rPr>
              <a:t> </a:t>
            </a:r>
            <a:r>
              <a:rPr lang="cs-CZ" sz="2000" b="1">
                <a:solidFill>
                  <a:srgbClr val="FF0000"/>
                </a:solidFill>
                <a:latin typeface="Verdana" pitchFamily="34" charset="0"/>
              </a:rPr>
              <a:t>mode</a:t>
            </a:r>
          </a:p>
        </p:txBody>
      </p:sp>
      <p:sp>
        <p:nvSpPr>
          <p:cNvPr id="9286" name="Rectangle 106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cs-CZ"/>
          </a:p>
        </p:txBody>
      </p:sp>
      <p:graphicFrame>
        <p:nvGraphicFramePr>
          <p:cNvPr id="9221" name="Object 10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1446636"/>
              </p:ext>
            </p:extLst>
          </p:nvPr>
        </p:nvGraphicFramePr>
        <p:xfrm>
          <a:off x="6635750" y="5781675"/>
          <a:ext cx="985838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9" name="Rovnice" r:id="rId9" imgW="520560" imgH="177480" progId="Equation.3">
                  <p:embed/>
                </p:oleObj>
              </mc:Choice>
              <mc:Fallback>
                <p:oleObj name="Rovnice" r:id="rId9" imgW="52056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35750" y="5781675"/>
                        <a:ext cx="985838" cy="336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60999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smtClean="0"/>
              <a:t>Use of mean, median and mode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0013" y="1700213"/>
            <a:ext cx="7313612" cy="4465637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cs-CZ" sz="3100" smtClean="0">
                <a:solidFill>
                  <a:schemeClr val="hlink"/>
                </a:solidFill>
              </a:rPr>
              <a:t>The arithmetic mean</a:t>
            </a:r>
          </a:p>
          <a:p>
            <a:pPr eaLnBrk="1" hangingPunct="1">
              <a:buSzTx/>
              <a:buFont typeface="Wingdings" pitchFamily="2" charset="2"/>
              <a:buChar char="§"/>
            </a:pPr>
            <a:r>
              <a:rPr lang="cs-CZ" sz="2700" smtClean="0"/>
              <a:t>member of mathematical system in advanced statistical analysis</a:t>
            </a:r>
          </a:p>
          <a:p>
            <a:pPr eaLnBrk="1" hangingPunct="1">
              <a:buSzTx/>
              <a:buFont typeface="Wingdings" pitchFamily="2" charset="2"/>
              <a:buChar char="§"/>
            </a:pPr>
            <a:r>
              <a:rPr lang="cs-CZ" sz="2700" smtClean="0"/>
              <a:t>preferred measure of central tendency if the distribution is not skewed</a:t>
            </a:r>
          </a:p>
          <a:p>
            <a:pPr eaLnBrk="1" hangingPunct="1">
              <a:buFont typeface="Wingdings" pitchFamily="2" charset="2"/>
              <a:buNone/>
            </a:pPr>
            <a:r>
              <a:rPr lang="cs-CZ" sz="3100" smtClean="0">
                <a:solidFill>
                  <a:schemeClr val="hlink"/>
                </a:solidFill>
              </a:rPr>
              <a:t>The median</a:t>
            </a:r>
          </a:p>
          <a:p>
            <a:pPr eaLnBrk="1" hangingPunct="1">
              <a:buSzTx/>
              <a:buFont typeface="Wingdings" pitchFamily="2" charset="2"/>
              <a:buChar char="§"/>
            </a:pPr>
            <a:r>
              <a:rPr lang="cs-CZ" sz="2700" smtClean="0"/>
              <a:t>when the distribution is skewed </a:t>
            </a:r>
          </a:p>
          <a:p>
            <a:pPr eaLnBrk="1" hangingPunct="1">
              <a:buSzTx/>
              <a:buFont typeface="Wingdings" pitchFamily="2" charset="2"/>
              <a:buNone/>
            </a:pPr>
            <a:r>
              <a:rPr lang="cs-CZ" sz="3100" smtClean="0">
                <a:solidFill>
                  <a:schemeClr val="hlink"/>
                </a:solidFill>
              </a:rPr>
              <a:t>The mode</a:t>
            </a:r>
          </a:p>
          <a:p>
            <a:pPr eaLnBrk="1" hangingPunct="1">
              <a:buSzTx/>
              <a:buFont typeface="Wingdings" pitchFamily="2" charset="2"/>
              <a:buChar char="§"/>
            </a:pPr>
            <a:r>
              <a:rPr lang="cs-CZ" sz="2700" smtClean="0"/>
              <a:t>whenever a quick, rough estimate of central tendency is desired</a:t>
            </a:r>
          </a:p>
        </p:txBody>
      </p:sp>
    </p:spTree>
    <p:extLst>
      <p:ext uri="{BB962C8B-B14F-4D97-AF65-F5344CB8AC3E}">
        <p14:creationId xmlns:p14="http://schemas.microsoft.com/office/powerpoint/2010/main" val="1347179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4" descr="rozdělení_fina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916113"/>
            <a:ext cx="7921625" cy="3960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9" name="Rectangle 5"/>
          <p:cNvSpPr>
            <a:spLocks noChangeArrowheads="1"/>
          </p:cNvSpPr>
          <p:nvPr/>
        </p:nvSpPr>
        <p:spPr bwMode="auto">
          <a:xfrm>
            <a:off x="396876" y="1196752"/>
            <a:ext cx="8424862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cs-CZ" sz="4400" dirty="0" err="1"/>
              <a:t>The</a:t>
            </a:r>
            <a:r>
              <a:rPr lang="cs-CZ" sz="4400" dirty="0"/>
              <a:t> </a:t>
            </a:r>
            <a:r>
              <a:rPr lang="cs-CZ" sz="4400" dirty="0" err="1"/>
              <a:t>mean</a:t>
            </a:r>
            <a:r>
              <a:rPr lang="cs-CZ" sz="4400" dirty="0"/>
              <a:t>, </a:t>
            </a:r>
            <a:r>
              <a:rPr lang="cs-CZ" sz="4400" dirty="0" err="1"/>
              <a:t>median</a:t>
            </a:r>
            <a:r>
              <a:rPr lang="cs-CZ" sz="4400" dirty="0"/>
              <a:t>, mode and </a:t>
            </a:r>
            <a:r>
              <a:rPr lang="cs-CZ" sz="4400" dirty="0" err="1"/>
              <a:t>skewness</a:t>
            </a:r>
            <a:endParaRPr lang="cs-CZ" sz="4400" dirty="0"/>
          </a:p>
        </p:txBody>
      </p:sp>
    </p:spTree>
    <p:extLst>
      <p:ext uri="{BB962C8B-B14F-4D97-AF65-F5344CB8AC3E}">
        <p14:creationId xmlns:p14="http://schemas.microsoft.com/office/powerpoint/2010/main" val="2066515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140700" cy="2805113"/>
          </a:xfrm>
        </p:spPr>
        <p:txBody>
          <a:bodyPr/>
          <a:lstStyle/>
          <a:p>
            <a:pPr eaLnBrk="1" hangingPunct="1"/>
            <a:r>
              <a:rPr lang="cs-CZ" smtClean="0"/>
              <a:t>to describe the spread of the data, its variation around a central value</a:t>
            </a:r>
          </a:p>
          <a:p>
            <a:pPr eaLnBrk="1" hangingPunct="1"/>
            <a:r>
              <a:rPr lang="cs-CZ" smtClean="0"/>
              <a:t>we want to express the distance along the scale of values</a:t>
            </a:r>
          </a:p>
          <a:p>
            <a:pPr eaLnBrk="1" hangingPunct="1"/>
            <a:endParaRPr lang="cs-CZ" smtClean="0"/>
          </a:p>
        </p:txBody>
      </p:sp>
      <p:sp>
        <p:nvSpPr>
          <p:cNvPr id="30723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anchor="b"/>
          <a:lstStyle/>
          <a:p>
            <a:pPr eaLnBrk="1" hangingPunct="1"/>
            <a:r>
              <a:rPr lang="cs-CZ" smtClean="0"/>
              <a:t>2. </a:t>
            </a:r>
            <a:r>
              <a:rPr lang="en-US" smtClean="0"/>
              <a:t>Measures of Dispersion</a:t>
            </a:r>
          </a:p>
        </p:txBody>
      </p:sp>
    </p:spTree>
    <p:extLst>
      <p:ext uri="{BB962C8B-B14F-4D97-AF65-F5344CB8AC3E}">
        <p14:creationId xmlns:p14="http://schemas.microsoft.com/office/powerpoint/2010/main" val="1686397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6" descr="dispersion_fina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981075"/>
            <a:ext cx="8782050" cy="453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6632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smtClean="0"/>
              <a:t>The Range….R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435280" cy="3824288"/>
          </a:xfrm>
        </p:spPr>
        <p:txBody>
          <a:bodyPr>
            <a:normAutofit/>
          </a:bodyPr>
          <a:lstStyle/>
          <a:p>
            <a:pPr eaLnBrk="1" hangingPunct="1"/>
            <a:r>
              <a:rPr lang="cs-CZ" dirty="0" err="1" smtClean="0"/>
              <a:t>it</a:t>
            </a:r>
            <a:r>
              <a:rPr lang="cs-CZ" dirty="0" smtClean="0"/>
              <a:t> </a:t>
            </a:r>
            <a:r>
              <a:rPr lang="cs-CZ" dirty="0" err="1" smtClean="0"/>
              <a:t>is</a:t>
            </a:r>
            <a:r>
              <a:rPr lang="cs-CZ" dirty="0" smtClean="0"/>
              <a:t> </a:t>
            </a:r>
            <a:r>
              <a:rPr lang="cs-CZ" dirty="0" err="1" smtClean="0"/>
              <a:t>the</a:t>
            </a:r>
            <a:r>
              <a:rPr lang="cs-CZ" dirty="0" smtClean="0"/>
              <a:t> distance </a:t>
            </a:r>
            <a:r>
              <a:rPr lang="cs-CZ" dirty="0" err="1" smtClean="0"/>
              <a:t>between</a:t>
            </a:r>
            <a:r>
              <a:rPr lang="cs-CZ" dirty="0" smtClean="0"/>
              <a:t> </a:t>
            </a:r>
            <a:r>
              <a:rPr lang="cs-CZ" dirty="0" err="1" smtClean="0"/>
              <a:t>the</a:t>
            </a:r>
            <a:r>
              <a:rPr lang="cs-CZ" dirty="0" smtClean="0"/>
              <a:t> </a:t>
            </a:r>
            <a:r>
              <a:rPr lang="cs-CZ" dirty="0" err="1" smtClean="0"/>
              <a:t>largest</a:t>
            </a:r>
            <a:r>
              <a:rPr lang="cs-CZ" dirty="0" smtClean="0"/>
              <a:t> and </a:t>
            </a:r>
            <a:r>
              <a:rPr lang="cs-CZ" dirty="0" err="1" smtClean="0"/>
              <a:t>smallest</a:t>
            </a:r>
            <a:r>
              <a:rPr lang="cs-CZ" dirty="0" smtClean="0"/>
              <a:t> </a:t>
            </a:r>
            <a:r>
              <a:rPr lang="cs-CZ" dirty="0" err="1" smtClean="0"/>
              <a:t>value</a:t>
            </a:r>
            <a:endParaRPr lang="cs-CZ" dirty="0" smtClean="0"/>
          </a:p>
          <a:p>
            <a:pPr lvl="1" eaLnBrk="1" hangingPunct="1">
              <a:buFont typeface="Wingdings" pitchFamily="2" charset="2"/>
              <a:buNone/>
            </a:pPr>
            <a:endParaRPr lang="cs-CZ" sz="1900" dirty="0" smtClean="0"/>
          </a:p>
          <a:p>
            <a:pPr lvl="1" eaLnBrk="1" hangingPunct="1">
              <a:buFont typeface="Wingdings" pitchFamily="2" charset="2"/>
              <a:buNone/>
            </a:pPr>
            <a:r>
              <a:rPr lang="cs-CZ" dirty="0" smtClean="0"/>
              <a:t>R=</a:t>
            </a:r>
            <a:r>
              <a:rPr lang="cs-CZ" dirty="0" err="1" smtClean="0"/>
              <a:t>x</a:t>
            </a:r>
            <a:r>
              <a:rPr lang="cs-CZ" baseline="-25000" dirty="0" err="1" smtClean="0"/>
              <a:t>max</a:t>
            </a:r>
            <a:r>
              <a:rPr lang="cs-CZ" dirty="0" err="1" smtClean="0"/>
              <a:t>-x</a:t>
            </a:r>
            <a:r>
              <a:rPr lang="cs-CZ" baseline="-25000" dirty="0" err="1" smtClean="0"/>
              <a:t>min</a:t>
            </a:r>
            <a:endParaRPr lang="cs-CZ" baseline="-25000" dirty="0" smtClean="0"/>
          </a:p>
          <a:p>
            <a:pPr lvl="1" eaLnBrk="1" hangingPunct="1">
              <a:buFont typeface="Wingdings" pitchFamily="2" charset="2"/>
              <a:buNone/>
            </a:pPr>
            <a:endParaRPr lang="cs-CZ" sz="1900" baseline="-25000" dirty="0" smtClean="0"/>
          </a:p>
          <a:p>
            <a:pPr lvl="1" eaLnBrk="1" hangingPunct="1"/>
            <a:r>
              <a:rPr lang="cs-CZ" dirty="0" err="1" smtClean="0"/>
              <a:t>it</a:t>
            </a:r>
            <a:r>
              <a:rPr lang="cs-CZ" dirty="0" smtClean="0"/>
              <a:t> </a:t>
            </a:r>
            <a:r>
              <a:rPr lang="cs-CZ" dirty="0" err="1" smtClean="0"/>
              <a:t>does</a:t>
            </a:r>
            <a:r>
              <a:rPr lang="cs-CZ" dirty="0" smtClean="0"/>
              <a:t> not </a:t>
            </a:r>
            <a:r>
              <a:rPr lang="cs-CZ" dirty="0" err="1" smtClean="0"/>
              <a:t>explain</a:t>
            </a:r>
            <a:r>
              <a:rPr lang="cs-CZ" dirty="0" smtClean="0"/>
              <a:t> </a:t>
            </a:r>
            <a:r>
              <a:rPr lang="cs-CZ" dirty="0" err="1" smtClean="0"/>
              <a:t>the</a:t>
            </a:r>
            <a:r>
              <a:rPr lang="cs-CZ" dirty="0" smtClean="0"/>
              <a:t> variability </a:t>
            </a:r>
            <a:r>
              <a:rPr lang="cs-CZ" dirty="0" err="1" smtClean="0"/>
              <a:t>inside</a:t>
            </a:r>
            <a:r>
              <a:rPr lang="cs-CZ" dirty="0" smtClean="0"/>
              <a:t> </a:t>
            </a:r>
            <a:r>
              <a:rPr lang="cs-CZ" dirty="0" err="1" smtClean="0"/>
              <a:t>the</a:t>
            </a:r>
            <a:r>
              <a:rPr lang="cs-CZ" dirty="0" smtClean="0"/>
              <a:t> </a:t>
            </a:r>
            <a:r>
              <a:rPr lang="cs-CZ" dirty="0" err="1" smtClean="0"/>
              <a:t>range</a:t>
            </a:r>
            <a:r>
              <a:rPr lang="cs-CZ" dirty="0" smtClean="0"/>
              <a:t> </a:t>
            </a:r>
            <a:r>
              <a:rPr lang="cs-CZ" b="1" dirty="0" smtClean="0">
                <a:solidFill>
                  <a:srgbClr val="FF0000"/>
                </a:solidFill>
              </a:rPr>
              <a:t>!</a:t>
            </a:r>
            <a:endParaRPr lang="cs-CZ" dirty="0" smtClean="0"/>
          </a:p>
          <a:p>
            <a:pPr lvl="1" eaLnBrk="1" hangingPunct="1"/>
            <a:r>
              <a:rPr lang="cs-CZ" dirty="0" smtClean="0"/>
              <a:t>very </a:t>
            </a:r>
            <a:r>
              <a:rPr lang="cs-CZ" dirty="0" err="1" smtClean="0"/>
              <a:t>simple</a:t>
            </a:r>
            <a:r>
              <a:rPr lang="cs-CZ" dirty="0" smtClean="0"/>
              <a:t> and </a:t>
            </a:r>
            <a:r>
              <a:rPr lang="cs-CZ" dirty="0" err="1" smtClean="0"/>
              <a:t>straightforward</a:t>
            </a:r>
            <a:r>
              <a:rPr lang="cs-CZ" dirty="0" smtClean="0"/>
              <a:t> </a:t>
            </a:r>
            <a:r>
              <a:rPr lang="cs-CZ" dirty="0" err="1" smtClean="0"/>
              <a:t>measure</a:t>
            </a:r>
            <a:r>
              <a:rPr lang="cs-CZ" dirty="0" smtClean="0"/>
              <a:t> </a:t>
            </a:r>
            <a:r>
              <a:rPr lang="cs-CZ" dirty="0" err="1" smtClean="0"/>
              <a:t>of</a:t>
            </a:r>
            <a:r>
              <a:rPr lang="cs-CZ" dirty="0" smtClean="0"/>
              <a:t> </a:t>
            </a:r>
            <a:r>
              <a:rPr lang="cs-CZ" dirty="0" err="1" smtClean="0"/>
              <a:t>dispersion</a:t>
            </a:r>
            <a:endParaRPr lang="cs-CZ" dirty="0" smtClean="0"/>
          </a:p>
          <a:p>
            <a:pPr lvl="1" eaLnBrk="1" hangingPunct="1"/>
            <a:endParaRPr lang="cs-CZ" dirty="0" smtClean="0"/>
          </a:p>
          <a:p>
            <a:pPr lvl="1" eaLnBrk="1" hangingPunct="1"/>
            <a:endParaRPr lang="cs-CZ" dirty="0" smtClean="0"/>
          </a:p>
        </p:txBody>
      </p:sp>
    </p:spTree>
    <p:extLst>
      <p:ext uri="{BB962C8B-B14F-4D97-AF65-F5344CB8AC3E}">
        <p14:creationId xmlns:p14="http://schemas.microsoft.com/office/powerpoint/2010/main" val="2510407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The Variance…s</a:t>
            </a:r>
            <a:r>
              <a:rPr lang="cs-CZ" baseline="30000"/>
              <a:t>2</a:t>
            </a:r>
          </a:p>
        </p:txBody>
      </p:sp>
      <p:sp>
        <p:nvSpPr>
          <p:cNvPr id="2304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" y="1997075"/>
            <a:ext cx="8139113" cy="2652713"/>
          </a:xfrm>
        </p:spPr>
        <p:txBody>
          <a:bodyPr>
            <a:normAutofit lnSpcReduction="10000"/>
          </a:bodyPr>
          <a:lstStyle/>
          <a:p>
            <a:r>
              <a:rPr lang="cs-CZ" sz="2900"/>
              <a:t>it is an average squared deviation of each value from the mean</a:t>
            </a:r>
          </a:p>
          <a:p>
            <a:pPr>
              <a:buFont typeface="Wingdings" pitchFamily="2" charset="2"/>
              <a:buNone/>
            </a:pPr>
            <a:r>
              <a:rPr lang="cs-CZ" sz="2800"/>
              <a:t>		 </a:t>
            </a:r>
            <a:r>
              <a:rPr lang="cs-CZ" sz="2300"/>
              <a:t>it is the sum of the squared deviations from the mean divided by n</a:t>
            </a:r>
          </a:p>
          <a:p>
            <a:r>
              <a:rPr lang="cs-CZ" sz="2900"/>
              <a:t>when computing the variation based on </a:t>
            </a:r>
            <a:r>
              <a:rPr lang="cs-CZ" sz="2900" b="1"/>
              <a:t>sample</a:t>
            </a:r>
            <a:r>
              <a:rPr lang="cs-CZ" sz="2900"/>
              <a:t> we correct the calculation</a:t>
            </a:r>
          </a:p>
          <a:p>
            <a:pPr>
              <a:buFont typeface="Wingdings" pitchFamily="2" charset="2"/>
              <a:buNone/>
            </a:pPr>
            <a:endParaRPr lang="cs-CZ" sz="2900"/>
          </a:p>
        </p:txBody>
      </p:sp>
      <p:sp>
        <p:nvSpPr>
          <p:cNvPr id="230404" name="Line 4"/>
          <p:cNvSpPr>
            <a:spLocks noChangeShapeType="1"/>
          </p:cNvSpPr>
          <p:nvPr/>
        </p:nvSpPr>
        <p:spPr bwMode="auto">
          <a:xfrm>
            <a:off x="827088" y="3284538"/>
            <a:ext cx="6477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cs-CZ"/>
          </a:p>
        </p:txBody>
      </p:sp>
      <p:graphicFrame>
        <p:nvGraphicFramePr>
          <p:cNvPr id="230407" name="Object 7"/>
          <p:cNvGraphicFramePr>
            <a:graphicFrameLocks noGrp="1" noChangeAspect="1"/>
          </p:cNvGraphicFramePr>
          <p:nvPr>
            <p:ph sz="half" idx="2"/>
            <p:extLst/>
          </p:nvPr>
        </p:nvGraphicFramePr>
        <p:xfrm>
          <a:off x="3187700" y="4652963"/>
          <a:ext cx="2624138" cy="157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4" name="Rovnice" r:id="rId4" imgW="1015920" imgH="609480" progId="Equation.3">
                  <p:embed/>
                </p:oleObj>
              </mc:Choice>
              <mc:Fallback>
                <p:oleObj name="Rovnice" r:id="rId4" imgW="1015920" imgH="609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7700" y="4652963"/>
                        <a:ext cx="2624138" cy="157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7793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Working formulas </a:t>
            </a:r>
          </a:p>
        </p:txBody>
      </p:sp>
      <p:sp>
        <p:nvSpPr>
          <p:cNvPr id="2344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981200"/>
            <a:ext cx="7331075" cy="628650"/>
          </a:xfrm>
        </p:spPr>
        <p:txBody>
          <a:bodyPr/>
          <a:lstStyle/>
          <a:p>
            <a:pPr lvl="1"/>
            <a:r>
              <a:rPr lang="cs-CZ" sz="2500"/>
              <a:t>For easier computation</a:t>
            </a:r>
          </a:p>
        </p:txBody>
      </p:sp>
      <p:graphicFrame>
        <p:nvGraphicFramePr>
          <p:cNvPr id="234500" name="Object 4"/>
          <p:cNvGraphicFramePr>
            <a:graphicFrameLocks noGrp="1" noChangeAspect="1"/>
          </p:cNvGraphicFramePr>
          <p:nvPr>
            <p:ph sz="quarter" idx="2"/>
            <p:extLst/>
          </p:nvPr>
        </p:nvGraphicFramePr>
        <p:xfrm>
          <a:off x="4440238" y="2614613"/>
          <a:ext cx="2720975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0" name="Rovnice" r:id="rId4" imgW="1231560" imgH="609480" progId="Equation.3">
                  <p:embed/>
                </p:oleObj>
              </mc:Choice>
              <mc:Fallback>
                <p:oleObj name="Rovnice" r:id="rId4" imgW="1231560" imgH="609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0238" y="2614613"/>
                        <a:ext cx="2720975" cy="1346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4502" name="Object 6"/>
          <p:cNvGraphicFramePr>
            <a:graphicFrameLocks noGrp="1" noChangeAspect="1"/>
          </p:cNvGraphicFramePr>
          <p:nvPr>
            <p:ph sz="quarter" idx="3"/>
            <p:extLst/>
          </p:nvPr>
        </p:nvGraphicFramePr>
        <p:xfrm>
          <a:off x="4506913" y="4230688"/>
          <a:ext cx="2347912" cy="1341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1" name="Rovnice" r:id="rId6" imgW="1066680" imgH="609480" progId="Equation.3">
                  <p:embed/>
                </p:oleObj>
              </mc:Choice>
              <mc:Fallback>
                <p:oleObj name="Rovnice" r:id="rId6" imgW="1066680" imgH="609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6913" y="4230688"/>
                        <a:ext cx="2347912" cy="1341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4504" name="Text Box 8"/>
          <p:cNvSpPr txBox="1">
            <a:spLocks noChangeArrowheads="1"/>
          </p:cNvSpPr>
          <p:nvPr/>
        </p:nvSpPr>
        <p:spPr bwMode="auto">
          <a:xfrm>
            <a:off x="1763713" y="3068638"/>
            <a:ext cx="1728787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cs-CZ" sz="2200" i="1">
                <a:latin typeface="Verdana" pitchFamily="34" charset="0"/>
              </a:rPr>
              <a:t>Formula 1</a:t>
            </a:r>
          </a:p>
        </p:txBody>
      </p:sp>
      <p:sp>
        <p:nvSpPr>
          <p:cNvPr id="234505" name="Text Box 9"/>
          <p:cNvSpPr txBox="1">
            <a:spLocks noChangeArrowheads="1"/>
          </p:cNvSpPr>
          <p:nvPr/>
        </p:nvSpPr>
        <p:spPr bwMode="auto">
          <a:xfrm>
            <a:off x="1692275" y="4724400"/>
            <a:ext cx="17287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cs-CZ" sz="2200" i="1">
                <a:latin typeface="Verdana" pitchFamily="34" charset="0"/>
              </a:rPr>
              <a:t>Formula 2</a:t>
            </a:r>
          </a:p>
        </p:txBody>
      </p:sp>
    </p:spTree>
    <p:extLst>
      <p:ext uri="{BB962C8B-B14F-4D97-AF65-F5344CB8AC3E}">
        <p14:creationId xmlns:p14="http://schemas.microsoft.com/office/powerpoint/2010/main" val="3756005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6013" y="1827213"/>
            <a:ext cx="7567612" cy="4114800"/>
          </a:xfrm>
        </p:spPr>
        <p:txBody>
          <a:bodyPr/>
          <a:lstStyle/>
          <a:p>
            <a:r>
              <a:rPr lang="cs-CZ" b="1"/>
              <a:t>the variance</a:t>
            </a:r>
            <a:r>
              <a:rPr lang="cs-CZ"/>
              <a:t> explains both </a:t>
            </a:r>
          </a:p>
          <a:p>
            <a:pPr lvl="1"/>
            <a:r>
              <a:rPr lang="cs-CZ"/>
              <a:t>the variability of the values around the arithmetic mean</a:t>
            </a:r>
          </a:p>
          <a:p>
            <a:pPr lvl="1"/>
            <a:r>
              <a:rPr lang="cs-CZ"/>
              <a:t>the variability among the values</a:t>
            </a:r>
          </a:p>
          <a:p>
            <a:endParaRPr lang="cs-CZ"/>
          </a:p>
          <a:p>
            <a:r>
              <a:rPr lang="cs-CZ"/>
              <a:t>difficult interpretation </a:t>
            </a:r>
          </a:p>
          <a:p>
            <a:pPr>
              <a:buFont typeface="Wingdings" pitchFamily="2" charset="2"/>
              <a:buNone/>
            </a:pPr>
            <a:r>
              <a:rPr lang="cs-CZ"/>
              <a:t>	</a:t>
            </a:r>
            <a:r>
              <a:rPr lang="cs-CZ" sz="2300"/>
              <a:t>(it is expressed in the squares of the unit of measure)</a:t>
            </a:r>
          </a:p>
          <a:p>
            <a:pPr lvl="1">
              <a:buFont typeface="Wingdings" pitchFamily="2" charset="2"/>
              <a:buNone/>
            </a:pP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26930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The Standard Deviation…s</a:t>
            </a:r>
          </a:p>
        </p:txBody>
      </p:sp>
      <p:sp>
        <p:nvSpPr>
          <p:cNvPr id="2375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981200"/>
            <a:ext cx="7816850" cy="2057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cs-CZ" sz="2900"/>
              <a:t>it is the square root of variance</a:t>
            </a:r>
          </a:p>
          <a:p>
            <a:pPr>
              <a:lnSpc>
                <a:spcPct val="90000"/>
              </a:lnSpc>
            </a:pPr>
            <a:endParaRPr lang="cs-CZ" sz="2900"/>
          </a:p>
          <a:p>
            <a:pPr>
              <a:lnSpc>
                <a:spcPct val="90000"/>
              </a:lnSpc>
            </a:pPr>
            <a:endParaRPr lang="cs-CZ" sz="2900"/>
          </a:p>
          <a:p>
            <a:pPr lvl="1">
              <a:lnSpc>
                <a:spcPct val="90000"/>
              </a:lnSpc>
            </a:pPr>
            <a:r>
              <a:rPr lang="cs-CZ" sz="2700"/>
              <a:t>when computing the variation based on </a:t>
            </a:r>
            <a:r>
              <a:rPr lang="cs-CZ" sz="2700" b="1"/>
              <a:t>sample</a:t>
            </a:r>
          </a:p>
        </p:txBody>
      </p:sp>
      <p:graphicFrame>
        <p:nvGraphicFramePr>
          <p:cNvPr id="237572" name="Object 4"/>
          <p:cNvGraphicFramePr>
            <a:graphicFrameLocks noGrp="1" noChangeAspect="1"/>
          </p:cNvGraphicFramePr>
          <p:nvPr>
            <p:ph sz="half" idx="2"/>
            <p:extLst/>
          </p:nvPr>
        </p:nvGraphicFramePr>
        <p:xfrm>
          <a:off x="2357438" y="4175125"/>
          <a:ext cx="3325812" cy="1490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2" name="Rovnice" r:id="rId4" imgW="1473120" imgH="660240" progId="Equation.3">
                  <p:embed/>
                </p:oleObj>
              </mc:Choice>
              <mc:Fallback>
                <p:oleObj name="Rovnice" r:id="rId4" imgW="1473120" imgH="660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7438" y="4175125"/>
                        <a:ext cx="3325812" cy="1490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59304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Nadpis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Descriptive statistics</a:t>
            </a:r>
          </a:p>
        </p:txBody>
      </p:sp>
      <p:sp>
        <p:nvSpPr>
          <p:cNvPr id="25603" name="Zástupný symbol pro obsah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1. Measures of location (central tendency)</a:t>
            </a:r>
          </a:p>
          <a:p>
            <a:pPr eaLnBrk="1" hangingPunct="1"/>
            <a:r>
              <a:rPr lang="en-US" smtClean="0"/>
              <a:t>2. Measures of disperstion (variability)</a:t>
            </a:r>
          </a:p>
        </p:txBody>
      </p:sp>
    </p:spTree>
    <p:extLst>
      <p:ext uri="{BB962C8B-B14F-4D97-AF65-F5344CB8AC3E}">
        <p14:creationId xmlns:p14="http://schemas.microsoft.com/office/powerpoint/2010/main" val="523444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cs-CZ" sz="2900"/>
              <a:t>it is expressed in the same unit of measure as the observed variable</a:t>
            </a:r>
          </a:p>
          <a:p>
            <a:pPr>
              <a:lnSpc>
                <a:spcPct val="90000"/>
              </a:lnSpc>
            </a:pPr>
            <a:r>
              <a:rPr lang="cs-CZ" sz="2900"/>
              <a:t>the size of the standard deviation is related to the variability in the values</a:t>
            </a:r>
          </a:p>
          <a:p>
            <a:pPr lvl="1">
              <a:lnSpc>
                <a:spcPct val="90000"/>
              </a:lnSpc>
            </a:pPr>
            <a:r>
              <a:rPr lang="cs-CZ" sz="2500"/>
              <a:t>the more homogeneous values, the smaller SD</a:t>
            </a:r>
          </a:p>
          <a:p>
            <a:pPr lvl="1">
              <a:lnSpc>
                <a:spcPct val="90000"/>
              </a:lnSpc>
            </a:pPr>
            <a:r>
              <a:rPr lang="cs-CZ" sz="2500"/>
              <a:t>the heterogeneous values, the larger SD</a:t>
            </a:r>
          </a:p>
          <a:p>
            <a:pPr>
              <a:lnSpc>
                <a:spcPct val="90000"/>
              </a:lnSpc>
            </a:pPr>
            <a:r>
              <a:rPr lang="cs-CZ" sz="2900"/>
              <a:t>member of mathematical system in advanced statistical analysis (like the mean)</a:t>
            </a:r>
          </a:p>
        </p:txBody>
      </p:sp>
      <p:sp>
        <p:nvSpPr>
          <p:cNvPr id="239620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548680"/>
            <a:ext cx="9144000" cy="1143000"/>
          </a:xfrm>
        </p:spPr>
        <p:txBody>
          <a:bodyPr/>
          <a:lstStyle/>
          <a:p>
            <a:r>
              <a:rPr lang="cs-CZ" dirty="0" err="1"/>
              <a:t>Properties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standard </a:t>
            </a:r>
            <a:r>
              <a:rPr lang="cs-CZ" dirty="0" err="1"/>
              <a:t>deviation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322890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5" name="Text Box 5"/>
          <p:cNvSpPr txBox="1">
            <a:spLocks noChangeArrowheads="1"/>
          </p:cNvSpPr>
          <p:nvPr/>
        </p:nvSpPr>
        <p:spPr bwMode="auto">
          <a:xfrm>
            <a:off x="611560" y="692696"/>
            <a:ext cx="8208963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cs-CZ" sz="2800" dirty="0" err="1">
                <a:solidFill>
                  <a:schemeClr val="tx2"/>
                </a:solidFill>
              </a:rPr>
              <a:t>Two</a:t>
            </a:r>
            <a:r>
              <a:rPr lang="cs-CZ" sz="2800" dirty="0">
                <a:solidFill>
                  <a:schemeClr val="tx2"/>
                </a:solidFill>
              </a:rPr>
              <a:t> data </a:t>
            </a:r>
            <a:r>
              <a:rPr lang="cs-CZ" sz="2800" dirty="0" err="1">
                <a:solidFill>
                  <a:schemeClr val="tx2"/>
                </a:solidFill>
              </a:rPr>
              <a:t>sets</a:t>
            </a:r>
            <a:r>
              <a:rPr lang="cs-CZ" sz="2800" dirty="0">
                <a:solidFill>
                  <a:schemeClr val="tx2"/>
                </a:solidFill>
              </a:rPr>
              <a:t> </a:t>
            </a:r>
            <a:r>
              <a:rPr lang="cs-CZ" sz="2800" dirty="0" err="1">
                <a:solidFill>
                  <a:schemeClr val="tx2"/>
                </a:solidFill>
              </a:rPr>
              <a:t>with</a:t>
            </a:r>
            <a:r>
              <a:rPr lang="cs-CZ" sz="2800" dirty="0">
                <a:solidFill>
                  <a:schemeClr val="tx2"/>
                </a:solidFill>
              </a:rPr>
              <a:t> </a:t>
            </a:r>
            <a:r>
              <a:rPr lang="cs-CZ" sz="2800" dirty="0" err="1">
                <a:solidFill>
                  <a:schemeClr val="tx2"/>
                </a:solidFill>
              </a:rPr>
              <a:t>the</a:t>
            </a:r>
            <a:r>
              <a:rPr lang="cs-CZ" sz="2800" dirty="0">
                <a:solidFill>
                  <a:schemeClr val="tx2"/>
                </a:solidFill>
              </a:rPr>
              <a:t> </a:t>
            </a:r>
            <a:r>
              <a:rPr lang="cs-CZ" sz="2800" dirty="0" err="1">
                <a:solidFill>
                  <a:schemeClr val="tx2"/>
                </a:solidFill>
              </a:rPr>
              <a:t>same</a:t>
            </a:r>
            <a:r>
              <a:rPr lang="cs-CZ" sz="2800" dirty="0">
                <a:solidFill>
                  <a:schemeClr val="tx2"/>
                </a:solidFill>
              </a:rPr>
              <a:t> </a:t>
            </a:r>
            <a:r>
              <a:rPr lang="cs-CZ" sz="2800" dirty="0" err="1">
                <a:solidFill>
                  <a:schemeClr val="tx2"/>
                </a:solidFill>
              </a:rPr>
              <a:t>arithmetic</a:t>
            </a:r>
            <a:r>
              <a:rPr lang="cs-CZ" sz="2800" dirty="0">
                <a:solidFill>
                  <a:schemeClr val="tx2"/>
                </a:solidFill>
              </a:rPr>
              <a:t> </a:t>
            </a:r>
            <a:r>
              <a:rPr lang="cs-CZ" sz="2800" dirty="0" err="1">
                <a:solidFill>
                  <a:schemeClr val="tx2"/>
                </a:solidFill>
              </a:rPr>
              <a:t>mean</a:t>
            </a:r>
            <a:r>
              <a:rPr lang="cs-CZ" sz="2800" dirty="0">
                <a:solidFill>
                  <a:schemeClr val="tx2"/>
                </a:solidFill>
              </a:rPr>
              <a:t> and </a:t>
            </a:r>
            <a:r>
              <a:rPr lang="cs-CZ" sz="2800" dirty="0" err="1">
                <a:solidFill>
                  <a:schemeClr val="tx2"/>
                </a:solidFill>
              </a:rPr>
              <a:t>different</a:t>
            </a:r>
            <a:r>
              <a:rPr lang="cs-CZ" sz="2800" dirty="0">
                <a:solidFill>
                  <a:schemeClr val="tx2"/>
                </a:solidFill>
              </a:rPr>
              <a:t> SD</a:t>
            </a:r>
          </a:p>
        </p:txBody>
      </p:sp>
      <p:pic>
        <p:nvPicPr>
          <p:cNvPr id="240646" name="Picture 6" descr="smodch_fina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3838" y="1484313"/>
            <a:ext cx="8740775" cy="49688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01573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751" name="Rectangle 87"/>
          <p:cNvSpPr>
            <a:spLocks noGrp="1" noChangeArrowheads="1"/>
          </p:cNvSpPr>
          <p:nvPr>
            <p:ph type="title"/>
          </p:nvPr>
        </p:nvSpPr>
        <p:spPr>
          <a:xfrm>
            <a:off x="395288" y="457200"/>
            <a:ext cx="8424862" cy="1371600"/>
          </a:xfrm>
        </p:spPr>
        <p:txBody>
          <a:bodyPr/>
          <a:lstStyle/>
          <a:p>
            <a:r>
              <a:rPr lang="cs-CZ" b="1"/>
              <a:t>Example</a:t>
            </a:r>
            <a:r>
              <a:rPr lang="cs-CZ"/>
              <a:t> – Personal income 			     (thousands CZK)</a:t>
            </a:r>
          </a:p>
        </p:txBody>
      </p:sp>
      <p:graphicFrame>
        <p:nvGraphicFramePr>
          <p:cNvPr id="241811" name="Group 147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727264324"/>
              </p:ext>
            </p:extLst>
          </p:nvPr>
        </p:nvGraphicFramePr>
        <p:xfrm>
          <a:off x="1547813" y="1989138"/>
          <a:ext cx="6119812" cy="2577148"/>
        </p:xfrm>
        <a:graphic>
          <a:graphicData uri="http://schemas.openxmlformats.org/drawingml/2006/table">
            <a:tbl>
              <a:tblPr/>
              <a:tblGrid>
                <a:gridCol w="989012"/>
                <a:gridCol w="1492250"/>
                <a:gridCol w="1824038"/>
                <a:gridCol w="1814512"/>
              </a:tblGrid>
              <a:tr h="5048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No.</a:t>
                      </a:r>
                      <a:endParaRPr kumimoji="0" lang="cs-CZ" sz="1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cs-CZ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cs-CZ" sz="1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13.2</a:t>
                      </a:r>
                      <a:endParaRPr kumimoji="0" lang="cs-CZ" sz="1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-12.62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159.2644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77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13.5</a:t>
                      </a:r>
                      <a:endParaRPr kumimoji="0" lang="cs-CZ" sz="1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-12.32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151.7824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94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120.5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94.68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8 964.3024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2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∑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10 370.04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1765" name="Object 101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3059113" y="1989138"/>
          <a:ext cx="288925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4" name="Rovnice" r:id="rId4" imgW="203024" imgH="253780" progId="Equation.3">
                  <p:embed/>
                </p:oleObj>
              </mc:Choice>
              <mc:Fallback>
                <p:oleObj name="Rovnice" r:id="rId4" imgW="203024" imgH="2537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1989138"/>
                        <a:ext cx="288925" cy="360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1671" name="Rectangle 7"/>
          <p:cNvSpPr>
            <a:spLocks noChangeArrowheads="1"/>
          </p:cNvSpPr>
          <p:nvPr/>
        </p:nvSpPr>
        <p:spPr bwMode="auto">
          <a:xfrm>
            <a:off x="0" y="31670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cs-CZ"/>
          </a:p>
        </p:txBody>
      </p:sp>
      <p:sp>
        <p:nvSpPr>
          <p:cNvPr id="241775" name="Rectangle 1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cs-CZ"/>
          </a:p>
        </p:txBody>
      </p:sp>
      <p:graphicFrame>
        <p:nvGraphicFramePr>
          <p:cNvPr id="241774" name="Object 110"/>
          <p:cNvGraphicFramePr>
            <a:graphicFrameLocks noChangeAspect="1"/>
          </p:cNvGraphicFramePr>
          <p:nvPr/>
        </p:nvGraphicFramePr>
        <p:xfrm>
          <a:off x="6227763" y="1989138"/>
          <a:ext cx="1008062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5" name="Rovnice" r:id="rId6" imgW="710891" imgH="291973" progId="Equation.3">
                  <p:embed/>
                </p:oleObj>
              </mc:Choice>
              <mc:Fallback>
                <p:oleObj name="Rovnice" r:id="rId6" imgW="710891" imgH="29197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7763" y="1989138"/>
                        <a:ext cx="1008062" cy="415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1783" name="Rectangle 119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cs-CZ"/>
          </a:p>
        </p:txBody>
      </p:sp>
      <p:graphicFrame>
        <p:nvGraphicFramePr>
          <p:cNvPr id="241782" name="Object 118"/>
          <p:cNvGraphicFramePr>
            <a:graphicFrameLocks noChangeAspect="1"/>
          </p:cNvGraphicFramePr>
          <p:nvPr/>
        </p:nvGraphicFramePr>
        <p:xfrm>
          <a:off x="4500563" y="2060575"/>
          <a:ext cx="863600" cy="34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6" name="Rovnice" r:id="rId8" imgW="634725" imgH="253890" progId="Equation.3">
                  <p:embed/>
                </p:oleObj>
              </mc:Choice>
              <mc:Fallback>
                <p:oleObj name="Rovnice" r:id="rId8" imgW="634725" imgH="2538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2060575"/>
                        <a:ext cx="863600" cy="347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1800" name="Rectangle 136"/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cs-CZ"/>
          </a:p>
        </p:txBody>
      </p:sp>
      <p:graphicFrame>
        <p:nvGraphicFramePr>
          <p:cNvPr id="241799" name="Object 1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3136598"/>
              </p:ext>
            </p:extLst>
          </p:nvPr>
        </p:nvGraphicFramePr>
        <p:xfrm>
          <a:off x="1874838" y="4789488"/>
          <a:ext cx="280035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7" name="Rovnice" r:id="rId10" imgW="1625400" imgH="393480" progId="Equation.3">
                  <p:embed/>
                </p:oleObj>
              </mc:Choice>
              <mc:Fallback>
                <p:oleObj name="Rovnice" r:id="rId10" imgW="16254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4838" y="4789488"/>
                        <a:ext cx="2800350" cy="673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1802" name="Rectangle 138"/>
          <p:cNvSpPr>
            <a:spLocks noChangeArrowheads="1"/>
          </p:cNvSpPr>
          <p:nvPr/>
        </p:nvSpPr>
        <p:spPr bwMode="auto">
          <a:xfrm>
            <a:off x="0" y="32718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cs-CZ"/>
          </a:p>
        </p:txBody>
      </p:sp>
      <p:graphicFrame>
        <p:nvGraphicFramePr>
          <p:cNvPr id="241801" name="Object 1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8033599"/>
              </p:ext>
            </p:extLst>
          </p:nvPr>
        </p:nvGraphicFramePr>
        <p:xfrm>
          <a:off x="2009775" y="5713413"/>
          <a:ext cx="3324225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8" name="Rovnice" r:id="rId12" imgW="1993680" imgH="253800" progId="Equation.3">
                  <p:embed/>
                </p:oleObj>
              </mc:Choice>
              <mc:Fallback>
                <p:oleObj name="Rovnice" r:id="rId12" imgW="199368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9775" y="5713413"/>
                        <a:ext cx="3324225" cy="417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1808" name="Text Box 144"/>
          <p:cNvSpPr txBox="1">
            <a:spLocks noChangeArrowheads="1"/>
          </p:cNvSpPr>
          <p:nvPr/>
        </p:nvSpPr>
        <p:spPr bwMode="auto">
          <a:xfrm>
            <a:off x="5867400" y="5661025"/>
            <a:ext cx="2808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cs-CZ" sz="2400">
                <a:latin typeface="Verdana" pitchFamily="34" charset="0"/>
              </a:rPr>
              <a:t>thousands CZK</a:t>
            </a:r>
          </a:p>
        </p:txBody>
      </p:sp>
    </p:spTree>
    <p:extLst>
      <p:ext uri="{BB962C8B-B14F-4D97-AF65-F5344CB8AC3E}">
        <p14:creationId xmlns:p14="http://schemas.microsoft.com/office/powerpoint/2010/main" val="1465326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Coefficient of Variation…V</a:t>
            </a:r>
          </a:p>
        </p:txBody>
      </p:sp>
      <p:sp>
        <p:nvSpPr>
          <p:cNvPr id="249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03350" y="1827213"/>
            <a:ext cx="7272338" cy="4194175"/>
          </a:xfrm>
        </p:spPr>
        <p:txBody>
          <a:bodyPr/>
          <a:lstStyle/>
          <a:p>
            <a:r>
              <a:rPr lang="cs-CZ" sz="3100"/>
              <a:t>the ratio of the standard deviation to the mean</a:t>
            </a:r>
          </a:p>
          <a:p>
            <a:endParaRPr lang="cs-CZ" sz="3300"/>
          </a:p>
          <a:p>
            <a:endParaRPr lang="cs-CZ"/>
          </a:p>
          <a:p>
            <a:endParaRPr lang="cs-CZ"/>
          </a:p>
          <a:p>
            <a:r>
              <a:rPr lang="cs-CZ" sz="3100"/>
              <a:t>often reported as a percentage (%) by multiplying by 100</a:t>
            </a:r>
          </a:p>
          <a:p>
            <a:pPr>
              <a:buFont typeface="Wingdings" pitchFamily="2" charset="2"/>
              <a:buNone/>
            </a:pPr>
            <a:endParaRPr lang="cs-CZ" sz="2700"/>
          </a:p>
        </p:txBody>
      </p:sp>
      <p:sp>
        <p:nvSpPr>
          <p:cNvPr id="249861" name="Rectangle 5"/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cs-CZ"/>
          </a:p>
        </p:txBody>
      </p:sp>
      <p:graphicFrame>
        <p:nvGraphicFramePr>
          <p:cNvPr id="249860" name="Object 4"/>
          <p:cNvGraphicFramePr>
            <a:graphicFrameLocks noChangeAspect="1"/>
          </p:cNvGraphicFramePr>
          <p:nvPr/>
        </p:nvGraphicFramePr>
        <p:xfrm>
          <a:off x="3819525" y="3095625"/>
          <a:ext cx="1000125" cy="1020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0" name="Rovnice" r:id="rId4" imgW="380880" imgH="393480" progId="Equation.3">
                  <p:embed/>
                </p:oleObj>
              </mc:Choice>
              <mc:Fallback>
                <p:oleObj name="Rovnice" r:id="rId4" imgW="3808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9525" y="3095625"/>
                        <a:ext cx="1000125" cy="1020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77247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sz="3100"/>
              <a:t>it is a relative measure of dispersion</a:t>
            </a:r>
          </a:p>
          <a:p>
            <a:r>
              <a:rPr lang="cs-CZ" sz="3100"/>
              <a:t>use when comparing two data sets with different units or widely different means</a:t>
            </a:r>
          </a:p>
          <a:p>
            <a:r>
              <a:rPr lang="cs-CZ" sz="3100">
                <a:solidFill>
                  <a:srgbClr val="FF0000"/>
                </a:solidFill>
              </a:rPr>
              <a:t>values higher than 50% indicate large variability</a:t>
            </a:r>
          </a:p>
          <a:p>
            <a:endParaRPr lang="cs-CZ" sz="3100">
              <a:solidFill>
                <a:srgbClr val="FF0000"/>
              </a:solidFill>
            </a:endParaRPr>
          </a:p>
          <a:p>
            <a:endParaRPr lang="cs-CZ" sz="3100"/>
          </a:p>
        </p:txBody>
      </p:sp>
    </p:spTree>
    <p:extLst>
      <p:ext uri="{BB962C8B-B14F-4D97-AF65-F5344CB8AC3E}">
        <p14:creationId xmlns:p14="http://schemas.microsoft.com/office/powerpoint/2010/main" val="1535027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cs-CZ" b="1"/>
              <a:t>Example</a:t>
            </a:r>
            <a:r>
              <a:rPr lang="cs-CZ"/>
              <a:t> – Personal income 			     (thousands CZK)</a:t>
            </a:r>
          </a:p>
        </p:txBody>
      </p:sp>
      <p:graphicFrame>
        <p:nvGraphicFramePr>
          <p:cNvPr id="250940" name="Group 60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67063402"/>
              </p:ext>
            </p:extLst>
          </p:nvPr>
        </p:nvGraphicFramePr>
        <p:xfrm>
          <a:off x="1547813" y="1844675"/>
          <a:ext cx="6119812" cy="2577148"/>
        </p:xfrm>
        <a:graphic>
          <a:graphicData uri="http://schemas.openxmlformats.org/drawingml/2006/table">
            <a:tbl>
              <a:tblPr/>
              <a:tblGrid>
                <a:gridCol w="989012"/>
                <a:gridCol w="1492250"/>
                <a:gridCol w="1824038"/>
                <a:gridCol w="1814512"/>
              </a:tblGrid>
              <a:tr h="5048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No.</a:t>
                      </a:r>
                      <a:endParaRPr kumimoji="0" lang="cs-CZ" sz="1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cs-CZ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cs-CZ" sz="1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13.2</a:t>
                      </a:r>
                      <a:endParaRPr kumimoji="0" lang="cs-CZ" sz="1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-12.62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159.2644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77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13.5</a:t>
                      </a:r>
                      <a:endParaRPr kumimoji="0" lang="cs-CZ" sz="1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-12.32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151.7824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94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120.5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94.68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8 964.3024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2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∑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10 370.04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0920" name="Object 40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3059113" y="1844675"/>
          <a:ext cx="288925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16" name="Rovnice" r:id="rId4" imgW="203024" imgH="253780" progId="Equation.3">
                  <p:embed/>
                </p:oleObj>
              </mc:Choice>
              <mc:Fallback>
                <p:oleObj name="Rovnice" r:id="rId4" imgW="203024" imgH="2537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1844675"/>
                        <a:ext cx="288925" cy="360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0921" name="Rectangle 41"/>
          <p:cNvSpPr>
            <a:spLocks noChangeArrowheads="1"/>
          </p:cNvSpPr>
          <p:nvPr/>
        </p:nvSpPr>
        <p:spPr bwMode="auto">
          <a:xfrm>
            <a:off x="0" y="31670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cs-CZ"/>
          </a:p>
        </p:txBody>
      </p:sp>
      <p:sp>
        <p:nvSpPr>
          <p:cNvPr id="250922" name="Rectangle 4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cs-CZ"/>
          </a:p>
        </p:txBody>
      </p:sp>
      <p:graphicFrame>
        <p:nvGraphicFramePr>
          <p:cNvPr id="250923" name="Object 43"/>
          <p:cNvGraphicFramePr>
            <a:graphicFrameLocks noChangeAspect="1"/>
          </p:cNvGraphicFramePr>
          <p:nvPr/>
        </p:nvGraphicFramePr>
        <p:xfrm>
          <a:off x="6227763" y="1844675"/>
          <a:ext cx="1008062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17" name="Rovnice" r:id="rId6" imgW="710891" imgH="291973" progId="Equation.3">
                  <p:embed/>
                </p:oleObj>
              </mc:Choice>
              <mc:Fallback>
                <p:oleObj name="Rovnice" r:id="rId6" imgW="710891" imgH="29197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7763" y="1844675"/>
                        <a:ext cx="1008062" cy="415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0924" name="Rectangle 44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cs-CZ"/>
          </a:p>
        </p:txBody>
      </p:sp>
      <p:graphicFrame>
        <p:nvGraphicFramePr>
          <p:cNvPr id="250925" name="Object 45"/>
          <p:cNvGraphicFramePr>
            <a:graphicFrameLocks noChangeAspect="1"/>
          </p:cNvGraphicFramePr>
          <p:nvPr/>
        </p:nvGraphicFramePr>
        <p:xfrm>
          <a:off x="4500563" y="1916113"/>
          <a:ext cx="863600" cy="347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18" name="Rovnice" r:id="rId8" imgW="634725" imgH="253890" progId="Equation.3">
                  <p:embed/>
                </p:oleObj>
              </mc:Choice>
              <mc:Fallback>
                <p:oleObj name="Rovnice" r:id="rId8" imgW="634725" imgH="2538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1916113"/>
                        <a:ext cx="863600" cy="347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0926" name="Rectangle 46"/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cs-CZ"/>
          </a:p>
        </p:txBody>
      </p:sp>
      <p:sp>
        <p:nvSpPr>
          <p:cNvPr id="250928" name="Rectangle 48"/>
          <p:cNvSpPr>
            <a:spLocks noChangeArrowheads="1"/>
          </p:cNvSpPr>
          <p:nvPr/>
        </p:nvSpPr>
        <p:spPr bwMode="auto">
          <a:xfrm>
            <a:off x="0" y="32718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cs-CZ"/>
          </a:p>
        </p:txBody>
      </p:sp>
      <p:graphicFrame>
        <p:nvGraphicFramePr>
          <p:cNvPr id="250929" name="Object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515681"/>
              </p:ext>
            </p:extLst>
          </p:nvPr>
        </p:nvGraphicFramePr>
        <p:xfrm>
          <a:off x="1846263" y="4554538"/>
          <a:ext cx="1419225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19" name="Rovnice" r:id="rId10" imgW="761760" imgH="177480" progId="Equation.3">
                  <p:embed/>
                </p:oleObj>
              </mc:Choice>
              <mc:Fallback>
                <p:oleObj name="Rovnice" r:id="rId10" imgW="76176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6263" y="4554538"/>
                        <a:ext cx="1419225" cy="327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0931" name="Object 51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3666182621"/>
              </p:ext>
            </p:extLst>
          </p:nvPr>
        </p:nvGraphicFramePr>
        <p:xfrm>
          <a:off x="3922713" y="4508500"/>
          <a:ext cx="1316037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20" name="Rovnice" r:id="rId12" imgW="634680" imgH="177480" progId="Equation.3">
                  <p:embed/>
                </p:oleObj>
              </mc:Choice>
              <mc:Fallback>
                <p:oleObj name="Rovnice" r:id="rId12" imgW="63468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2713" y="4508500"/>
                        <a:ext cx="1316037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0936" name="Rectangle 56"/>
          <p:cNvSpPr>
            <a:spLocks noChangeArrowheads="1"/>
          </p:cNvSpPr>
          <p:nvPr/>
        </p:nvSpPr>
        <p:spPr bwMode="auto">
          <a:xfrm>
            <a:off x="0" y="31765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cs-CZ"/>
          </a:p>
        </p:txBody>
      </p:sp>
      <p:graphicFrame>
        <p:nvGraphicFramePr>
          <p:cNvPr id="250935" name="Object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4898525"/>
              </p:ext>
            </p:extLst>
          </p:nvPr>
        </p:nvGraphicFramePr>
        <p:xfrm>
          <a:off x="2027238" y="5184775"/>
          <a:ext cx="2998787" cy="70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21" name="Rovnice" r:id="rId14" imgW="1676160" imgH="393480" progId="Equation.3">
                  <p:embed/>
                </p:oleObj>
              </mc:Choice>
              <mc:Fallback>
                <p:oleObj name="Rovnice" r:id="rId14" imgW="16761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7238" y="5184775"/>
                        <a:ext cx="2998787" cy="700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0938" name="Rectangle 58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cs-CZ"/>
          </a:p>
        </p:txBody>
      </p:sp>
      <p:graphicFrame>
        <p:nvGraphicFramePr>
          <p:cNvPr id="250937" name="Object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0428787"/>
              </p:ext>
            </p:extLst>
          </p:nvPr>
        </p:nvGraphicFramePr>
        <p:xfrm>
          <a:off x="2051050" y="6189663"/>
          <a:ext cx="3403600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22" name="Rovnice" r:id="rId16" imgW="1790640" imgH="177480" progId="Equation.3">
                  <p:embed/>
                </p:oleObj>
              </mc:Choice>
              <mc:Fallback>
                <p:oleObj name="Rovnice" r:id="rId16" imgW="179064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6189663"/>
                        <a:ext cx="3403600" cy="336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52761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22842"/>
            <a:ext cx="8229600" cy="523528"/>
          </a:xfrm>
        </p:spPr>
        <p:txBody>
          <a:bodyPr/>
          <a:lstStyle/>
          <a:p>
            <a:r>
              <a:rPr lang="en-US" dirty="0" smtClean="0"/>
              <a:t>Summary: mean and variance</a:t>
            </a:r>
            <a:endParaRPr lang="en-US" dirty="0"/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2736"/>
            <a:ext cx="8229600" cy="5328592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Non-weighted</a:t>
            </a:r>
            <a:r>
              <a:rPr lang="en-US" dirty="0" smtClean="0"/>
              <a:t> and </a:t>
            </a:r>
            <a:r>
              <a:rPr lang="en-US" b="1" dirty="0" smtClean="0"/>
              <a:t>weighted form</a:t>
            </a:r>
          </a:p>
          <a:p>
            <a:r>
              <a:rPr lang="en-US" dirty="0" smtClean="0"/>
              <a:t>Mean</a:t>
            </a:r>
          </a:p>
          <a:p>
            <a:pPr lvl="1"/>
            <a:r>
              <a:rPr lang="en-US" dirty="0" smtClean="0"/>
              <a:t>Non-weighted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Weighted</a:t>
            </a:r>
          </a:p>
          <a:p>
            <a:endParaRPr lang="en-US" dirty="0" smtClean="0"/>
          </a:p>
          <a:p>
            <a:r>
              <a:rPr lang="en-US" dirty="0" smtClean="0"/>
              <a:t>Variance</a:t>
            </a:r>
          </a:p>
          <a:p>
            <a:pPr lvl="1"/>
            <a:r>
              <a:rPr lang="en-US" dirty="0" smtClean="0"/>
              <a:t>Non-weighted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Weighted</a:t>
            </a:r>
            <a:endParaRPr lang="en-US" dirty="0"/>
          </a:p>
        </p:txBody>
      </p:sp>
      <p:graphicFrame>
        <p:nvGraphicFramePr>
          <p:cNvPr id="2" name="Objekt 1"/>
          <p:cNvGraphicFramePr>
            <a:graphicFrameLocks noChangeAspect="1"/>
          </p:cNvGraphicFramePr>
          <p:nvPr>
            <p:extLst/>
          </p:nvPr>
        </p:nvGraphicFramePr>
        <p:xfrm>
          <a:off x="4716016" y="1628800"/>
          <a:ext cx="1322388" cy="1325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74" name="Rovnice" r:id="rId4" imgW="609480" imgH="609480" progId="Equation.3">
                  <p:embed/>
                </p:oleObj>
              </mc:Choice>
              <mc:Fallback>
                <p:oleObj name="Rovnice" r:id="rId4" imgW="609480" imgH="609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016" y="1628800"/>
                        <a:ext cx="1322388" cy="1325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kt 2"/>
          <p:cNvGraphicFramePr>
            <a:graphicFrameLocks noGrp="1" noChangeAspect="1"/>
          </p:cNvGraphicFramePr>
          <p:nvPr>
            <p:extLst/>
          </p:nvPr>
        </p:nvGraphicFramePr>
        <p:xfrm>
          <a:off x="3275856" y="5553016"/>
          <a:ext cx="2625725" cy="1325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75" name="Rovnice" r:id="rId6" imgW="1206360" imgH="609480" progId="Equation.3">
                  <p:embed/>
                </p:oleObj>
              </mc:Choice>
              <mc:Fallback>
                <p:oleObj name="Rovnice" r:id="rId6" imgW="1206360" imgH="60948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856" y="5553016"/>
                        <a:ext cx="2625725" cy="1325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kt 3"/>
          <p:cNvGraphicFramePr>
            <a:graphicFrameLocks noGrp="1" noChangeAspect="1"/>
          </p:cNvGraphicFramePr>
          <p:nvPr>
            <p:extLst/>
          </p:nvPr>
        </p:nvGraphicFramePr>
        <p:xfrm>
          <a:off x="3779912" y="4293096"/>
          <a:ext cx="2211388" cy="1325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76" name="Rovnice" r:id="rId8" imgW="1015920" imgH="609480" progId="Equation.3">
                  <p:embed/>
                </p:oleObj>
              </mc:Choice>
              <mc:Fallback>
                <p:oleObj name="Rovnice" r:id="rId8" imgW="1015920" imgH="60948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912" y="4293096"/>
                        <a:ext cx="2211388" cy="1325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kt 4"/>
          <p:cNvGraphicFramePr>
            <a:graphicFrameLocks noChangeAspect="1"/>
          </p:cNvGraphicFramePr>
          <p:nvPr>
            <p:extLst/>
          </p:nvPr>
        </p:nvGraphicFramePr>
        <p:xfrm>
          <a:off x="3131840" y="2636912"/>
          <a:ext cx="1735138" cy="1325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77" name="Rovnice" r:id="rId10" imgW="799920" imgH="609480" progId="Equation.3">
                  <p:embed/>
                </p:oleObj>
              </mc:Choice>
              <mc:Fallback>
                <p:oleObj name="Rovnice" r:id="rId10" imgW="799920" imgH="609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1840" y="2636912"/>
                        <a:ext cx="1735138" cy="1325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85774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title"/>
          </p:nvPr>
        </p:nvSpPr>
        <p:spPr>
          <a:xfrm>
            <a:off x="512184" y="554593"/>
            <a:ext cx="8229600" cy="523528"/>
          </a:xfrm>
        </p:spPr>
        <p:txBody>
          <a:bodyPr/>
          <a:lstStyle/>
          <a:p>
            <a:r>
              <a:rPr lang="en-US" dirty="0" smtClean="0"/>
              <a:t>Summary: mean and variance</a:t>
            </a:r>
            <a:endParaRPr lang="en-US" dirty="0"/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052736"/>
            <a:ext cx="8579296" cy="5328592"/>
          </a:xfrm>
        </p:spPr>
        <p:txBody>
          <a:bodyPr/>
          <a:lstStyle/>
          <a:p>
            <a:r>
              <a:rPr lang="en-US" b="1" dirty="0" smtClean="0"/>
              <a:t>Non-weighted</a:t>
            </a:r>
            <a:r>
              <a:rPr lang="en-US" dirty="0" smtClean="0"/>
              <a:t> and </a:t>
            </a:r>
            <a:r>
              <a:rPr lang="en-US" b="1" dirty="0" smtClean="0"/>
              <a:t>weighted form</a:t>
            </a:r>
            <a:r>
              <a:rPr lang="cs-CZ" b="1" dirty="0" smtClean="0"/>
              <a:t> </a:t>
            </a:r>
            <a:r>
              <a:rPr lang="en-US" dirty="0" smtClean="0"/>
              <a:t>example</a:t>
            </a:r>
          </a:p>
          <a:p>
            <a:r>
              <a:rPr lang="en-US" sz="2000" dirty="0" smtClean="0"/>
              <a:t>The manager of the Bus </a:t>
            </a:r>
            <a:r>
              <a:rPr lang="en-US" sz="2000" dirty="0"/>
              <a:t>station fast food wagon is </a:t>
            </a:r>
            <a:r>
              <a:rPr lang="en-US" sz="2000" dirty="0" smtClean="0"/>
              <a:t>inter</a:t>
            </a:r>
            <a:r>
              <a:rPr lang="cs-CZ" sz="2000" dirty="0" smtClean="0"/>
              <a:t>e</a:t>
            </a:r>
            <a:r>
              <a:rPr lang="en-US" sz="2000" dirty="0" err="1" smtClean="0"/>
              <a:t>sted</a:t>
            </a:r>
            <a:r>
              <a:rPr lang="en-US" sz="2000" dirty="0" smtClean="0"/>
              <a:t> in studying the typical number of customers who arrive at his wagon during lunch time</a:t>
            </a:r>
            <a:r>
              <a:rPr lang="cs-CZ" sz="2000" dirty="0" smtClean="0"/>
              <a:t>. </a:t>
            </a:r>
            <a:r>
              <a:rPr lang="en-US" sz="2000" dirty="0" smtClean="0"/>
              <a:t>He observed 10 days and results are as follows</a:t>
            </a:r>
            <a:r>
              <a:rPr lang="cs-CZ" sz="2000" dirty="0" smtClean="0"/>
              <a:t>:</a:t>
            </a:r>
          </a:p>
          <a:p>
            <a:pPr marL="0" indent="0">
              <a:buNone/>
            </a:pPr>
            <a:r>
              <a:rPr lang="cs-CZ" sz="2000" dirty="0" smtClean="0"/>
              <a:t>     4; 5; 1; 2; 3; 2; 2; 4; 3; 2</a:t>
            </a:r>
            <a:endParaRPr lang="en-US" sz="2000" dirty="0" smtClean="0"/>
          </a:p>
          <a:p>
            <a:endParaRPr lang="en-US" dirty="0" smtClean="0"/>
          </a:p>
        </p:txBody>
      </p:sp>
      <p:graphicFrame>
        <p:nvGraphicFramePr>
          <p:cNvPr id="6" name="Tabulk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2077650"/>
              </p:ext>
            </p:extLst>
          </p:nvPr>
        </p:nvGraphicFramePr>
        <p:xfrm>
          <a:off x="1187624" y="3573016"/>
          <a:ext cx="6408710" cy="251189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25394"/>
                <a:gridCol w="881588"/>
                <a:gridCol w="881588"/>
                <a:gridCol w="881588"/>
                <a:gridCol w="881588"/>
                <a:gridCol w="881588"/>
                <a:gridCol w="975376"/>
              </a:tblGrid>
              <a:tr h="837299">
                <a:tc>
                  <a:txBody>
                    <a:bodyPr/>
                    <a:lstStyle/>
                    <a:p>
                      <a:pPr algn="l" fontAlgn="b"/>
                      <a:r>
                        <a:rPr lang="cs-CZ" sz="2800" b="1" u="none" strike="noStrike" dirty="0" err="1">
                          <a:effectLst/>
                        </a:rPr>
                        <a:t>x</a:t>
                      </a:r>
                      <a:r>
                        <a:rPr lang="cs-CZ" sz="2800" b="1" u="none" strike="noStrike" baseline="-25000" dirty="0" err="1">
                          <a:effectLst/>
                        </a:rPr>
                        <a:t>i</a:t>
                      </a:r>
                      <a:endParaRPr lang="cs-CZ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2800" b="1" u="none" strike="noStrike" dirty="0">
                          <a:effectLst/>
                        </a:rPr>
                        <a:t>1</a:t>
                      </a:r>
                      <a:endParaRPr lang="cs-CZ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2800" b="1" u="none" strike="noStrike" dirty="0">
                          <a:effectLst/>
                        </a:rPr>
                        <a:t>2</a:t>
                      </a:r>
                      <a:endParaRPr lang="cs-CZ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2800" b="1" u="none" strike="noStrike" dirty="0">
                          <a:effectLst/>
                        </a:rPr>
                        <a:t>3</a:t>
                      </a:r>
                      <a:endParaRPr lang="cs-CZ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2800" b="1" u="none" strike="noStrike" dirty="0">
                          <a:effectLst/>
                        </a:rPr>
                        <a:t>4</a:t>
                      </a:r>
                      <a:endParaRPr lang="cs-CZ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2800" b="1" u="none" strike="noStrike" dirty="0">
                          <a:effectLst/>
                        </a:rPr>
                        <a:t>5</a:t>
                      </a:r>
                      <a:endParaRPr lang="cs-CZ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u="none" strike="noStrike" noProof="0" dirty="0" smtClean="0">
                          <a:effectLst/>
                        </a:rPr>
                        <a:t>Total</a:t>
                      </a:r>
                      <a:endParaRPr lang="en-US" sz="28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837299">
                <a:tc>
                  <a:txBody>
                    <a:bodyPr/>
                    <a:lstStyle/>
                    <a:p>
                      <a:pPr algn="l" fontAlgn="b"/>
                      <a:r>
                        <a:rPr lang="cs-CZ" sz="2800" b="1" u="none" strike="noStrike" dirty="0">
                          <a:effectLst/>
                        </a:rPr>
                        <a:t>n</a:t>
                      </a:r>
                      <a:r>
                        <a:rPr lang="cs-CZ" sz="2800" b="1" u="none" strike="noStrike" baseline="-25000" dirty="0">
                          <a:effectLst/>
                        </a:rPr>
                        <a:t>i</a:t>
                      </a:r>
                      <a:endParaRPr lang="cs-CZ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2800" u="none" strike="noStrike" dirty="0">
                          <a:effectLst/>
                        </a:rPr>
                        <a:t>1</a:t>
                      </a:r>
                      <a:endParaRPr lang="cs-CZ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2800" u="none" strike="noStrike" dirty="0">
                          <a:effectLst/>
                        </a:rPr>
                        <a:t>4</a:t>
                      </a:r>
                      <a:endParaRPr lang="cs-CZ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2800" u="none" strike="noStrike" dirty="0">
                          <a:effectLst/>
                        </a:rPr>
                        <a:t>2</a:t>
                      </a:r>
                      <a:endParaRPr lang="cs-CZ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2800" u="none" strike="noStrike" dirty="0">
                          <a:effectLst/>
                        </a:rPr>
                        <a:t>2</a:t>
                      </a:r>
                      <a:endParaRPr lang="cs-CZ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2800" u="none" strike="noStrike" dirty="0">
                          <a:effectLst/>
                        </a:rPr>
                        <a:t>1</a:t>
                      </a:r>
                      <a:endParaRPr lang="cs-CZ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2800" u="none" strike="noStrike">
                          <a:effectLst/>
                        </a:rPr>
                        <a:t>10</a:t>
                      </a:r>
                      <a:endParaRPr lang="cs-CZ" sz="2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837299">
                <a:tc>
                  <a:txBody>
                    <a:bodyPr/>
                    <a:lstStyle/>
                    <a:p>
                      <a:pPr algn="l" fontAlgn="b"/>
                      <a:r>
                        <a:rPr lang="cs-CZ" sz="2800" b="1" u="none" strike="noStrike" dirty="0" err="1">
                          <a:effectLst/>
                        </a:rPr>
                        <a:t>f</a:t>
                      </a:r>
                      <a:r>
                        <a:rPr lang="cs-CZ" sz="2800" b="1" u="none" strike="noStrike" baseline="-25000" dirty="0" err="1">
                          <a:effectLst/>
                        </a:rPr>
                        <a:t>i</a:t>
                      </a:r>
                      <a:endParaRPr lang="cs-CZ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2800" u="none" strike="noStrike" dirty="0" smtClean="0">
                          <a:effectLst/>
                        </a:rPr>
                        <a:t>0.1</a:t>
                      </a:r>
                      <a:endParaRPr lang="cs-CZ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2800" u="none" strike="noStrike" dirty="0" smtClean="0">
                          <a:effectLst/>
                        </a:rPr>
                        <a:t>0.4</a:t>
                      </a:r>
                      <a:endParaRPr lang="cs-CZ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2800" u="none" strike="noStrike" dirty="0" smtClean="0">
                          <a:effectLst/>
                        </a:rPr>
                        <a:t>0.2</a:t>
                      </a:r>
                      <a:endParaRPr lang="cs-CZ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2800" u="none" strike="noStrike" dirty="0" smtClean="0">
                          <a:effectLst/>
                        </a:rPr>
                        <a:t>0.2</a:t>
                      </a:r>
                      <a:endParaRPr lang="cs-CZ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2800" u="none" strike="noStrike" dirty="0" smtClean="0">
                          <a:effectLst/>
                        </a:rPr>
                        <a:t>0.1</a:t>
                      </a:r>
                      <a:endParaRPr lang="cs-CZ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2800" u="none" strike="noStrike" dirty="0">
                          <a:effectLst/>
                        </a:rPr>
                        <a:t>1</a:t>
                      </a:r>
                      <a:endParaRPr lang="cs-CZ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7320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Percentiles (Centiles)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cs-CZ"/>
              <a:t>value below which a certain percent of observations fall</a:t>
            </a:r>
          </a:p>
          <a:p>
            <a:r>
              <a:rPr lang="cs-CZ"/>
              <a:t>scale of percentile ranks is comprised of 100 units</a:t>
            </a:r>
          </a:p>
          <a:p>
            <a:r>
              <a:rPr lang="cs-CZ"/>
              <a:t>insensitive to extreme values</a:t>
            </a:r>
          </a:p>
        </p:txBody>
      </p:sp>
    </p:spTree>
    <p:extLst>
      <p:ext uri="{BB962C8B-B14F-4D97-AF65-F5344CB8AC3E}">
        <p14:creationId xmlns:p14="http://schemas.microsoft.com/office/powerpoint/2010/main" val="258919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Deciles</a:t>
            </a:r>
          </a:p>
        </p:txBody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270125"/>
            <a:ext cx="8229600" cy="3597275"/>
          </a:xfrm>
        </p:spPr>
        <p:txBody>
          <a:bodyPr/>
          <a:lstStyle/>
          <a:p>
            <a:r>
              <a:rPr lang="cs-CZ"/>
              <a:t>divides a distribution into 10 equal parts</a:t>
            </a:r>
          </a:p>
          <a:p>
            <a:r>
              <a:rPr lang="cs-CZ"/>
              <a:t>there are 9 deciles</a:t>
            </a:r>
          </a:p>
          <a:p>
            <a:r>
              <a:rPr lang="cs-CZ"/>
              <a:t>D</a:t>
            </a:r>
            <a:r>
              <a:rPr lang="cs-CZ" baseline="-25000"/>
              <a:t>1 </a:t>
            </a:r>
            <a:r>
              <a:rPr lang="cs-CZ" sz="2300"/>
              <a:t>– 1st decile</a:t>
            </a:r>
          </a:p>
          <a:p>
            <a:pPr lvl="2">
              <a:buFont typeface="Wingdings" pitchFamily="2" charset="2"/>
              <a:buNone/>
            </a:pPr>
            <a:r>
              <a:rPr lang="cs-CZ"/>
              <a:t>- 10 percent of values fall below it</a:t>
            </a:r>
          </a:p>
          <a:p>
            <a:r>
              <a:rPr lang="cs-CZ"/>
              <a:t>D</a:t>
            </a:r>
            <a:r>
              <a:rPr lang="cs-CZ" baseline="-25000"/>
              <a:t>9 </a:t>
            </a:r>
            <a:r>
              <a:rPr lang="cs-CZ" sz="2300"/>
              <a:t>– 9th decile</a:t>
            </a:r>
          </a:p>
          <a:p>
            <a:pPr lvl="2">
              <a:buFont typeface="Wingdings" pitchFamily="2" charset="2"/>
              <a:buNone/>
            </a:pPr>
            <a:r>
              <a:rPr lang="cs-CZ"/>
              <a:t>- 90 percent of values fall below it</a:t>
            </a:r>
          </a:p>
          <a:p>
            <a:pPr lvl="2">
              <a:buFont typeface="Wingdings" pitchFamily="2" charset="2"/>
              <a:buNone/>
            </a:pP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299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07950" y="457200"/>
            <a:ext cx="8578850" cy="1371600"/>
          </a:xfrm>
        </p:spPr>
        <p:txBody>
          <a:bodyPr/>
          <a:lstStyle/>
          <a:p>
            <a:pPr eaLnBrk="1" hangingPunct="1"/>
            <a:r>
              <a:rPr lang="cs-CZ" smtClean="0"/>
              <a:t>1. </a:t>
            </a:r>
            <a:r>
              <a:rPr lang="en-US" smtClean="0"/>
              <a:t>Measures of Central Tendency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cs-CZ" smtClean="0">
                <a:solidFill>
                  <a:srgbClr val="FF0000"/>
                </a:solidFill>
              </a:rPr>
              <a:t>Measures that represent </a:t>
            </a:r>
            <a:br>
              <a:rPr lang="cs-CZ" smtClean="0">
                <a:solidFill>
                  <a:srgbClr val="FF0000"/>
                </a:solidFill>
              </a:rPr>
            </a:br>
            <a:r>
              <a:rPr lang="cs-CZ" smtClean="0">
                <a:solidFill>
                  <a:srgbClr val="FF0000"/>
                </a:solidFill>
              </a:rPr>
              <a:t>with a proper value the tendency of most data to gather around this value</a:t>
            </a:r>
            <a:r>
              <a:rPr lang="cs-CZ" smtClean="0"/>
              <a:t> </a:t>
            </a:r>
          </a:p>
          <a:p>
            <a:pPr eaLnBrk="1" hangingPunct="1"/>
            <a:r>
              <a:rPr lang="cs-CZ" smtClean="0"/>
              <a:t>Number of different measures of central tendency</a:t>
            </a:r>
          </a:p>
          <a:p>
            <a:pPr lvl="2" eaLnBrk="1" hangingPunct="1"/>
            <a:r>
              <a:rPr lang="cs-CZ" i="1" smtClean="0"/>
              <a:t>the arithmetic mean</a:t>
            </a:r>
          </a:p>
          <a:p>
            <a:pPr lvl="2" eaLnBrk="1" hangingPunct="1"/>
            <a:r>
              <a:rPr lang="cs-CZ" i="1" smtClean="0"/>
              <a:t>the median</a:t>
            </a:r>
          </a:p>
          <a:p>
            <a:pPr lvl="2" eaLnBrk="1" hangingPunct="1"/>
            <a:r>
              <a:rPr lang="cs-CZ" i="1" smtClean="0"/>
              <a:t>the mode</a:t>
            </a:r>
          </a:p>
          <a:p>
            <a:pPr eaLnBrk="1" hangingPunct="1"/>
            <a:endParaRPr lang="cs-CZ" smtClean="0"/>
          </a:p>
        </p:txBody>
      </p:sp>
    </p:spTree>
    <p:extLst>
      <p:ext uri="{BB962C8B-B14F-4D97-AF65-F5344CB8AC3E}">
        <p14:creationId xmlns:p14="http://schemas.microsoft.com/office/powerpoint/2010/main" val="2496360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0013" y="1628775"/>
            <a:ext cx="7305675" cy="4537075"/>
          </a:xfrm>
        </p:spPr>
        <p:txBody>
          <a:bodyPr/>
          <a:lstStyle/>
          <a:p>
            <a:r>
              <a:rPr lang="cs-CZ"/>
              <a:t>divides a distribution into 4 equal parts</a:t>
            </a:r>
          </a:p>
          <a:p>
            <a:pPr>
              <a:buFont typeface="Wingdings" pitchFamily="2" charset="2"/>
              <a:buNone/>
            </a:pPr>
            <a:endParaRPr lang="cs-CZ"/>
          </a:p>
          <a:p>
            <a:pPr lvl="1"/>
            <a:r>
              <a:rPr lang="cs-CZ"/>
              <a:t>Q</a:t>
            </a:r>
            <a:r>
              <a:rPr lang="cs-CZ" b="1" baseline="-25000"/>
              <a:t>1</a:t>
            </a:r>
            <a:r>
              <a:rPr lang="cs-CZ"/>
              <a:t> - </a:t>
            </a:r>
            <a:r>
              <a:rPr lang="cs-CZ" sz="2300"/>
              <a:t>25 percent of values fall below it</a:t>
            </a:r>
          </a:p>
          <a:p>
            <a:pPr lvl="1">
              <a:buFont typeface="Wingdings" pitchFamily="2" charset="2"/>
              <a:buNone/>
            </a:pPr>
            <a:r>
              <a:rPr lang="cs-CZ" sz="2300"/>
              <a:t>          </a:t>
            </a:r>
            <a:r>
              <a:rPr lang="cs-CZ"/>
              <a:t>-</a:t>
            </a:r>
            <a:r>
              <a:rPr lang="cs-CZ" sz="2300"/>
              <a:t> 25th centile</a:t>
            </a:r>
          </a:p>
          <a:p>
            <a:pPr lvl="1"/>
            <a:r>
              <a:rPr lang="cs-CZ"/>
              <a:t>Q</a:t>
            </a:r>
            <a:r>
              <a:rPr lang="cs-CZ" b="1" baseline="-25000"/>
              <a:t>2</a:t>
            </a:r>
            <a:r>
              <a:rPr lang="cs-CZ"/>
              <a:t> - </a:t>
            </a:r>
            <a:r>
              <a:rPr lang="cs-CZ" sz="2300"/>
              <a:t>50 percent of values fall below it</a:t>
            </a:r>
          </a:p>
          <a:p>
            <a:pPr lvl="1">
              <a:buFont typeface="Wingdings" pitchFamily="2" charset="2"/>
              <a:buNone/>
            </a:pPr>
            <a:r>
              <a:rPr lang="cs-CZ" sz="2300"/>
              <a:t>          </a:t>
            </a:r>
            <a:r>
              <a:rPr lang="cs-CZ"/>
              <a:t>-</a:t>
            </a:r>
            <a:r>
              <a:rPr lang="cs-CZ" sz="2300"/>
              <a:t> 50th centile</a:t>
            </a:r>
          </a:p>
          <a:p>
            <a:pPr lvl="1"/>
            <a:r>
              <a:rPr lang="cs-CZ"/>
              <a:t>Q</a:t>
            </a:r>
            <a:r>
              <a:rPr lang="cs-CZ" b="1" baseline="-25000"/>
              <a:t>3</a:t>
            </a:r>
            <a:r>
              <a:rPr lang="cs-CZ" sz="2300"/>
              <a:t> – 75 percent fall below it</a:t>
            </a:r>
          </a:p>
          <a:p>
            <a:pPr lvl="1">
              <a:buFont typeface="Wingdings" pitchFamily="2" charset="2"/>
              <a:buNone/>
            </a:pPr>
            <a:r>
              <a:rPr lang="cs-CZ"/>
              <a:t>		   - </a:t>
            </a:r>
            <a:r>
              <a:rPr lang="cs-CZ" sz="2300"/>
              <a:t>75th centile</a:t>
            </a:r>
          </a:p>
          <a:p>
            <a:pPr lvl="1">
              <a:buFont typeface="Wingdings" pitchFamily="2" charset="2"/>
              <a:buNone/>
            </a:pPr>
            <a:endParaRPr lang="cs-CZ"/>
          </a:p>
        </p:txBody>
      </p:sp>
      <p:sp>
        <p:nvSpPr>
          <p:cNvPr id="25395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Quartiles</a:t>
            </a:r>
          </a:p>
        </p:txBody>
      </p:sp>
    </p:spTree>
    <p:extLst>
      <p:ext uri="{BB962C8B-B14F-4D97-AF65-F5344CB8AC3E}">
        <p14:creationId xmlns:p14="http://schemas.microsoft.com/office/powerpoint/2010/main" val="3772447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101" name="Picture 5" descr="percentily_fina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836712"/>
            <a:ext cx="7920037" cy="58753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1134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827213"/>
            <a:ext cx="7496175" cy="41148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endParaRPr lang="cs-CZ" sz="5800">
              <a:solidFill>
                <a:srgbClr val="006666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cs-CZ" sz="5800" b="1"/>
              <a:t>Graphing 		Techniques</a:t>
            </a:r>
          </a:p>
        </p:txBody>
      </p:sp>
    </p:spTree>
    <p:extLst>
      <p:ext uri="{BB962C8B-B14F-4D97-AF65-F5344CB8AC3E}">
        <p14:creationId xmlns:p14="http://schemas.microsoft.com/office/powerpoint/2010/main" val="376465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Constructing graphs – </a:t>
            </a:r>
            <a:r>
              <a:rPr lang="cs-CZ" b="1"/>
              <a:t>Bar graph</a:t>
            </a:r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cs-CZ"/>
              <a:t>x – axis: labels of categories</a:t>
            </a:r>
          </a:p>
          <a:p>
            <a:r>
              <a:rPr lang="cs-CZ"/>
              <a:t>y – axis: frequency (relative frequency)</a:t>
            </a:r>
          </a:p>
          <a:p>
            <a:endParaRPr lang="cs-CZ"/>
          </a:p>
          <a:p>
            <a:pPr>
              <a:buFont typeface="Wingdings" pitchFamily="2" charset="2"/>
              <a:buNone/>
            </a:pPr>
            <a:r>
              <a:rPr lang="cs-CZ" sz="3300" i="1"/>
              <a:t>  The height of each rectangle is the category</a:t>
            </a:r>
            <a:r>
              <a:rPr lang="en-US" sz="3300" i="1"/>
              <a:t>`</a:t>
            </a:r>
            <a:r>
              <a:rPr lang="cs-CZ" sz="3300" i="1"/>
              <a:t>s frequency or relative frequency.</a:t>
            </a:r>
          </a:p>
        </p:txBody>
      </p:sp>
    </p:spTree>
    <p:extLst>
      <p:ext uri="{BB962C8B-B14F-4D97-AF65-F5344CB8AC3E}">
        <p14:creationId xmlns:p14="http://schemas.microsoft.com/office/powerpoint/2010/main" val="144560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Arranging the graph</a:t>
            </a:r>
          </a:p>
        </p:txBody>
      </p:sp>
      <p:sp>
        <p:nvSpPr>
          <p:cNvPr id="2662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187450" y="1844675"/>
            <a:ext cx="7313613" cy="4114800"/>
          </a:xfrm>
        </p:spPr>
        <p:txBody>
          <a:bodyPr/>
          <a:lstStyle/>
          <a:p>
            <a:r>
              <a:rPr lang="cs-CZ" b="1">
                <a:solidFill>
                  <a:schemeClr val="tx2"/>
                </a:solidFill>
              </a:rPr>
              <a:t>nominal variables</a:t>
            </a:r>
            <a:r>
              <a:rPr lang="cs-CZ"/>
              <a:t> – we can arrange the categories in any order:alphabetically, decreasing/increasing order of frequency</a:t>
            </a:r>
          </a:p>
          <a:p>
            <a:r>
              <a:rPr lang="cs-CZ" b="1">
                <a:solidFill>
                  <a:schemeClr val="tx2"/>
                </a:solidFill>
              </a:rPr>
              <a:t>ordinal variables</a:t>
            </a:r>
            <a:r>
              <a:rPr lang="cs-CZ"/>
              <a:t> – the categories should be placed in their naturally occuring order </a:t>
            </a:r>
          </a:p>
        </p:txBody>
      </p:sp>
    </p:spTree>
    <p:extLst>
      <p:ext uri="{BB962C8B-B14F-4D97-AF65-F5344CB8AC3E}">
        <p14:creationId xmlns:p14="http://schemas.microsoft.com/office/powerpoint/2010/main" val="3683591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726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550" y="836712"/>
            <a:ext cx="7058025" cy="5672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212777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29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6" y="836712"/>
            <a:ext cx="7559675" cy="6021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870822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Constructing graphs – </a:t>
            </a:r>
            <a:r>
              <a:rPr lang="cs-CZ" b="1"/>
              <a:t>Pie graph</a:t>
            </a:r>
          </a:p>
        </p:txBody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>
                <a:solidFill>
                  <a:schemeClr val="tx2"/>
                </a:solidFill>
              </a:rPr>
              <a:t>Pie chart</a:t>
            </a:r>
            <a:r>
              <a:rPr lang="en-US"/>
              <a:t> – a circle divided into sectors </a:t>
            </a:r>
          </a:p>
          <a:p>
            <a:pPr lvl="1"/>
            <a:r>
              <a:rPr lang="en-US"/>
              <a:t>each sector represents</a:t>
            </a:r>
            <a:r>
              <a:rPr lang="cs-CZ"/>
              <a:t> a category of data</a:t>
            </a:r>
          </a:p>
          <a:p>
            <a:pPr lvl="1"/>
            <a:r>
              <a:rPr lang="cs-CZ"/>
              <a:t>the area of each sector is proportional to the frequency of the category</a:t>
            </a: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11024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034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6013" y="836712"/>
            <a:ext cx="7056437" cy="5710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294269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Constructing graphs – </a:t>
            </a:r>
            <a:r>
              <a:rPr lang="cs-CZ" b="1"/>
              <a:t>Histogram</a:t>
            </a:r>
          </a:p>
        </p:txBody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bar graph for </a:t>
            </a:r>
            <a:r>
              <a:rPr lang="en-US" b="1"/>
              <a:t>quantitative</a:t>
            </a:r>
            <a:r>
              <a:rPr lang="en-US"/>
              <a:t> data</a:t>
            </a:r>
          </a:p>
          <a:p>
            <a:pPr>
              <a:lnSpc>
                <a:spcPct val="90000"/>
              </a:lnSpc>
            </a:pPr>
            <a:r>
              <a:rPr lang="en-US"/>
              <a:t>values are grouped into intervals (classes)</a:t>
            </a:r>
          </a:p>
          <a:p>
            <a:pPr>
              <a:lnSpc>
                <a:spcPct val="90000"/>
              </a:lnSpc>
            </a:pPr>
            <a:r>
              <a:rPr lang="en-US"/>
              <a:t>constructed by drawing rectangles for each class of data</a:t>
            </a:r>
          </a:p>
          <a:p>
            <a:pPr>
              <a:lnSpc>
                <a:spcPct val="90000"/>
              </a:lnSpc>
            </a:pPr>
            <a:r>
              <a:rPr lang="en-US"/>
              <a:t>the height of each rectangle is the frequency of the class</a:t>
            </a:r>
          </a:p>
          <a:p>
            <a:pPr>
              <a:lnSpc>
                <a:spcPct val="90000"/>
              </a:lnSpc>
            </a:pPr>
            <a:r>
              <a:rPr lang="en-US"/>
              <a:t>the width of each rectangle is the same</a:t>
            </a:r>
          </a:p>
        </p:txBody>
      </p:sp>
    </p:spTree>
    <p:extLst>
      <p:ext uri="{BB962C8B-B14F-4D97-AF65-F5344CB8AC3E}">
        <p14:creationId xmlns:p14="http://schemas.microsoft.com/office/powerpoint/2010/main" val="665974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smtClean="0"/>
              <a:t>The arithmetic mean</a:t>
            </a:r>
          </a:p>
        </p:txBody>
      </p:sp>
      <p:sp>
        <p:nvSpPr>
          <p:cNvPr id="410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76263" y="1997075"/>
            <a:ext cx="3522662" cy="833438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cs-CZ" sz="3100" b="1" smtClean="0">
                <a:solidFill>
                  <a:schemeClr val="hlink"/>
                </a:solidFill>
              </a:rPr>
              <a:t>Notation</a:t>
            </a:r>
          </a:p>
          <a:p>
            <a:pPr eaLnBrk="1" hangingPunct="1"/>
            <a:endParaRPr lang="cs-CZ" sz="2800" smtClean="0"/>
          </a:p>
        </p:txBody>
      </p:sp>
      <p:sp>
        <p:nvSpPr>
          <p:cNvPr id="410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cs-CZ"/>
          </a:p>
        </p:txBody>
      </p:sp>
      <p:graphicFrame>
        <p:nvGraphicFramePr>
          <p:cNvPr id="4098" name="Object 7"/>
          <p:cNvGraphicFramePr>
            <a:graphicFrameLocks noChangeAspect="1"/>
          </p:cNvGraphicFramePr>
          <p:nvPr/>
        </p:nvGraphicFramePr>
        <p:xfrm>
          <a:off x="0" y="0"/>
          <a:ext cx="152400" cy="18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4" name="Rovnice" r:id="rId4" imgW="152202" imgH="177569" progId="Equation.3">
                  <p:embed/>
                </p:oleObj>
              </mc:Choice>
              <mc:Fallback>
                <p:oleObj name="Rovnice" r:id="rId4" imgW="152202" imgH="17756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2400" cy="180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4" name="Rectangle 10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cs-CZ"/>
          </a:p>
        </p:txBody>
      </p:sp>
      <p:graphicFrame>
        <p:nvGraphicFramePr>
          <p:cNvPr id="4099" name="Object 9"/>
          <p:cNvGraphicFramePr>
            <a:graphicFrameLocks noChangeAspect="1"/>
          </p:cNvGraphicFramePr>
          <p:nvPr/>
        </p:nvGraphicFramePr>
        <p:xfrm>
          <a:off x="4992688" y="2420938"/>
          <a:ext cx="36353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5" name="Rovnice" r:id="rId6" imgW="152280" imgH="177480" progId="Equation.3">
                  <p:embed/>
                </p:oleObj>
              </mc:Choice>
              <mc:Fallback>
                <p:oleObj name="Rovnice" r:id="rId6" imgW="15228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2688" y="2420938"/>
                        <a:ext cx="363537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5" name="Text Box 11"/>
          <p:cNvSpPr txBox="1">
            <a:spLocks noChangeArrowheads="1"/>
          </p:cNvSpPr>
          <p:nvPr/>
        </p:nvSpPr>
        <p:spPr bwMode="auto">
          <a:xfrm>
            <a:off x="1547813" y="2420938"/>
            <a:ext cx="3384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sz="2400">
                <a:latin typeface="Verdana" pitchFamily="34" charset="0"/>
              </a:rPr>
              <a:t>arithmetic mean ……</a:t>
            </a:r>
          </a:p>
        </p:txBody>
      </p:sp>
      <p:sp>
        <p:nvSpPr>
          <p:cNvPr id="4106" name="Text Box 12"/>
          <p:cNvSpPr txBox="1">
            <a:spLocks noChangeArrowheads="1"/>
          </p:cNvSpPr>
          <p:nvPr/>
        </p:nvSpPr>
        <p:spPr bwMode="auto">
          <a:xfrm>
            <a:off x="1692275" y="3068638"/>
            <a:ext cx="6551613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cs-CZ">
                <a:latin typeface="Verdana" pitchFamily="34" charset="0"/>
              </a:rPr>
              <a:t> </a:t>
            </a:r>
            <a:r>
              <a:rPr lang="cs-CZ" sz="2400">
                <a:latin typeface="Verdana" pitchFamily="34" charset="0"/>
              </a:rPr>
              <a:t>the sum of the values of a variable divided by the number of scores (by the sample size)</a:t>
            </a:r>
          </a:p>
        </p:txBody>
      </p:sp>
      <p:sp>
        <p:nvSpPr>
          <p:cNvPr id="4107" name="Rectangle 14"/>
          <p:cNvSpPr>
            <a:spLocks noChangeArrowheads="1"/>
          </p:cNvSpPr>
          <p:nvPr/>
        </p:nvSpPr>
        <p:spPr bwMode="auto">
          <a:xfrm>
            <a:off x="0" y="30670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cs-CZ"/>
          </a:p>
        </p:txBody>
      </p:sp>
      <p:sp>
        <p:nvSpPr>
          <p:cNvPr id="4108" name="Rectangle 16"/>
          <p:cNvSpPr>
            <a:spLocks noChangeArrowheads="1"/>
          </p:cNvSpPr>
          <p:nvPr/>
        </p:nvSpPr>
        <p:spPr bwMode="auto">
          <a:xfrm>
            <a:off x="0" y="30670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cs-CZ"/>
          </a:p>
        </p:txBody>
      </p:sp>
      <p:graphicFrame>
        <p:nvGraphicFramePr>
          <p:cNvPr id="4100" name="Object 15"/>
          <p:cNvGraphicFramePr>
            <a:graphicFrameLocks noChangeAspect="1"/>
          </p:cNvGraphicFramePr>
          <p:nvPr/>
        </p:nvGraphicFramePr>
        <p:xfrm>
          <a:off x="1908175" y="4437063"/>
          <a:ext cx="5400675" cy="1573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6" name="Rovnice" r:id="rId8" imgW="2489200" imgH="723900" progId="Equation.3">
                  <p:embed/>
                </p:oleObj>
              </mc:Choice>
              <mc:Fallback>
                <p:oleObj name="Rovnice" r:id="rId8" imgW="2489200" imgH="723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4437063"/>
                        <a:ext cx="5400675" cy="1573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4528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38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3350" y="764703"/>
            <a:ext cx="6750050" cy="54805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36909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3412" name="Picture 4" descr="histogram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0825" y="1484783"/>
            <a:ext cx="8643938" cy="5212879"/>
          </a:xfrm>
          <a:prstGeom prst="rect">
            <a:avLst/>
          </a:prstGeom>
          <a:noFill/>
        </p:spPr>
      </p:pic>
      <p:sp>
        <p:nvSpPr>
          <p:cNvPr id="273413" name="Text Box 5"/>
          <p:cNvSpPr txBox="1">
            <a:spLocks noChangeArrowheads="1"/>
          </p:cNvSpPr>
          <p:nvPr/>
        </p:nvSpPr>
        <p:spPr bwMode="auto">
          <a:xfrm>
            <a:off x="792163" y="620688"/>
            <a:ext cx="75612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cs-CZ" sz="3200" b="1" dirty="0">
                <a:solidFill>
                  <a:srgbClr val="006666"/>
                </a:solidFill>
                <a:latin typeface="Verdana" pitchFamily="34" charset="0"/>
              </a:rPr>
              <a:t>Histogram</a:t>
            </a:r>
          </a:p>
        </p:txBody>
      </p:sp>
    </p:spTree>
    <p:extLst>
      <p:ext uri="{BB962C8B-B14F-4D97-AF65-F5344CB8AC3E}">
        <p14:creationId xmlns:p14="http://schemas.microsoft.com/office/powerpoint/2010/main" val="3403084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43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9632" y="980728"/>
            <a:ext cx="6697662" cy="4724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75461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Constructing graphs – </a:t>
            </a:r>
            <a:r>
              <a:rPr lang="cs-CZ" b="1"/>
              <a:t>Boxplot</a:t>
            </a:r>
          </a:p>
        </p:txBody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cs-CZ"/>
              <a:t>box-and-whisker diagram</a:t>
            </a:r>
          </a:p>
          <a:p>
            <a:r>
              <a:rPr lang="cs-CZ"/>
              <a:t>five number summary </a:t>
            </a:r>
          </a:p>
        </p:txBody>
      </p:sp>
    </p:spTree>
    <p:extLst>
      <p:ext uri="{BB962C8B-B14F-4D97-AF65-F5344CB8AC3E}">
        <p14:creationId xmlns:p14="http://schemas.microsoft.com/office/powerpoint/2010/main" val="1583051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48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66950" y="1127125"/>
            <a:ext cx="5113337" cy="4827587"/>
          </a:xfrm>
          <a:prstGeom prst="rect">
            <a:avLst/>
          </a:prstGeom>
          <a:noFill/>
        </p:spPr>
      </p:pic>
      <p:sp>
        <p:nvSpPr>
          <p:cNvPr id="276485" name="Text Box 5"/>
          <p:cNvSpPr txBox="1">
            <a:spLocks noChangeArrowheads="1"/>
          </p:cNvSpPr>
          <p:nvPr/>
        </p:nvSpPr>
        <p:spPr bwMode="auto">
          <a:xfrm>
            <a:off x="287337" y="631032"/>
            <a:ext cx="26638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cs-CZ" sz="4400" b="1" dirty="0" err="1">
                <a:latin typeface="Verdana" pitchFamily="34" charset="0"/>
              </a:rPr>
              <a:t>Boxplot</a:t>
            </a:r>
            <a:endParaRPr lang="cs-CZ" sz="4400" b="1" dirty="0">
              <a:latin typeface="Verdana" pitchFamily="34" charset="0"/>
            </a:endParaRPr>
          </a:p>
        </p:txBody>
      </p:sp>
      <p:sp>
        <p:nvSpPr>
          <p:cNvPr id="276486" name="Text Box 6"/>
          <p:cNvSpPr txBox="1">
            <a:spLocks noChangeArrowheads="1"/>
          </p:cNvSpPr>
          <p:nvPr/>
        </p:nvSpPr>
        <p:spPr bwMode="auto">
          <a:xfrm>
            <a:off x="1979613" y="2420938"/>
            <a:ext cx="6477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cs-CZ">
                <a:latin typeface="Verdana" pitchFamily="34" charset="0"/>
              </a:rPr>
              <a:t>Q</a:t>
            </a:r>
            <a:r>
              <a:rPr lang="cs-CZ" baseline="-25000">
                <a:latin typeface="Verdana" pitchFamily="34" charset="0"/>
              </a:rPr>
              <a:t>3</a:t>
            </a:r>
          </a:p>
        </p:txBody>
      </p:sp>
      <p:sp>
        <p:nvSpPr>
          <p:cNvPr id="276487" name="Text Box 7"/>
          <p:cNvSpPr txBox="1">
            <a:spLocks noChangeArrowheads="1"/>
          </p:cNvSpPr>
          <p:nvPr/>
        </p:nvSpPr>
        <p:spPr bwMode="auto">
          <a:xfrm>
            <a:off x="1908175" y="4437063"/>
            <a:ext cx="6477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cs-CZ">
                <a:latin typeface="Verdana" pitchFamily="34" charset="0"/>
              </a:rPr>
              <a:t>Q</a:t>
            </a:r>
            <a:r>
              <a:rPr lang="cs-CZ" baseline="-25000">
                <a:latin typeface="Verdana" pitchFamily="34" charset="0"/>
              </a:rPr>
              <a:t>1</a:t>
            </a:r>
          </a:p>
        </p:txBody>
      </p:sp>
      <p:sp>
        <p:nvSpPr>
          <p:cNvPr id="276488" name="Text Box 8"/>
          <p:cNvSpPr txBox="1">
            <a:spLocks noChangeArrowheads="1"/>
          </p:cNvSpPr>
          <p:nvPr/>
        </p:nvSpPr>
        <p:spPr bwMode="auto">
          <a:xfrm>
            <a:off x="1619250" y="3357563"/>
            <a:ext cx="6477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cs-CZ">
                <a:latin typeface="Verdana" pitchFamily="34" charset="0"/>
              </a:rPr>
              <a:t>Q</a:t>
            </a:r>
            <a:r>
              <a:rPr lang="cs-CZ" baseline="-25000">
                <a:latin typeface="Verdana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835775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2779"/>
            <a:ext cx="8229600" cy="523528"/>
          </a:xfrm>
        </p:spPr>
        <p:txBody>
          <a:bodyPr>
            <a:normAutofit fontScale="90000"/>
          </a:bodyPr>
          <a:lstStyle/>
          <a:p>
            <a:r>
              <a:rPr lang="en-US" sz="3000" dirty="0" smtClean="0"/>
              <a:t>Example – personal income</a:t>
            </a:r>
            <a:endParaRPr lang="en-US" sz="3000" b="1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503363" y="1981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46023" tIns="45720" rIns="46023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cs-CZ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cs-CZ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78851" name="Picture 3" descr="img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492896"/>
            <a:ext cx="6096000" cy="4365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solidFill>
            <a:srgbClr val="FAFB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cs-CZ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cs-CZ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726" y="1015219"/>
            <a:ext cx="8029575" cy="139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5550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 err="1"/>
              <a:t>Control</a:t>
            </a:r>
            <a:r>
              <a:rPr lang="cs-CZ" dirty="0"/>
              <a:t> </a:t>
            </a:r>
            <a:r>
              <a:rPr lang="cs-CZ" dirty="0" err="1" smtClean="0"/>
              <a:t>questions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What are measures of location?</a:t>
            </a:r>
          </a:p>
          <a:p>
            <a:r>
              <a:rPr lang="en-GB" dirty="0" smtClean="0"/>
              <a:t>What is advantage of median in comparison with mean?</a:t>
            </a:r>
          </a:p>
          <a:p>
            <a:r>
              <a:rPr lang="en-GB" dirty="0" smtClean="0"/>
              <a:t>What are measures of variation?</a:t>
            </a:r>
          </a:p>
          <a:p>
            <a:r>
              <a:rPr lang="en-GB" dirty="0" smtClean="0"/>
              <a:t>What is five-number summary?</a:t>
            </a:r>
          </a:p>
          <a:p>
            <a:r>
              <a:rPr lang="en-GB" dirty="0" smtClean="0"/>
              <a:t>What shows Box plot?</a:t>
            </a:r>
          </a:p>
          <a:p>
            <a:r>
              <a:rPr lang="en-GB" dirty="0" smtClean="0"/>
              <a:t>What is outlier? </a:t>
            </a:r>
            <a:r>
              <a:rPr lang="en-GB" smtClean="0"/>
              <a:t>How </a:t>
            </a:r>
            <a:r>
              <a:rPr lang="en-GB" dirty="0" smtClean="0"/>
              <a:t>it is measured?</a:t>
            </a:r>
          </a:p>
          <a:p>
            <a:r>
              <a:rPr lang="en-GB" dirty="0" smtClean="0"/>
              <a:t>When we use weighted form of descriptive measures?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173874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57200"/>
            <a:ext cx="8686800" cy="1371600"/>
          </a:xfrm>
        </p:spPr>
        <p:txBody>
          <a:bodyPr/>
          <a:lstStyle/>
          <a:p>
            <a:pPr eaLnBrk="1" hangingPunct="1"/>
            <a:r>
              <a:rPr lang="cs-CZ" smtClean="0"/>
              <a:t>Properties of the arithmetic mean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773238"/>
            <a:ext cx="7704137" cy="4248050"/>
          </a:xfrm>
        </p:spPr>
        <p:txBody>
          <a:bodyPr>
            <a:normAutofit lnSpcReduction="10000"/>
          </a:bodyPr>
          <a:lstStyle/>
          <a:p>
            <a:pPr marL="552450" indent="-552450" eaLnBrk="1" hangingPunct="1">
              <a:lnSpc>
                <a:spcPct val="80000"/>
              </a:lnSpc>
              <a:buSzTx/>
              <a:buFont typeface="Wingdings" pitchFamily="2" charset="2"/>
              <a:buAutoNum type="arabicPeriod"/>
            </a:pPr>
            <a:r>
              <a:rPr lang="cs-CZ" sz="2700" dirty="0" err="1" smtClean="0"/>
              <a:t>it</a:t>
            </a:r>
            <a:r>
              <a:rPr lang="cs-CZ" sz="2700" dirty="0" smtClean="0"/>
              <a:t> </a:t>
            </a:r>
            <a:r>
              <a:rPr lang="cs-CZ" sz="2700" dirty="0" err="1" smtClean="0"/>
              <a:t>is</a:t>
            </a:r>
            <a:r>
              <a:rPr lang="cs-CZ" sz="2700" dirty="0" smtClean="0"/>
              <a:t> </a:t>
            </a:r>
            <a:r>
              <a:rPr lang="cs-CZ" sz="2700" dirty="0" err="1" smtClean="0"/>
              <a:t>expressed</a:t>
            </a:r>
            <a:r>
              <a:rPr lang="cs-CZ" sz="2700" dirty="0" smtClean="0"/>
              <a:t> in </a:t>
            </a:r>
            <a:r>
              <a:rPr lang="cs-CZ" sz="2700" dirty="0" err="1" smtClean="0"/>
              <a:t>the</a:t>
            </a:r>
            <a:r>
              <a:rPr lang="cs-CZ" sz="2700" dirty="0" smtClean="0"/>
              <a:t> </a:t>
            </a:r>
            <a:r>
              <a:rPr lang="cs-CZ" sz="2700" dirty="0" err="1" smtClean="0"/>
              <a:t>same</a:t>
            </a:r>
            <a:r>
              <a:rPr lang="cs-CZ" sz="2700" dirty="0" smtClean="0"/>
              <a:t> unit </a:t>
            </a:r>
            <a:r>
              <a:rPr lang="cs-CZ" sz="2700" dirty="0" err="1" smtClean="0"/>
              <a:t>of</a:t>
            </a:r>
            <a:r>
              <a:rPr lang="cs-CZ" sz="2700" dirty="0" smtClean="0"/>
              <a:t> </a:t>
            </a:r>
            <a:r>
              <a:rPr lang="cs-CZ" sz="2700" dirty="0" err="1" smtClean="0"/>
              <a:t>measure</a:t>
            </a:r>
            <a:r>
              <a:rPr lang="cs-CZ" sz="2700" dirty="0" smtClean="0"/>
              <a:t> as </a:t>
            </a:r>
            <a:r>
              <a:rPr lang="cs-CZ" sz="2700" dirty="0" err="1" smtClean="0"/>
              <a:t>the</a:t>
            </a:r>
            <a:r>
              <a:rPr lang="cs-CZ" sz="2700" dirty="0" smtClean="0"/>
              <a:t> </a:t>
            </a:r>
            <a:r>
              <a:rPr lang="cs-CZ" sz="2700" dirty="0" err="1" smtClean="0"/>
              <a:t>observed</a:t>
            </a:r>
            <a:r>
              <a:rPr lang="cs-CZ" sz="2700" dirty="0" smtClean="0"/>
              <a:t> </a:t>
            </a:r>
            <a:r>
              <a:rPr lang="cs-CZ" sz="2700" dirty="0" err="1" smtClean="0"/>
              <a:t>variable</a:t>
            </a:r>
            <a:endParaRPr lang="cs-CZ" sz="2700" dirty="0" smtClean="0"/>
          </a:p>
          <a:p>
            <a:pPr marL="552450" indent="-552450" eaLnBrk="1" hangingPunct="1">
              <a:lnSpc>
                <a:spcPct val="80000"/>
              </a:lnSpc>
              <a:buSzTx/>
              <a:buFont typeface="Wingdings" pitchFamily="2" charset="2"/>
              <a:buAutoNum type="arabicPeriod"/>
            </a:pPr>
            <a:r>
              <a:rPr lang="cs-CZ" sz="2700" dirty="0" err="1" smtClean="0"/>
              <a:t>it</a:t>
            </a:r>
            <a:r>
              <a:rPr lang="cs-CZ" sz="2700" dirty="0" smtClean="0"/>
              <a:t> </a:t>
            </a:r>
            <a:r>
              <a:rPr lang="cs-CZ" sz="2700" dirty="0" err="1" smtClean="0"/>
              <a:t>is</a:t>
            </a:r>
            <a:r>
              <a:rPr lang="cs-CZ" sz="2700" dirty="0" smtClean="0"/>
              <a:t> </a:t>
            </a:r>
            <a:r>
              <a:rPr lang="cs-CZ" sz="2700" dirty="0" err="1" smtClean="0"/>
              <a:t>the</a:t>
            </a:r>
            <a:r>
              <a:rPr lang="cs-CZ" sz="2700" dirty="0" smtClean="0"/>
              <a:t> point in a </a:t>
            </a:r>
            <a:r>
              <a:rPr lang="cs-CZ" sz="2700" dirty="0" err="1" smtClean="0"/>
              <a:t>distribution</a:t>
            </a:r>
            <a:r>
              <a:rPr lang="cs-CZ" sz="2700" dirty="0" smtClean="0"/>
              <a:t> </a:t>
            </a:r>
            <a:r>
              <a:rPr lang="cs-CZ" sz="2700" dirty="0" err="1" smtClean="0"/>
              <a:t>of</a:t>
            </a:r>
            <a:r>
              <a:rPr lang="cs-CZ" sz="2700" dirty="0" smtClean="0"/>
              <a:t> </a:t>
            </a:r>
            <a:r>
              <a:rPr lang="cs-CZ" sz="2700" dirty="0" err="1" smtClean="0"/>
              <a:t>measurements</a:t>
            </a:r>
            <a:r>
              <a:rPr lang="cs-CZ" sz="2700" dirty="0" smtClean="0"/>
              <a:t> </a:t>
            </a:r>
            <a:r>
              <a:rPr lang="cs-CZ" sz="2700" dirty="0" err="1" smtClean="0"/>
              <a:t>about</a:t>
            </a:r>
            <a:r>
              <a:rPr lang="cs-CZ" sz="2700" dirty="0" smtClean="0"/>
              <a:t> </a:t>
            </a:r>
            <a:r>
              <a:rPr lang="cs-CZ" sz="2700" dirty="0" err="1" smtClean="0"/>
              <a:t>which</a:t>
            </a:r>
            <a:r>
              <a:rPr lang="cs-CZ" sz="2700" dirty="0" smtClean="0"/>
              <a:t> </a:t>
            </a:r>
            <a:r>
              <a:rPr lang="cs-CZ" sz="2700" dirty="0" err="1" smtClean="0"/>
              <a:t>the</a:t>
            </a:r>
            <a:r>
              <a:rPr lang="cs-CZ" sz="2700" dirty="0" smtClean="0"/>
              <a:t> sum </a:t>
            </a:r>
            <a:r>
              <a:rPr lang="cs-CZ" sz="2700" dirty="0" err="1" smtClean="0"/>
              <a:t>of</a:t>
            </a:r>
            <a:r>
              <a:rPr lang="cs-CZ" sz="2700" dirty="0" smtClean="0"/>
              <a:t> </a:t>
            </a:r>
            <a:r>
              <a:rPr lang="cs-CZ" sz="2700" dirty="0" err="1" smtClean="0"/>
              <a:t>deviations</a:t>
            </a:r>
            <a:r>
              <a:rPr lang="cs-CZ" sz="2700" dirty="0" smtClean="0"/>
              <a:t> are </a:t>
            </a:r>
            <a:r>
              <a:rPr lang="cs-CZ" sz="2700" dirty="0" err="1" smtClean="0"/>
              <a:t>equal</a:t>
            </a:r>
            <a:r>
              <a:rPr lang="cs-CZ" sz="2700" dirty="0" smtClean="0"/>
              <a:t> to </a:t>
            </a:r>
            <a:r>
              <a:rPr lang="cs-CZ" sz="2700" dirty="0" err="1" smtClean="0"/>
              <a:t>zero</a:t>
            </a:r>
            <a:endParaRPr lang="cs-CZ" sz="2700" dirty="0" smtClean="0"/>
          </a:p>
          <a:p>
            <a:pPr marL="552450" indent="-552450" eaLnBrk="1" hangingPunct="1">
              <a:lnSpc>
                <a:spcPct val="80000"/>
              </a:lnSpc>
              <a:buSzTx/>
              <a:buFont typeface="Wingdings" pitchFamily="2" charset="2"/>
              <a:buAutoNum type="arabicPeriod"/>
            </a:pPr>
            <a:endParaRPr lang="cs-CZ" sz="2700" dirty="0" smtClean="0"/>
          </a:p>
          <a:p>
            <a:pPr marL="552450" indent="-552450" eaLnBrk="1" hangingPunct="1">
              <a:lnSpc>
                <a:spcPct val="80000"/>
              </a:lnSpc>
              <a:buSzTx/>
              <a:buFont typeface="Wingdings" pitchFamily="2" charset="2"/>
              <a:buAutoNum type="arabicPeriod"/>
            </a:pPr>
            <a:endParaRPr lang="cs-CZ" sz="2000" dirty="0" smtClean="0"/>
          </a:p>
          <a:p>
            <a:pPr marL="552450" indent="-552450" eaLnBrk="1" hangingPunct="1">
              <a:lnSpc>
                <a:spcPct val="80000"/>
              </a:lnSpc>
              <a:buSzTx/>
              <a:buFontTx/>
              <a:buChar char="•"/>
            </a:pPr>
            <a:endParaRPr lang="cs-CZ" sz="1200" b="1" dirty="0" smtClean="0"/>
          </a:p>
          <a:p>
            <a:pPr marL="552450" indent="-552450" eaLnBrk="1" hangingPunct="1">
              <a:lnSpc>
                <a:spcPct val="80000"/>
              </a:lnSpc>
              <a:buSzPct val="25000"/>
              <a:buFontTx/>
              <a:buNone/>
            </a:pPr>
            <a:endParaRPr lang="cs-CZ" sz="1700" b="1" dirty="0" smtClean="0"/>
          </a:p>
          <a:p>
            <a:pPr marL="552450" indent="-552450" eaLnBrk="1" hangingPunct="1">
              <a:lnSpc>
                <a:spcPct val="80000"/>
              </a:lnSpc>
              <a:buSzPct val="25000"/>
              <a:buFontTx/>
              <a:buNone/>
            </a:pPr>
            <a:endParaRPr lang="cs-CZ" sz="2300" b="1" dirty="0" smtClean="0"/>
          </a:p>
          <a:p>
            <a:pPr marL="552450" indent="-552450" eaLnBrk="1" hangingPunct="1">
              <a:lnSpc>
                <a:spcPct val="80000"/>
              </a:lnSpc>
              <a:buSzPct val="25000"/>
              <a:buFontTx/>
              <a:buNone/>
            </a:pPr>
            <a:r>
              <a:rPr lang="cs-CZ" sz="2300" b="1" dirty="0" err="1" smtClean="0"/>
              <a:t>Note</a:t>
            </a:r>
            <a:r>
              <a:rPr lang="cs-CZ" sz="2300" b="1" dirty="0" smtClean="0"/>
              <a:t>:</a:t>
            </a:r>
            <a:r>
              <a:rPr lang="cs-CZ" sz="2300" dirty="0" smtClean="0"/>
              <a:t> </a:t>
            </a:r>
            <a:r>
              <a:rPr lang="cs-CZ" sz="1900" dirty="0" err="1" smtClean="0"/>
              <a:t>deviation</a:t>
            </a:r>
            <a:r>
              <a:rPr lang="cs-CZ" sz="1900" dirty="0" smtClean="0"/>
              <a:t> </a:t>
            </a:r>
            <a:r>
              <a:rPr lang="cs-CZ" sz="1900" dirty="0" err="1" smtClean="0"/>
              <a:t>explains</a:t>
            </a:r>
            <a:r>
              <a:rPr lang="cs-CZ" sz="1900" dirty="0" smtClean="0"/>
              <a:t> </a:t>
            </a:r>
            <a:r>
              <a:rPr lang="cs-CZ" sz="1900" dirty="0" err="1" smtClean="0"/>
              <a:t>the</a:t>
            </a:r>
            <a:r>
              <a:rPr lang="cs-CZ" sz="1900" dirty="0" smtClean="0"/>
              <a:t> distance and </a:t>
            </a:r>
            <a:r>
              <a:rPr lang="cs-CZ" sz="1900" dirty="0" err="1" smtClean="0"/>
              <a:t>direction</a:t>
            </a:r>
            <a:r>
              <a:rPr lang="cs-CZ" sz="1900" dirty="0" smtClean="0"/>
              <a:t> </a:t>
            </a:r>
            <a:r>
              <a:rPr lang="cs-CZ" sz="1900" dirty="0" err="1" smtClean="0"/>
              <a:t>from</a:t>
            </a:r>
            <a:r>
              <a:rPr lang="cs-CZ" sz="1900" dirty="0" smtClean="0"/>
              <a:t> </a:t>
            </a:r>
            <a:br>
              <a:rPr lang="cs-CZ" sz="1900" dirty="0" smtClean="0"/>
            </a:br>
            <a:r>
              <a:rPr lang="cs-CZ" sz="1900" dirty="0" smtClean="0"/>
              <a:t>a reference point – </a:t>
            </a:r>
            <a:r>
              <a:rPr lang="cs-CZ" sz="1900" dirty="0" err="1" smtClean="0"/>
              <a:t>here</a:t>
            </a:r>
            <a:r>
              <a:rPr lang="cs-CZ" sz="1900" dirty="0" smtClean="0"/>
              <a:t> </a:t>
            </a:r>
            <a:r>
              <a:rPr lang="cs-CZ" sz="1900" i="1" dirty="0" err="1" smtClean="0"/>
              <a:t>the</a:t>
            </a:r>
            <a:r>
              <a:rPr lang="cs-CZ" sz="1900" i="1" dirty="0" smtClean="0"/>
              <a:t> </a:t>
            </a:r>
            <a:r>
              <a:rPr lang="cs-CZ" sz="1900" i="1" dirty="0" err="1" smtClean="0"/>
              <a:t>arithmetic</a:t>
            </a:r>
            <a:r>
              <a:rPr lang="cs-CZ" sz="1900" i="1" dirty="0" smtClean="0"/>
              <a:t> </a:t>
            </a:r>
            <a:r>
              <a:rPr lang="cs-CZ" sz="1900" i="1" dirty="0" err="1" smtClean="0"/>
              <a:t>mean</a:t>
            </a:r>
            <a:r>
              <a:rPr lang="cs-CZ" sz="1900" i="1" dirty="0" smtClean="0"/>
              <a:t>, </a:t>
            </a:r>
            <a:r>
              <a:rPr lang="cs-CZ" sz="1900" dirty="0" err="1" smtClean="0"/>
              <a:t>it</a:t>
            </a:r>
            <a:r>
              <a:rPr lang="cs-CZ" sz="1900" dirty="0" smtClean="0"/>
              <a:t> </a:t>
            </a:r>
            <a:r>
              <a:rPr lang="cs-CZ" sz="1900" dirty="0" err="1" smtClean="0"/>
              <a:t>is</a:t>
            </a:r>
            <a:r>
              <a:rPr lang="cs-CZ" sz="1900" dirty="0" smtClean="0"/>
              <a:t> positive </a:t>
            </a:r>
            <a:r>
              <a:rPr lang="cs-CZ" sz="1900" dirty="0" err="1" smtClean="0"/>
              <a:t>when</a:t>
            </a:r>
            <a:r>
              <a:rPr lang="cs-CZ" sz="1900" dirty="0" smtClean="0"/>
              <a:t> </a:t>
            </a:r>
            <a:r>
              <a:rPr lang="cs-CZ" sz="1900" dirty="0" err="1" smtClean="0"/>
              <a:t>the</a:t>
            </a:r>
            <a:r>
              <a:rPr lang="cs-CZ" sz="1900" dirty="0" smtClean="0"/>
              <a:t> </a:t>
            </a:r>
            <a:r>
              <a:rPr lang="cs-CZ" sz="1900" dirty="0" err="1" smtClean="0"/>
              <a:t>value</a:t>
            </a:r>
            <a:r>
              <a:rPr lang="cs-CZ" sz="1900" dirty="0" smtClean="0"/>
              <a:t> </a:t>
            </a:r>
            <a:r>
              <a:rPr lang="cs-CZ" sz="1900" dirty="0" err="1" smtClean="0"/>
              <a:t>is</a:t>
            </a:r>
            <a:r>
              <a:rPr lang="cs-CZ" sz="1900" dirty="0" smtClean="0"/>
              <a:t> </a:t>
            </a:r>
            <a:r>
              <a:rPr lang="cs-CZ" sz="1900" dirty="0" err="1" smtClean="0"/>
              <a:t>greater</a:t>
            </a:r>
            <a:r>
              <a:rPr lang="cs-CZ" sz="1900" dirty="0" smtClean="0"/>
              <a:t> </a:t>
            </a:r>
            <a:r>
              <a:rPr lang="cs-CZ" sz="1900" dirty="0" err="1" smtClean="0"/>
              <a:t>than</a:t>
            </a:r>
            <a:r>
              <a:rPr lang="cs-CZ" sz="1900" dirty="0" smtClean="0"/>
              <a:t> </a:t>
            </a:r>
            <a:r>
              <a:rPr lang="cs-CZ" sz="1900" dirty="0" err="1" smtClean="0"/>
              <a:t>the</a:t>
            </a:r>
            <a:r>
              <a:rPr lang="cs-CZ" sz="1900" dirty="0" smtClean="0"/>
              <a:t> </a:t>
            </a:r>
            <a:r>
              <a:rPr lang="cs-CZ" sz="1900" dirty="0" err="1" smtClean="0"/>
              <a:t>mean</a:t>
            </a:r>
            <a:r>
              <a:rPr lang="cs-CZ" sz="1900" dirty="0" smtClean="0"/>
              <a:t> and negative </a:t>
            </a:r>
            <a:r>
              <a:rPr lang="cs-CZ" sz="1900" dirty="0" err="1" smtClean="0"/>
              <a:t>when</a:t>
            </a:r>
            <a:r>
              <a:rPr lang="cs-CZ" sz="1900" dirty="0" smtClean="0"/>
              <a:t> </a:t>
            </a:r>
            <a:r>
              <a:rPr lang="cs-CZ" sz="1900" dirty="0" err="1" smtClean="0"/>
              <a:t>lower</a:t>
            </a:r>
            <a:r>
              <a:rPr lang="cs-CZ" sz="1900" dirty="0" smtClean="0"/>
              <a:t> </a:t>
            </a:r>
            <a:r>
              <a:rPr lang="cs-CZ" sz="1900" dirty="0" err="1" smtClean="0"/>
              <a:t>than</a:t>
            </a:r>
            <a:r>
              <a:rPr lang="cs-CZ" sz="1900" dirty="0" smtClean="0"/>
              <a:t> </a:t>
            </a:r>
            <a:r>
              <a:rPr lang="cs-CZ" sz="1900" dirty="0" err="1" smtClean="0"/>
              <a:t>the</a:t>
            </a:r>
            <a:r>
              <a:rPr lang="cs-CZ" sz="1900" dirty="0" smtClean="0"/>
              <a:t> </a:t>
            </a:r>
            <a:r>
              <a:rPr lang="cs-CZ" sz="1900" dirty="0" err="1" smtClean="0"/>
              <a:t>mean</a:t>
            </a:r>
            <a:endParaRPr lang="cs-CZ" sz="1900" dirty="0" smtClean="0"/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0" y="31765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cs-CZ"/>
          </a:p>
        </p:txBody>
      </p:sp>
      <p:graphicFrame>
        <p:nvGraphicFramePr>
          <p:cNvPr id="512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896658"/>
              </p:ext>
            </p:extLst>
          </p:nvPr>
        </p:nvGraphicFramePr>
        <p:xfrm>
          <a:off x="3455193" y="3571877"/>
          <a:ext cx="2016125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4" name="Rovnice" r:id="rId4" imgW="1104900" imgH="508000" progId="Equation.3">
                  <p:embed/>
                </p:oleObj>
              </mc:Choice>
              <mc:Fallback>
                <p:oleObj name="Rovnice" r:id="rId4" imgW="1104900" imgH="508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5193" y="3571877"/>
                        <a:ext cx="2016125" cy="920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539750" y="5876925"/>
            <a:ext cx="73136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552450" indent="-552450">
              <a:spcBef>
                <a:spcPct val="20000"/>
              </a:spcBef>
              <a:buClr>
                <a:schemeClr val="bg2"/>
              </a:buClr>
              <a:buFont typeface="Wingdings" pitchFamily="2" charset="2"/>
              <a:buNone/>
            </a:pPr>
            <a:r>
              <a:rPr lang="cs-CZ" sz="2700">
                <a:solidFill>
                  <a:schemeClr val="hlink"/>
                </a:solidFill>
              </a:rPr>
              <a:t>3.</a:t>
            </a:r>
            <a:r>
              <a:rPr lang="cs-CZ" sz="2700"/>
              <a:t>  the mean is </a:t>
            </a:r>
            <a:r>
              <a:rPr lang="cs-CZ" sz="2700" b="1">
                <a:solidFill>
                  <a:srgbClr val="FF0000"/>
                </a:solidFill>
              </a:rPr>
              <a:t>very sensitive</a:t>
            </a:r>
            <a:r>
              <a:rPr lang="cs-CZ" sz="2700"/>
              <a:t> to extreme values </a:t>
            </a:r>
          </a:p>
        </p:txBody>
      </p:sp>
    </p:spTree>
    <p:extLst>
      <p:ext uri="{BB962C8B-B14F-4D97-AF65-F5344CB8AC3E}">
        <p14:creationId xmlns:p14="http://schemas.microsoft.com/office/powerpoint/2010/main" val="514756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2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457200"/>
            <a:ext cx="8964612" cy="1371600"/>
          </a:xfrm>
        </p:spPr>
        <p:txBody>
          <a:bodyPr/>
          <a:lstStyle/>
          <a:p>
            <a:pPr eaLnBrk="1" hangingPunct="1"/>
            <a:r>
              <a:rPr lang="cs-CZ" smtClean="0"/>
              <a:t>Personal income (thousands CZK)</a:t>
            </a:r>
          </a:p>
        </p:txBody>
      </p:sp>
      <p:sp>
        <p:nvSpPr>
          <p:cNvPr id="6153" name="Rectangle 4"/>
          <p:cNvSpPr>
            <a:spLocks noChangeArrowheads="1"/>
          </p:cNvSpPr>
          <p:nvPr/>
        </p:nvSpPr>
        <p:spPr bwMode="auto">
          <a:xfrm>
            <a:off x="0" y="31765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cs-CZ"/>
          </a:p>
        </p:txBody>
      </p:sp>
      <p:sp>
        <p:nvSpPr>
          <p:cNvPr id="6154" name="Rectangle 40"/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cs-CZ"/>
          </a:p>
        </p:txBody>
      </p:sp>
      <p:graphicFrame>
        <p:nvGraphicFramePr>
          <p:cNvPr id="207494" name="Group 6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6484323"/>
              </p:ext>
            </p:extLst>
          </p:nvPr>
        </p:nvGraphicFramePr>
        <p:xfrm>
          <a:off x="1331913" y="1628775"/>
          <a:ext cx="5545137" cy="3616740"/>
        </p:xfrm>
        <a:graphic>
          <a:graphicData uri="http://schemas.openxmlformats.org/drawingml/2006/table">
            <a:tbl>
              <a:tblPr/>
              <a:tblGrid>
                <a:gridCol w="576262"/>
                <a:gridCol w="863600"/>
                <a:gridCol w="1223963"/>
                <a:gridCol w="792162"/>
                <a:gridCol w="936625"/>
                <a:gridCol w="1152525"/>
              </a:tblGrid>
              <a:tr h="431724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No.</a:t>
                      </a:r>
                      <a:endParaRPr kumimoji="0" lang="cs-CZ" sz="1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cs-CZ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No.</a:t>
                      </a:r>
                      <a:endParaRPr kumimoji="0" lang="cs-CZ" sz="1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cs-CZ" sz="1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45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cs-CZ" sz="1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13.2</a:t>
                      </a:r>
                      <a:endParaRPr kumimoji="0" lang="cs-CZ" sz="1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-12.62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9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16.4</a:t>
                      </a:r>
                      <a:endParaRPr kumimoji="0" lang="cs-CZ" sz="1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-9.42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45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13.5</a:t>
                      </a:r>
                      <a:endParaRPr kumimoji="0" lang="cs-CZ" sz="1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-12.32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17.2</a:t>
                      </a:r>
                      <a:endParaRPr kumimoji="0" lang="cs-CZ" sz="1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-8.62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45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14.0</a:t>
                      </a:r>
                      <a:endParaRPr kumimoji="0" lang="cs-CZ" sz="1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-11.82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11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19.0</a:t>
                      </a:r>
                      <a:endParaRPr kumimoji="0" lang="cs-CZ" sz="1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-6.82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45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4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14.5</a:t>
                      </a:r>
                      <a:endParaRPr kumimoji="0" lang="cs-CZ" sz="1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-11.32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12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25.8</a:t>
                      </a:r>
                      <a:endParaRPr kumimoji="0" lang="cs-CZ" sz="1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-0.02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45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5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14.5</a:t>
                      </a:r>
                      <a:endParaRPr kumimoji="0" lang="cs-CZ" sz="1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-11.32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13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27.0</a:t>
                      </a:r>
                      <a:endParaRPr kumimoji="0" lang="cs-CZ" sz="1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1.18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45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6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15.2</a:t>
                      </a:r>
                      <a:endParaRPr kumimoji="0" lang="cs-CZ" sz="1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-10.62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14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35.0</a:t>
                      </a:r>
                      <a:endParaRPr kumimoji="0" lang="cs-CZ" sz="1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9.18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45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7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15.6</a:t>
                      </a:r>
                      <a:endParaRPr kumimoji="0" lang="cs-CZ" sz="1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-10.22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15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35.5</a:t>
                      </a:r>
                      <a:endParaRPr kumimoji="0" lang="cs-CZ" sz="1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9.68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45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8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16.2</a:t>
                      </a:r>
                      <a:endParaRPr kumimoji="0" lang="cs-CZ" sz="1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-9.62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16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120.5</a:t>
                      </a:r>
                      <a:endParaRPr kumimoji="0" lang="cs-CZ" sz="1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94.68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093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∑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413.1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</a:rPr>
                        <a:t>0.00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234" name="Rectangle 491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cs-CZ"/>
          </a:p>
        </p:txBody>
      </p:sp>
      <p:sp>
        <p:nvSpPr>
          <p:cNvPr id="6235" name="Rectangle 610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cs-CZ"/>
          </a:p>
        </p:txBody>
      </p:sp>
      <p:graphicFrame>
        <p:nvGraphicFramePr>
          <p:cNvPr id="6146" name="Object 609"/>
          <p:cNvGraphicFramePr>
            <a:graphicFrameLocks noChangeAspect="1"/>
          </p:cNvGraphicFramePr>
          <p:nvPr/>
        </p:nvGraphicFramePr>
        <p:xfrm>
          <a:off x="3276600" y="1628775"/>
          <a:ext cx="720725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8" name="Rovnice" r:id="rId4" imgW="507780" imgH="253890" progId="Equation.3">
                  <p:embed/>
                </p:oleObj>
              </mc:Choice>
              <mc:Fallback>
                <p:oleObj name="Rovnice" r:id="rId4" imgW="507780" imgH="2538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1628775"/>
                        <a:ext cx="720725" cy="366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36" name="Rectangle 612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cs-CZ"/>
          </a:p>
        </p:txBody>
      </p:sp>
      <p:graphicFrame>
        <p:nvGraphicFramePr>
          <p:cNvPr id="6147" name="Object 611"/>
          <p:cNvGraphicFramePr>
            <a:graphicFrameLocks noChangeAspect="1"/>
          </p:cNvGraphicFramePr>
          <p:nvPr/>
        </p:nvGraphicFramePr>
        <p:xfrm>
          <a:off x="6011863" y="1628775"/>
          <a:ext cx="719137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9" name="Rovnice" r:id="rId6" imgW="507780" imgH="253890" progId="Equation.3">
                  <p:embed/>
                </p:oleObj>
              </mc:Choice>
              <mc:Fallback>
                <p:oleObj name="Rovnice" r:id="rId6" imgW="507780" imgH="2538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1863" y="1628775"/>
                        <a:ext cx="719137" cy="366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37" name="Rectangle 615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cs-CZ"/>
          </a:p>
        </p:txBody>
      </p:sp>
      <p:graphicFrame>
        <p:nvGraphicFramePr>
          <p:cNvPr id="6148" name="Object 614"/>
          <p:cNvGraphicFramePr>
            <a:graphicFrameLocks noChangeAspect="1"/>
          </p:cNvGraphicFramePr>
          <p:nvPr/>
        </p:nvGraphicFramePr>
        <p:xfrm>
          <a:off x="2411413" y="1628775"/>
          <a:ext cx="336550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0" name="Rovnice" r:id="rId7" imgW="203024" imgH="253780" progId="Equation.3">
                  <p:embed/>
                </p:oleObj>
              </mc:Choice>
              <mc:Fallback>
                <p:oleObj name="Rovnice" r:id="rId7" imgW="203024" imgH="2537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1628775"/>
                        <a:ext cx="336550" cy="360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38" name="Rectangle 617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cs-CZ"/>
          </a:p>
        </p:txBody>
      </p:sp>
      <p:graphicFrame>
        <p:nvGraphicFramePr>
          <p:cNvPr id="6149" name="Object 616"/>
          <p:cNvGraphicFramePr>
            <a:graphicFrameLocks noChangeAspect="1"/>
          </p:cNvGraphicFramePr>
          <p:nvPr/>
        </p:nvGraphicFramePr>
        <p:xfrm>
          <a:off x="5292725" y="1628775"/>
          <a:ext cx="280988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1" name="Rovnice" r:id="rId9" imgW="203024" imgH="253780" progId="Equation.3">
                  <p:embed/>
                </p:oleObj>
              </mc:Choice>
              <mc:Fallback>
                <p:oleObj name="Rovnice" r:id="rId9" imgW="203024" imgH="2537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725" y="1628775"/>
                        <a:ext cx="280988" cy="360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39" name="Rectangle 633"/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cs-CZ"/>
          </a:p>
        </p:txBody>
      </p:sp>
      <p:graphicFrame>
        <p:nvGraphicFramePr>
          <p:cNvPr id="6150" name="Object 6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75410"/>
              </p:ext>
            </p:extLst>
          </p:nvPr>
        </p:nvGraphicFramePr>
        <p:xfrm>
          <a:off x="1001713" y="5446713"/>
          <a:ext cx="4332287" cy="760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2" name="Rovnice" r:id="rId10" imgW="2260440" imgH="393480" progId="Equation.3">
                  <p:embed/>
                </p:oleObj>
              </mc:Choice>
              <mc:Fallback>
                <p:oleObj name="Rovnice" r:id="rId10" imgW="226044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1713" y="5446713"/>
                        <a:ext cx="4332287" cy="760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0" name="Text Box 634"/>
          <p:cNvSpPr txBox="1">
            <a:spLocks noChangeArrowheads="1"/>
          </p:cNvSpPr>
          <p:nvPr/>
        </p:nvSpPr>
        <p:spPr bwMode="auto">
          <a:xfrm>
            <a:off x="5867400" y="5589588"/>
            <a:ext cx="2665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sz="2400">
                <a:latin typeface="Verdana" pitchFamily="34" charset="0"/>
              </a:rPr>
              <a:t>thousands CZK</a:t>
            </a:r>
          </a:p>
        </p:txBody>
      </p:sp>
      <p:graphicFrame>
        <p:nvGraphicFramePr>
          <p:cNvPr id="6151" name="Object 637"/>
          <p:cNvGraphicFramePr>
            <a:graphicFrameLocks noGrp="1" noChangeAspect="1"/>
          </p:cNvGraphicFramePr>
          <p:nvPr>
            <p:ph idx="1"/>
          </p:nvPr>
        </p:nvGraphicFramePr>
        <p:xfrm>
          <a:off x="7019925" y="4221163"/>
          <a:ext cx="1973263" cy="950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3" name="Rovnice" r:id="rId12" imgW="1091880" imgH="507960" progId="Equation.3">
                  <p:embed/>
                </p:oleObj>
              </mc:Choice>
              <mc:Fallback>
                <p:oleObj name="Rovnice" r:id="rId12" imgW="1091880" imgH="507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9925" y="4221163"/>
                        <a:ext cx="1973263" cy="950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77577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4"/>
          <p:cNvSpPr txBox="1">
            <a:spLocks noChangeArrowheads="1"/>
          </p:cNvSpPr>
          <p:nvPr/>
        </p:nvSpPr>
        <p:spPr bwMode="auto">
          <a:xfrm>
            <a:off x="1042988" y="1989138"/>
            <a:ext cx="7416800" cy="2292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hlink"/>
              </a:buClr>
              <a:buSzPct val="120000"/>
              <a:buFont typeface="Wingdings" pitchFamily="2" charset="2"/>
              <a:buChar char="Ø"/>
            </a:pPr>
            <a:r>
              <a:rPr lang="cs-CZ" sz="2200" dirty="0">
                <a:latin typeface="Verdana" pitchFamily="34" charset="0"/>
              </a:rPr>
              <a:t>  12 </a:t>
            </a:r>
            <a:r>
              <a:rPr lang="cs-CZ" sz="2200" dirty="0" err="1">
                <a:latin typeface="Verdana" pitchFamily="34" charset="0"/>
              </a:rPr>
              <a:t>of</a:t>
            </a:r>
            <a:r>
              <a:rPr lang="cs-CZ" sz="2200" dirty="0">
                <a:latin typeface="Verdana" pitchFamily="34" charset="0"/>
              </a:rPr>
              <a:t> 16 </a:t>
            </a:r>
            <a:r>
              <a:rPr lang="cs-CZ" sz="2200" dirty="0" err="1">
                <a:latin typeface="Verdana" pitchFamily="34" charset="0"/>
              </a:rPr>
              <a:t>values</a:t>
            </a:r>
            <a:r>
              <a:rPr lang="cs-CZ" sz="2200" dirty="0">
                <a:latin typeface="Verdana" pitchFamily="34" charset="0"/>
              </a:rPr>
              <a:t> are </a:t>
            </a:r>
            <a:r>
              <a:rPr lang="cs-CZ" sz="2200" dirty="0" err="1">
                <a:latin typeface="Verdana" pitchFamily="34" charset="0"/>
              </a:rPr>
              <a:t>below</a:t>
            </a:r>
            <a:r>
              <a:rPr lang="cs-CZ" sz="2200" dirty="0">
                <a:latin typeface="Verdana" pitchFamily="34" charset="0"/>
              </a:rPr>
              <a:t> </a:t>
            </a:r>
            <a:r>
              <a:rPr lang="cs-CZ" sz="2200" dirty="0" err="1">
                <a:latin typeface="Verdana" pitchFamily="34" charset="0"/>
              </a:rPr>
              <a:t>the</a:t>
            </a:r>
            <a:r>
              <a:rPr lang="cs-CZ" sz="2200" dirty="0">
                <a:latin typeface="Verdana" pitchFamily="34" charset="0"/>
              </a:rPr>
              <a:t> </a:t>
            </a:r>
            <a:r>
              <a:rPr lang="cs-CZ" sz="2200" dirty="0" err="1">
                <a:latin typeface="Verdana" pitchFamily="34" charset="0"/>
              </a:rPr>
              <a:t>arithmetic</a:t>
            </a:r>
            <a:r>
              <a:rPr lang="cs-CZ" sz="2200" dirty="0">
                <a:latin typeface="Verdana" pitchFamily="34" charset="0"/>
              </a:rPr>
              <a:t> </a:t>
            </a:r>
            <a:r>
              <a:rPr lang="cs-CZ" sz="2200" dirty="0" err="1">
                <a:latin typeface="Verdana" pitchFamily="34" charset="0"/>
              </a:rPr>
              <a:t>mean</a:t>
            </a:r>
            <a:r>
              <a:rPr lang="cs-CZ" sz="2200" dirty="0">
                <a:latin typeface="Verdana" pitchFamily="34" charset="0"/>
              </a:rPr>
              <a:t>,    </a:t>
            </a:r>
            <a:r>
              <a:rPr lang="cs-CZ" sz="2200" dirty="0" err="1">
                <a:latin typeface="Verdana" pitchFamily="34" charset="0"/>
              </a:rPr>
              <a:t>because</a:t>
            </a:r>
            <a:r>
              <a:rPr lang="cs-CZ" sz="2200" dirty="0">
                <a:latin typeface="Verdana" pitchFamily="34" charset="0"/>
              </a:rPr>
              <a:t> </a:t>
            </a:r>
            <a:r>
              <a:rPr lang="cs-CZ" sz="2200" dirty="0" err="1">
                <a:latin typeface="Verdana" pitchFamily="34" charset="0"/>
              </a:rPr>
              <a:t>of</a:t>
            </a:r>
            <a:r>
              <a:rPr lang="cs-CZ" sz="2200" dirty="0">
                <a:latin typeface="Verdana" pitchFamily="34" charset="0"/>
              </a:rPr>
              <a:t> </a:t>
            </a:r>
            <a:r>
              <a:rPr lang="cs-CZ" sz="2200" dirty="0" err="1">
                <a:latin typeface="Verdana" pitchFamily="34" charset="0"/>
              </a:rPr>
              <a:t>the</a:t>
            </a:r>
            <a:r>
              <a:rPr lang="cs-CZ" sz="2200" dirty="0">
                <a:latin typeface="Verdana" pitchFamily="34" charset="0"/>
              </a:rPr>
              <a:t> </a:t>
            </a:r>
            <a:r>
              <a:rPr lang="cs-CZ" sz="2200" dirty="0" err="1">
                <a:latin typeface="Verdana" pitchFamily="34" charset="0"/>
              </a:rPr>
              <a:t>highest</a:t>
            </a:r>
            <a:r>
              <a:rPr lang="cs-CZ" sz="2200" dirty="0">
                <a:latin typeface="Verdana" pitchFamily="34" charset="0"/>
              </a:rPr>
              <a:t> </a:t>
            </a:r>
            <a:r>
              <a:rPr lang="cs-CZ" sz="2200" dirty="0" err="1">
                <a:latin typeface="Verdana" pitchFamily="34" charset="0"/>
              </a:rPr>
              <a:t>value</a:t>
            </a:r>
            <a:r>
              <a:rPr lang="cs-CZ" sz="2200" dirty="0">
                <a:latin typeface="Verdana" pitchFamily="34" charset="0"/>
              </a:rPr>
              <a:t> </a:t>
            </a:r>
            <a:r>
              <a:rPr lang="cs-CZ" sz="2200" dirty="0" smtClean="0">
                <a:latin typeface="Verdana" pitchFamily="34" charset="0"/>
              </a:rPr>
              <a:t>x</a:t>
            </a:r>
            <a:r>
              <a:rPr lang="cs-CZ" sz="2200" baseline="-25000" dirty="0" smtClean="0">
                <a:latin typeface="Verdana" pitchFamily="34" charset="0"/>
              </a:rPr>
              <a:t>16</a:t>
            </a:r>
            <a:r>
              <a:rPr lang="cs-CZ" sz="2200" dirty="0" smtClean="0">
                <a:latin typeface="Verdana" pitchFamily="34" charset="0"/>
              </a:rPr>
              <a:t>=120.5 </a:t>
            </a:r>
            <a:r>
              <a:rPr lang="cs-CZ" sz="2200" i="1" dirty="0">
                <a:latin typeface="Verdana" pitchFamily="34" charset="0"/>
              </a:rPr>
              <a:t>(</a:t>
            </a:r>
            <a:r>
              <a:rPr lang="cs-CZ" sz="2200" i="1" dirty="0" err="1">
                <a:latin typeface="Verdana" pitchFamily="34" charset="0"/>
              </a:rPr>
              <a:t>directors</a:t>
            </a:r>
            <a:r>
              <a:rPr lang="cs-CZ" sz="2200" i="1" dirty="0">
                <a:latin typeface="Verdana" pitchFamily="34" charset="0"/>
              </a:rPr>
              <a:t> </a:t>
            </a:r>
            <a:r>
              <a:rPr lang="cs-CZ" sz="2200" i="1" dirty="0" err="1">
                <a:latin typeface="Verdana" pitchFamily="34" charset="0"/>
              </a:rPr>
              <a:t>income</a:t>
            </a:r>
            <a:r>
              <a:rPr lang="cs-CZ" sz="2200" i="1" dirty="0">
                <a:latin typeface="Verdana" pitchFamily="34" charset="0"/>
              </a:rPr>
              <a:t>)</a:t>
            </a:r>
          </a:p>
          <a:p>
            <a:pPr eaLnBrk="1" hangingPunct="1">
              <a:spcBef>
                <a:spcPct val="50000"/>
              </a:spcBef>
              <a:buClr>
                <a:schemeClr val="hlink"/>
              </a:buClr>
              <a:buSzPct val="120000"/>
              <a:buFont typeface="Wingdings" pitchFamily="2" charset="2"/>
              <a:buChar char="Ø"/>
            </a:pPr>
            <a:r>
              <a:rPr lang="cs-CZ" sz="2200" dirty="0">
                <a:latin typeface="Verdana" pitchFamily="34" charset="0"/>
              </a:rPr>
              <a:t>  </a:t>
            </a:r>
            <a:r>
              <a:rPr lang="cs-CZ" sz="2200" dirty="0" err="1">
                <a:latin typeface="Verdana" pitchFamily="34" charset="0"/>
              </a:rPr>
              <a:t>personal</a:t>
            </a:r>
            <a:r>
              <a:rPr lang="cs-CZ" sz="2200" dirty="0">
                <a:latin typeface="Verdana" pitchFamily="34" charset="0"/>
              </a:rPr>
              <a:t> </a:t>
            </a:r>
            <a:r>
              <a:rPr lang="cs-CZ" sz="2200" dirty="0" err="1">
                <a:latin typeface="Verdana" pitchFamily="34" charset="0"/>
              </a:rPr>
              <a:t>income</a:t>
            </a:r>
            <a:r>
              <a:rPr lang="cs-CZ" sz="2200" i="1" dirty="0">
                <a:latin typeface="Verdana" pitchFamily="34" charset="0"/>
              </a:rPr>
              <a:t> </a:t>
            </a:r>
            <a:r>
              <a:rPr lang="cs-CZ" sz="2200" dirty="0" err="1" smtClean="0">
                <a:latin typeface="Verdana" pitchFamily="34" charset="0"/>
              </a:rPr>
              <a:t>is</a:t>
            </a:r>
            <a:r>
              <a:rPr lang="cs-CZ" sz="2200" dirty="0" smtClean="0">
                <a:latin typeface="Verdana" pitchFamily="34" charset="0"/>
              </a:rPr>
              <a:t> </a:t>
            </a:r>
            <a:r>
              <a:rPr lang="cs-CZ" sz="2200" dirty="0">
                <a:latin typeface="Verdana" pitchFamily="34" charset="0"/>
              </a:rPr>
              <a:t>a </a:t>
            </a:r>
            <a:r>
              <a:rPr lang="cs-CZ" sz="2200" dirty="0" err="1">
                <a:latin typeface="Verdana" pitchFamily="34" charset="0"/>
              </a:rPr>
              <a:t>commonly</a:t>
            </a:r>
            <a:r>
              <a:rPr lang="cs-CZ" sz="2200" dirty="0">
                <a:latin typeface="Verdana" pitchFamily="34" charset="0"/>
              </a:rPr>
              <a:t> </a:t>
            </a:r>
            <a:r>
              <a:rPr lang="cs-CZ" sz="2200" dirty="0" err="1">
                <a:latin typeface="Verdana" pitchFamily="34" charset="0"/>
              </a:rPr>
              <a:t>studied</a:t>
            </a:r>
            <a:r>
              <a:rPr lang="cs-CZ" sz="2200" dirty="0">
                <a:latin typeface="Verdana" pitchFamily="34" charset="0"/>
              </a:rPr>
              <a:t> </a:t>
            </a:r>
            <a:r>
              <a:rPr lang="cs-CZ" sz="2200" dirty="0" err="1">
                <a:latin typeface="Verdana" pitchFamily="34" charset="0"/>
              </a:rPr>
              <a:t>variable</a:t>
            </a:r>
            <a:r>
              <a:rPr lang="cs-CZ" sz="2200" dirty="0">
                <a:latin typeface="Verdana" pitchFamily="34" charset="0"/>
              </a:rPr>
              <a:t> in </a:t>
            </a:r>
            <a:r>
              <a:rPr lang="cs-CZ" sz="2200" dirty="0" err="1">
                <a:latin typeface="Verdana" pitchFamily="34" charset="0"/>
              </a:rPr>
              <a:t>which</a:t>
            </a:r>
            <a:r>
              <a:rPr lang="cs-CZ" sz="2200" dirty="0">
                <a:latin typeface="Verdana" pitchFamily="34" charset="0"/>
              </a:rPr>
              <a:t> </a:t>
            </a:r>
            <a:r>
              <a:rPr lang="cs-CZ" sz="2200" dirty="0" err="1">
                <a:latin typeface="Verdana" pitchFamily="34" charset="0"/>
              </a:rPr>
              <a:t>other</a:t>
            </a:r>
            <a:r>
              <a:rPr lang="cs-CZ" sz="2200" dirty="0">
                <a:latin typeface="Verdana" pitchFamily="34" charset="0"/>
              </a:rPr>
              <a:t> </a:t>
            </a:r>
            <a:r>
              <a:rPr lang="cs-CZ" sz="2200" dirty="0" err="1">
                <a:latin typeface="Verdana" pitchFamily="34" charset="0"/>
              </a:rPr>
              <a:t>measure</a:t>
            </a:r>
            <a:r>
              <a:rPr lang="cs-CZ" sz="2200" dirty="0">
                <a:latin typeface="Verdana" pitchFamily="34" charset="0"/>
              </a:rPr>
              <a:t> </a:t>
            </a:r>
            <a:r>
              <a:rPr lang="cs-CZ" sz="2200" dirty="0" err="1">
                <a:latin typeface="Verdana" pitchFamily="34" charset="0"/>
              </a:rPr>
              <a:t>of</a:t>
            </a:r>
            <a:r>
              <a:rPr lang="cs-CZ" sz="2200" dirty="0">
                <a:latin typeface="Verdana" pitchFamily="34" charset="0"/>
              </a:rPr>
              <a:t> </a:t>
            </a:r>
            <a:r>
              <a:rPr lang="cs-CZ" sz="2200" dirty="0" err="1">
                <a:latin typeface="Verdana" pitchFamily="34" charset="0"/>
              </a:rPr>
              <a:t>central</a:t>
            </a:r>
            <a:r>
              <a:rPr lang="cs-CZ" sz="2200" dirty="0">
                <a:latin typeface="Verdana" pitchFamily="34" charset="0"/>
              </a:rPr>
              <a:t> </a:t>
            </a:r>
            <a:r>
              <a:rPr lang="cs-CZ" sz="2200" dirty="0" err="1">
                <a:latin typeface="Verdana" pitchFamily="34" charset="0"/>
              </a:rPr>
              <a:t>tendency</a:t>
            </a:r>
            <a:r>
              <a:rPr lang="cs-CZ" sz="2200" dirty="0">
                <a:latin typeface="Verdana" pitchFamily="34" charset="0"/>
              </a:rPr>
              <a:t> </a:t>
            </a:r>
            <a:r>
              <a:rPr lang="cs-CZ" sz="2200" dirty="0" err="1">
                <a:latin typeface="Verdana" pitchFamily="34" charset="0"/>
              </a:rPr>
              <a:t>is</a:t>
            </a:r>
            <a:r>
              <a:rPr lang="cs-CZ" sz="2200" dirty="0">
                <a:latin typeface="Verdana" pitchFamily="34" charset="0"/>
              </a:rPr>
              <a:t> </a:t>
            </a:r>
            <a:r>
              <a:rPr lang="cs-CZ" sz="2200" dirty="0" err="1">
                <a:latin typeface="Verdana" pitchFamily="34" charset="0"/>
              </a:rPr>
              <a:t>preferred</a:t>
            </a:r>
            <a:endParaRPr lang="cs-CZ" sz="2200" dirty="0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4700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57200"/>
            <a:ext cx="9144000" cy="1371600"/>
          </a:xfrm>
        </p:spPr>
        <p:txBody>
          <a:bodyPr/>
          <a:lstStyle/>
          <a:p>
            <a:pPr eaLnBrk="1" hangingPunct="1"/>
            <a:r>
              <a:rPr lang="cs-CZ" sz="4300" smtClean="0"/>
              <a:t>Other measures of central tendency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1913" y="2066925"/>
            <a:ext cx="7313612" cy="509588"/>
          </a:xfrm>
        </p:spPr>
        <p:txBody>
          <a:bodyPr/>
          <a:lstStyle/>
          <a:p>
            <a:pPr eaLnBrk="1" hangingPunct="1"/>
            <a:r>
              <a:rPr lang="cs-CZ" sz="2700" b="1" smtClean="0">
                <a:solidFill>
                  <a:schemeClr val="hlink"/>
                </a:solidFill>
              </a:rPr>
              <a:t>The median….</a:t>
            </a:r>
          </a:p>
          <a:p>
            <a:pPr eaLnBrk="1" hangingPunct="1">
              <a:buFont typeface="Wingdings" pitchFamily="2" charset="2"/>
              <a:buNone/>
            </a:pPr>
            <a:endParaRPr lang="cs-CZ" sz="2700" b="1" smtClean="0">
              <a:solidFill>
                <a:schemeClr val="hlink"/>
              </a:solidFill>
            </a:endParaRPr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0" y="33337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cs-CZ"/>
          </a:p>
        </p:txBody>
      </p:sp>
      <p:graphicFrame>
        <p:nvGraphicFramePr>
          <p:cNvPr id="7170" name="Object 4"/>
          <p:cNvGraphicFramePr>
            <a:graphicFrameLocks noChangeAspect="1"/>
          </p:cNvGraphicFramePr>
          <p:nvPr/>
        </p:nvGraphicFramePr>
        <p:xfrm>
          <a:off x="4787900" y="2060575"/>
          <a:ext cx="384175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2" name="Rovnice" r:id="rId4" imgW="152334" imgH="190417" progId="Equation.3">
                  <p:embed/>
                </p:oleObj>
              </mc:Choice>
              <mc:Fallback>
                <p:oleObj name="Rovnice" r:id="rId4" imgW="152334" imgH="1904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2060575"/>
                        <a:ext cx="384175" cy="407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4" name="Text Box 7"/>
          <p:cNvSpPr txBox="1">
            <a:spLocks noChangeArrowheads="1"/>
          </p:cNvSpPr>
          <p:nvPr/>
        </p:nvSpPr>
        <p:spPr bwMode="auto">
          <a:xfrm>
            <a:off x="827088" y="2781300"/>
            <a:ext cx="7561262" cy="359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sz="2200">
                <a:latin typeface="Verdana" pitchFamily="34" charset="0"/>
              </a:rPr>
              <a:t>The value above and below which one-half of the frequencies fall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cs-CZ" sz="2200">
                <a:latin typeface="Verdana" pitchFamily="34" charset="0"/>
              </a:rPr>
              <a:t> n…odd number</a:t>
            </a:r>
          </a:p>
          <a:p>
            <a:pPr eaLnBrk="1" hangingPunct="1">
              <a:spcBef>
                <a:spcPct val="50000"/>
              </a:spcBef>
            </a:pPr>
            <a:r>
              <a:rPr lang="cs-CZ" sz="2200">
                <a:latin typeface="Verdana" pitchFamily="34" charset="0"/>
              </a:rPr>
              <a:t>		median case number=(n+1)/2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cs-CZ" sz="2200">
                <a:latin typeface="Verdana" pitchFamily="34" charset="0"/>
              </a:rPr>
              <a:t>n…even number</a:t>
            </a:r>
          </a:p>
          <a:p>
            <a:pPr eaLnBrk="1" hangingPunct="1">
              <a:spcBef>
                <a:spcPct val="50000"/>
              </a:spcBef>
            </a:pPr>
            <a:r>
              <a:rPr lang="cs-CZ" sz="2200">
                <a:latin typeface="Verdana" pitchFamily="34" charset="0"/>
              </a:rPr>
              <a:t>		the arithmetic mean of the two middle values</a:t>
            </a:r>
          </a:p>
          <a:p>
            <a:pPr eaLnBrk="1" hangingPunct="1">
              <a:spcBef>
                <a:spcPct val="50000"/>
              </a:spcBef>
            </a:pPr>
            <a:endParaRPr lang="cs-CZ" sz="1200">
              <a:latin typeface="Verdana" pitchFamily="34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cs-CZ" sz="2400" b="1">
                <a:latin typeface="Verdana" pitchFamily="34" charset="0"/>
              </a:rPr>
              <a:t>Properties:</a:t>
            </a:r>
            <a:r>
              <a:rPr lang="cs-CZ" sz="2400" b="1">
                <a:solidFill>
                  <a:srgbClr val="FF0000"/>
                </a:solidFill>
                <a:latin typeface="Verdana" pitchFamily="34" charset="0"/>
              </a:rPr>
              <a:t> Insensitive to extreme values</a:t>
            </a:r>
          </a:p>
        </p:txBody>
      </p:sp>
      <p:sp>
        <p:nvSpPr>
          <p:cNvPr id="7175" name="Line 9"/>
          <p:cNvSpPr>
            <a:spLocks noChangeShapeType="1"/>
          </p:cNvSpPr>
          <p:nvPr/>
        </p:nvSpPr>
        <p:spPr bwMode="auto">
          <a:xfrm>
            <a:off x="1258888" y="4365625"/>
            <a:ext cx="503237" cy="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7176" name="Line 10"/>
          <p:cNvSpPr>
            <a:spLocks noChangeShapeType="1"/>
          </p:cNvSpPr>
          <p:nvPr/>
        </p:nvSpPr>
        <p:spPr bwMode="auto">
          <a:xfrm>
            <a:off x="1258888" y="5373688"/>
            <a:ext cx="503237" cy="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22094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57200"/>
            <a:ext cx="9144000" cy="1371600"/>
          </a:xfrm>
        </p:spPr>
        <p:txBody>
          <a:bodyPr/>
          <a:lstStyle/>
          <a:p>
            <a:pPr eaLnBrk="1" hangingPunct="1"/>
            <a:r>
              <a:rPr lang="cs-CZ" sz="4300" smtClean="0"/>
              <a:t>Other measures of central tendency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1913" y="2066925"/>
            <a:ext cx="7313612" cy="509588"/>
          </a:xfrm>
        </p:spPr>
        <p:txBody>
          <a:bodyPr/>
          <a:lstStyle/>
          <a:p>
            <a:pPr eaLnBrk="1" hangingPunct="1"/>
            <a:r>
              <a:rPr lang="cs-CZ" sz="2700" b="1" smtClean="0">
                <a:solidFill>
                  <a:schemeClr val="hlink"/>
                </a:solidFill>
              </a:rPr>
              <a:t>The mode….</a:t>
            </a:r>
          </a:p>
          <a:p>
            <a:pPr eaLnBrk="1" hangingPunct="1">
              <a:buFont typeface="Wingdings" pitchFamily="2" charset="2"/>
              <a:buNone/>
            </a:pPr>
            <a:endParaRPr lang="cs-CZ" sz="2700" b="1" smtClean="0">
              <a:solidFill>
                <a:schemeClr val="hlink"/>
              </a:solidFill>
            </a:endParaRPr>
          </a:p>
        </p:txBody>
      </p:sp>
      <p:sp>
        <p:nvSpPr>
          <p:cNvPr id="8197" name="Rectangle 4"/>
          <p:cNvSpPr>
            <a:spLocks noChangeArrowheads="1"/>
          </p:cNvSpPr>
          <p:nvPr/>
        </p:nvSpPr>
        <p:spPr bwMode="auto">
          <a:xfrm>
            <a:off x="0" y="33337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cs-CZ"/>
          </a:p>
        </p:txBody>
      </p:sp>
      <p:sp>
        <p:nvSpPr>
          <p:cNvPr id="8198" name="Text Box 6"/>
          <p:cNvSpPr txBox="1">
            <a:spLocks noChangeArrowheads="1"/>
          </p:cNvSpPr>
          <p:nvPr/>
        </p:nvSpPr>
        <p:spPr bwMode="auto">
          <a:xfrm>
            <a:off x="755650" y="2852738"/>
            <a:ext cx="7561263" cy="283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sz="2400">
                <a:latin typeface="Verdana" pitchFamily="34" charset="0"/>
              </a:rPr>
              <a:t>The value that occurs with greatest frequency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cs-CZ" sz="2400">
                <a:latin typeface="Verdana" pitchFamily="34" charset="0"/>
              </a:rPr>
              <a:t>for qualitative (nominal and ordinal) and quantitative discrete data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cs-CZ" sz="2400">
                <a:latin typeface="Verdana" pitchFamily="34" charset="0"/>
              </a:rPr>
              <a:t>from a statistical perspective it is also the most probable value</a:t>
            </a:r>
          </a:p>
          <a:p>
            <a:pPr eaLnBrk="1" hangingPunct="1">
              <a:spcBef>
                <a:spcPct val="50000"/>
              </a:spcBef>
            </a:pPr>
            <a:endParaRPr lang="cs-CZ" sz="2400" b="1">
              <a:solidFill>
                <a:srgbClr val="FF0000"/>
              </a:solidFill>
              <a:latin typeface="Verdana" pitchFamily="34" charset="0"/>
            </a:endParaRPr>
          </a:p>
        </p:txBody>
      </p:sp>
      <p:sp>
        <p:nvSpPr>
          <p:cNvPr id="8199" name="Rectangle 10"/>
          <p:cNvSpPr>
            <a:spLocks noChangeArrowheads="1"/>
          </p:cNvSpPr>
          <p:nvPr/>
        </p:nvSpPr>
        <p:spPr bwMode="auto">
          <a:xfrm>
            <a:off x="0" y="33337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cs-CZ"/>
          </a:p>
        </p:txBody>
      </p:sp>
      <p:graphicFrame>
        <p:nvGraphicFramePr>
          <p:cNvPr id="8194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7619330"/>
              </p:ext>
            </p:extLst>
          </p:nvPr>
        </p:nvGraphicFramePr>
        <p:xfrm>
          <a:off x="4788024" y="2060575"/>
          <a:ext cx="360239" cy="4493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6" name="Rovnice" r:id="rId4" imgW="152334" imgH="190417" progId="Equation.3">
                  <p:embed/>
                </p:oleObj>
              </mc:Choice>
              <mc:Fallback>
                <p:oleObj name="Rovnice" r:id="rId4" imgW="152334" imgH="1904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8024" y="2060575"/>
                        <a:ext cx="360239" cy="44931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1768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2ac04eed205434b15480873d8da2af4c08efbb8"/>
  <p:tag name="ISPRING_PRESENTATION_TITLE" val="Descriptive"/>
</p:tagLst>
</file>

<file path=ppt/theme/theme1.xml><?xml version="1.0" encoding="utf-8"?>
<a:theme xmlns:a="http://schemas.openxmlformats.org/drawingml/2006/main" name="PEF_B_EN">
  <a:themeElements>
    <a:clrScheme name="PEF">
      <a:dk1>
        <a:srgbClr val="621805"/>
      </a:dk1>
      <a:lt1>
        <a:srgbClr val="FFFFFF"/>
      </a:lt1>
      <a:dk2>
        <a:srgbClr val="621805"/>
      </a:dk2>
      <a:lt2>
        <a:srgbClr val="B62B34"/>
      </a:lt2>
      <a:accent1>
        <a:srgbClr val="FED640"/>
      </a:accent1>
      <a:accent2>
        <a:srgbClr val="FDBC40"/>
      </a:accent2>
      <a:accent3>
        <a:srgbClr val="EF8733"/>
      </a:accent3>
      <a:accent4>
        <a:srgbClr val="D02C0C"/>
      </a:accent4>
      <a:accent5>
        <a:srgbClr val="981602"/>
      </a:accent5>
      <a:accent6>
        <a:srgbClr val="631603"/>
      </a:accent6>
      <a:hlink>
        <a:srgbClr val="FFFFFF"/>
      </a:hlink>
      <a:folHlink>
        <a:srgbClr val="FFFFFF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bsahové stránky - barevné pozadí">
  <a:themeElements>
    <a:clrScheme name="PEF">
      <a:dk1>
        <a:srgbClr val="621805"/>
      </a:dk1>
      <a:lt1>
        <a:srgbClr val="FFFFFF"/>
      </a:lt1>
      <a:dk2>
        <a:srgbClr val="621805"/>
      </a:dk2>
      <a:lt2>
        <a:srgbClr val="B62B34"/>
      </a:lt2>
      <a:accent1>
        <a:srgbClr val="FED640"/>
      </a:accent1>
      <a:accent2>
        <a:srgbClr val="FDBC40"/>
      </a:accent2>
      <a:accent3>
        <a:srgbClr val="EF8733"/>
      </a:accent3>
      <a:accent4>
        <a:srgbClr val="D02C0C"/>
      </a:accent4>
      <a:accent5>
        <a:srgbClr val="981602"/>
      </a:accent5>
      <a:accent6>
        <a:srgbClr val="631603"/>
      </a:accent6>
      <a:hlink>
        <a:srgbClr val="FFFFFF"/>
      </a:hlink>
      <a:folHlink>
        <a:srgbClr val="FFFFFF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bsahové stránky - bílé pozadí">
  <a:themeElements>
    <a:clrScheme name="PEF">
      <a:dk1>
        <a:srgbClr val="621805"/>
      </a:dk1>
      <a:lt1>
        <a:srgbClr val="FFFFFF"/>
      </a:lt1>
      <a:dk2>
        <a:srgbClr val="621805"/>
      </a:dk2>
      <a:lt2>
        <a:srgbClr val="B62B34"/>
      </a:lt2>
      <a:accent1>
        <a:srgbClr val="FED640"/>
      </a:accent1>
      <a:accent2>
        <a:srgbClr val="FDBC40"/>
      </a:accent2>
      <a:accent3>
        <a:srgbClr val="EF8733"/>
      </a:accent3>
      <a:accent4>
        <a:srgbClr val="D02C0C"/>
      </a:accent4>
      <a:accent5>
        <a:srgbClr val="981602"/>
      </a:accent5>
      <a:accent6>
        <a:srgbClr val="631603"/>
      </a:accent6>
      <a:hlink>
        <a:srgbClr val="FFFFFF"/>
      </a:hlink>
      <a:folHlink>
        <a:srgbClr val="FFFFFF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PEF_B_EN</Template>
  <TotalTime>52</TotalTime>
  <Words>1164</Words>
  <Application>Microsoft Office PowerPoint</Application>
  <PresentationFormat>Předvádění na obrazovce (4:3)</PresentationFormat>
  <Paragraphs>367</Paragraphs>
  <Slides>46</Slides>
  <Notes>45</Notes>
  <HiddenSlides>0</HiddenSlides>
  <MMClips>0</MMClips>
  <ScaleCrop>false</ScaleCrop>
  <HeadingPairs>
    <vt:vector size="6" baseType="variant">
      <vt:variant>
        <vt:lpstr>Motiv</vt:lpstr>
      </vt:variant>
      <vt:variant>
        <vt:i4>3</vt:i4>
      </vt:variant>
      <vt:variant>
        <vt:lpstr>Vložené servery OLE</vt:lpstr>
      </vt:variant>
      <vt:variant>
        <vt:i4>1</vt:i4>
      </vt:variant>
      <vt:variant>
        <vt:lpstr>Nadpisy snímků</vt:lpstr>
      </vt:variant>
      <vt:variant>
        <vt:i4>46</vt:i4>
      </vt:variant>
    </vt:vector>
  </HeadingPairs>
  <TitlesOfParts>
    <vt:vector size="50" baseType="lpstr">
      <vt:lpstr>PEF_B_EN</vt:lpstr>
      <vt:lpstr>Obsahové stránky - barevné pozadí</vt:lpstr>
      <vt:lpstr>1_Obsahové stránky - bílé pozadí</vt:lpstr>
      <vt:lpstr>Rovnice</vt:lpstr>
      <vt:lpstr>Descriptive Statistics Graphing Techniques</vt:lpstr>
      <vt:lpstr>Descriptive statistics</vt:lpstr>
      <vt:lpstr>1. Measures of Central Tendency</vt:lpstr>
      <vt:lpstr>The arithmetic mean</vt:lpstr>
      <vt:lpstr>Properties of the arithmetic mean</vt:lpstr>
      <vt:lpstr>Personal income (thousands CZK)</vt:lpstr>
      <vt:lpstr>Prezentace aplikace PowerPoint</vt:lpstr>
      <vt:lpstr>Other measures of central tendency</vt:lpstr>
      <vt:lpstr>Other measures of central tendency</vt:lpstr>
      <vt:lpstr>Personal income (thousands CZK)</vt:lpstr>
      <vt:lpstr>Use of mean, median and mode</vt:lpstr>
      <vt:lpstr>Prezentace aplikace PowerPoint</vt:lpstr>
      <vt:lpstr>2. Measures of Dispersion</vt:lpstr>
      <vt:lpstr>Prezentace aplikace PowerPoint</vt:lpstr>
      <vt:lpstr>The Range….R</vt:lpstr>
      <vt:lpstr>The Variance…s2</vt:lpstr>
      <vt:lpstr>Working formulas </vt:lpstr>
      <vt:lpstr>Prezentace aplikace PowerPoint</vt:lpstr>
      <vt:lpstr>The Standard Deviation…s</vt:lpstr>
      <vt:lpstr>Properties of the standard deviation</vt:lpstr>
      <vt:lpstr>Prezentace aplikace PowerPoint</vt:lpstr>
      <vt:lpstr>Example – Personal income         (thousands CZK)</vt:lpstr>
      <vt:lpstr>Coefficient of Variation…V</vt:lpstr>
      <vt:lpstr>Prezentace aplikace PowerPoint</vt:lpstr>
      <vt:lpstr>Example – Personal income         (thousands CZK)</vt:lpstr>
      <vt:lpstr>Summary: mean and variance</vt:lpstr>
      <vt:lpstr>Summary: mean and variance</vt:lpstr>
      <vt:lpstr>Percentiles (Centiles)</vt:lpstr>
      <vt:lpstr>Deciles</vt:lpstr>
      <vt:lpstr>Quartiles</vt:lpstr>
      <vt:lpstr>Prezentace aplikace PowerPoint</vt:lpstr>
      <vt:lpstr>Prezentace aplikace PowerPoint</vt:lpstr>
      <vt:lpstr>Constructing graphs – Bar graph</vt:lpstr>
      <vt:lpstr>Arranging the graph</vt:lpstr>
      <vt:lpstr>Prezentace aplikace PowerPoint</vt:lpstr>
      <vt:lpstr>Prezentace aplikace PowerPoint</vt:lpstr>
      <vt:lpstr>Constructing graphs – Pie graph</vt:lpstr>
      <vt:lpstr>Prezentace aplikace PowerPoint</vt:lpstr>
      <vt:lpstr>Constructing graphs – Histogram</vt:lpstr>
      <vt:lpstr>Prezentace aplikace PowerPoint</vt:lpstr>
      <vt:lpstr>Prezentace aplikace PowerPoint</vt:lpstr>
      <vt:lpstr>Prezentace aplikace PowerPoint</vt:lpstr>
      <vt:lpstr>Constructing graphs – Boxplot</vt:lpstr>
      <vt:lpstr>Prezentace aplikace PowerPoint</vt:lpstr>
      <vt:lpstr>Example – personal income</vt:lpstr>
      <vt:lpstr>Control questions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Descriptive</dc:title>
  <dc:creator>Hlavsa Tomáš</dc:creator>
  <cp:lastModifiedBy>tomáš hlavsa</cp:lastModifiedBy>
  <cp:revision>24</cp:revision>
  <dcterms:created xsi:type="dcterms:W3CDTF">2014-11-03T09:46:04Z</dcterms:created>
  <dcterms:modified xsi:type="dcterms:W3CDTF">2016-10-25T06:43:41Z</dcterms:modified>
</cp:coreProperties>
</file>