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Administrador de paquetes de node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gems en ruby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repositorio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proyecto importante de nodejs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Node es Dominic Toreto, Vin Diesel, NPM es el nitro.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Framework de Ruby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“Porque escribir validaciones, y lógica de negocios es una lata”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40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lang="es" sz="2000">
                <a:solidFill>
                  <a:srgbClr val="333333"/>
                </a:solidFill>
              </a:rPr>
              <a:t>Workshops open source hechos con Node que corren en tu terminal. Hazlos por tu cuenta o en un workshop cercano.</a:t>
            </a:r>
            <a:br>
              <a:rPr lang="es" sz="2000">
                <a:solidFill>
                  <a:srgbClr val="333333"/>
                </a:solidFill>
              </a:rPr>
            </a:br>
            <a:r>
              <a:rPr lang="es" sz="2000">
                <a:solidFill>
                  <a:srgbClr val="333333"/>
                </a:solidFill>
              </a:rPr>
              <a:t>También hacen workshops presenciales </a:t>
            </a:r>
          </a:p>
          <a:p>
            <a:pPr lvl="0" rtl="0" algn="l">
              <a:lnSpc>
                <a:spcPct val="14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" sz="2000">
                <a:solidFill>
                  <a:srgbClr val="333333"/>
                </a:solidFill>
              </a:rPr>
              <a:t>Somos el primero de Chile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F3238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0.png"/><Relationship Id="rId3" Type="http://schemas.openxmlformats.org/officeDocument/2006/relationships/hyperlink" Target="http://docs.mongodb.org/manual/installation/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Relationship Id="rId3" Type="http://schemas.openxmlformats.org/officeDocument/2006/relationships/image" Target="../media/image09.jp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Relationship Id="rId3" Type="http://schemas.openxmlformats.org/officeDocument/2006/relationships/hyperlink" Target="http://jade-lang.com/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3" Type="http://schemas.openxmlformats.org/officeDocument/2006/relationships/hyperlink" Target="http://www.mongodb.com/what-is-mongodb" TargetMode="Externa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Relationship Id="rId3" Type="http://schemas.openxmlformats.org/officeDocument/2006/relationships/image" Target="../media/image31.jpg"/><Relationship Id="rId6" Type="http://schemas.openxmlformats.org/officeDocument/2006/relationships/image" Target="../media/image23.jpg"/><Relationship Id="rId5" Type="http://schemas.openxmlformats.org/officeDocument/2006/relationships/image" Target="../media/image17.jpg"/><Relationship Id="rId8" Type="http://schemas.openxmlformats.org/officeDocument/2006/relationships/image" Target="../media/image28.jpg"/><Relationship Id="rId7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7.gif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Relationship Id="rId3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5.png"/><Relationship Id="rId3" Type="http://schemas.openxmlformats.org/officeDocument/2006/relationships/image" Target="../media/image07.png"/><Relationship Id="rId6" Type="http://schemas.openxmlformats.org/officeDocument/2006/relationships/image" Target="../media/image04.png"/><Relationship Id="rId5" Type="http://schemas.openxmlformats.org/officeDocument/2006/relationships/image" Target="../media/image01.png"/><Relationship Id="rId8" Type="http://schemas.openxmlformats.org/officeDocument/2006/relationships/image" Target="../media/image03.pn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2.jpg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1172200" y="33858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500"/>
              </a:spcBef>
              <a:buNone/>
            </a:pPr>
            <a:r>
              <a:rPr b="1" lang="es" sz="3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Ingredientes: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830450" y="1678475"/>
            <a:ext cx="55866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150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s" sz="2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1 taza </a:t>
            </a:r>
            <a:r>
              <a:rPr b="1" lang="es" sz="2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WI-FI: </a:t>
            </a:r>
          </a:p>
          <a:p>
            <a:pPr indent="-342900" lvl="1" marL="914400" rtl="0">
              <a:lnSpc>
                <a:spcPct val="200000"/>
              </a:lnSpc>
              <a:spcBef>
                <a:spcPts val="1500"/>
              </a:spcBef>
              <a:buClr>
                <a:srgbClr val="F3F3F3"/>
              </a:buClr>
              <a:buSzPct val="100000"/>
              <a:buFont typeface="Roboto"/>
              <a:buChar char="○"/>
            </a:pPr>
            <a:r>
              <a:rPr lang="es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IFCHILE-SECTORSUR</a:t>
            </a:r>
          </a:p>
          <a:p>
            <a:pPr indent="-342900" lvl="1" marL="914400" rtl="0">
              <a:lnSpc>
                <a:spcPct val="200000"/>
              </a:lnSpc>
              <a:spcBef>
                <a:spcPts val="1500"/>
              </a:spcBef>
              <a:buClr>
                <a:srgbClr val="F3F3F3"/>
              </a:buClr>
              <a:buSzPct val="100000"/>
              <a:buFont typeface="Roboto"/>
              <a:buChar char="○"/>
            </a:pPr>
            <a:r>
              <a:rPr lang="es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NuevoIFchile</a:t>
            </a:r>
          </a:p>
          <a:p>
            <a:pPr indent="-368300" lvl="0" marL="457200" rtl="0">
              <a:lnSpc>
                <a:spcPct val="200000"/>
              </a:lnSpc>
              <a:spcBef>
                <a:spcPts val="150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s" sz="2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b="1" lang="es" sz="2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es" sz="2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(recién exprimido)</a:t>
            </a:r>
          </a:p>
          <a:p>
            <a:pPr indent="-330200" lvl="1" marL="914400" rtl="0">
              <a:lnSpc>
                <a:spcPct val="200000"/>
              </a:lnSpc>
              <a:spcBef>
                <a:spcPts val="1500"/>
              </a:spcBef>
              <a:buClr>
                <a:srgbClr val="F3F3F3"/>
              </a:buClr>
              <a:buSzPct val="100000"/>
              <a:buFont typeface="Roboto"/>
              <a:buChar char="○"/>
            </a:pPr>
            <a:r>
              <a:rPr lang="es" sz="1600" u="sn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http://docs.mongodb.org/manual/installation/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92" y="158493"/>
            <a:ext cx="1905299" cy="15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894800" y="283625"/>
            <a:ext cx="5354400" cy="213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>
                <a:solidFill>
                  <a:schemeClr val="dk1"/>
                </a:solidFill>
              </a:rPr>
              <a:t> http = require(</a:t>
            </a:r>
            <a:r>
              <a:rPr lang="es" sz="1800">
                <a:solidFill>
                  <a:srgbClr val="6AA84F"/>
                </a:solidFill>
              </a:rPr>
              <a:t>'http'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http.createServer(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>
                <a:solidFill>
                  <a:schemeClr val="dk1"/>
                </a:solidFill>
              </a:rPr>
              <a:t>(request, response)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(...) </a:t>
            </a:r>
            <a:r>
              <a:rPr lang="es" sz="1800">
                <a:solidFill>
                  <a:srgbClr val="E69138"/>
                </a:solidFill>
              </a:rPr>
              <a:t>/* Hacer algo */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}).listen(3000);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console.log(</a:t>
            </a:r>
            <a:r>
              <a:rPr lang="es" sz="1800">
                <a:solidFill>
                  <a:srgbClr val="6AA84F"/>
                </a:solidFill>
              </a:rPr>
              <a:t>"Aqui, escuchando el puerto 3000..."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822737" y="3082750"/>
            <a:ext cx="1498525" cy="16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1340975" y="3193750"/>
            <a:ext cx="2169899" cy="1489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340875" y="2697550"/>
            <a:ext cx="2169899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637050" y="2697550"/>
            <a:ext cx="1869900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 Loop</a:t>
            </a:r>
          </a:p>
        </p:txBody>
      </p:sp>
      <p:sp>
        <p:nvSpPr>
          <p:cNvPr id="94" name="Shape 94"/>
          <p:cNvSpPr/>
          <p:nvPr/>
        </p:nvSpPr>
        <p:spPr>
          <a:xfrm>
            <a:off x="1490975" y="4215775"/>
            <a:ext cx="1869900" cy="332699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request</a:t>
            </a:r>
          </a:p>
        </p:txBody>
      </p:sp>
      <p:sp>
        <p:nvSpPr>
          <p:cNvPr id="95" name="Shape 95"/>
          <p:cNvSpPr/>
          <p:nvPr/>
        </p:nvSpPr>
        <p:spPr>
          <a:xfrm>
            <a:off x="5740250" y="3193750"/>
            <a:ext cx="2169899" cy="1489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740150" y="2697550"/>
            <a:ext cx="2169899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Cola de eventos</a:t>
            </a:r>
          </a:p>
        </p:txBody>
      </p:sp>
      <p:sp>
        <p:nvSpPr>
          <p:cNvPr id="97" name="Shape 97"/>
          <p:cNvSpPr/>
          <p:nvPr/>
        </p:nvSpPr>
        <p:spPr>
          <a:xfrm>
            <a:off x="5890250" y="4215775"/>
            <a:ext cx="1869900" cy="332699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request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-27828" t="-27828"/>
          <a:stretch/>
        </p:blipFill>
        <p:spPr>
          <a:xfrm>
            <a:off x="5341225" y="1953490"/>
            <a:ext cx="3089649" cy="2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20178" r="0" t="0"/>
          <a:stretch/>
        </p:blipFill>
        <p:spPr>
          <a:xfrm>
            <a:off x="1307525" y="2515252"/>
            <a:ext cx="2416900" cy="20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151" y="617560"/>
            <a:ext cx="4069699" cy="15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0" y="1743200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Módulos!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4534374" cy="7406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4534375" y="714100"/>
            <a:ext cx="4609499" cy="68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package.json</a:t>
            </a:r>
          </a:p>
        </p:txBody>
      </p:sp>
      <p:sp>
        <p:nvSpPr>
          <p:cNvPr id="116" name="Shape 116"/>
          <p:cNvSpPr txBox="1"/>
          <p:nvPr>
            <p:ph idx="2" type="title"/>
          </p:nvPr>
        </p:nvSpPr>
        <p:spPr>
          <a:xfrm>
            <a:off x="4861375" y="2025750"/>
            <a:ext cx="3955500" cy="155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Archivo de Configuración y descripción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npm install &lt;package&gt; --save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2273500"/>
            <a:ext cx="9144000" cy="479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200">
                <a:latin typeface="Roboto"/>
                <a:ea typeface="Roboto"/>
                <a:cs typeface="Roboto"/>
                <a:sym typeface="Roboto"/>
              </a:rPr>
              <a:t>(Y su Generador)</a:t>
            </a:r>
          </a:p>
        </p:txBody>
      </p:sp>
      <p:sp>
        <p:nvSpPr>
          <p:cNvPr id="122" name="Shape 122"/>
          <p:cNvSpPr txBox="1"/>
          <p:nvPr>
            <p:ph idx="2" type="title"/>
          </p:nvPr>
        </p:nvSpPr>
        <p:spPr>
          <a:xfrm>
            <a:off x="0" y="1669600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Express</a:t>
            </a:r>
          </a:p>
        </p:txBody>
      </p:sp>
      <p:sp>
        <p:nvSpPr>
          <p:cNvPr id="123" name="Shape 123"/>
          <p:cNvSpPr txBox="1"/>
          <p:nvPr>
            <p:ph idx="3" type="title"/>
          </p:nvPr>
        </p:nvSpPr>
        <p:spPr>
          <a:xfrm>
            <a:off x="45025" y="3136250"/>
            <a:ext cx="9144000" cy="108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npm install express-generator -g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37" y="1909762"/>
            <a:ext cx="4733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0" y="1939200"/>
            <a:ext cx="9144000" cy="126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Motor de plantillas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(Templating engine)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0" y="2484150"/>
            <a:ext cx="5486399" cy="163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JADE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s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http://jade-lang.com/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0"/>
            <a:ext cx="365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2" type="title"/>
          </p:nvPr>
        </p:nvSpPr>
        <p:spPr>
          <a:xfrm>
            <a:off x="0" y="419325"/>
            <a:ext cx="5486399" cy="163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400">
                <a:latin typeface="Roboto"/>
                <a:ea typeface="Roboto"/>
                <a:cs typeface="Roboto"/>
                <a:sym typeface="Roboto"/>
              </a:rPr>
              <a:t>Templating Engines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12" y="102875"/>
            <a:ext cx="4937750" cy="222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24" y="2413800"/>
            <a:ext cx="4917974" cy="26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322625" y="796925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Jade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322625" y="3178175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1668650"/>
            <a:ext cx="9144000" cy="123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&lt;/Repaso&gt;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975" y="1338905"/>
            <a:ext cx="4704750" cy="15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2911293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¿Por qué? Porque nos gusta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0" y="1668650"/>
            <a:ext cx="9144000" cy="123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¿Y mi data?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2019300"/>
            <a:ext cx="38671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0" y="1575525"/>
            <a:ext cx="9144000" cy="767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4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huMONGOus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78500" y="2404850"/>
            <a:ext cx="81870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 u="sng">
                <a:solidFill>
                  <a:srgbClr val="00CFC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http://www.mongodb.com/what-is-mongodb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803900" y="4097350"/>
            <a:ext cx="5536199" cy="76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hey! pssst! “Robomongo”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94" y="0"/>
            <a:ext cx="4061809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099" y="0"/>
            <a:ext cx="3863899" cy="54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0"/>
            <a:ext cx="34575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 b="0" l="28443" r="0" t="0"/>
          <a:stretch/>
        </p:blipFill>
        <p:spPr>
          <a:xfrm>
            <a:off x="5828850" y="2723375"/>
            <a:ext cx="3523750" cy="276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482623"/>
            <a:ext cx="2730349" cy="362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6325" y="0"/>
            <a:ext cx="2730351" cy="273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0" y="1575525"/>
            <a:ext cx="9144000" cy="767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4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Mongoose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0" y="2738475"/>
            <a:ext cx="9144000" cy="767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npm install mongoose --save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91300" y="442450"/>
            <a:ext cx="8561400" cy="20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Repaso: Node, Blocking, Events, Express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Jade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Json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500" y="1146775"/>
            <a:ext cx="2086599" cy="20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072000" y="2386025"/>
            <a:ext cx="30000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Robomongo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Routes (api)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Mongoose 101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34556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¿Preguntas?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94725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22458" r="23373" t="0"/>
          <a:stretch/>
        </p:blipFill>
        <p:spPr>
          <a:xfrm>
            <a:off x="2748412" y="1222225"/>
            <a:ext cx="976400" cy="89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4459925" y="1321425"/>
            <a:ext cx="4284299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200">
                <a:latin typeface="Roboto"/>
                <a:ea typeface="Roboto"/>
                <a:cs typeface="Roboto"/>
                <a:sym typeface="Roboto"/>
              </a:rPr>
              <a:t>slack@noders.cl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00" y="2736550"/>
            <a:ext cx="976399" cy="8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625" y="2736548"/>
            <a:ext cx="861975" cy="8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459925" y="2762687"/>
            <a:ext cx="3005699" cy="80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nodersCL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25" y="560230"/>
            <a:ext cx="4704750" cy="15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524" y="2737900"/>
            <a:ext cx="1273876" cy="12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075" y="2737900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637" y="2737900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975" y="2737900"/>
            <a:ext cx="1273874" cy="1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6192" y="2737900"/>
            <a:ext cx="1509482" cy="12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197" y="315149"/>
            <a:ext cx="2157600" cy="24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125" y="3177872"/>
            <a:ext cx="6811725" cy="14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37" y="504751"/>
            <a:ext cx="5737524" cy="28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1808250" y="3722025"/>
            <a:ext cx="5527499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slack@noders.cl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808250" y="1609300"/>
            <a:ext cx="5527499" cy="123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Introducción a NodeJS - Clase 3</a:t>
            </a:r>
          </a:p>
        </p:txBody>
      </p:sp>
      <p:sp>
        <p:nvSpPr>
          <p:cNvPr id="66" name="Shape 66"/>
          <p:cNvSpPr txBox="1"/>
          <p:nvPr>
            <p:ph idx="2" type="title"/>
          </p:nvPr>
        </p:nvSpPr>
        <p:spPr>
          <a:xfrm>
            <a:off x="3411750" y="3470700"/>
            <a:ext cx="2320500" cy="3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@ffores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Noders.cl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1668650"/>
            <a:ext cx="9144000" cy="123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&lt;Repaso&gt;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667200" y="1857375"/>
            <a:ext cx="78498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Plataforma Javascript server-side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Aplicaciones web escalables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Chromium V8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(C) Es una bala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47" y="332323"/>
            <a:ext cx="4265526" cy="12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149" y="0"/>
            <a:ext cx="94029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55000" y="1768650"/>
            <a:ext cx="2830799" cy="160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s" sz="4800"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933625" y="1557300"/>
            <a:ext cx="3048000" cy="20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Blocking I/O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