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827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826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133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9445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919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180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309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550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87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02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886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472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9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537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132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594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99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8B162C-6C9B-40E4-A86B-B60B67A6F908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E63379-892A-4D0A-BC3B-40BB10D54D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63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6596" y="810382"/>
            <a:ext cx="8761413" cy="70696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EBEBEB"/>
                </a:solidFill>
              </a:rPr>
              <a:t>Gapparxanova</a:t>
            </a:r>
            <a:r>
              <a:rPr lang="en-US" dirty="0" smtClean="0">
                <a:solidFill>
                  <a:srgbClr val="EBEBEB"/>
                </a:solidFill>
              </a:rPr>
              <a:t> D.A</a:t>
            </a:r>
            <a:r>
              <a:rPr lang="en-US" dirty="0" smtClean="0">
                <a:solidFill>
                  <a:srgbClr val="EBEBEB"/>
                </a:solidFill>
              </a:rPr>
              <a:t>.</a:t>
            </a:r>
            <a:r>
              <a:rPr lang="ru-RU" dirty="0" smtClean="0">
                <a:solidFill>
                  <a:srgbClr val="EBEBEB"/>
                </a:solidFill>
              </a:rPr>
              <a:t> 24-</a:t>
            </a:r>
            <a:r>
              <a:rPr lang="en-US" dirty="0" err="1" smtClean="0">
                <a:solidFill>
                  <a:srgbClr val="EBEBEB"/>
                </a:solidFill>
              </a:rPr>
              <a:t>noyabr</a:t>
            </a:r>
            <a:r>
              <a:rPr lang="en-US" dirty="0" smtClean="0">
                <a:solidFill>
                  <a:srgbClr val="EBEBEB"/>
                </a:solidFill>
              </a:rPr>
              <a:t> 7-sinf </a:t>
            </a:r>
            <a:r>
              <a:rPr lang="en-US" dirty="0" smtClean="0"/>
              <a:t>“</a:t>
            </a:r>
            <a:r>
              <a:rPr lang="en-US" dirty="0" err="1" smtClean="0"/>
              <a:t>Odob-axloq</a:t>
            </a:r>
            <a:r>
              <a:rPr lang="en-US" dirty="0" smtClean="0"/>
              <a:t> </a:t>
            </a:r>
            <a:r>
              <a:rPr lang="en-US" dirty="0" err="1" smtClean="0"/>
              <a:t>qoidalari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9943" y="4340967"/>
            <a:ext cx="3248951" cy="22509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1804" y="2014026"/>
            <a:ext cx="3047550" cy="215634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9289" y="1897039"/>
            <a:ext cx="3217744" cy="22733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9289" y="4340967"/>
            <a:ext cx="3217744" cy="22509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9943" y="1897039"/>
            <a:ext cx="3248951" cy="22733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1804" y="4340968"/>
            <a:ext cx="3047550" cy="2250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16507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728739"/>
            <a:ext cx="8761413" cy="706964"/>
          </a:xfrm>
        </p:spPr>
        <p:txBody>
          <a:bodyPr/>
          <a:lstStyle/>
          <a:p>
            <a:pPr algn="ctr"/>
            <a:r>
              <a:rPr lang="en-US" dirty="0" err="1" smtClean="0"/>
              <a:t>Xudoyberdiyeva</a:t>
            </a:r>
            <a:r>
              <a:rPr lang="en-US" dirty="0" smtClean="0"/>
              <a:t> M.A</a:t>
            </a:r>
            <a:r>
              <a:rPr lang="en-US" dirty="0" smtClean="0"/>
              <a:t>. 6-dekabr 9sinf </a:t>
            </a:r>
            <a:r>
              <a:rPr lang="en-US" dirty="0" smtClean="0"/>
              <a:t>“</a:t>
            </a:r>
            <a:r>
              <a:rPr lang="en-US" dirty="0" err="1" smtClean="0"/>
              <a:t>Erkin</a:t>
            </a:r>
            <a:r>
              <a:rPr lang="en-US" dirty="0" smtClean="0"/>
              <a:t> </a:t>
            </a:r>
            <a:r>
              <a:rPr lang="en-US" dirty="0" err="1" smtClean="0"/>
              <a:t>Vohidov</a:t>
            </a:r>
            <a:r>
              <a:rPr lang="en-US" dirty="0" smtClean="0"/>
              <a:t> </a:t>
            </a:r>
            <a:r>
              <a:rPr lang="en-US" dirty="0" err="1" smtClean="0"/>
              <a:t>ijodi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001" y="1758967"/>
            <a:ext cx="3236503" cy="23597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2152" y="1758967"/>
            <a:ext cx="3097161" cy="23597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000" y="4262999"/>
            <a:ext cx="3236504" cy="23887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2152" y="4262999"/>
            <a:ext cx="3097161" cy="23887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4961" y="1758968"/>
            <a:ext cx="3162812" cy="23597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4961" y="4262998"/>
            <a:ext cx="3162812" cy="23887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96660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6597" y="777725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Karimova F.M</a:t>
            </a:r>
            <a:r>
              <a:rPr lang="en-US" dirty="0" smtClean="0"/>
              <a:t>. 7-dekabr 7-a </a:t>
            </a:r>
            <a:r>
              <a:rPr lang="en-US" dirty="0" err="1" smtClean="0"/>
              <a:t>sinf</a:t>
            </a:r>
            <a:r>
              <a:rPr lang="en-US" dirty="0" smtClean="0"/>
              <a:t> </a:t>
            </a:r>
            <a:r>
              <a:rPr lang="ru-RU" dirty="0" smtClean="0"/>
              <a:t>“Склонения местоимений 1 лица”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6455" y="1784213"/>
            <a:ext cx="3161196" cy="236008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623" y="1784212"/>
            <a:ext cx="3293932" cy="23600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622" y="4254910"/>
            <a:ext cx="3293931" cy="22933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3551" y="1784212"/>
            <a:ext cx="3180568" cy="23600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3551" y="4254910"/>
            <a:ext cx="3180568" cy="244085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6455" y="4254910"/>
            <a:ext cx="3161196" cy="244085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7341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158" y="745068"/>
            <a:ext cx="9878785" cy="706964"/>
          </a:xfrm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Nabiyeva</a:t>
            </a:r>
            <a:r>
              <a:rPr lang="en-US" sz="3200" dirty="0" smtClean="0"/>
              <a:t> D.G</a:t>
            </a:r>
            <a:r>
              <a:rPr lang="en-US" sz="3200" dirty="0" smtClean="0"/>
              <a:t>. 9-dekabr 9-sinf </a:t>
            </a:r>
            <a:r>
              <a:rPr lang="en-US" sz="3200" dirty="0" smtClean="0"/>
              <a:t>“1945-1991-yillarda </a:t>
            </a:r>
            <a:r>
              <a:rPr lang="en-US" sz="3200" dirty="0" err="1" smtClean="0"/>
              <a:t>O‘zbekistonning</a:t>
            </a:r>
            <a:r>
              <a:rPr lang="en-US" sz="3200" dirty="0" smtClean="0"/>
              <a:t> </a:t>
            </a:r>
            <a:r>
              <a:rPr lang="en-US" sz="3200" dirty="0" err="1" smtClean="0"/>
              <a:t>ijtimoiy-iqtisodiy</a:t>
            </a:r>
            <a:r>
              <a:rPr lang="en-US" sz="3200" dirty="0" smtClean="0"/>
              <a:t> </a:t>
            </a:r>
            <a:r>
              <a:rPr lang="en-US" sz="3200" dirty="0" err="1" smtClean="0"/>
              <a:t>hayoti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484" y="1787857"/>
            <a:ext cx="3405673" cy="21953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7534" y="1787857"/>
            <a:ext cx="3439236" cy="21953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485" y="4203508"/>
            <a:ext cx="3405672" cy="23474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3006" y="1787857"/>
            <a:ext cx="3201364" cy="21953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7534" y="4203507"/>
            <a:ext cx="3439236" cy="23474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3006" y="4203507"/>
            <a:ext cx="3201364" cy="23474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5846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157" y="696082"/>
            <a:ext cx="9846129" cy="706964"/>
          </a:xfrm>
          <a:ln>
            <a:noFill/>
          </a:ln>
        </p:spPr>
        <p:txBody>
          <a:bodyPr/>
          <a:lstStyle/>
          <a:p>
            <a:pPr algn="ctr"/>
            <a:r>
              <a:rPr lang="en-US" dirty="0" err="1" smtClean="0"/>
              <a:t>Ermatova</a:t>
            </a:r>
            <a:r>
              <a:rPr lang="en-US" dirty="0" smtClean="0"/>
              <a:t> M.J</a:t>
            </a:r>
            <a:r>
              <a:rPr lang="en-US" dirty="0" smtClean="0"/>
              <a:t>. 10-dekabr 9-sinf </a:t>
            </a:r>
            <a:r>
              <a:rPr lang="en-US" dirty="0" smtClean="0"/>
              <a:t>“</a:t>
            </a:r>
            <a:r>
              <a:rPr lang="en-US" dirty="0" err="1" smtClean="0"/>
              <a:t>Nafas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 smtClean="0"/>
              <a:t>organlari</a:t>
            </a:r>
            <a:r>
              <a:rPr lang="en-US" dirty="0" smtClean="0"/>
              <a:t>, </a:t>
            </a:r>
            <a:r>
              <a:rPr lang="en-US" dirty="0" err="1" smtClean="0"/>
              <a:t>kasalliklari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ularning</a:t>
            </a:r>
            <a:r>
              <a:rPr lang="en-US" dirty="0" smtClean="0"/>
              <a:t> </a:t>
            </a:r>
            <a:r>
              <a:rPr lang="en-US" dirty="0" err="1" smtClean="0"/>
              <a:t>oldini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8872" y="4286659"/>
            <a:ext cx="3201599" cy="23461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8872" y="1680632"/>
            <a:ext cx="3201599" cy="24000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219" y="1680632"/>
            <a:ext cx="3379020" cy="24000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2943" y="4286659"/>
            <a:ext cx="3207226" cy="23461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218" y="4286660"/>
            <a:ext cx="3379021" cy="23461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2944" y="1680632"/>
            <a:ext cx="3207226" cy="24000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4251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570" y="794054"/>
            <a:ext cx="11462657" cy="706964"/>
          </a:xfrm>
          <a:ln>
            <a:noFill/>
          </a:ln>
        </p:spPr>
        <p:txBody>
          <a:bodyPr/>
          <a:lstStyle/>
          <a:p>
            <a:pPr algn="ctr"/>
            <a:r>
              <a:rPr lang="ru-RU" dirty="0" smtClean="0"/>
              <a:t>Юсупова Е.В</a:t>
            </a:r>
            <a:r>
              <a:rPr lang="ru-RU" dirty="0" smtClean="0"/>
              <a:t>.</a:t>
            </a:r>
            <a:r>
              <a:rPr lang="en-US" dirty="0" smtClean="0"/>
              <a:t> 15-dekabr 10-a </a:t>
            </a:r>
            <a:r>
              <a:rPr lang="en-US" dirty="0" err="1" smtClean="0"/>
              <a:t>sinf</a:t>
            </a:r>
            <a:r>
              <a:rPr lang="en-US" dirty="0" smtClean="0"/>
              <a:t> </a:t>
            </a:r>
            <a:r>
              <a:rPr lang="ru-RU" dirty="0" smtClean="0"/>
              <a:t>“Правописания безударной гласной в корне слова”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3150" y="4335846"/>
            <a:ext cx="3281220" cy="23558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443" y="1844199"/>
            <a:ext cx="3248169" cy="23047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443" y="4312486"/>
            <a:ext cx="3248169" cy="23555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0236" y="1844199"/>
            <a:ext cx="3410875" cy="23044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0236" y="4312178"/>
            <a:ext cx="3472290" cy="240314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1735" y="1865392"/>
            <a:ext cx="3342635" cy="23044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3502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73</Words>
  <Application>Microsoft Office PowerPoint</Application>
  <PresentationFormat>Произвольный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Совет директоров</vt:lpstr>
      <vt:lpstr>Gapparxanova D.A. 24-noyabr 7-sinf “Odob-axloq qoidalari”</vt:lpstr>
      <vt:lpstr>Xudoyberdiyeva M.A. 6-dekabr 9sinf “Erkin Vohidov ijodi”</vt:lpstr>
      <vt:lpstr>Karimova F.M. 7-dekabr 7-a sinf “Склонения местоимений 1 лица”</vt:lpstr>
      <vt:lpstr>Nabiyeva D.G. 9-dekabr 9-sinf “1945-1991-yillarda O‘zbekistonning ijtimoiy-iqtisodiy hayoti”</vt:lpstr>
      <vt:lpstr>Ermatova M.J. 10-dekabr 9-sinf “Nafas olish organlari, kasalliklari va ularning oldini olish”</vt:lpstr>
      <vt:lpstr>Юсупова Е.В. 15-dekabr 10-a sinf “Правописания безударной гласной в корне слова”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CCIVO</dc:creator>
  <cp:lastModifiedBy>CCIVO</cp:lastModifiedBy>
  <cp:revision>39</cp:revision>
  <dcterms:created xsi:type="dcterms:W3CDTF">2021-06-03T17:52:44Z</dcterms:created>
  <dcterms:modified xsi:type="dcterms:W3CDTF">2022-01-30T17:06:06Z</dcterms:modified>
</cp:coreProperties>
</file>