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1" r:id="rId4"/>
    <p:sldId id="264" r:id="rId5"/>
    <p:sldId id="268" r:id="rId6"/>
    <p:sldId id="258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11AAC-F56E-44F9-8011-E07F532D86BD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A0E04E6-2724-4110-B297-7C38B3B04E27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  <a:scene3d>
          <a:camera prst="isometricOffAxis1Right"/>
          <a:lightRig rig="threePt" dir="t"/>
        </a:scene3d>
        <a:sp3d/>
      </dgm:spPr>
      <dgm:t>
        <a:bodyPr/>
        <a:lstStyle/>
        <a:p>
          <a:pPr algn="ctr"/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Erkin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Vohidov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hayoti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va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ijodi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  <a:t>.</a:t>
          </a:r>
          <a:b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rPr>
          </a:br>
          <a:r>
            <a:rPr lang="ru-RU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«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Do’st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   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bilan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obod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   </a:t>
          </a:r>
          <a:r>
            <a:rPr lang="en-US" sz="4800" b="1" cap="all" spc="0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uying</a:t>
          </a:r>
          <a:r>
            <a: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  </a:t>
          </a:r>
          <a:r>
            <a:rPr lang="ru-RU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»</a:t>
          </a:r>
          <a:endParaRPr lang="ru-RU" sz="4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F8C7571-2351-46A3-834D-AC10BB61748E}" type="parTrans" cxnId="{933AA9BE-CDD4-4394-9C33-5D93541BF7F8}">
      <dgm:prSet/>
      <dgm:spPr/>
      <dgm:t>
        <a:bodyPr/>
        <a:lstStyle/>
        <a:p>
          <a:endParaRPr lang="ru-RU"/>
        </a:p>
      </dgm:t>
    </dgm:pt>
    <dgm:pt modelId="{645ADDD1-9A03-4F4A-A262-5DF2666BF855}" type="sibTrans" cxnId="{933AA9BE-CDD4-4394-9C33-5D93541BF7F8}">
      <dgm:prSet/>
      <dgm:spPr/>
      <dgm:t>
        <a:bodyPr/>
        <a:lstStyle/>
        <a:p>
          <a:endParaRPr lang="ru-RU"/>
        </a:p>
      </dgm:t>
    </dgm:pt>
    <dgm:pt modelId="{0D5E1915-A658-46DD-BDE6-991E666486F4}" type="pres">
      <dgm:prSet presAssocID="{20011AAC-F56E-44F9-8011-E07F532D86BD}" presName="diagram" presStyleCnt="0">
        <dgm:presLayoutVars>
          <dgm:dir/>
          <dgm:animLvl val="lvl"/>
          <dgm:resizeHandles val="exact"/>
        </dgm:presLayoutVars>
      </dgm:prSet>
      <dgm:spPr/>
    </dgm:pt>
    <dgm:pt modelId="{DD6FAFD6-7579-4327-9729-5CC6E2C051C4}" type="pres">
      <dgm:prSet presAssocID="{EA0E04E6-2724-4110-B297-7C38B3B04E27}" presName="compNode" presStyleCnt="0"/>
      <dgm:spPr/>
    </dgm:pt>
    <dgm:pt modelId="{A8758D78-6947-46EA-87A4-24FF2C757985}" type="pres">
      <dgm:prSet presAssocID="{EA0E04E6-2724-4110-B297-7C38B3B04E27}" presName="childRect" presStyleLbl="bgAcc1" presStyleIdx="0" presStyleCnt="1" custFlipVert="1" custScaleX="115327" custScaleY="5704" custLinFactNeighborX="-2761" custLinFactNeighborY="10810">
        <dgm:presLayoutVars>
          <dgm:bulletEnabled val="1"/>
        </dgm:presLayoutVars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isometricOffAxis1Right"/>
          <a:lightRig rig="threePt" dir="t"/>
        </a:scene3d>
      </dgm:spPr>
    </dgm:pt>
    <dgm:pt modelId="{5AEEDB21-D5B1-4B6B-B59D-52CAADDC2AF5}" type="pres">
      <dgm:prSet presAssocID="{EA0E04E6-2724-4110-B297-7C38B3B04E2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F0B087-6104-451B-B64D-8151C7DC9BFC}" type="pres">
      <dgm:prSet presAssocID="{EA0E04E6-2724-4110-B297-7C38B3B04E27}" presName="parentRect" presStyleLbl="alignNode1" presStyleIdx="0" presStyleCnt="1" custScaleY="204151" custLinFactNeighborX="-6308" custLinFactNeighborY="-18339"/>
      <dgm:spPr/>
      <dgm:t>
        <a:bodyPr/>
        <a:lstStyle/>
        <a:p>
          <a:endParaRPr lang="ru-RU"/>
        </a:p>
      </dgm:t>
    </dgm:pt>
    <dgm:pt modelId="{369891F4-5055-47E8-BC11-43D882302129}" type="pres">
      <dgm:prSet presAssocID="{EA0E04E6-2724-4110-B297-7C38B3B04E27}" presName="adorn" presStyleLbl="fgAccFollowNode1" presStyleIdx="0" presStyleCnt="1" custLinFactNeighborY="-891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32FA48CD-D973-4337-8E76-F3FA3A93274F}" type="presOf" srcId="{20011AAC-F56E-44F9-8011-E07F532D86BD}" destId="{0D5E1915-A658-46DD-BDE6-991E666486F4}" srcOrd="0" destOrd="0" presId="urn:microsoft.com/office/officeart/2005/8/layout/bList2"/>
    <dgm:cxn modelId="{8FB86FDE-615D-416F-AAC3-449D6D7C3EEE}" type="presOf" srcId="{EA0E04E6-2724-4110-B297-7C38B3B04E27}" destId="{5AEEDB21-D5B1-4B6B-B59D-52CAADDC2AF5}" srcOrd="0" destOrd="0" presId="urn:microsoft.com/office/officeart/2005/8/layout/bList2"/>
    <dgm:cxn modelId="{933AA9BE-CDD4-4394-9C33-5D93541BF7F8}" srcId="{20011AAC-F56E-44F9-8011-E07F532D86BD}" destId="{EA0E04E6-2724-4110-B297-7C38B3B04E27}" srcOrd="0" destOrd="0" parTransId="{6F8C7571-2351-46A3-834D-AC10BB61748E}" sibTransId="{645ADDD1-9A03-4F4A-A262-5DF2666BF855}"/>
    <dgm:cxn modelId="{858EEF33-F55A-4A3B-91F2-5BA5BADE25BE}" type="presOf" srcId="{EA0E04E6-2724-4110-B297-7C38B3B04E27}" destId="{9EF0B087-6104-451B-B64D-8151C7DC9BFC}" srcOrd="1" destOrd="0" presId="urn:microsoft.com/office/officeart/2005/8/layout/bList2"/>
    <dgm:cxn modelId="{CEEC893D-483F-4900-8267-3D25B951619D}" type="presParOf" srcId="{0D5E1915-A658-46DD-BDE6-991E666486F4}" destId="{DD6FAFD6-7579-4327-9729-5CC6E2C051C4}" srcOrd="0" destOrd="0" presId="urn:microsoft.com/office/officeart/2005/8/layout/bList2"/>
    <dgm:cxn modelId="{7BD3AD66-87E8-4E65-A613-26B13332AE1E}" type="presParOf" srcId="{DD6FAFD6-7579-4327-9729-5CC6E2C051C4}" destId="{A8758D78-6947-46EA-87A4-24FF2C757985}" srcOrd="0" destOrd="0" presId="urn:microsoft.com/office/officeart/2005/8/layout/bList2"/>
    <dgm:cxn modelId="{6F94EB47-9918-436A-8075-D901DFF641ED}" type="presParOf" srcId="{DD6FAFD6-7579-4327-9729-5CC6E2C051C4}" destId="{5AEEDB21-D5B1-4B6B-B59D-52CAADDC2AF5}" srcOrd="1" destOrd="0" presId="urn:microsoft.com/office/officeart/2005/8/layout/bList2"/>
    <dgm:cxn modelId="{01E1DE5D-8965-4AEA-B566-A85F3EA70CE4}" type="presParOf" srcId="{DD6FAFD6-7579-4327-9729-5CC6E2C051C4}" destId="{9EF0B087-6104-451B-B64D-8151C7DC9BFC}" srcOrd="2" destOrd="0" presId="urn:microsoft.com/office/officeart/2005/8/layout/bList2"/>
    <dgm:cxn modelId="{F69DD897-1675-45E5-9E0F-C9B5948FBD01}" type="presParOf" srcId="{DD6FAFD6-7579-4327-9729-5CC6E2C051C4}" destId="{369891F4-5055-47E8-BC11-43D882302129}" srcOrd="3" destOrd="0" presId="urn:microsoft.com/office/officeart/2005/8/layout/bList2"/>
  </dgm:cxnLst>
  <dgm:bg>
    <a:solidFill>
      <a:schemeClr val="accent4">
        <a:lumMod val="75000"/>
      </a:schemeClr>
    </a:solidFill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A5528-68C9-41A6-95E6-2498EDC20E5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A20331-0486-40F6-979A-303DF5E002B8}">
      <dgm:prSet phldrT="[Текст]"/>
      <dgm:spPr/>
      <dgm:t>
        <a:bodyPr/>
        <a:lstStyle/>
        <a:p>
          <a:endParaRPr lang="ru-RU" dirty="0"/>
        </a:p>
      </dgm:t>
    </dgm:pt>
    <dgm:pt modelId="{7E16AA07-D803-4056-8BA8-62C7E9A05CE2}" type="parTrans" cxnId="{B8C301E7-2EC4-4409-93B9-F6BF2511E098}">
      <dgm:prSet/>
      <dgm:spPr/>
      <dgm:t>
        <a:bodyPr/>
        <a:lstStyle/>
        <a:p>
          <a:endParaRPr lang="ru-RU"/>
        </a:p>
      </dgm:t>
    </dgm:pt>
    <dgm:pt modelId="{08E1EF61-64C9-46A3-9CD6-3D81C3B35AB6}" type="sibTrans" cxnId="{B8C301E7-2EC4-4409-93B9-F6BF2511E098}">
      <dgm:prSet/>
      <dgm:spPr/>
      <dgm:t>
        <a:bodyPr/>
        <a:lstStyle/>
        <a:p>
          <a:endParaRPr lang="ru-RU"/>
        </a:p>
      </dgm:t>
    </dgm:pt>
    <dgm:pt modelId="{71280A29-D5E1-4EF3-BC7B-AC8EC6C2FEFA}" type="pres">
      <dgm:prSet presAssocID="{A8AA5528-68C9-41A6-95E6-2498EDC20E5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AAAE466-9C4B-4124-BAD1-A417163AD703}" type="pres">
      <dgm:prSet presAssocID="{A8AA5528-68C9-41A6-95E6-2498EDC20E55}" presName="ellipse" presStyleLbl="trBgShp" presStyleIdx="0" presStyleCnt="1"/>
      <dgm:spPr/>
      <dgm:t>
        <a:bodyPr/>
        <a:lstStyle/>
        <a:p>
          <a:endParaRPr lang="ru-RU"/>
        </a:p>
      </dgm:t>
    </dgm:pt>
    <dgm:pt modelId="{38B06EBE-AD59-4A59-90D9-4063F10B5634}" type="pres">
      <dgm:prSet presAssocID="{A8AA5528-68C9-41A6-95E6-2498EDC20E55}" presName="arrow1" presStyleLbl="fgShp" presStyleIdx="0" presStyleCnt="1" custLinFactY="-26883" custLinFactNeighborY="-100000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355DB1FB-7F83-4D0A-AA1D-B27FAC1623DD}" type="pres">
      <dgm:prSet presAssocID="{A8AA5528-68C9-41A6-95E6-2498EDC20E5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B0AAF-2FCF-44D5-B3C7-9A5D57F731EC}" type="pres">
      <dgm:prSet presAssocID="{A8AA5528-68C9-41A6-95E6-2498EDC20E55}" presName="funnel" presStyleLbl="trAlignAcc1" presStyleIdx="0" presStyleCnt="1" custFlipHor="1" custScaleX="75644" custScaleY="70983" custLinFactNeighborX="-1502" custLinFactNeighborY="-6921"/>
      <dgm:spPr/>
      <dgm:t>
        <a:bodyPr/>
        <a:lstStyle/>
        <a:p>
          <a:endParaRPr lang="ru-RU"/>
        </a:p>
      </dgm:t>
    </dgm:pt>
  </dgm:ptLst>
  <dgm:cxnLst>
    <dgm:cxn modelId="{82366BD1-4CB1-4EFF-A0BF-219A823EEF85}" type="presOf" srcId="{A8AA5528-68C9-41A6-95E6-2498EDC20E55}" destId="{71280A29-D5E1-4EF3-BC7B-AC8EC6C2FEFA}" srcOrd="0" destOrd="0" presId="urn:microsoft.com/office/officeart/2005/8/layout/funnel1"/>
    <dgm:cxn modelId="{764D8623-EA22-4CE9-BD72-52B2543DA10A}" type="presOf" srcId="{0CA20331-0486-40F6-979A-303DF5E002B8}" destId="{355DB1FB-7F83-4D0A-AA1D-B27FAC1623DD}" srcOrd="0" destOrd="0" presId="urn:microsoft.com/office/officeart/2005/8/layout/funnel1"/>
    <dgm:cxn modelId="{B8C301E7-2EC4-4409-93B9-F6BF2511E098}" srcId="{A8AA5528-68C9-41A6-95E6-2498EDC20E55}" destId="{0CA20331-0486-40F6-979A-303DF5E002B8}" srcOrd="0" destOrd="0" parTransId="{7E16AA07-D803-4056-8BA8-62C7E9A05CE2}" sibTransId="{08E1EF61-64C9-46A3-9CD6-3D81C3B35AB6}"/>
    <dgm:cxn modelId="{E269F90C-BC99-4CFA-B208-987311DF51FF}" type="presParOf" srcId="{71280A29-D5E1-4EF3-BC7B-AC8EC6C2FEFA}" destId="{CAAAE466-9C4B-4124-BAD1-A417163AD703}" srcOrd="0" destOrd="0" presId="urn:microsoft.com/office/officeart/2005/8/layout/funnel1"/>
    <dgm:cxn modelId="{716FC274-27F0-419D-B84D-9E19A24DC13D}" type="presParOf" srcId="{71280A29-D5E1-4EF3-BC7B-AC8EC6C2FEFA}" destId="{38B06EBE-AD59-4A59-90D9-4063F10B5634}" srcOrd="1" destOrd="0" presId="urn:microsoft.com/office/officeart/2005/8/layout/funnel1"/>
    <dgm:cxn modelId="{24A26C85-78DC-41FC-8347-2BFF13E78D68}" type="presParOf" srcId="{71280A29-D5E1-4EF3-BC7B-AC8EC6C2FEFA}" destId="{355DB1FB-7F83-4D0A-AA1D-B27FAC1623DD}" srcOrd="2" destOrd="0" presId="urn:microsoft.com/office/officeart/2005/8/layout/funnel1"/>
    <dgm:cxn modelId="{1A54303E-0009-4639-975A-B08FF273EE68}" type="presParOf" srcId="{71280A29-D5E1-4EF3-BC7B-AC8EC6C2FEFA}" destId="{34EB0AAF-2FCF-44D5-B3C7-9A5D57F731EC}" srcOrd="3" destOrd="0" presId="urn:microsoft.com/office/officeart/2005/8/layout/funnel1"/>
  </dgm:cxnLst>
  <dgm:bg>
    <a:blipFill>
      <a:blip xmlns:r="http://schemas.openxmlformats.org/officeDocument/2006/relationships" r:embed="rId1"/>
      <a:tile tx="0" ty="0" sx="100000" sy="100000" flip="none" algn="tl"/>
    </a:blip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3B04C1-1F3C-4B4E-A568-A1D94871F043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166E83-3EAE-4214-A835-5A8060FABA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339D2-DE5C-4137-976E-77E376CF6ABF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3F35F-2D02-4A0C-B12A-FF5AB22DB8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36C6-C8A3-4DF7-B745-D21DF3D2A5B4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4BC9-5439-4C2F-A435-43EF7A9D95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F949C-EB0F-4D81-BE3A-5D259ACACDA1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A8B13-D593-4ACF-89C8-9A6EE9ECEC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EDC83-E757-4BBD-80AF-796FD442C536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E6E27-F49A-459A-839C-F0DE7AF3F1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CE3B-E3E2-42B4-B4C8-349310F0AA97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A5F9A-4243-4997-B40C-7192527EC8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16D9-A284-45E7-B8D3-860B73296F34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CE13-1E50-4852-8945-7C139DB4A7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1B84-4C8E-4AE8-B0D7-C2E9718C0AB0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778D4-A11B-450A-99BC-F248B4FF21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A863-3A6D-4DFA-B83A-137DA87D3BBD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A0DB9-A262-4C2D-B219-5131AED056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4182F-A40C-4B2C-8112-31074F7C8379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CA04B-3966-43B6-9477-C7FF8D57E3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A455-0021-4B60-81EE-0A78059B0FA3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23EC-F97F-492A-9143-9A10196C46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822C5-AAE1-4018-9429-64E89B6CEC1D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FC4A0-1177-404D-925F-7AA3828BC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1434D0-0233-4215-9AEF-C8EAB3FB4A1D}" type="datetimeFigureOut">
              <a:rPr lang="ru-RU"/>
              <a:pPr>
                <a:defRPr/>
              </a:pPr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943858-CCE5-49CF-99FD-40DC0A8EC7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mtClean="0"/>
          </a:p>
        </p:txBody>
      </p:sp>
      <p:graphicFrame>
        <p:nvGraphicFramePr>
          <p:cNvPr id="5" name="Схема 4"/>
          <p:cNvGraphicFramePr/>
          <p:nvPr/>
        </p:nvGraphicFramePr>
        <p:xfrm>
          <a:off x="214282" y="214290"/>
          <a:ext cx="8715436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zor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22"/>
          <p:cNvSpPr>
            <a:spLocks noChangeArrowheads="1"/>
          </p:cNvSpPr>
          <p:nvPr/>
        </p:nvSpPr>
        <p:spPr bwMode="gray">
          <a:xfrm>
            <a:off x="1476375" y="285750"/>
            <a:ext cx="2879725" cy="1214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she’ri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yoshida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7-sinfda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o`qib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yurgan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kezlarida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chop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etilgan</a:t>
            </a:r>
            <a:r>
              <a:rPr lang="uz-Cyrl-UZ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pSp>
        <p:nvGrpSpPr>
          <p:cNvPr id="6" name="Группа 39"/>
          <p:cNvGrpSpPr>
            <a:grpSpLocks/>
          </p:cNvGrpSpPr>
          <p:nvPr/>
        </p:nvGrpSpPr>
        <p:grpSpPr bwMode="auto">
          <a:xfrm>
            <a:off x="107950" y="620713"/>
            <a:ext cx="719138" cy="5184775"/>
            <a:chOff x="142843" y="2257419"/>
            <a:chExt cx="923956" cy="3778251"/>
          </a:xfrm>
        </p:grpSpPr>
        <p:grpSp>
          <p:nvGrpSpPr>
            <p:cNvPr id="6159" name="Группа 45"/>
            <p:cNvGrpSpPr>
              <a:grpSpLocks/>
            </p:cNvGrpSpPr>
            <p:nvPr/>
          </p:nvGrpSpPr>
          <p:grpSpPr bwMode="auto">
            <a:xfrm rot="-5400000">
              <a:off x="-1246204" y="3646466"/>
              <a:ext cx="3702050" cy="923956"/>
              <a:chOff x="5053014" y="2192337"/>
              <a:chExt cx="3702050" cy="1066800"/>
            </a:xfrm>
          </p:grpSpPr>
          <p:sp>
            <p:nvSpPr>
              <p:cNvPr id="2" name="AutoShape 5"/>
              <p:cNvSpPr>
                <a:spLocks noChangeArrowheads="1"/>
              </p:cNvSpPr>
              <p:nvPr/>
            </p:nvSpPr>
            <p:spPr bwMode="gray">
              <a:xfrm>
                <a:off x="5053164" y="2192336"/>
                <a:ext cx="3701899" cy="1066800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CCCC"/>
                  </a:gs>
                </a:gsLst>
                <a:lin ang="0" scaled="1"/>
              </a:gradFill>
              <a:ln w="508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pic>
            <p:nvPicPr>
              <p:cNvPr id="6162" name="Picture 6" descr="Picture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19688" y="2243138"/>
                <a:ext cx="792162" cy="673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9825" name="Rectangle 11"/>
            <p:cNvSpPr>
              <a:spLocks noChangeArrowheads="1"/>
            </p:cNvSpPr>
            <p:nvPr/>
          </p:nvSpPr>
          <p:spPr bwMode="auto">
            <a:xfrm rot="16200000">
              <a:off x="-1384520" y="3886409"/>
              <a:ext cx="3705370" cy="59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Algerian" pitchFamily="82" charset="0"/>
                  <a:cs typeface="Arial" pitchFamily="34" charset="0"/>
                </a:rPr>
                <a:t>FAOLIYATI</a:t>
              </a:r>
              <a:endParaRPr lang="ru-RU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3" name="AutoShape 22"/>
          <p:cNvSpPr>
            <a:spLocks noChangeArrowheads="1"/>
          </p:cNvSpPr>
          <p:nvPr/>
        </p:nvSpPr>
        <p:spPr bwMode="gray">
          <a:xfrm>
            <a:off x="1547813" y="1641475"/>
            <a:ext cx="2808287" cy="850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/>
              </a:gs>
              <a:gs pos="50000">
                <a:schemeClr val="accent1"/>
              </a:gs>
              <a:gs pos="100000">
                <a:srgbClr val="33CCCC"/>
              </a:gs>
            </a:gsLst>
            <a:lin ang="5400000" scaled="1"/>
          </a:gradFill>
          <a:ln w="50800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yoshga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kirganda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Manzara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nomli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she’ri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bosildi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uz-Cyrl-UZ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gray">
          <a:xfrm>
            <a:off x="1619250" y="2852738"/>
            <a:ext cx="2663825" cy="935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/>
              </a:gs>
              <a:gs pos="50000">
                <a:schemeClr val="accent1"/>
              </a:gs>
              <a:gs pos="100000">
                <a:srgbClr val="33CCCC"/>
              </a:gs>
            </a:gsLst>
            <a:lin ang="5400000" scaled="1"/>
          </a:gradFill>
          <a:ln w="50800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She’rlarida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tabiat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go`zalligi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samimiy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etilgan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gray">
          <a:xfrm>
            <a:off x="5438775" y="2214563"/>
            <a:ext cx="3490913" cy="15001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Istaymanki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xurramlik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bo`lsin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Sho`x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qahqaha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bog`lasin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qanot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shalola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yanglig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`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quyilsin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Qo`shiq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bo`lib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tuyulsin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hayot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uz-Cyrl-UZ" sz="2000" b="1" dirty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>
              <a:solidFill>
                <a:srgbClr val="CCEC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65" name="AutoShape 49"/>
          <p:cNvSpPr>
            <a:spLocks noChangeArrowheads="1"/>
          </p:cNvSpPr>
          <p:nvPr/>
        </p:nvSpPr>
        <p:spPr bwMode="auto">
          <a:xfrm>
            <a:off x="827088" y="1412875"/>
            <a:ext cx="720725" cy="1944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888 h 21600"/>
              <a:gd name="T14" fmla="*/ 20868 w 21600"/>
              <a:gd name="T15" fmla="*/ 727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864" y="0"/>
                </a:lnTo>
                <a:lnTo>
                  <a:pt x="17864" y="4888"/>
                </a:lnTo>
                <a:lnTo>
                  <a:pt x="12427" y="4888"/>
                </a:lnTo>
                <a:cubicBezTo>
                  <a:pt x="5564" y="4888"/>
                  <a:pt x="0" y="8143"/>
                  <a:pt x="0" y="12158"/>
                </a:cubicBezTo>
                <a:lnTo>
                  <a:pt x="0" y="21600"/>
                </a:lnTo>
                <a:lnTo>
                  <a:pt x="2435" y="21600"/>
                </a:lnTo>
                <a:lnTo>
                  <a:pt x="2435" y="12158"/>
                </a:lnTo>
                <a:cubicBezTo>
                  <a:pt x="2435" y="9458"/>
                  <a:pt x="6909" y="7270"/>
                  <a:pt x="12427" y="7270"/>
                </a:cubicBezTo>
                <a:lnTo>
                  <a:pt x="17864" y="7270"/>
                </a:lnTo>
                <a:lnTo>
                  <a:pt x="17864" y="1215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86069" name="AutoShape 53"/>
          <p:cNvSpPr>
            <a:spLocks noChangeArrowheads="1"/>
          </p:cNvSpPr>
          <p:nvPr/>
        </p:nvSpPr>
        <p:spPr bwMode="auto">
          <a:xfrm rot="10787565" flipH="1">
            <a:off x="898525" y="3427413"/>
            <a:ext cx="719138" cy="21447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5601 h 21600"/>
              <a:gd name="T14" fmla="*/ 20879 w 21600"/>
              <a:gd name="T15" fmla="*/ 655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5601"/>
                </a:lnTo>
                <a:cubicBezTo>
                  <a:pt x="5564" y="5601"/>
                  <a:pt x="0" y="8537"/>
                  <a:pt x="0" y="12158"/>
                </a:cubicBezTo>
                <a:lnTo>
                  <a:pt x="0" y="21600"/>
                </a:lnTo>
                <a:lnTo>
                  <a:pt x="977" y="21600"/>
                </a:lnTo>
                <a:lnTo>
                  <a:pt x="977" y="12158"/>
                </a:lnTo>
                <a:cubicBezTo>
                  <a:pt x="977" y="9065"/>
                  <a:pt x="6103" y="6557"/>
                  <a:pt x="12427" y="6557"/>
                </a:cubicBezTo>
                <a:lnTo>
                  <a:pt x="12427" y="12158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007774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5494338" y="3968750"/>
            <a:ext cx="3363912" cy="1603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z-Cyrl-UZ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z-Cyrl-UZ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ijodning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karvoniga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o`zining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niyati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umidi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pokiza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qalbi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keldi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uz-Cyrl-UZ" sz="22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z-Cyrl-UZ" sz="22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2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75" name="AutoShape 59"/>
          <p:cNvSpPr>
            <a:spLocks noChangeArrowheads="1"/>
          </p:cNvSpPr>
          <p:nvPr/>
        </p:nvSpPr>
        <p:spPr bwMode="auto">
          <a:xfrm>
            <a:off x="827088" y="2708275"/>
            <a:ext cx="792162" cy="1944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888 h 21600"/>
              <a:gd name="T14" fmla="*/ 20868 w 21600"/>
              <a:gd name="T15" fmla="*/ 727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864" y="0"/>
                </a:lnTo>
                <a:lnTo>
                  <a:pt x="17864" y="4888"/>
                </a:lnTo>
                <a:lnTo>
                  <a:pt x="12427" y="4888"/>
                </a:lnTo>
                <a:cubicBezTo>
                  <a:pt x="5564" y="4888"/>
                  <a:pt x="0" y="8143"/>
                  <a:pt x="0" y="12158"/>
                </a:cubicBezTo>
                <a:lnTo>
                  <a:pt x="0" y="21600"/>
                </a:lnTo>
                <a:lnTo>
                  <a:pt x="2435" y="21600"/>
                </a:lnTo>
                <a:lnTo>
                  <a:pt x="2435" y="12158"/>
                </a:lnTo>
                <a:cubicBezTo>
                  <a:pt x="2435" y="9458"/>
                  <a:pt x="6909" y="7270"/>
                  <a:pt x="12427" y="7270"/>
                </a:cubicBezTo>
                <a:lnTo>
                  <a:pt x="17864" y="7270"/>
                </a:lnTo>
                <a:lnTo>
                  <a:pt x="17864" y="1215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gray">
          <a:xfrm>
            <a:off x="1547813" y="4352925"/>
            <a:ext cx="2879725" cy="947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ko`p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o`tmay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do`stlariga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qarata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827088" y="476250"/>
            <a:ext cx="649287" cy="1944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888 h 21600"/>
              <a:gd name="T14" fmla="*/ 20868 w 21600"/>
              <a:gd name="T15" fmla="*/ 727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864" y="0"/>
                </a:lnTo>
                <a:lnTo>
                  <a:pt x="17864" y="4888"/>
                </a:lnTo>
                <a:lnTo>
                  <a:pt x="12427" y="4888"/>
                </a:lnTo>
                <a:cubicBezTo>
                  <a:pt x="5564" y="4888"/>
                  <a:pt x="0" y="8143"/>
                  <a:pt x="0" y="12158"/>
                </a:cubicBezTo>
                <a:lnTo>
                  <a:pt x="0" y="21600"/>
                </a:lnTo>
                <a:lnTo>
                  <a:pt x="2435" y="21600"/>
                </a:lnTo>
                <a:lnTo>
                  <a:pt x="2435" y="12158"/>
                </a:lnTo>
                <a:cubicBezTo>
                  <a:pt x="2435" y="9458"/>
                  <a:pt x="6909" y="7270"/>
                  <a:pt x="12427" y="7270"/>
                </a:cubicBezTo>
                <a:lnTo>
                  <a:pt x="17864" y="7270"/>
                </a:lnTo>
                <a:lnTo>
                  <a:pt x="17864" y="1215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8" name="AutoShape 35"/>
          <p:cNvSpPr>
            <a:spLocks/>
          </p:cNvSpPr>
          <p:nvPr/>
        </p:nvSpPr>
        <p:spPr bwMode="auto">
          <a:xfrm>
            <a:off x="4356100" y="836613"/>
            <a:ext cx="1079500" cy="4321175"/>
          </a:xfrm>
          <a:prstGeom prst="rightBrace">
            <a:avLst>
              <a:gd name="adj1" fmla="val 33358"/>
              <a:gd name="adj2" fmla="val 50000"/>
            </a:avLst>
          </a:prstGeom>
          <a:noFill/>
          <a:ln w="857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4" grpId="0" animBg="1"/>
      <p:bldP spid="5" grpId="0" animBg="1"/>
      <p:bldP spid="86065" grpId="0" animBg="1"/>
      <p:bldP spid="86069" grpId="0" animBg="1"/>
      <p:bldP spid="9" grpId="0" animBg="1"/>
      <p:bldP spid="86075" grpId="0" animBg="1"/>
      <p:bldP spid="32" grpId="0" animBg="1"/>
      <p:bldP spid="8" grpId="0" animBg="1"/>
      <p:bldP spid="61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>
            <a:spLocks noChangeArrowheads="1"/>
          </p:cNvSpPr>
          <p:nvPr/>
        </p:nvSpPr>
        <p:spPr bwMode="gray">
          <a:xfrm>
            <a:off x="6553200" y="190500"/>
            <a:ext cx="2447925" cy="1381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E52CC"/>
              </a:gs>
              <a:gs pos="100000">
                <a:srgbClr val="7E52C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Qo`shig`im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sizga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»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(1962)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" name="Picture 5" descr="E:\Abror\Asqarov\Logotype\simbol_5.jpg"/>
          <p:cNvPicPr>
            <a:picLocks noChangeAspect="1" noChangeArrowheads="1"/>
          </p:cNvPicPr>
          <p:nvPr/>
        </p:nvPicPr>
        <p:blipFill>
          <a:blip r:embed="rId2" cstate="print"/>
          <a:srcRect t="10294" b="10294"/>
          <a:stretch>
            <a:fillRect/>
          </a:stretch>
        </p:blipFill>
        <p:spPr bwMode="auto">
          <a:xfrm>
            <a:off x="3929058" y="142852"/>
            <a:ext cx="1741759" cy="1140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AutoShape 22"/>
          <p:cNvSpPr>
            <a:spLocks noChangeArrowheads="1"/>
          </p:cNvSpPr>
          <p:nvPr/>
        </p:nvSpPr>
        <p:spPr bwMode="gray">
          <a:xfrm>
            <a:off x="179388" y="142875"/>
            <a:ext cx="2735262" cy="142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E52CC"/>
              </a:gs>
              <a:gs pos="100000">
                <a:srgbClr val="7E52C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«Tong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nafasi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(1961)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gray">
          <a:xfrm>
            <a:off x="4786313" y="1714500"/>
            <a:ext cx="2700337" cy="1438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E52CC"/>
              </a:gs>
              <a:gs pos="100000">
                <a:srgbClr val="7E52C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Mening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yulduzim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»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(1964)</a:t>
            </a: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4" name="AutoShape 12"/>
          <p:cNvSpPr>
            <a:spLocks noChangeArrowheads="1"/>
          </p:cNvSpPr>
          <p:nvPr/>
        </p:nvSpPr>
        <p:spPr bwMode="auto">
          <a:xfrm rot="8865127">
            <a:off x="1041400" y="1471613"/>
            <a:ext cx="646113" cy="2603500"/>
          </a:xfrm>
          <a:prstGeom prst="downArrow">
            <a:avLst>
              <a:gd name="adj1" fmla="val 50000"/>
              <a:gd name="adj2" fmla="val 91540"/>
            </a:avLst>
          </a:prstGeom>
          <a:solidFill>
            <a:srgbClr val="99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175" name="AutoShape 13"/>
          <p:cNvSpPr>
            <a:spLocks noChangeArrowheads="1"/>
          </p:cNvSpPr>
          <p:nvPr/>
        </p:nvSpPr>
        <p:spPr bwMode="auto">
          <a:xfrm rot="-9091118">
            <a:off x="7581900" y="1519238"/>
            <a:ext cx="720725" cy="2513012"/>
          </a:xfrm>
          <a:prstGeom prst="downArrow">
            <a:avLst>
              <a:gd name="adj1" fmla="val 50000"/>
              <a:gd name="adj2" fmla="val 79970"/>
            </a:avLst>
          </a:prstGeom>
          <a:solidFill>
            <a:srgbClr val="99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 rot="10800000">
            <a:off x="3392488" y="3279775"/>
            <a:ext cx="792162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7177" name="Picture 12" descr="uzor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22"/>
          <p:cNvSpPr>
            <a:spLocks noChangeArrowheads="1"/>
          </p:cNvSpPr>
          <p:nvPr/>
        </p:nvSpPr>
        <p:spPr bwMode="gray">
          <a:xfrm>
            <a:off x="1871663" y="1643063"/>
            <a:ext cx="2700337" cy="1571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E52CC"/>
              </a:gs>
              <a:gs pos="100000">
                <a:srgbClr val="7E52C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Aql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yurak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»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(1963)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9" name="AutoShape 7"/>
          <p:cNvSpPr>
            <a:spLocks noChangeArrowheads="1"/>
          </p:cNvSpPr>
          <p:nvPr/>
        </p:nvSpPr>
        <p:spPr bwMode="auto">
          <a:xfrm rot="10800000">
            <a:off x="5708650" y="3279775"/>
            <a:ext cx="792163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2844" y="4071942"/>
            <a:ext cx="8786874" cy="22860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E52CC"/>
              </a:gs>
              <a:gs pos="100000">
                <a:srgbClr val="7E52C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to`plamlariga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kirgan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ko`pchilik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she’rlarida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badiiy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tafakkurida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ham,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poetik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uslubida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o`sish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ulg`ayish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sezila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shoir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oddiy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hayotiy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tasavvurlardan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chuqur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fikrlash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sari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ko`tariladi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Fursat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oltin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Inson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she’rlarida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Shoirning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hayot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haqidagi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tasavvuri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chuqurlashadi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174" grpId="0" animBg="1"/>
      <p:bldP spid="7175" grpId="0" animBg="1"/>
      <p:bldP spid="7176" grpId="0" animBg="1"/>
      <p:bldP spid="11" grpId="0" animBg="1"/>
      <p:bldP spid="71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uzor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Овал 2"/>
          <p:cNvSpPr/>
          <p:nvPr/>
        </p:nvSpPr>
        <p:spPr>
          <a:xfrm>
            <a:off x="3663950" y="0"/>
            <a:ext cx="1887538" cy="18573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Yoshlik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» (1969)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devoni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051550" y="1357313"/>
            <a:ext cx="2071688" cy="19621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Tirik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sayyoralar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» (1978)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248400" y="4027488"/>
            <a:ext cx="1860550" cy="201453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qirg`oq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» (1981)</a:t>
            </a:r>
            <a:endParaRPr lang="ru-RU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54438" y="4735513"/>
            <a:ext cx="1724025" cy="1958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Kelajakka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maktub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» (1983)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79550" y="3929063"/>
            <a:ext cx="1928813" cy="200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marL="514304" indent="-514304" algn="ctr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Bedorlik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514304" indent="-514304" algn="ctr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(1986)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514304" indent="-514304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ru-RU" sz="1400" dirty="0"/>
          </a:p>
        </p:txBody>
      </p:sp>
      <p:sp>
        <p:nvSpPr>
          <p:cNvPr id="8" name="Овал 7"/>
          <p:cNvSpPr/>
          <p:nvPr/>
        </p:nvSpPr>
        <p:spPr>
          <a:xfrm>
            <a:off x="1214438" y="1360488"/>
            <a:ext cx="1858962" cy="19589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Yaxshidir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achchiq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haqiqat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» (1992)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Выгнутая вверх стрелка 8"/>
          <p:cNvSpPr/>
          <p:nvPr/>
        </p:nvSpPr>
        <p:spPr>
          <a:xfrm rot="1635305">
            <a:off x="5595506" y="536818"/>
            <a:ext cx="1315366" cy="762005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верх стрелка 9"/>
          <p:cNvSpPr/>
          <p:nvPr/>
        </p:nvSpPr>
        <p:spPr>
          <a:xfrm rot="11886353">
            <a:off x="2644775" y="5892800"/>
            <a:ext cx="1187450" cy="76200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Выгнутая вверх стрелка 10"/>
          <p:cNvSpPr/>
          <p:nvPr/>
        </p:nvSpPr>
        <p:spPr>
          <a:xfrm rot="10208461">
            <a:off x="5340986" y="5966489"/>
            <a:ext cx="1315366" cy="762005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верх стрелка 11"/>
          <p:cNvSpPr/>
          <p:nvPr/>
        </p:nvSpPr>
        <p:spPr>
          <a:xfrm rot="5400000">
            <a:off x="7363619" y="3410744"/>
            <a:ext cx="1579562" cy="63500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Выгнутая вверх стрелка 12"/>
          <p:cNvSpPr/>
          <p:nvPr/>
        </p:nvSpPr>
        <p:spPr>
          <a:xfrm rot="15436082">
            <a:off x="119856" y="3190082"/>
            <a:ext cx="1895475" cy="67151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 rot="20625229">
            <a:off x="1855788" y="296863"/>
            <a:ext cx="1863725" cy="76200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2518" tIns="31259" rIns="62518" bIns="312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071802" y="2143116"/>
            <a:ext cx="3286148" cy="250033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  <a:cs typeface="Times New Roman" pitchFamily="18" charset="0"/>
              </a:rPr>
              <a:t>to`plamlari</a:t>
            </a:r>
            <a:endParaRPr lang="ru-RU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-71438"/>
            <a:ext cx="9144000" cy="685800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CFFD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ahoma" pitchFamily="34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051050" y="563563"/>
            <a:ext cx="4645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Tahoma" pitchFamily="34" charset="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1600200" y="228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rgbClr val="0033CC"/>
              </a:solidFill>
              <a:latin typeface="Calibri" pitchFamily="34" charset="0"/>
            </a:endParaRPr>
          </a:p>
          <a:p>
            <a:pPr algn="ctr"/>
            <a:endParaRPr lang="en-US" sz="2000" b="1">
              <a:solidFill>
                <a:srgbClr val="0033CC"/>
              </a:solidFill>
              <a:latin typeface="Calibri" pitchFamily="34" charset="0"/>
            </a:endParaRPr>
          </a:p>
          <a:p>
            <a:pPr algn="ctr"/>
            <a:endParaRPr lang="ru-RU" sz="2000">
              <a:latin typeface="Calibri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57200" y="18288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rgbClr val="0033CC"/>
              </a:solidFill>
              <a:latin typeface="Calibri" pitchFamily="34" charset="0"/>
            </a:endParaRPr>
          </a:p>
          <a:p>
            <a:pPr algn="ctr"/>
            <a:endParaRPr lang="en-US" sz="2000" b="1">
              <a:solidFill>
                <a:srgbClr val="0033CC"/>
              </a:solidFill>
              <a:latin typeface="Calibri" pitchFamily="34" charset="0"/>
            </a:endParaRPr>
          </a:p>
          <a:p>
            <a:pPr algn="ctr"/>
            <a:endParaRPr lang="ru-RU" sz="2000">
              <a:latin typeface="Calibri" pitchFamily="34" charset="0"/>
            </a:endParaRPr>
          </a:p>
        </p:txBody>
      </p:sp>
      <p:grpSp>
        <p:nvGrpSpPr>
          <p:cNvPr id="3" name="Группа 39"/>
          <p:cNvGrpSpPr>
            <a:grpSpLocks/>
          </p:cNvGrpSpPr>
          <p:nvPr/>
        </p:nvGrpSpPr>
        <p:grpSpPr bwMode="auto">
          <a:xfrm rot="5400000">
            <a:off x="4045743" y="-1702594"/>
            <a:ext cx="1585913" cy="5562601"/>
            <a:chOff x="142844" y="2257419"/>
            <a:chExt cx="923956" cy="3778254"/>
          </a:xfrm>
        </p:grpSpPr>
        <p:grpSp>
          <p:nvGrpSpPr>
            <p:cNvPr id="15379" name="Группа 45"/>
            <p:cNvGrpSpPr>
              <a:grpSpLocks/>
            </p:cNvGrpSpPr>
            <p:nvPr/>
          </p:nvGrpSpPr>
          <p:grpSpPr bwMode="auto">
            <a:xfrm rot="-5400000">
              <a:off x="-1246203" y="3646466"/>
              <a:ext cx="3702050" cy="923956"/>
              <a:chOff x="5053013" y="2192338"/>
              <a:chExt cx="3702050" cy="1066800"/>
            </a:xfrm>
          </p:grpSpPr>
          <p:sp>
            <p:nvSpPr>
              <p:cNvPr id="2" name="AutoShape 5"/>
              <p:cNvSpPr>
                <a:spLocks noChangeArrowheads="1"/>
              </p:cNvSpPr>
              <p:nvPr/>
            </p:nvSpPr>
            <p:spPr bwMode="gray">
              <a:xfrm>
                <a:off x="5046898" y="2192337"/>
                <a:ext cx="3701695" cy="1066800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4B5D13"/>
                  </a:gs>
                  <a:gs pos="50000">
                    <a:srgbClr val="00CC66"/>
                  </a:gs>
                  <a:gs pos="100000">
                    <a:srgbClr val="4B5D13"/>
                  </a:gs>
                </a:gsLst>
                <a:lin ang="0" scaled="1"/>
              </a:gradFill>
              <a:ln w="254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pic>
            <p:nvPicPr>
              <p:cNvPr id="15382" name="Picture 6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19688" y="2243138"/>
                <a:ext cx="792162" cy="673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 rot="16200000">
              <a:off x="-1442009" y="4048725"/>
              <a:ext cx="3704928" cy="268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sz="2400" b="1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Do’st</a:t>
              </a:r>
              <a:r>
                <a:rPr lang="en-US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b="1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bilan</a:t>
              </a:r>
              <a:r>
                <a:rPr lang="en-US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b="1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obod</a:t>
              </a:r>
              <a:r>
                <a:rPr lang="en-US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b="1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uying</a:t>
              </a:r>
              <a:r>
                <a:rPr lang="en-US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 ”</a:t>
              </a:r>
              <a:endParaRPr lang="ru-RU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Группа 39"/>
          <p:cNvGrpSpPr>
            <a:grpSpLocks/>
          </p:cNvGrpSpPr>
          <p:nvPr/>
        </p:nvGrpSpPr>
        <p:grpSpPr bwMode="auto">
          <a:xfrm rot="5400000">
            <a:off x="4482354" y="3157396"/>
            <a:ext cx="5266388" cy="3523580"/>
            <a:chOff x="142844" y="2186471"/>
            <a:chExt cx="1064283" cy="3706322"/>
          </a:xfrm>
        </p:grpSpPr>
        <p:grpSp>
          <p:nvGrpSpPr>
            <p:cNvPr id="15375" name="Группа 45"/>
            <p:cNvGrpSpPr>
              <a:grpSpLocks/>
            </p:cNvGrpSpPr>
            <p:nvPr/>
          </p:nvGrpSpPr>
          <p:grpSpPr bwMode="auto">
            <a:xfrm rot="-5400000">
              <a:off x="-1248339" y="3577654"/>
              <a:ext cx="3706322" cy="923956"/>
              <a:chOff x="5119689" y="2192338"/>
              <a:chExt cx="3706322" cy="1066800"/>
            </a:xfrm>
          </p:grpSpPr>
          <p:sp>
            <p:nvSpPr>
              <p:cNvPr id="4" name="AutoShape 5"/>
              <p:cNvSpPr>
                <a:spLocks noChangeArrowheads="1"/>
              </p:cNvSpPr>
              <p:nvPr/>
            </p:nvSpPr>
            <p:spPr bwMode="gray">
              <a:xfrm>
                <a:off x="5123961" y="2192338"/>
                <a:ext cx="3702050" cy="1066800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4B5D13"/>
                  </a:gs>
                  <a:gs pos="50000">
                    <a:srgbClr val="00CC66"/>
                  </a:gs>
                  <a:gs pos="100000">
                    <a:srgbClr val="4B5D13"/>
                  </a:gs>
                </a:gsLst>
                <a:lin ang="0" scaled="1"/>
              </a:gradFill>
              <a:ln w="254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pic>
            <p:nvPicPr>
              <p:cNvPr id="15378" name="Picture 6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19689" y="2243138"/>
                <a:ext cx="792161" cy="673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376" name="Rectangle 11"/>
            <p:cNvSpPr>
              <a:spLocks noChangeArrowheads="1"/>
            </p:cNvSpPr>
            <p:nvPr/>
          </p:nvSpPr>
          <p:spPr bwMode="auto">
            <a:xfrm rot="16200000">
              <a:off x="-943674" y="3504521"/>
              <a:ext cx="3287768" cy="1013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Qochma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rostgo’y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do’stlarning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Kohishu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ozoridan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Qaddi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rost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shamning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tilidan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O’rtanur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parvona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ham .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qidir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,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top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jahonda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yuz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ming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bo’lsa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oz 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Ko’p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erur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bisyor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dushman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Bo’lsa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u 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dona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ham .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Kim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senga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hamroz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emasdir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Beg’araz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deb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o’ylama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Gohi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dushmanlik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qilur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Qo’l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siqib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do’stona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ham .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Do’sti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sodiq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yo’q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ekan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deb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O’rtanib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kuyma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lek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Mehr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uying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keng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ochsang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Erkin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,</a:t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Do’st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bo’lur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begona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ham .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endPara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Группа 39"/>
          <p:cNvGrpSpPr>
            <a:grpSpLocks/>
          </p:cNvGrpSpPr>
          <p:nvPr/>
        </p:nvGrpSpPr>
        <p:grpSpPr bwMode="auto">
          <a:xfrm rot="5400000">
            <a:off x="-500066" y="2571744"/>
            <a:ext cx="4429124" cy="3428992"/>
            <a:chOff x="142844" y="2182229"/>
            <a:chExt cx="923956" cy="3777240"/>
          </a:xfrm>
        </p:grpSpPr>
        <p:grpSp>
          <p:nvGrpSpPr>
            <p:cNvPr id="15371" name="Группа 45"/>
            <p:cNvGrpSpPr>
              <a:grpSpLocks/>
            </p:cNvGrpSpPr>
            <p:nvPr/>
          </p:nvGrpSpPr>
          <p:grpSpPr bwMode="auto">
            <a:xfrm rot="-5400000">
              <a:off x="-1246203" y="3646466"/>
              <a:ext cx="3702050" cy="923956"/>
              <a:chOff x="5053013" y="2192338"/>
              <a:chExt cx="3702050" cy="1066800"/>
            </a:xfrm>
          </p:grpSpPr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5049100" y="2192338"/>
                <a:ext cx="3702050" cy="106662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4B5D13"/>
                  </a:gs>
                  <a:gs pos="50000">
                    <a:srgbClr val="00CC66"/>
                  </a:gs>
                  <a:gs pos="100000">
                    <a:srgbClr val="4B5D13"/>
                  </a:gs>
                </a:gsLst>
                <a:lin ang="0" scaled="1"/>
              </a:gradFill>
              <a:ln w="254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pic>
            <p:nvPicPr>
              <p:cNvPr id="15374" name="Picture 6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19688" y="2243138"/>
                <a:ext cx="792162" cy="673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 rot="16200000">
              <a:off x="-1214620" y="3567825"/>
              <a:ext cx="3612278" cy="841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Do’st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bilan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obod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uying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Gar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bo’lsa</a:t>
              </a:r>
              <a:r>
                <a:rPr lang="en-US" sz="1600" dirty="0" smtClean="0">
                  <a:solidFill>
                    <a:schemeClr val="bg1"/>
                  </a:solidFill>
                </a:rPr>
                <a:t>  u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vayrona</a:t>
              </a:r>
              <a:r>
                <a:rPr lang="en-US" sz="1600" dirty="0" smtClean="0">
                  <a:solidFill>
                    <a:schemeClr val="bg1"/>
                  </a:solidFill>
                </a:rPr>
                <a:t> ham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Do’st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qadam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qo’ymas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esa</a:t>
              </a:r>
              <a:r>
                <a:rPr lang="en-US" sz="1600" dirty="0" smtClean="0">
                  <a:solidFill>
                    <a:schemeClr val="bg1"/>
                  </a:solidFill>
                </a:rPr>
                <a:t> ,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Vayronadur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koshona</a:t>
              </a:r>
              <a:r>
                <a:rPr lang="en-US" sz="1600" dirty="0" smtClean="0">
                  <a:solidFill>
                    <a:schemeClr val="bg1"/>
                  </a:solidFill>
                </a:rPr>
                <a:t>  ham .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Intizor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har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uy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dilovor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Dilkudholar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bazmiga</a:t>
              </a:r>
              <a:r>
                <a:rPr lang="en-US" sz="1600" dirty="0" smtClean="0">
                  <a:solidFill>
                    <a:schemeClr val="bg1"/>
                  </a:solidFill>
                </a:rPr>
                <a:t> ,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Gar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oyoq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qo’ysa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qabohat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Yig’lagay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ostona</a:t>
              </a:r>
              <a:r>
                <a:rPr lang="en-US" sz="1600" dirty="0" smtClean="0">
                  <a:solidFill>
                    <a:schemeClr val="bg1"/>
                  </a:solidFill>
                </a:rPr>
                <a:t> ham  .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Yaxshi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do’stlar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davrasida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ochilursan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har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zamon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Ko’rkni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shoda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ichra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topgay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Marvarid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durdona</a:t>
              </a:r>
              <a:r>
                <a:rPr lang="en-US" sz="1600" dirty="0" smtClean="0">
                  <a:solidFill>
                    <a:schemeClr val="bg1"/>
                  </a:solidFill>
                </a:rPr>
                <a:t> ham .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So’rama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mendan</a:t>
              </a:r>
              <a:r>
                <a:rPr lang="en-US" sz="1600" dirty="0" smtClean="0">
                  <a:solidFill>
                    <a:schemeClr val="bg1"/>
                  </a:solidFill>
                </a:rPr>
                <a:t> ,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kim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dilorom</a:t>
              </a:r>
              <a:r>
                <a:rPr lang="en-US" sz="1600" dirty="0" smtClean="0">
                  <a:solidFill>
                    <a:schemeClr val="bg1"/>
                  </a:solidFill>
                </a:rPr>
                <a:t> ,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Do’stmi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yo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jonona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deb</a:t>
              </a:r>
              <a:r>
                <a:rPr lang="en-US" sz="1600" dirty="0" smtClean="0">
                  <a:solidFill>
                    <a:schemeClr val="bg1"/>
                  </a:solidFill>
                </a:rPr>
                <a:t> ,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Do’st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mening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konglimdadir</a:t>
              </a:r>
              <a:r>
                <a:rPr lang="en-US" sz="1600" dirty="0" smtClean="0">
                  <a:solidFill>
                    <a:schemeClr val="bg1"/>
                  </a:solidFill>
                </a:rPr>
                <a:t> , 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Jonimdadir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jonona</a:t>
              </a:r>
              <a:r>
                <a:rPr lang="en-US" sz="1600" dirty="0" smtClean="0">
                  <a:solidFill>
                    <a:schemeClr val="bg1"/>
                  </a:solidFill>
                </a:rPr>
                <a:t> ham . 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69" name="AutoShape 36"/>
          <p:cNvSpPr>
            <a:spLocks noChangeArrowheads="1"/>
          </p:cNvSpPr>
          <p:nvPr/>
        </p:nvSpPr>
        <p:spPr bwMode="auto">
          <a:xfrm>
            <a:off x="4724400" y="1928813"/>
            <a:ext cx="914400" cy="1601787"/>
          </a:xfrm>
          <a:prstGeom prst="curvedRightArrow">
            <a:avLst>
              <a:gd name="adj1" fmla="val 60897"/>
              <a:gd name="adj2" fmla="val 60897"/>
              <a:gd name="adj3" fmla="val 84319"/>
            </a:avLst>
          </a:prstGeom>
          <a:gradFill rotWithShape="1">
            <a:gsLst>
              <a:gs pos="0">
                <a:srgbClr val="5FDFAB"/>
              </a:gs>
              <a:gs pos="100000">
                <a:srgbClr val="339966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349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5370" name="AutoShape 37"/>
          <p:cNvSpPr>
            <a:spLocks noChangeArrowheads="1"/>
          </p:cNvSpPr>
          <p:nvPr/>
        </p:nvSpPr>
        <p:spPr bwMode="auto">
          <a:xfrm flipH="1">
            <a:off x="3733800" y="1928813"/>
            <a:ext cx="1219200" cy="1600200"/>
          </a:xfrm>
          <a:prstGeom prst="curvedRightArrow">
            <a:avLst>
              <a:gd name="adj1" fmla="val 45628"/>
              <a:gd name="adj2" fmla="val 45628"/>
              <a:gd name="adj3" fmla="val 84319"/>
            </a:avLst>
          </a:prstGeom>
          <a:gradFill rotWithShape="1">
            <a:gsLst>
              <a:gs pos="0">
                <a:srgbClr val="339966">
                  <a:alpha val="85001"/>
                </a:srgbClr>
              </a:gs>
              <a:gs pos="100000">
                <a:srgbClr val="5FDFAB"/>
              </a:gs>
            </a:gsLst>
            <a:lin ang="0" scaled="1"/>
          </a:gradFill>
          <a:ln w="349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20" y="142852"/>
          <a:ext cx="8686800" cy="66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Табличка 5"/>
          <p:cNvSpPr/>
          <p:nvPr/>
        </p:nvSpPr>
        <p:spPr>
          <a:xfrm>
            <a:off x="1000100" y="4714884"/>
            <a:ext cx="7286676" cy="1714512"/>
          </a:xfrm>
          <a:prstGeom prst="plaqu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perspectiveRelaxed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E’tiboringiz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uchun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rahmat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!!!</a:t>
            </a:r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defRPr/>
            </a:pP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Erkin Vohidov slay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Erkin Vohidov slayd</Template>
  <TotalTime>23</TotalTime>
  <Words>224</Words>
  <Application>Microsoft Office PowerPoint</Application>
  <PresentationFormat>Экран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Algerian</vt:lpstr>
      <vt:lpstr>ＭＳ Ｐゴシック</vt:lpstr>
      <vt:lpstr>Tahoma</vt:lpstr>
      <vt:lpstr>Erkin Vohidov slayd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99999</dc:creator>
  <cp:lastModifiedBy>99999</cp:lastModifiedBy>
  <cp:revision>3</cp:revision>
  <dcterms:created xsi:type="dcterms:W3CDTF">2017-12-12T06:22:47Z</dcterms:created>
  <dcterms:modified xsi:type="dcterms:W3CDTF">2017-12-12T06:45:55Z</dcterms:modified>
</cp:coreProperties>
</file>