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" charset="1" panose="00000500000000000000"/>
      <p:regular r:id="rId12"/>
    </p:embeddedFont>
    <p:embeddedFont>
      <p:font typeface="Montserrat Bold" charset="1" panose="00000800000000000000"/>
      <p:regular r:id="rId13"/>
    </p:embeddedFont>
    <p:embeddedFont>
      <p:font typeface="Montserrat Italics" charset="1" panose="00000500000000000000"/>
      <p:regular r:id="rId14"/>
    </p:embeddedFont>
    <p:embeddedFont>
      <p:font typeface="Montserrat Bold Italics" charset="1" panose="00000800000000000000"/>
      <p:regular r:id="rId15"/>
    </p:embeddedFont>
    <p:embeddedFont>
      <p:font typeface="Montserrat Thin" charset="1" panose="00000300000000000000"/>
      <p:regular r:id="rId16"/>
    </p:embeddedFont>
    <p:embeddedFont>
      <p:font typeface="Montserrat Thin Italics" charset="1" panose="00000300000000000000"/>
      <p:regular r:id="rId17"/>
    </p:embeddedFont>
    <p:embeddedFont>
      <p:font typeface="Montserrat Extra-Light" charset="1" panose="00000300000000000000"/>
      <p:regular r:id="rId18"/>
    </p:embeddedFont>
    <p:embeddedFont>
      <p:font typeface="Montserrat Extra-Light Italics" charset="1" panose="00000300000000000000"/>
      <p:regular r:id="rId19"/>
    </p:embeddedFont>
    <p:embeddedFont>
      <p:font typeface="Montserrat Light" charset="1" panose="00000400000000000000"/>
      <p:regular r:id="rId20"/>
    </p:embeddedFont>
    <p:embeddedFont>
      <p:font typeface="Montserrat Light Italics" charset="1" panose="00000400000000000000"/>
      <p:regular r:id="rId21"/>
    </p:embeddedFont>
    <p:embeddedFont>
      <p:font typeface="Montserrat Medium" charset="1" panose="00000600000000000000"/>
      <p:regular r:id="rId22"/>
    </p:embeddedFont>
    <p:embeddedFont>
      <p:font typeface="Montserrat Medium Italics" charset="1" panose="00000600000000000000"/>
      <p:regular r:id="rId23"/>
    </p:embeddedFont>
    <p:embeddedFont>
      <p:font typeface="Montserrat Semi-Bold" charset="1" panose="00000700000000000000"/>
      <p:regular r:id="rId24"/>
    </p:embeddedFont>
    <p:embeddedFont>
      <p:font typeface="Montserrat Semi-Bold Italics" charset="1" panose="00000700000000000000"/>
      <p:regular r:id="rId25"/>
    </p:embeddedFont>
    <p:embeddedFont>
      <p:font typeface="Montserrat Ultra-Bold" charset="1" panose="00000900000000000000"/>
      <p:regular r:id="rId26"/>
    </p:embeddedFont>
    <p:embeddedFont>
      <p:font typeface="Montserrat Ultra-Bold Italics" charset="1" panose="00000900000000000000"/>
      <p:regular r:id="rId27"/>
    </p:embeddedFont>
    <p:embeddedFont>
      <p:font typeface="Montserrat Heavy" charset="1" panose="00000A00000000000000"/>
      <p:regular r:id="rId28"/>
    </p:embeddedFont>
    <p:embeddedFont>
      <p:font typeface="Montserrat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20735" y="3448717"/>
            <a:ext cx="11046531" cy="157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sz="14400">
                <a:solidFill>
                  <a:srgbClr val="101010"/>
                </a:solidFill>
                <a:latin typeface="Montserrat Medium"/>
              </a:rPr>
              <a:t>BRITISH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20735" y="5220035"/>
            <a:ext cx="11046531" cy="157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sz="14400">
                <a:solidFill>
                  <a:srgbClr val="101010"/>
                </a:solidFill>
                <a:latin typeface="Montserrat Medium"/>
              </a:rPr>
              <a:t>AIRWAYS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65755" y="7042118"/>
            <a:ext cx="995648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01010"/>
                </a:solidFill>
                <a:latin typeface="Montserrat Classic"/>
              </a:rPr>
              <a:t>Forage Internship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14001679" y="6228281"/>
            <a:ext cx="4286321" cy="4209908"/>
          </a:xfrm>
          <a:custGeom>
            <a:avLst/>
            <a:gdLst/>
            <a:ahLst/>
            <a:cxnLst/>
            <a:rect r="r" b="b" t="t" l="l"/>
            <a:pathLst>
              <a:path h="4209908" w="4286321">
                <a:moveTo>
                  <a:pt x="0" y="0"/>
                </a:moveTo>
                <a:lnTo>
                  <a:pt x="4286321" y="0"/>
                </a:lnTo>
                <a:lnTo>
                  <a:pt x="4286321" y="4209908"/>
                </a:lnTo>
                <a:lnTo>
                  <a:pt x="0" y="4209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643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4286321" cy="4209908"/>
          </a:xfrm>
          <a:custGeom>
            <a:avLst/>
            <a:gdLst/>
            <a:ahLst/>
            <a:cxnLst/>
            <a:rect r="r" b="b" t="t" l="l"/>
            <a:pathLst>
              <a:path h="4209908" w="4286321">
                <a:moveTo>
                  <a:pt x="0" y="0"/>
                </a:moveTo>
                <a:lnTo>
                  <a:pt x="4286321" y="0"/>
                </a:lnTo>
                <a:lnTo>
                  <a:pt x="4286321" y="4209908"/>
                </a:lnTo>
                <a:lnTo>
                  <a:pt x="0" y="4209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6434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242868"/>
            <a:ext cx="6902145" cy="5878433"/>
          </a:xfrm>
          <a:custGeom>
            <a:avLst/>
            <a:gdLst/>
            <a:ahLst/>
            <a:cxnLst/>
            <a:rect r="r" b="b" t="t" l="l"/>
            <a:pathLst>
              <a:path h="5878433" w="6902145">
                <a:moveTo>
                  <a:pt x="0" y="0"/>
                </a:moveTo>
                <a:lnTo>
                  <a:pt x="6902145" y="0"/>
                </a:lnTo>
                <a:lnTo>
                  <a:pt x="6902145" y="5878433"/>
                </a:lnTo>
                <a:lnTo>
                  <a:pt x="0" y="5878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75915" y="3242868"/>
            <a:ext cx="7034491" cy="5644962"/>
          </a:xfrm>
          <a:custGeom>
            <a:avLst/>
            <a:gdLst/>
            <a:ahLst/>
            <a:cxnLst/>
            <a:rect r="r" b="b" t="t" l="l"/>
            <a:pathLst>
              <a:path h="5644962" w="7034491">
                <a:moveTo>
                  <a:pt x="0" y="0"/>
                </a:moveTo>
                <a:lnTo>
                  <a:pt x="7034491" y="0"/>
                </a:lnTo>
                <a:lnTo>
                  <a:pt x="7034491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90600"/>
            <a:ext cx="359437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97B2"/>
                </a:solidFill>
                <a:latin typeface="Montserrat Classic Bold"/>
              </a:rPr>
              <a:t>British Airways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23010"/>
            <a:ext cx="851657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97B2"/>
                </a:solidFill>
                <a:latin typeface="Montserrat Medium"/>
              </a:rPr>
              <a:t>Task 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33723"/>
            <a:ext cx="359437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101010"/>
                </a:solidFill>
                <a:latin typeface="Montserrat Classic"/>
              </a:rPr>
              <a:t>Correlation Scores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75915" y="1794192"/>
            <a:ext cx="5385500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101010"/>
                </a:solidFill>
                <a:latin typeface="Montserrat Classic"/>
              </a:rPr>
              <a:t>Accuracy = 0.852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101010"/>
                </a:solidFill>
                <a:latin typeface="Montserrat Classic"/>
              </a:rPr>
              <a:t>Algorithm = Linear Regression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101010"/>
                </a:solidFill>
                <a:latin typeface="Montserrat Classic"/>
              </a:rPr>
              <a:t>AUC = 0.67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DAFoNTfucrs</dc:identifier>
  <dcterms:modified xsi:type="dcterms:W3CDTF">2011-08-01T06:04:30Z</dcterms:modified>
  <cp:revision>1</cp:revision>
  <dc:title>Word Cloud</dc:title>
</cp:coreProperties>
</file>