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8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tel-booking-sys.netlify.app/" TargetMode="Externa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hyperlink" Target="https://windmill-dashboard.vercel.app/?_ga=2.41159010.1369135592.1669537429-74482184.164319718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hlinkClick r:id="rId2" action="ppaction://hlinksldjump"/>
          </p:cNvPr>
          <p:cNvSpPr/>
          <p:nvPr/>
        </p:nvSpPr>
        <p:spPr>
          <a:xfrm>
            <a:off x="1711233" y="2664823"/>
            <a:ext cx="2299063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  <a:endParaRPr lang="en-US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998720" y="2664823"/>
            <a:ext cx="2551611" cy="8229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hlinkClick r:id="rId3"/>
              </a:rPr>
              <a:t>Website template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5086" y="613954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latin typeface="Consolas" panose="020B0609020204030204" pitchFamily="49" charset="0"/>
              </a:rPr>
              <a:t>HOTEL BOOKING SYSTEM</a:t>
            </a:r>
            <a:endParaRPr lang="en-US" sz="4000" b="1">
              <a:latin typeface="Consolas" panose="020B0609020204030204" pitchFamily="49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403772" y="2664823"/>
            <a:ext cx="2551611" cy="8229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hlinkClick r:id="rId4"/>
              </a:rPr>
              <a:t>Dashboard template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>
            <a:hlinkClick r:id="rId5" action="ppaction://hlinksldjump"/>
          </p:cNvPr>
          <p:cNvSpPr/>
          <p:nvPr/>
        </p:nvSpPr>
        <p:spPr>
          <a:xfrm>
            <a:off x="1711233" y="4319452"/>
            <a:ext cx="2299063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For User</a:t>
            </a:r>
            <a:endParaRPr lang="en-US"/>
          </a:p>
        </p:txBody>
      </p:sp>
      <p:sp>
        <p:nvSpPr>
          <p:cNvPr id="9" name="Скругленный прямоугольник 8">
            <a:hlinkClick r:id="rId6" action="ppaction://hlinksldjump"/>
          </p:cNvPr>
          <p:cNvSpPr/>
          <p:nvPr/>
        </p:nvSpPr>
        <p:spPr>
          <a:xfrm>
            <a:off x="5124993" y="4319452"/>
            <a:ext cx="2425338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For Admin</a:t>
            </a:r>
            <a:endParaRPr lang="en-US"/>
          </a:p>
        </p:txBody>
      </p:sp>
      <p:sp>
        <p:nvSpPr>
          <p:cNvPr id="10" name="Скругленный прямоугольник 9">
            <a:hlinkClick r:id="" action="ppaction://hlinkshowjump?jump=endshow"/>
          </p:cNvPr>
          <p:cNvSpPr/>
          <p:nvPr/>
        </p:nvSpPr>
        <p:spPr>
          <a:xfrm>
            <a:off x="10672354" y="184125"/>
            <a:ext cx="1336766" cy="5996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Exit</a:t>
            </a: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Скругленный прямоугольник 11">
            <a:hlinkClick r:id="rId7" action="ppaction://hlinksldjump"/>
          </p:cNvPr>
          <p:cNvSpPr/>
          <p:nvPr/>
        </p:nvSpPr>
        <p:spPr>
          <a:xfrm>
            <a:off x="8403771" y="4319452"/>
            <a:ext cx="2551611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General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9272" y="143691"/>
            <a:ext cx="4193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Segoe UI" panose="020B0502040204020203" pitchFamily="34" charset="0"/>
                <a:cs typeface="Segoe UI" panose="020B0502040204020203" pitchFamily="34" charset="0"/>
              </a:rPr>
              <a:t>Database Schema</a:t>
            </a:r>
            <a:endParaRPr lang="en-US" sz="4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547"/>
            <a:ext cx="12192000" cy="5802453"/>
          </a:xfrm>
          <a:prstGeom prst="rect">
            <a:avLst/>
          </a:prstGeom>
        </p:spPr>
      </p:pic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130629" y="143691"/>
            <a:ext cx="1632857" cy="553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Go home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714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87" y="844006"/>
            <a:ext cx="9266781" cy="60139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9123" y="104503"/>
            <a:ext cx="2770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goe UI" panose="020B0502040204020203" pitchFamily="34" charset="0"/>
                <a:cs typeface="Segoe UI" panose="020B0502040204020203" pitchFamily="34" charset="0"/>
              </a:rPr>
              <a:t>Izohlar 1-qism</a:t>
            </a:r>
            <a:endParaRPr lang="en-US" sz="3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sldjump"/>
          </p:cNvPr>
          <p:cNvSpPr/>
          <p:nvPr/>
        </p:nvSpPr>
        <p:spPr>
          <a:xfrm>
            <a:off x="130629" y="143691"/>
            <a:ext cx="1632857" cy="553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Go home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0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19123" y="104503"/>
            <a:ext cx="2770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goe UI" panose="020B0502040204020203" pitchFamily="34" charset="0"/>
                <a:cs typeface="Segoe UI" panose="020B0502040204020203" pitchFamily="34" charset="0"/>
              </a:rPr>
              <a:t>Izohlar 2-qism</a:t>
            </a:r>
            <a:endParaRPr lang="en-US" sz="3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29" y="877027"/>
            <a:ext cx="10081898" cy="5980973"/>
          </a:xfrm>
          <a:prstGeom prst="rect">
            <a:avLst/>
          </a:prstGeom>
        </p:spPr>
      </p:pic>
      <p:sp>
        <p:nvSpPr>
          <p:cNvPr id="7" name="Скругленный прямоугольник 6">
            <a:hlinkClick r:id="rId3" action="ppaction://hlinksldjump"/>
          </p:cNvPr>
          <p:cNvSpPr/>
          <p:nvPr/>
        </p:nvSpPr>
        <p:spPr>
          <a:xfrm>
            <a:off x="130629" y="143691"/>
            <a:ext cx="1632857" cy="553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Go home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975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19123" y="104503"/>
            <a:ext cx="2770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goe UI" panose="020B0502040204020203" pitchFamily="34" charset="0"/>
                <a:cs typeface="Segoe UI" panose="020B0502040204020203" pitchFamily="34" charset="0"/>
              </a:rPr>
              <a:t>Izohlar 3-qism</a:t>
            </a:r>
            <a:endParaRPr lang="en-US" sz="3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03" y="739647"/>
            <a:ext cx="10920549" cy="6118353"/>
          </a:xfrm>
          <a:prstGeom prst="rect">
            <a:avLst/>
          </a:prstGeom>
        </p:spPr>
      </p:pic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130629" y="143691"/>
            <a:ext cx="1632857" cy="553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Go home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747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62204" y="117566"/>
            <a:ext cx="5262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Consolas" panose="020B0609020204030204" pitchFamily="49" charset="0"/>
              </a:rPr>
              <a:t>User imkoniyatlari</a:t>
            </a:r>
            <a:endParaRPr lang="en-US" sz="4000">
              <a:latin typeface="Consolas" panose="020B0609020204030204" pitchFamily="49" charset="0"/>
            </a:endParaRPr>
          </a:p>
        </p:txBody>
      </p:sp>
      <p:sp>
        <p:nvSpPr>
          <p:cNvPr id="4" name="Скругленный прямоугольник 3">
            <a:hlinkClick r:id="rId2" action="ppaction://hlinksldjump"/>
          </p:cNvPr>
          <p:cNvSpPr/>
          <p:nvPr/>
        </p:nvSpPr>
        <p:spPr>
          <a:xfrm>
            <a:off x="130629" y="143691"/>
            <a:ext cx="1632857" cy="553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Go home</a:t>
            </a:r>
            <a:endParaRPr lang="en-US" sz="140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99" y="927463"/>
            <a:ext cx="9242004" cy="59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62204" y="117566"/>
            <a:ext cx="5545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Consolas" panose="020B0609020204030204" pitchFamily="49" charset="0"/>
              </a:rPr>
              <a:t>Admin imkoniyatlari</a:t>
            </a:r>
            <a:endParaRPr lang="en-US" sz="4000">
              <a:latin typeface="Consolas" panose="020B0609020204030204" pitchFamily="49" charset="0"/>
            </a:endParaRPr>
          </a:p>
        </p:txBody>
      </p:sp>
      <p:sp>
        <p:nvSpPr>
          <p:cNvPr id="4" name="Скругленный прямоугольник 3">
            <a:hlinkClick r:id="rId2" action="ppaction://hlinksldjump"/>
          </p:cNvPr>
          <p:cNvSpPr/>
          <p:nvPr/>
        </p:nvSpPr>
        <p:spPr>
          <a:xfrm>
            <a:off x="130629" y="143691"/>
            <a:ext cx="1632857" cy="553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Go home</a:t>
            </a:r>
            <a:endParaRPr lang="en-US" sz="1400"/>
          </a:p>
        </p:txBody>
      </p:sp>
      <p:grpSp>
        <p:nvGrpSpPr>
          <p:cNvPr id="10" name="Группа 9"/>
          <p:cNvGrpSpPr/>
          <p:nvPr/>
        </p:nvGrpSpPr>
        <p:grpSpPr>
          <a:xfrm>
            <a:off x="1490015" y="927463"/>
            <a:ext cx="9489485" cy="5930537"/>
            <a:chOff x="1045029" y="927463"/>
            <a:chExt cx="9489485" cy="593053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045029" y="927463"/>
              <a:ext cx="1638708" cy="59305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8895806" y="927463"/>
              <a:ext cx="1638708" cy="59305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737" y="927463"/>
              <a:ext cx="6212069" cy="5929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36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0685" y="1124469"/>
            <a:ext cx="4950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– 5 ta tilda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246" y="2177143"/>
            <a:ext cx="71061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Admin panel– kamida 2 ta tilda: o’zbek 	va rus (+english)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0246" y="4584034"/>
            <a:ext cx="1626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API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>
            <a:hlinkClick r:id="rId2" action="ppaction://hlinksldjump"/>
          </p:cNvPr>
          <p:cNvSpPr/>
          <p:nvPr/>
        </p:nvSpPr>
        <p:spPr>
          <a:xfrm>
            <a:off x="130629" y="143691"/>
            <a:ext cx="1632857" cy="553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Go home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2546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160</TotalTime>
  <Words>59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Century Gothic</vt:lpstr>
      <vt:lpstr>Consolas</vt:lpstr>
      <vt:lpstr>Segoe UI</vt:lpstr>
      <vt:lpstr>Times New Roman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Nodirbek Abdulaxadov</dc:creator>
  <cp:lastModifiedBy>Nodirbek Abdulaxadov</cp:lastModifiedBy>
  <cp:revision>10</cp:revision>
  <dcterms:created xsi:type="dcterms:W3CDTF">2022-11-27T19:31:01Z</dcterms:created>
  <dcterms:modified xsi:type="dcterms:W3CDTF">2022-11-28T08:48:35Z</dcterms:modified>
</cp:coreProperties>
</file>