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GAMESBET</dc:creator>
  <cp:keywords>DAF3cMSke9w,BAFxinZBdW4</cp:keywords>
  <dc:title>White and Blue Professional Modern Technology Pitch Deck Presentation</dc:title>
  <dcterms:created xsi:type="dcterms:W3CDTF">2024-01-10T02:23:26Z</dcterms:created>
  <dcterms:modified xsi:type="dcterms:W3CDTF">2024-01-10T02:23:26Z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2023-12-22T00:00:00Z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2023-12-22T00:00:00Z</vt:filetime>
  </property>
</Properties>
</file>