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8"/>
  </p:notesMasterIdLst>
  <p:sldIdLst>
    <p:sldId id="256" r:id="rId3"/>
    <p:sldId id="271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7" r:id="rId12"/>
    <p:sldId id="265" r:id="rId13"/>
    <p:sldId id="269" r:id="rId14"/>
    <p:sldId id="272" r:id="rId15"/>
    <p:sldId id="270" r:id="rId16"/>
    <p:sldId id="266" r:id="rId17"/>
  </p:sldIdLst>
  <p:sldSz cx="12192000" cy="6858000"/>
  <p:notesSz cx="6858000" cy="9144000"/>
  <p:embeddedFontLst>
    <p:embeddedFont>
      <p:font typeface="Garamond" panose="02020404030301010803" pitchFamily="18" charset="0"/>
      <p:regular r:id="rId19"/>
      <p:bold r:id="rId20"/>
      <p:italic r:id="rId21"/>
    </p:embeddedFont>
    <p:embeddedFont>
      <p:font typeface="Gill Sans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IrONlhXAp9gB4K4IpEZ+d2Fy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Niki</a:t>
            </a:r>
            <a:endParaRPr dirty="0"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Niki</a:t>
            </a:r>
          </a:p>
        </p:txBody>
      </p:sp>
    </p:spTree>
    <p:extLst>
      <p:ext uri="{BB962C8B-B14F-4D97-AF65-F5344CB8AC3E}">
        <p14:creationId xmlns:p14="http://schemas.microsoft.com/office/powerpoint/2010/main" val="365711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Niki</a:t>
            </a:r>
            <a:endParaRPr dirty="0"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2eba41d2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2eba41d2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14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Google Shape;20;p14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4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4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4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Gill Sans"/>
              <a:buNone/>
              <a:defRPr sz="6800" b="0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5" name="Google Shape;55;p13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b="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algn="ctr" rotWithShape="0">
              <a:srgbClr val="000000">
                <a:alpha val="6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7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7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Gill Sans"/>
              <a:buNone/>
              <a:defRPr sz="6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17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0" name="Google Shape;70;p17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17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17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w="9525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 i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3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4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2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Gill Sans"/>
              <a:buNone/>
              <a:defRPr sz="44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Garamond"/>
              <a:buChar char="◦"/>
              <a:defRPr sz="17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9525" cap="sq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  <a:defRPr sz="44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  <a:defRPr sz="1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sz="15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sz="13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thebluediamondgallery.com/handwriting/q/question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digitalstorytellinglab.com/the-power-of-immersive-medi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9095/font-used-in-home-team-global-domination-game-board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famvin.org/en/2016/02/01/collaboration-taking-common-challeng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7" name="Google Shape;137;p1" descr="treasure-map-with-x-storage-auction-gold-900x444 | Steven Johnson | Flickr"/>
          <p:cNvPicPr preferRelativeResize="0"/>
          <p:nvPr/>
        </p:nvPicPr>
        <p:blipFill rotWithShape="1">
          <a:blip r:embed="rId3">
            <a:alphaModFix amt="45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307820" y="1275005"/>
            <a:ext cx="9576300" cy="4308000"/>
          </a:xfrm>
          <a:prstGeom prst="rect">
            <a:avLst/>
          </a:prstGeom>
          <a:noFill/>
          <a:ln w="9525" cap="sq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1769532" y="2091263"/>
            <a:ext cx="86529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Gill Sans"/>
              <a:buNone/>
            </a:pPr>
            <a:r>
              <a:rPr lang="en-US"/>
              <a:t>Odyssey of the forgotten</a:t>
            </a:r>
            <a:endParaRPr/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Team 7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1448926" y="1411640"/>
            <a:ext cx="9296400" cy="4034700"/>
          </a:xfrm>
          <a:prstGeom prst="rect">
            <a:avLst/>
          </a:prstGeom>
          <a:noFill/>
          <a:ln w="9525" cap="sq" cmpd="sng">
            <a:solidFill>
              <a:srgbClr val="FEFEFE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12E0-9447-6AA1-C358-BAF43E107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1" y="2006291"/>
            <a:ext cx="2876636" cy="723657"/>
          </a:xfrm>
        </p:spPr>
        <p:txBody>
          <a:bodyPr>
            <a:normAutofit/>
          </a:bodyPr>
          <a:lstStyle/>
          <a:p>
            <a:pPr algn="l"/>
            <a:r>
              <a:rPr lang="en-GB" sz="2400" u="sng" dirty="0"/>
              <a:t>Game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7B7B6-34FA-3D46-5A30-B8D0D0E22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910DB-20E1-32B1-2055-D64E8A1CC579}"/>
              </a:ext>
            </a:extLst>
          </p:cNvPr>
          <p:cNvSpPr txBox="1"/>
          <p:nvPr/>
        </p:nvSpPr>
        <p:spPr>
          <a:xfrm>
            <a:off x="1629101" y="2650434"/>
            <a:ext cx="89368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our game, we employ a diverse set of techniques to maintain dynamic gameplay and enhance its scalability. These techniques include:</a:t>
            </a:r>
          </a:p>
          <a:p>
            <a:endParaRPr lang="en-GB" dirty="0"/>
          </a:p>
          <a:p>
            <a:r>
              <a:rPr lang="en-GB" dirty="0"/>
              <a:t>- Leveraging </a:t>
            </a:r>
            <a:r>
              <a:rPr lang="en-GB" b="1" dirty="0"/>
              <a:t>Object-Oriented Programming </a:t>
            </a:r>
            <a:r>
              <a:rPr lang="en-GB" dirty="0"/>
              <a:t>for creating a dynamic and extensible gaming experience.</a:t>
            </a:r>
          </a:p>
          <a:p>
            <a:r>
              <a:rPr lang="en-GB" dirty="0"/>
              <a:t>- Utilizing </a:t>
            </a:r>
            <a:r>
              <a:rPr lang="en-GB" b="1" dirty="0"/>
              <a:t>child classes</a:t>
            </a:r>
            <a:r>
              <a:rPr lang="en-GB" dirty="0"/>
              <a:t> to broaden the spectrum of available puzzles.</a:t>
            </a:r>
          </a:p>
          <a:p>
            <a:r>
              <a:rPr lang="en-GB" dirty="0"/>
              <a:t>- Applying </a:t>
            </a:r>
            <a:r>
              <a:rPr lang="en-GB" b="1" dirty="0"/>
              <a:t>encapsulation</a:t>
            </a:r>
            <a:r>
              <a:rPr lang="en-GB" dirty="0"/>
              <a:t> to ensure streamlined code navigation and effortless adjustments.</a:t>
            </a:r>
          </a:p>
          <a:p>
            <a:r>
              <a:rPr lang="en-GB" dirty="0"/>
              <a:t>- Harnessing </a:t>
            </a:r>
            <a:r>
              <a:rPr lang="en-GB" b="1" dirty="0"/>
              <a:t>dictionaries</a:t>
            </a:r>
            <a:r>
              <a:rPr lang="en-GB" dirty="0"/>
              <a:t> to store and manage initial values for in-game objects.</a:t>
            </a:r>
          </a:p>
        </p:txBody>
      </p:sp>
    </p:spTree>
    <p:extLst>
      <p:ext uri="{BB962C8B-B14F-4D97-AF65-F5344CB8AC3E}">
        <p14:creationId xmlns:p14="http://schemas.microsoft.com/office/powerpoint/2010/main" val="2396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/>
          <p:nvPr/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9525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5" name="Google Shape;235;p9" descr="Search Engine Marketing Services | Manage Your Ads With Digital Bev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5256" y="1230863"/>
            <a:ext cx="4414438" cy="441443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 txBox="1">
            <a:spLocks noGrp="1"/>
          </p:cNvSpPr>
          <p:nvPr>
            <p:ph type="body" idx="1"/>
          </p:nvPr>
        </p:nvSpPr>
        <p:spPr>
          <a:xfrm>
            <a:off x="6466561" y="1673438"/>
            <a:ext cx="4957554" cy="349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 i="1" dirty="0"/>
              <a:t>“Player Scoring"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sz="1500" i="1"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 dirty="0"/>
              <a:t>Our game introduces a progression system tied to scores and items</a:t>
            </a:r>
            <a:endParaRPr sz="1500"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 dirty="0"/>
              <a:t>Items: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GB" dirty="0"/>
              <a:t>Items earned through puzzles and found in rooms advance the player to completion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Showcase a player's achievements and expertise.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 dirty="0"/>
              <a:t>Scoring:</a:t>
            </a:r>
            <a:endParaRPr sz="15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Rewards players for their performance.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Score adapts to players decisions within the game.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sz="15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FA28F5-84B8-3D95-7AC0-FD324790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0B337-3EAC-5D4F-0B12-E92595278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Overall, Odessey of the Forgotten should be purchased by RetroBehzinga LTD because it is a unique experience which provides the player with the ability to make their own decisions which affects the outcome of the game.</a:t>
            </a:r>
          </a:p>
          <a:p>
            <a:r>
              <a:rPr lang="en-GB" sz="2000" dirty="0"/>
              <a:t>The game offers a dynamic structure that allows for easy addition of new puzzles and rooms in the future, extending the playtime of the game.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26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973E-17DF-8C08-664F-0CE2777B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implementation/ ideas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12A3-1F0C-C1C2-2015-C8AE4938D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Leaderboards</a:t>
            </a:r>
          </a:p>
          <a:p>
            <a:r>
              <a:rPr lang="en-GB" dirty="0"/>
              <a:t>Time Limits</a:t>
            </a:r>
          </a:p>
          <a:p>
            <a:r>
              <a:rPr lang="en-GB" dirty="0"/>
              <a:t>Achievements/ Titles</a:t>
            </a:r>
          </a:p>
          <a:p>
            <a:r>
              <a:rPr lang="en-GB" dirty="0"/>
              <a:t>More Variety in Puzzles</a:t>
            </a:r>
          </a:p>
          <a:p>
            <a:r>
              <a:rPr lang="en-GB" dirty="0"/>
              <a:t>More Stages</a:t>
            </a:r>
          </a:p>
          <a:p>
            <a:r>
              <a:rPr lang="en-GB" dirty="0"/>
              <a:t>Difficulty Options affecting scores and certain Puzzles</a:t>
            </a:r>
          </a:p>
          <a:p>
            <a:r>
              <a:rPr lang="en-GB" dirty="0"/>
              <a:t>More Robust algorithm to automate new sudoku/chess puzzles based on user input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60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7B2F-81DD-15EA-F4D0-E457CFD8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1413-1485-105B-34E8-7560D0B36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67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2" name="Google Shape;242;p10" descr="A hand writing a word on a white board&#10;&#10;Description automatically generated"/>
          <p:cNvPicPr preferRelativeResize="0"/>
          <p:nvPr/>
        </p:nvPicPr>
        <p:blipFill rotWithShape="1"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i="1"/>
              <a:t>"Q&amp;A</a:t>
            </a:r>
            <a:r>
              <a:rPr lang="en-US" sz="1800" i="1"/>
              <a:t>"</a:t>
            </a:r>
            <a:endParaRPr/>
          </a:p>
          <a:p>
            <a:pPr marL="182880" lvl="0" indent="-18288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/>
          </a:p>
          <a:p>
            <a:pPr marL="182880" lvl="0" indent="-18288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700"/>
              <a:buNone/>
            </a:pPr>
            <a:endParaRPr i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We open the floor to any questions, comments, or discussions.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Thank you for your attention and interest in our game.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/>
          </a:p>
        </p:txBody>
      </p:sp>
      <p:sp>
        <p:nvSpPr>
          <p:cNvPr id="244" name="Google Shape;244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9525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9772748" y="6657945"/>
            <a:ext cx="2419252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413CD-0A6C-BFD2-5DAA-37200BA4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Story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D680A-3AD1-1B4C-BECA-908C9FC06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000" dirty="0"/>
              <a:t>Our game tells the story of an individual awakening on a deserted island surrounded by ancient ruins. To escape, players must solve puzzles and make critical decisions that shape their fate. </a:t>
            </a:r>
          </a:p>
          <a:p>
            <a:pPr marL="114300" indent="0">
              <a:buNone/>
            </a:pPr>
            <a:r>
              <a:rPr lang="en-GB" sz="2000" dirty="0"/>
              <a:t>It's an immersive, high-stakes adventure where their choices determine whether they leave the island with their life intact.</a:t>
            </a:r>
          </a:p>
          <a:p>
            <a:pPr marL="114300" indent="0">
              <a:buNone/>
            </a:pPr>
            <a:r>
              <a:rPr lang="en-GB" sz="2000" dirty="0"/>
              <a:t>Players need to explore into the ruins to locate crucial plane components for their escape from the island.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4623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346596" y="718662"/>
            <a:ext cx="11459981" cy="5409586"/>
            <a:chOff x="0" y="264345"/>
            <a:chExt cx="11459981" cy="5409586"/>
          </a:xfrm>
        </p:grpSpPr>
        <p:sp>
          <p:nvSpPr>
            <p:cNvPr id="149" name="Google Shape;149;p2"/>
            <p:cNvSpPr/>
            <p:nvPr/>
          </p:nvSpPr>
          <p:spPr>
            <a:xfrm>
              <a:off x="0" y="544785"/>
              <a:ext cx="11459981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5A9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72999" y="264345"/>
              <a:ext cx="8021986" cy="560880"/>
            </a:xfrm>
            <a:prstGeom prst="roundRect">
              <a:avLst>
                <a:gd name="adj" fmla="val 16667"/>
              </a:avLst>
            </a:prstGeom>
            <a:solidFill>
              <a:srgbClr val="95A9A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600379" y="291725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3200" tIns="0" rIns="303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 i="1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Welcome to Odyssey of the forgotten</a:t>
              </a:r>
              <a:endParaRPr sz="19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0" y="1406625"/>
              <a:ext cx="11459981" cy="478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5A9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72999" y="1126185"/>
              <a:ext cx="8021986" cy="560880"/>
            </a:xfrm>
            <a:prstGeom prst="roundRect">
              <a:avLst>
                <a:gd name="adj" fmla="val 16667"/>
              </a:avLst>
            </a:prstGeom>
            <a:solidFill>
              <a:srgbClr val="95A9A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 txBox="1"/>
            <p:nvPr/>
          </p:nvSpPr>
          <p:spPr>
            <a:xfrm>
              <a:off x="600379" y="1153565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3200" tIns="0" rIns="303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Odyssey of the forgotten is an immersive and captivating experience designed for players who seek thrilling challenges and engaging narratives.</a:t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0" y="2268466"/>
              <a:ext cx="11459981" cy="19750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5A9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0" y="2268466"/>
              <a:ext cx="11459981" cy="1975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400" tIns="395725" rIns="8894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Explore a dynamic, randomly generated game world.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Experience a rich storyline that keeps you immersed.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Solve riddles, conquer puzzles, and face exciting events.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lang="en-US" sz="1900" b="0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Collect and manage items in your inventory.</a:t>
              </a: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lang="en-US" sz="1900" dirty="0">
                  <a:solidFill>
                    <a:schemeClr val="dk1"/>
                  </a:solidFill>
                  <a:latin typeface="Gill Sans"/>
                  <a:sym typeface="Gill Sans"/>
                </a:rPr>
                <a:t>Achieve high scores to unlock different endings.</a:t>
              </a: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72999" y="1988026"/>
              <a:ext cx="8021986" cy="560880"/>
            </a:xfrm>
            <a:prstGeom prst="roundRect">
              <a:avLst>
                <a:gd name="adj" fmla="val 16667"/>
              </a:avLst>
            </a:prstGeom>
            <a:solidFill>
              <a:srgbClr val="95A9A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600379" y="2015406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3200" tIns="0" rIns="303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Key Features:</a:t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0" y="4626556"/>
              <a:ext cx="11459981" cy="10473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95A9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0" y="4626556"/>
              <a:ext cx="11459981" cy="1047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400" tIns="395725" rIns="889400" bIns="13512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Gill Sans"/>
                <a:buChar char="•"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We'll take you through the game's unique aspects, design decisions, and what makes it a must-have for RetroBazinga Ltd.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72999" y="4346116"/>
              <a:ext cx="8021986" cy="560880"/>
            </a:xfrm>
            <a:prstGeom prst="roundRect">
              <a:avLst>
                <a:gd name="adj" fmla="val 16667"/>
              </a:avLst>
            </a:prstGeom>
            <a:solidFill>
              <a:srgbClr val="95A9A9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600379" y="4373496"/>
              <a:ext cx="7967226" cy="506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3200" tIns="0" rIns="3032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Gill Sans"/>
                <a:buNone/>
              </a:pPr>
              <a:r>
                <a:rPr lang="en-US" sz="19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Purpose of Presentation: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8" name="Google Shape;168;p3" descr="A black and white line art of a he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561" t="7988" r="32551"/>
          <a:stretch/>
        </p:blipFill>
        <p:spPr>
          <a:xfrm>
            <a:off x="20" y="-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/>
          <p:nvPr/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lt1">
              <a:alpha val="9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>
            <a:spLocks noGrp="1"/>
          </p:cNvSpPr>
          <p:nvPr>
            <p:ph type="body" idx="1"/>
          </p:nvPr>
        </p:nvSpPr>
        <p:spPr>
          <a:xfrm>
            <a:off x="679969" y="1325364"/>
            <a:ext cx="4602152" cy="348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i="1"/>
              <a:t>"Immersive Storyline"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sz="1500" i="1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 sz="1500"/>
              <a:t>Our game offers an immersive narrative that draws players into an exciting storyline filled with mystery and discovery.</a:t>
            </a:r>
            <a:endParaRPr sz="150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 sz="150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 sz="1500"/>
              <a:t>The narrative captivates players through: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/>
              <a:t>Engaging character interactions.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/>
              <a:t>Unraveling secrets about the game world.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/>
              <a:t>Challenging players to make choices that impact the story's outcome.</a:t>
            </a:r>
            <a:endParaRPr/>
          </a:p>
          <a:p>
            <a:pPr marL="457200" lvl="1" indent="-876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◦"/>
            </a:pPr>
            <a:r>
              <a:rPr lang="en-US" sz="1500"/>
              <a:t>The storyline keeps players engaged, eager to uncover the next chapter, and invested in the game's world.</a:t>
            </a:r>
            <a:endParaRPr sz="1500"/>
          </a:p>
          <a:p>
            <a:pPr marL="182880" lvl="0" indent="-8762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 sz="1500" b="1"/>
          </a:p>
        </p:txBody>
      </p:sp>
      <p:sp>
        <p:nvSpPr>
          <p:cNvPr id="172" name="Google Shape;172;p3"/>
          <p:cNvSpPr txBox="1"/>
          <p:nvPr/>
        </p:nvSpPr>
        <p:spPr>
          <a:xfrm>
            <a:off x="9739085" y="6657943"/>
            <a:ext cx="2452915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91019" y="217866"/>
            <a:ext cx="11979703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321553" y="374904"/>
            <a:ext cx="7013525" cy="6108192"/>
          </a:xfrm>
          <a:prstGeom prst="rect">
            <a:avLst/>
          </a:prstGeom>
          <a:noFill/>
          <a:ln w="9525" cap="sq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4"/>
          <p:cNvSpPr txBox="1">
            <a:spLocks noGrp="1"/>
          </p:cNvSpPr>
          <p:nvPr>
            <p:ph type="body" idx="1"/>
          </p:nvPr>
        </p:nvSpPr>
        <p:spPr>
          <a:xfrm>
            <a:off x="774606" y="1605769"/>
            <a:ext cx="6281928" cy="364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 i="1" dirty="0"/>
              <a:t>"Explore a Dynamic Game World"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sz="1500" i="1"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 dirty="0"/>
              <a:t>Our game features a dynamically generated world, ensuring a unique experience with each playthrough.</a:t>
            </a:r>
            <a:endParaRPr dirty="0"/>
          </a:p>
          <a:p>
            <a:pPr marL="182880" lvl="0" indent="-87629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</a:pPr>
            <a:endParaRPr sz="1500"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 dirty="0"/>
              <a:t>Randomly generated map:</a:t>
            </a:r>
            <a:endParaRPr sz="1500"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Offers different room layouts and challenges.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Encourages players to adapt and strategize.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Enhances </a:t>
            </a:r>
            <a:r>
              <a:rPr lang="en-US" dirty="0" err="1"/>
              <a:t>replayability</a:t>
            </a:r>
            <a:r>
              <a:rPr lang="en-US" dirty="0"/>
              <a:t> and keeps players coming back for more.</a:t>
            </a:r>
            <a:endParaRPr dirty="0"/>
          </a:p>
          <a:p>
            <a:pPr marL="74295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</a:pP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sz="1500" dirty="0"/>
              <a:t>Room significance: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Required rooms drive the game's progression.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Optional rooms add depth, variety, and bonus rewards.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endParaRPr sz="1500" i="1" dirty="0"/>
          </a:p>
        </p:txBody>
      </p:sp>
      <p:sp>
        <p:nvSpPr>
          <p:cNvPr id="182" name="Google Shape;182;p4"/>
          <p:cNvSpPr txBox="1"/>
          <p:nvPr/>
        </p:nvSpPr>
        <p:spPr>
          <a:xfrm>
            <a:off x="9542535" y="6420201"/>
            <a:ext cx="2419252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pic>
        <p:nvPicPr>
          <p:cNvPr id="2" name="Google Shape;188;g292eba41d25_0_3">
            <a:extLst>
              <a:ext uri="{FF2B5EF4-FFF2-40B4-BE49-F238E27FC236}">
                <a16:creationId xmlns:a16="http://schemas.microsoft.com/office/drawing/2014/main" id="{E91A3EFC-F309-04F2-F68B-5356E839D8C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102" y="1502821"/>
            <a:ext cx="2264326" cy="279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89;g292eba41d25_0_3">
            <a:extLst>
              <a:ext uri="{FF2B5EF4-FFF2-40B4-BE49-F238E27FC236}">
                <a16:creationId xmlns:a16="http://schemas.microsoft.com/office/drawing/2014/main" id="{9A282360-EB69-DEA8-D091-9438178274C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96274" y="1689652"/>
            <a:ext cx="2267822" cy="2080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0;g292eba41d25_0_3">
            <a:extLst>
              <a:ext uri="{FF2B5EF4-FFF2-40B4-BE49-F238E27FC236}">
                <a16:creationId xmlns:a16="http://schemas.microsoft.com/office/drawing/2014/main" id="{D4CE57B2-A99B-6BA0-6E0A-BB9A705ECBB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9265" y="4381116"/>
            <a:ext cx="3298342" cy="22391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5672E-965C-6342-144A-3FDBEFE96138}"/>
              </a:ext>
            </a:extLst>
          </p:cNvPr>
          <p:cNvSpPr txBox="1"/>
          <p:nvPr/>
        </p:nvSpPr>
        <p:spPr>
          <a:xfrm>
            <a:off x="8662882" y="792201"/>
            <a:ext cx="27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latin typeface="Gill Sans" panose="020B0604020202020204" charset="0"/>
              </a:rPr>
              <a:t>Generated Map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6" descr="Puzzle pieces"/>
          <p:cNvPicPr preferRelativeResize="0"/>
          <p:nvPr/>
        </p:nvPicPr>
        <p:blipFill rotWithShape="1">
          <a:blip r:embed="rId3">
            <a:alphaModFix amt="35000"/>
          </a:blip>
          <a:srcRect t="4468" r="-2" b="108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i="1"/>
              <a:t>"Interact with Your Environment"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Our game promotes interactivity, allowing players to engage with their surroundings.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Players can: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Inspect and interact with items and objects in rooms.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Choose their actions and decisions, affecting the game's progression.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Experience dynamic responses based on their choices.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9525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3" name="Google Shape;203;p7" descr="A goldfish jumping out of a fish bow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1958" r="18050" b="-2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7"/>
          <p:cNvSpPr/>
          <p:nvPr/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7"/>
          <p:cNvSpPr txBox="1">
            <a:spLocks noGrp="1"/>
          </p:cNvSpPr>
          <p:nvPr>
            <p:ph type="body" idx="1"/>
          </p:nvPr>
        </p:nvSpPr>
        <p:spPr>
          <a:xfrm>
            <a:off x="7184804" y="1438252"/>
            <a:ext cx="4602152" cy="355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i="1" dirty="0"/>
              <a:t>"Face Challenges, Earn Rewards"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 dirty="0"/>
              <a:t>In our game, players encounter various challenges in different room types.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 dirty="0"/>
              <a:t>Clearing rooms: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Completing objectives unique to each room type.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 dirty="0"/>
              <a:t>Receiving rewards such as items, and score increases.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 dirty="0"/>
              <a:t>Challenges vary from mental puzzles to skill-based tasks, ensuring an exciting mix of gameplay experiences.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 dirty="0"/>
          </a:p>
        </p:txBody>
      </p:sp>
      <p:sp>
        <p:nvSpPr>
          <p:cNvPr id="207" name="Google Shape;207;p7"/>
          <p:cNvSpPr txBox="1"/>
          <p:nvPr/>
        </p:nvSpPr>
        <p:spPr>
          <a:xfrm>
            <a:off x="3658496" y="6272565"/>
            <a:ext cx="2289408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by Unknown author is licensed under </a:t>
            </a:r>
            <a:r>
              <a:rPr lang="en-US" sz="700" u="sng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2eba41d25_0_14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Challenge Examples</a:t>
            </a:r>
            <a:endParaRPr/>
          </a:p>
        </p:txBody>
      </p:sp>
      <p:pic>
        <p:nvPicPr>
          <p:cNvPr id="213" name="Google Shape;213;g292eba41d25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325" y="1839644"/>
            <a:ext cx="307657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92eba41d25_0_14"/>
          <p:cNvSpPr txBox="1"/>
          <p:nvPr/>
        </p:nvSpPr>
        <p:spPr>
          <a:xfrm>
            <a:off x="2034563" y="4989500"/>
            <a:ext cx="770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Sudoku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5" name="Google Shape;215;g292eba41d2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75" y="4220894"/>
            <a:ext cx="38100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92eba41d25_0_14"/>
          <p:cNvSpPr txBox="1"/>
          <p:nvPr/>
        </p:nvSpPr>
        <p:spPr>
          <a:xfrm>
            <a:off x="5667100" y="5030600"/>
            <a:ext cx="77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Riddles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7" name="Google Shape;217;g292eba41d25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7475" y="1998937"/>
            <a:ext cx="3555100" cy="28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92eba41d25_0_14"/>
          <p:cNvSpPr txBox="1"/>
          <p:nvPr/>
        </p:nvSpPr>
        <p:spPr>
          <a:xfrm>
            <a:off x="9712075" y="4948400"/>
            <a:ext cx="770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4" name="Google Shape;224;p8" descr="Royalty free crossword puzzle photos | Pikist"/>
          <p:cNvPicPr preferRelativeResize="0"/>
          <p:nvPr/>
        </p:nvPicPr>
        <p:blipFill rotWithShape="1">
          <a:blip r:embed="rId3">
            <a:alphaModFix/>
          </a:blip>
          <a:srcRect l="17925" r="12164"/>
          <a:stretch/>
        </p:blipFill>
        <p:spPr>
          <a:xfrm>
            <a:off x="20" y="10"/>
            <a:ext cx="6392648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6621267" y="255102"/>
            <a:ext cx="5342100" cy="6361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6783275" y="392790"/>
            <a:ext cx="5018100" cy="60354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8"/>
          <p:cNvSpPr txBox="1">
            <a:spLocks noGrp="1"/>
          </p:cNvSpPr>
          <p:nvPr>
            <p:ph type="body" idx="1"/>
          </p:nvPr>
        </p:nvSpPr>
        <p:spPr>
          <a:xfrm>
            <a:off x="7054675" y="1444601"/>
            <a:ext cx="44730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i="1"/>
              <a:t>"Collect and Manage Items"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Players can collect and manage items in their inventory, a crucial aspect of gameplay.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Items serve as tools for: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Solving puzzles.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Overcoming obstacles.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</a:pPr>
            <a:r>
              <a:rPr lang="en-US"/>
              <a:t>Advancing through the game.</a:t>
            </a:r>
            <a:endParaRPr/>
          </a:p>
          <a:p>
            <a:pPr marL="742950" lvl="1" indent="-190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None/>
            </a:pP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700"/>
              <a:buFont typeface="Garamond"/>
              <a:buChar char="◦"/>
            </a:pPr>
            <a:r>
              <a:rPr lang="en-US"/>
              <a:t>Proper item management is key to success, encouraging strategic thinking.</a:t>
            </a:r>
            <a:endParaRPr/>
          </a:p>
          <a:p>
            <a:pPr marL="18288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b="1"/>
          </a:p>
          <a:p>
            <a:pPr marL="182880" lvl="0" indent="-18288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endParaRPr i="1"/>
          </a:p>
        </p:txBody>
      </p:sp>
      <p:pic>
        <p:nvPicPr>
          <p:cNvPr id="228" name="Google Shape;2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675" y="5512475"/>
            <a:ext cx="16192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804</Words>
  <Application>Microsoft Office PowerPoint</Application>
  <PresentationFormat>Widescreen</PresentationFormat>
  <Paragraphs>110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Garamond</vt:lpstr>
      <vt:lpstr>Gill Sans</vt:lpstr>
      <vt:lpstr>SavonVTI</vt:lpstr>
      <vt:lpstr>SavonVTI</vt:lpstr>
      <vt:lpstr>Odyssey of the forgotten</vt:lpstr>
      <vt:lpstr>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Challenge Examples</vt:lpstr>
      <vt:lpstr>PowerPoint Presentation</vt:lpstr>
      <vt:lpstr>Game Architecture</vt:lpstr>
      <vt:lpstr>PowerPoint Presentation</vt:lpstr>
      <vt:lpstr>Summary</vt:lpstr>
      <vt:lpstr>Future implementation/ ideas</vt:lpstr>
      <vt:lpstr>Game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Odyssey of the forgotten</dc:title>
  <cp:lastModifiedBy>Leo Coote</cp:lastModifiedBy>
  <cp:revision>1</cp:revision>
  <dcterms:created xsi:type="dcterms:W3CDTF">2023-10-24T09:36:16Z</dcterms:created>
  <dcterms:modified xsi:type="dcterms:W3CDTF">2023-10-26T11:30:08Z</dcterms:modified>
</cp:coreProperties>
</file>