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IrONlhXAp9gB4K4IpEZ+d2Fy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2eba41d2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2eba41d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eba41d2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2eba41d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ill Sans"/>
              <a:buNone/>
              <a:defRPr b="0" sz="6800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b="0"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0" name="Google Shape;70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Gill Sans"/>
              <a:buNone/>
              <a:defRPr b="0" i="0" sz="4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b="0" i="0" sz="4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hyperlink" Target="http://www.thebluediamondgallery.com/handwriting/q/questions.html" TargetMode="External"/><Relationship Id="rId5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://www.digitalstorytellinglab.com/the-power-of-immersive-media/" TargetMode="External"/><Relationship Id="rId5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://graphicdesign.stackexchange.com/questions/9095/font-used-in-home-team-global-domination-game-board" TargetMode="External"/><Relationship Id="rId5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hyperlink" Target="https://famvin.org/en/2016/02/01/collaboration-taking-common-challenges/" TargetMode="External"/><Relationship Id="rId5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reasure-map-with-x-storage-auction-gold-900x444 | Steven Johnson | Flickr" id="137" name="Google Shape;137;p1"/>
          <p:cNvPicPr preferRelativeResize="0"/>
          <p:nvPr/>
        </p:nvPicPr>
        <p:blipFill rotWithShape="1">
          <a:blip r:embed="rId3">
            <a:alphaModFix amt="45000"/>
          </a:blip>
          <a:srcRect b="-1" l="0" r="11999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307820" y="1275005"/>
            <a:ext cx="9576300" cy="43080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"/>
          <p:cNvSpPr txBox="1"/>
          <p:nvPr>
            <p:ph type="ctrTitle"/>
          </p:nvPr>
        </p:nvSpPr>
        <p:spPr>
          <a:xfrm>
            <a:off x="1769532" y="2091263"/>
            <a:ext cx="86529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ill Sans"/>
              <a:buNone/>
            </a:pPr>
            <a:r>
              <a:rPr lang="en-US"/>
              <a:t>Odyssey of the forgotten</a:t>
            </a: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1769532" y="4623127"/>
            <a:ext cx="86552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Team 7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1448926" y="1411640"/>
            <a:ext cx="9296400" cy="4034700"/>
          </a:xfrm>
          <a:prstGeom prst="rect">
            <a:avLst/>
          </a:prstGeom>
          <a:noFill/>
          <a:ln cap="sq" cmpd="sng" w="9525">
            <a:solidFill>
              <a:srgbClr val="FEFEF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arch Engine Marketing Services | Manage Your Ads With Digital Bevy"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256" y="1230863"/>
            <a:ext cx="4414438" cy="44144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6466561" y="1673438"/>
            <a:ext cx="4957554" cy="34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i="1" lang="en-US" sz="1500"/>
              <a:t>"Earning Titles and Scoring"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i="1"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Our game introduces a progression system tied to titles and scores.</a:t>
            </a:r>
            <a:endParaRPr/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r>
              <a:t/>
            </a:r>
            <a:endParaRPr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Titles: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Earned by completing rooms and achieving specific goals.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Showcase a player's achievements and expertise.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Scoring: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Rewards players for their performance.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Encourages competition and leaderboard standings.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i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hand writing a word on a white board&#10;&#10;Description automatically generated" id="242" name="Google Shape;242;p10"/>
          <p:cNvPicPr preferRelativeResize="0"/>
          <p:nvPr/>
        </p:nvPicPr>
        <p:blipFill rotWithShape="1">
          <a:blip r:embed="rId3">
            <a:alphaModFix amt="35000"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i="1" lang="en-US"/>
              <a:t>"Q&amp;A</a:t>
            </a:r>
            <a:r>
              <a:rPr i="1" lang="en-US" sz="1800"/>
              <a:t>"</a:t>
            </a:r>
            <a:endParaRPr/>
          </a:p>
          <a:p>
            <a:pPr indent="-182880" lvl="0" marL="18288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  <a:p>
            <a:pPr indent="-182880" lvl="0" marL="18288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None/>
            </a:pPr>
            <a:r>
              <a:t/>
            </a:r>
            <a:endParaRPr i="1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We open the floor to any questions, comments, or discussions.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Thank you for your attention and interest in our game.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</p:txBody>
      </p:sp>
      <p:sp>
        <p:nvSpPr>
          <p:cNvPr id="244" name="Google Shape;244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346596" y="718662"/>
            <a:ext cx="11459981" cy="5409586"/>
            <a:chOff x="0" y="264345"/>
            <a:chExt cx="11459981" cy="5409586"/>
          </a:xfrm>
        </p:grpSpPr>
        <p:sp>
          <p:nvSpPr>
            <p:cNvPr id="149" name="Google Shape;149;p2"/>
            <p:cNvSpPr/>
            <p:nvPr/>
          </p:nvSpPr>
          <p:spPr>
            <a:xfrm>
              <a:off x="0" y="544785"/>
              <a:ext cx="11459981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5A9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72999" y="264345"/>
              <a:ext cx="8021986" cy="560880"/>
            </a:xfrm>
            <a:prstGeom prst="roundRect">
              <a:avLst>
                <a:gd fmla="val 16667" name="adj"/>
              </a:avLst>
            </a:prstGeom>
            <a:solidFill>
              <a:srgbClr val="95A9A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600379" y="291725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3200" spcFirstLastPara="1" rIns="303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i="1"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Welcome to </a:t>
              </a:r>
              <a:r>
                <a:rPr i="1"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Odyssey of the forgotten</a:t>
              </a:r>
              <a:endParaRPr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0" y="1406625"/>
              <a:ext cx="11459981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5A9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2999" y="1126185"/>
              <a:ext cx="8021986" cy="560880"/>
            </a:xfrm>
            <a:prstGeom prst="roundRect">
              <a:avLst>
                <a:gd fmla="val 16667" name="adj"/>
              </a:avLst>
            </a:prstGeom>
            <a:solidFill>
              <a:srgbClr val="95A9A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600379" y="1153565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3200" spcFirstLastPara="1" rIns="303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Odyssey of the forgotten</a:t>
              </a: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is an immersive and captivating experience designed for players who seek thrilling challenges and engaging narratives.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0" y="2268466"/>
              <a:ext cx="11459981" cy="19750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5A9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0" y="2268466"/>
              <a:ext cx="11459981" cy="1975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89400" spcFirstLastPara="1" rIns="8894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Explore a dynamic, randomly generated game world.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Experience a rich storyline that keeps you immersed.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Solve riddles, conquer puzzles, and face exciting events.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Collect and manage items in your inventory.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Earn titles, accumulate scores, and compete on leaderboards.</a:t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72999" y="1988026"/>
              <a:ext cx="8021986" cy="560880"/>
            </a:xfrm>
            <a:prstGeom prst="roundRect">
              <a:avLst>
                <a:gd fmla="val 16667" name="adj"/>
              </a:avLst>
            </a:prstGeom>
            <a:solidFill>
              <a:srgbClr val="95A9A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600379" y="2015406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3200" spcFirstLastPara="1" rIns="303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Key Features: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0" y="4626556"/>
              <a:ext cx="11459981" cy="10473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5A9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0" y="4626556"/>
              <a:ext cx="11459981" cy="1047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89400" spcFirstLastPara="1" rIns="889400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We'll take you through the game's unique aspects, design decisions, and what makes it a must-have for RetroBazinga Ltd.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2999" y="4346116"/>
              <a:ext cx="8021986" cy="560880"/>
            </a:xfrm>
            <a:prstGeom prst="roundRect">
              <a:avLst>
                <a:gd fmla="val 16667" name="adj"/>
              </a:avLst>
            </a:prstGeom>
            <a:solidFill>
              <a:srgbClr val="95A9A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600379" y="4373496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03200" spcFirstLastPara="1" rIns="3032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Purpose of Presentation: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black and white line art of a head&#10;&#10;Description automatically generated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8561" r="32551" t="7988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/>
          <p:nvPr/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679969" y="1325364"/>
            <a:ext cx="4602152" cy="3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i="1" lang="en-US" sz="1500"/>
              <a:t>"Immersive Storyline"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i="1"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Our game offers an immersive narrative that draws players into an exciting storyline filled with mystery and discovery.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The narrative captivates players through: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Engaging character interactions.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Unraveling secrets about the game world.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Challenging players to make choices that impact the story's outcome.</a:t>
            </a:r>
            <a:endParaRPr/>
          </a:p>
          <a:p>
            <a:pPr indent="-8762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The storyline keeps players engaged, eager to uncover the next chapter, and invested in the game's world.</a:t>
            </a:r>
            <a:endParaRPr sz="1500"/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b="1" sz="1500"/>
          </a:p>
        </p:txBody>
      </p:sp>
      <p:sp>
        <p:nvSpPr>
          <p:cNvPr id="172" name="Google Shape;172;p3"/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774606" y="1605769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i="1" lang="en-US" sz="1500"/>
              <a:t>"Explore a Dynamic Game World"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i="1"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Our game features a dynamically generated world, ensuring a unique experience with each playthrough.</a:t>
            </a:r>
            <a:endParaRPr/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r>
              <a:t/>
            </a:r>
            <a:endParaRPr sz="1500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Randomly generated map: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Offers different room layouts and challenges.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Encourages players to adapt and strategize.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Enhances replayability and keeps players coming back for more.</a:t>
            </a:r>
            <a:endParaRPr/>
          </a:p>
          <a:p>
            <a:pPr indent="-19050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/>
              <a:t>Room significance: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Required rooms drive the game's progression.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Optional rooms add depth, variety, and bonus rewards.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i="1" sz="1500"/>
          </a:p>
        </p:txBody>
      </p:sp>
      <p:pic>
        <p:nvPicPr>
          <p:cNvPr descr="A map of the world&#10;&#10;Description automatically generated" id="181" name="Google Shape;181;p4"/>
          <p:cNvPicPr preferRelativeResize="0"/>
          <p:nvPr/>
        </p:nvPicPr>
        <p:blipFill rotWithShape="1">
          <a:blip r:embed="rId3">
            <a:alphaModFix/>
          </a:blip>
          <a:srcRect b="1" l="23924" r="30842" t="0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2eba41d25_0_3"/>
          <p:cNvSpPr txBox="1"/>
          <p:nvPr>
            <p:ph type="title"/>
          </p:nvPr>
        </p:nvSpPr>
        <p:spPr>
          <a:xfrm>
            <a:off x="409750" y="447548"/>
            <a:ext cx="5616600" cy="102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Maps generated</a:t>
            </a:r>
            <a:endParaRPr/>
          </a:p>
        </p:txBody>
      </p:sp>
      <p:pic>
        <p:nvPicPr>
          <p:cNvPr id="188" name="Google Shape;188;g292eba41d2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75" y="1349137"/>
            <a:ext cx="3843775" cy="49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92eba41d2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250" y="540928"/>
            <a:ext cx="3100849" cy="28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92eba41d25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775" y="3571125"/>
            <a:ext cx="4190124" cy="28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zzle pieces" id="195" name="Google Shape;195;p6"/>
          <p:cNvPicPr preferRelativeResize="0"/>
          <p:nvPr/>
        </p:nvPicPr>
        <p:blipFill rotWithShape="1">
          <a:blip r:embed="rId3">
            <a:alphaModFix amt="35000"/>
          </a:blip>
          <a:srcRect b="10824" l="0" r="-2" t="44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i="1" lang="en-US"/>
              <a:t>"Interact with Your Environment"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Our game promotes interactivity, allowing players to engage with their surroundings.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Players can: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Inspect and interact with items and objects in rooms.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Choose their actions and decisions, affecting the game's progression.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Experience dynamic responses based on their choices.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goldfish jumping out of a fish bowl&#10;&#10;Description automatically generated" id="203" name="Google Shape;203;p7"/>
          <p:cNvPicPr preferRelativeResize="0"/>
          <p:nvPr/>
        </p:nvPicPr>
        <p:blipFill rotWithShape="1">
          <a:blip r:embed="rId3">
            <a:alphaModFix/>
          </a:blip>
          <a:srcRect b="-2" l="21958" r="18050" t="0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7184804" y="1438252"/>
            <a:ext cx="4602152" cy="355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i="1" lang="en-US"/>
              <a:t>"Face Challenges, Earn Rewards"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In our game, players encounter various challenges in different room types.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Clearing rooms: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Completing objectives unique to each room type.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Receiving rewards such as items, titles, and score increases.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Challenges vary from mental puzzles to skill-based tasks, ensuring an exciting mix of gameplay experiences.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</p:txBody>
      </p:sp>
      <p:sp>
        <p:nvSpPr>
          <p:cNvPr id="207" name="Google Shape;207;p7"/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2eba41d25_0_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Challenge Examples</a:t>
            </a:r>
            <a:endParaRPr/>
          </a:p>
        </p:txBody>
      </p:sp>
      <p:pic>
        <p:nvPicPr>
          <p:cNvPr id="213" name="Google Shape;213;g292eba41d2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25" y="1839644"/>
            <a:ext cx="30765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92eba41d25_0_14"/>
          <p:cNvSpPr txBox="1"/>
          <p:nvPr/>
        </p:nvSpPr>
        <p:spPr>
          <a:xfrm>
            <a:off x="2034563" y="4989500"/>
            <a:ext cx="770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Sudoku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g292eba41d2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75" y="4220894"/>
            <a:ext cx="38100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92eba41d25_0_14"/>
          <p:cNvSpPr txBox="1"/>
          <p:nvPr/>
        </p:nvSpPr>
        <p:spPr>
          <a:xfrm>
            <a:off x="5667100" y="5030600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Riddles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g292eba41d2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7475" y="1998937"/>
            <a:ext cx="3555100" cy="2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92eba41d25_0_14"/>
          <p:cNvSpPr txBox="1"/>
          <p:nvPr/>
        </p:nvSpPr>
        <p:spPr>
          <a:xfrm>
            <a:off x="9712075" y="4948400"/>
            <a:ext cx="770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Royalty free crossword puzzle photos | Pikist"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17925" r="12164" t="0"/>
          <a:stretch/>
        </p:blipFill>
        <p:spPr>
          <a:xfrm>
            <a:off x="20" y="10"/>
            <a:ext cx="6392648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6621267" y="255102"/>
            <a:ext cx="5342100" cy="6361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6783275" y="392790"/>
            <a:ext cx="5018100" cy="60354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7054675" y="1444601"/>
            <a:ext cx="44730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i="1" lang="en-US"/>
              <a:t>"Collect and Manage Items"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Players can collect and manage items in their inventory, a crucial aspect of gameplay.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Items serve as tools for: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Solving puzzles.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Overcoming obstacles.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Advancing through the game.</a:t>
            </a:r>
            <a:endParaRPr/>
          </a:p>
          <a:p>
            <a:pPr indent="-19050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Proper item management is key to success, encouraging strategic thinking.</a:t>
            </a:r>
            <a:endParaRPr/>
          </a:p>
          <a:p>
            <a:pPr indent="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1"/>
          </a:p>
        </p:txBody>
      </p:sp>
      <p:pic>
        <p:nvPicPr>
          <p:cNvPr id="228" name="Google Shape;2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675" y="5512475"/>
            <a:ext cx="16192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2023-10-24T09:36:16Z</dcterms:created>
</cp:coreProperties>
</file>