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792108-2B6D-4104-824A-EA8D6134604D}" v="520" dt="2023-10-24T10:42:56.748"/>
    <p1510:client id="{FA86881C-2C06-A199-77DB-051E23303533}" v="3" dt="2023-10-24T10:44:49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2B2414-345E-4AD6-8B95-C7B0B390BB7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33BE5A0-097A-4EEC-9F89-06F39159E878}">
      <dgm:prSet/>
      <dgm:spPr/>
      <dgm:t>
        <a:bodyPr/>
        <a:lstStyle/>
        <a:p>
          <a:r>
            <a:rPr lang="en-US" i="1"/>
            <a:t>Welcome to Our Adventure Game!"</a:t>
          </a:r>
          <a:endParaRPr lang="en-US"/>
        </a:p>
      </dgm:t>
    </dgm:pt>
    <dgm:pt modelId="{5C9C50B2-42DD-40D8-AF0A-ED1C1E6BCFA3}" type="parTrans" cxnId="{C3026A19-56F1-416C-B33C-D2790A71BF96}">
      <dgm:prSet/>
      <dgm:spPr/>
      <dgm:t>
        <a:bodyPr/>
        <a:lstStyle/>
        <a:p>
          <a:endParaRPr lang="en-US"/>
        </a:p>
      </dgm:t>
    </dgm:pt>
    <dgm:pt modelId="{6F45BC58-38A1-4191-BC45-D2689E7B6C8B}" type="sibTrans" cxnId="{C3026A19-56F1-416C-B33C-D2790A71BF96}">
      <dgm:prSet/>
      <dgm:spPr/>
      <dgm:t>
        <a:bodyPr/>
        <a:lstStyle/>
        <a:p>
          <a:endParaRPr lang="en-US"/>
        </a:p>
      </dgm:t>
    </dgm:pt>
    <dgm:pt modelId="{B26EBAD2-283F-4EB1-A597-C138C27C15F6}">
      <dgm:prSet/>
      <dgm:spPr/>
      <dgm:t>
        <a:bodyPr/>
        <a:lstStyle/>
        <a:p>
          <a:r>
            <a:rPr lang="en-US"/>
            <a:t>Our adventure game is an immersive and captivating experience designed for players who seek thrilling challenges and engaging narratives.</a:t>
          </a:r>
        </a:p>
      </dgm:t>
    </dgm:pt>
    <dgm:pt modelId="{EBFF90FB-BEB3-409B-BE1E-5F90DBBD50D8}" type="parTrans" cxnId="{DC8EBE0E-8EA8-44DE-AE8E-08E35C48C6B9}">
      <dgm:prSet/>
      <dgm:spPr/>
      <dgm:t>
        <a:bodyPr/>
        <a:lstStyle/>
        <a:p>
          <a:endParaRPr lang="en-US"/>
        </a:p>
      </dgm:t>
    </dgm:pt>
    <dgm:pt modelId="{D5B831C6-FBCE-448F-9082-54402DE65DF9}" type="sibTrans" cxnId="{DC8EBE0E-8EA8-44DE-AE8E-08E35C48C6B9}">
      <dgm:prSet/>
      <dgm:spPr/>
      <dgm:t>
        <a:bodyPr/>
        <a:lstStyle/>
        <a:p>
          <a:endParaRPr lang="en-US"/>
        </a:p>
      </dgm:t>
    </dgm:pt>
    <dgm:pt modelId="{0F6DF9D4-B003-41B2-A80A-6AF0ADA9C452}">
      <dgm:prSet/>
      <dgm:spPr/>
      <dgm:t>
        <a:bodyPr/>
        <a:lstStyle/>
        <a:p>
          <a:r>
            <a:rPr lang="en-US"/>
            <a:t>Key Features:</a:t>
          </a:r>
        </a:p>
      </dgm:t>
    </dgm:pt>
    <dgm:pt modelId="{F59D0C65-7305-4B72-9015-1494EB2858C9}" type="parTrans" cxnId="{1FF04458-3E77-4DE8-9F38-DC3FBF43ABAC}">
      <dgm:prSet/>
      <dgm:spPr/>
      <dgm:t>
        <a:bodyPr/>
        <a:lstStyle/>
        <a:p>
          <a:endParaRPr lang="en-US"/>
        </a:p>
      </dgm:t>
    </dgm:pt>
    <dgm:pt modelId="{72DB60C8-C4BB-45F8-BF3A-C537F0501CE9}" type="sibTrans" cxnId="{1FF04458-3E77-4DE8-9F38-DC3FBF43ABAC}">
      <dgm:prSet/>
      <dgm:spPr/>
      <dgm:t>
        <a:bodyPr/>
        <a:lstStyle/>
        <a:p>
          <a:endParaRPr lang="en-US"/>
        </a:p>
      </dgm:t>
    </dgm:pt>
    <dgm:pt modelId="{B1807CB5-B190-4218-96C9-821BE97DD1AF}">
      <dgm:prSet/>
      <dgm:spPr/>
      <dgm:t>
        <a:bodyPr/>
        <a:lstStyle/>
        <a:p>
          <a:r>
            <a:rPr lang="en-US"/>
            <a:t>Explore a dynamic, randomly generated game world.</a:t>
          </a:r>
        </a:p>
      </dgm:t>
    </dgm:pt>
    <dgm:pt modelId="{01EAE6AC-A203-45B3-BB3E-43B5589E2B40}" type="parTrans" cxnId="{B141E5F8-CE05-41D6-8123-5CD61B37B07C}">
      <dgm:prSet/>
      <dgm:spPr/>
      <dgm:t>
        <a:bodyPr/>
        <a:lstStyle/>
        <a:p>
          <a:endParaRPr lang="en-US"/>
        </a:p>
      </dgm:t>
    </dgm:pt>
    <dgm:pt modelId="{D3BEFD70-42B5-487C-BAF4-07BEE26D2FDC}" type="sibTrans" cxnId="{B141E5F8-CE05-41D6-8123-5CD61B37B07C}">
      <dgm:prSet/>
      <dgm:spPr/>
      <dgm:t>
        <a:bodyPr/>
        <a:lstStyle/>
        <a:p>
          <a:endParaRPr lang="en-US"/>
        </a:p>
      </dgm:t>
    </dgm:pt>
    <dgm:pt modelId="{08DA96FB-A258-4603-ABF6-2B7896B6B7B5}">
      <dgm:prSet/>
      <dgm:spPr/>
      <dgm:t>
        <a:bodyPr/>
        <a:lstStyle/>
        <a:p>
          <a:r>
            <a:rPr lang="en-US"/>
            <a:t>Experience a rich storyline that keeps you immersed.</a:t>
          </a:r>
        </a:p>
      </dgm:t>
    </dgm:pt>
    <dgm:pt modelId="{5D55FC24-C4F6-4579-9B3C-45488D49E2E3}" type="parTrans" cxnId="{4EF4FA35-2ECF-41CF-871E-F1854C5B4FA3}">
      <dgm:prSet/>
      <dgm:spPr/>
      <dgm:t>
        <a:bodyPr/>
        <a:lstStyle/>
        <a:p>
          <a:endParaRPr lang="en-US"/>
        </a:p>
      </dgm:t>
    </dgm:pt>
    <dgm:pt modelId="{58E8D5E1-3AE2-4777-95D8-64E884358E80}" type="sibTrans" cxnId="{4EF4FA35-2ECF-41CF-871E-F1854C5B4FA3}">
      <dgm:prSet/>
      <dgm:spPr/>
      <dgm:t>
        <a:bodyPr/>
        <a:lstStyle/>
        <a:p>
          <a:endParaRPr lang="en-US"/>
        </a:p>
      </dgm:t>
    </dgm:pt>
    <dgm:pt modelId="{26138C66-939F-4B28-B1D9-6EE6B76806B0}">
      <dgm:prSet/>
      <dgm:spPr/>
      <dgm:t>
        <a:bodyPr/>
        <a:lstStyle/>
        <a:p>
          <a:r>
            <a:rPr lang="en-US"/>
            <a:t>Solve riddles, conquer puzzles, and face exciting events.</a:t>
          </a:r>
        </a:p>
      </dgm:t>
    </dgm:pt>
    <dgm:pt modelId="{4E87B1C0-5B28-4D17-9B8B-3555FE07F58D}" type="parTrans" cxnId="{81445159-A3C2-4C39-ACC6-5445BB9DAD07}">
      <dgm:prSet/>
      <dgm:spPr/>
      <dgm:t>
        <a:bodyPr/>
        <a:lstStyle/>
        <a:p>
          <a:endParaRPr lang="en-US"/>
        </a:p>
      </dgm:t>
    </dgm:pt>
    <dgm:pt modelId="{9B120CE4-AE05-464A-95BD-706B6D3ABA52}" type="sibTrans" cxnId="{81445159-A3C2-4C39-ACC6-5445BB9DAD07}">
      <dgm:prSet/>
      <dgm:spPr/>
      <dgm:t>
        <a:bodyPr/>
        <a:lstStyle/>
        <a:p>
          <a:endParaRPr lang="en-US"/>
        </a:p>
      </dgm:t>
    </dgm:pt>
    <dgm:pt modelId="{B8022A2F-5415-4787-9EE9-71CC0D8AC430}">
      <dgm:prSet/>
      <dgm:spPr/>
      <dgm:t>
        <a:bodyPr/>
        <a:lstStyle/>
        <a:p>
          <a:r>
            <a:rPr lang="en-US"/>
            <a:t>Collect and manage items in your inventory.</a:t>
          </a:r>
        </a:p>
      </dgm:t>
    </dgm:pt>
    <dgm:pt modelId="{97EDC254-E332-4A98-8305-15C5E1F99A7A}" type="parTrans" cxnId="{AB4E5042-3503-4C9E-90C7-A3CB8F687A8A}">
      <dgm:prSet/>
      <dgm:spPr/>
      <dgm:t>
        <a:bodyPr/>
        <a:lstStyle/>
        <a:p>
          <a:endParaRPr lang="en-US"/>
        </a:p>
      </dgm:t>
    </dgm:pt>
    <dgm:pt modelId="{56A69C67-A0A4-47DE-B587-F678CD3F6EDB}" type="sibTrans" cxnId="{AB4E5042-3503-4C9E-90C7-A3CB8F687A8A}">
      <dgm:prSet/>
      <dgm:spPr/>
      <dgm:t>
        <a:bodyPr/>
        <a:lstStyle/>
        <a:p>
          <a:endParaRPr lang="en-US"/>
        </a:p>
      </dgm:t>
    </dgm:pt>
    <dgm:pt modelId="{0D8536D3-2915-4E2D-8125-C43ED7836166}">
      <dgm:prSet/>
      <dgm:spPr/>
      <dgm:t>
        <a:bodyPr/>
        <a:lstStyle/>
        <a:p>
          <a:r>
            <a:rPr lang="en-US"/>
            <a:t>Earn titles, accumulate scores, and compete on leaderboards.</a:t>
          </a:r>
        </a:p>
      </dgm:t>
    </dgm:pt>
    <dgm:pt modelId="{177984A2-DFC4-4A09-837D-9E64824F9E78}" type="parTrans" cxnId="{2FAFB289-4DAA-4489-BB10-C1E440D6BDDF}">
      <dgm:prSet/>
      <dgm:spPr/>
      <dgm:t>
        <a:bodyPr/>
        <a:lstStyle/>
        <a:p>
          <a:endParaRPr lang="en-US"/>
        </a:p>
      </dgm:t>
    </dgm:pt>
    <dgm:pt modelId="{F1ED0207-BDFA-4107-B2FB-867A7F7B46E7}" type="sibTrans" cxnId="{2FAFB289-4DAA-4489-BB10-C1E440D6BDDF}">
      <dgm:prSet/>
      <dgm:spPr/>
      <dgm:t>
        <a:bodyPr/>
        <a:lstStyle/>
        <a:p>
          <a:endParaRPr lang="en-US"/>
        </a:p>
      </dgm:t>
    </dgm:pt>
    <dgm:pt modelId="{D255194F-14F6-46CB-A03C-98CDD1C2D189}">
      <dgm:prSet/>
      <dgm:spPr/>
      <dgm:t>
        <a:bodyPr/>
        <a:lstStyle/>
        <a:p>
          <a:r>
            <a:rPr lang="en-US"/>
            <a:t>Purpose of Presentation:</a:t>
          </a:r>
        </a:p>
      </dgm:t>
    </dgm:pt>
    <dgm:pt modelId="{9534B95F-9EC7-4E8F-8457-83B017B7949A}" type="parTrans" cxnId="{FA0176B2-5F7F-4FF8-9EA1-2DD06A6E4749}">
      <dgm:prSet/>
      <dgm:spPr/>
      <dgm:t>
        <a:bodyPr/>
        <a:lstStyle/>
        <a:p>
          <a:endParaRPr lang="en-US"/>
        </a:p>
      </dgm:t>
    </dgm:pt>
    <dgm:pt modelId="{7744EBE9-B53C-45DB-AEB1-D432762890C8}" type="sibTrans" cxnId="{FA0176B2-5F7F-4FF8-9EA1-2DD06A6E4749}">
      <dgm:prSet/>
      <dgm:spPr/>
      <dgm:t>
        <a:bodyPr/>
        <a:lstStyle/>
        <a:p>
          <a:endParaRPr lang="en-US"/>
        </a:p>
      </dgm:t>
    </dgm:pt>
    <dgm:pt modelId="{D846BFEC-E803-46B7-8171-8F9B26A285D8}">
      <dgm:prSet/>
      <dgm:spPr/>
      <dgm:t>
        <a:bodyPr/>
        <a:lstStyle/>
        <a:p>
          <a:r>
            <a:rPr lang="en-US"/>
            <a:t>We'll take you through the game's unique aspects, design decisions, and what makes it a must-have for RetroBazinga Ltd.</a:t>
          </a:r>
        </a:p>
      </dgm:t>
    </dgm:pt>
    <dgm:pt modelId="{EF0BDCC1-E410-4A9F-9FED-269660741BC4}" type="parTrans" cxnId="{9E5F1735-618B-453D-9A65-CD1710493518}">
      <dgm:prSet/>
      <dgm:spPr/>
      <dgm:t>
        <a:bodyPr/>
        <a:lstStyle/>
        <a:p>
          <a:endParaRPr lang="en-US"/>
        </a:p>
      </dgm:t>
    </dgm:pt>
    <dgm:pt modelId="{2EB4E401-134B-4B6F-B865-60BFCA034A6C}" type="sibTrans" cxnId="{9E5F1735-618B-453D-9A65-CD1710493518}">
      <dgm:prSet/>
      <dgm:spPr/>
      <dgm:t>
        <a:bodyPr/>
        <a:lstStyle/>
        <a:p>
          <a:endParaRPr lang="en-US"/>
        </a:p>
      </dgm:t>
    </dgm:pt>
    <dgm:pt modelId="{9A449677-9B49-4897-B747-3F070EA5DD8F}" type="pres">
      <dgm:prSet presAssocID="{EB2B2414-345E-4AD6-8B95-C7B0B390BB72}" presName="linear" presStyleCnt="0">
        <dgm:presLayoutVars>
          <dgm:dir/>
          <dgm:animLvl val="lvl"/>
          <dgm:resizeHandles val="exact"/>
        </dgm:presLayoutVars>
      </dgm:prSet>
      <dgm:spPr/>
    </dgm:pt>
    <dgm:pt modelId="{31319820-44C9-4AAB-9E55-789EC936AF5D}" type="pres">
      <dgm:prSet presAssocID="{933BE5A0-097A-4EEC-9F89-06F39159E878}" presName="parentLin" presStyleCnt="0"/>
      <dgm:spPr/>
    </dgm:pt>
    <dgm:pt modelId="{CDEEA8FD-CF95-4F1C-AE29-E6DA1399F218}" type="pres">
      <dgm:prSet presAssocID="{933BE5A0-097A-4EEC-9F89-06F39159E878}" presName="parentLeftMargin" presStyleLbl="node1" presStyleIdx="0" presStyleCnt="4"/>
      <dgm:spPr/>
    </dgm:pt>
    <dgm:pt modelId="{DC6A55D2-71B6-4E20-9C44-7A80FBEC76A0}" type="pres">
      <dgm:prSet presAssocID="{933BE5A0-097A-4EEC-9F89-06F39159E87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0AF65BB-EC8F-4D9C-A619-7CE7C5815E2D}" type="pres">
      <dgm:prSet presAssocID="{933BE5A0-097A-4EEC-9F89-06F39159E878}" presName="negativeSpace" presStyleCnt="0"/>
      <dgm:spPr/>
    </dgm:pt>
    <dgm:pt modelId="{9E754A0A-E9B9-4E19-B639-72658700FDEA}" type="pres">
      <dgm:prSet presAssocID="{933BE5A0-097A-4EEC-9F89-06F39159E878}" presName="childText" presStyleLbl="conFgAcc1" presStyleIdx="0" presStyleCnt="4">
        <dgm:presLayoutVars>
          <dgm:bulletEnabled val="1"/>
        </dgm:presLayoutVars>
      </dgm:prSet>
      <dgm:spPr/>
    </dgm:pt>
    <dgm:pt modelId="{DBA5CBE5-7C4F-4993-9511-DFEFC42B95C2}" type="pres">
      <dgm:prSet presAssocID="{6F45BC58-38A1-4191-BC45-D2689E7B6C8B}" presName="spaceBetweenRectangles" presStyleCnt="0"/>
      <dgm:spPr/>
    </dgm:pt>
    <dgm:pt modelId="{67F2F5E0-6C4D-45FD-AB74-A1C1A6F2BDB4}" type="pres">
      <dgm:prSet presAssocID="{B26EBAD2-283F-4EB1-A597-C138C27C15F6}" presName="parentLin" presStyleCnt="0"/>
      <dgm:spPr/>
    </dgm:pt>
    <dgm:pt modelId="{E47834FD-B796-4268-B0A6-7CC24D01801F}" type="pres">
      <dgm:prSet presAssocID="{B26EBAD2-283F-4EB1-A597-C138C27C15F6}" presName="parentLeftMargin" presStyleLbl="node1" presStyleIdx="0" presStyleCnt="4"/>
      <dgm:spPr/>
    </dgm:pt>
    <dgm:pt modelId="{3DEAE037-CB7D-40E8-811C-627EEC06908A}" type="pres">
      <dgm:prSet presAssocID="{B26EBAD2-283F-4EB1-A597-C138C27C15F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B2CC3AA-0594-403A-A9BA-56AD129FA650}" type="pres">
      <dgm:prSet presAssocID="{B26EBAD2-283F-4EB1-A597-C138C27C15F6}" presName="negativeSpace" presStyleCnt="0"/>
      <dgm:spPr/>
    </dgm:pt>
    <dgm:pt modelId="{AACC0272-B0B5-4170-B526-904529740454}" type="pres">
      <dgm:prSet presAssocID="{B26EBAD2-283F-4EB1-A597-C138C27C15F6}" presName="childText" presStyleLbl="conFgAcc1" presStyleIdx="1" presStyleCnt="4">
        <dgm:presLayoutVars>
          <dgm:bulletEnabled val="1"/>
        </dgm:presLayoutVars>
      </dgm:prSet>
      <dgm:spPr/>
    </dgm:pt>
    <dgm:pt modelId="{3C50CD94-ACFD-43B0-8CC8-F031427BAA77}" type="pres">
      <dgm:prSet presAssocID="{D5B831C6-FBCE-448F-9082-54402DE65DF9}" presName="spaceBetweenRectangles" presStyleCnt="0"/>
      <dgm:spPr/>
    </dgm:pt>
    <dgm:pt modelId="{74B42873-A113-4E9B-B08E-21A9AE98C23E}" type="pres">
      <dgm:prSet presAssocID="{0F6DF9D4-B003-41B2-A80A-6AF0ADA9C452}" presName="parentLin" presStyleCnt="0"/>
      <dgm:spPr/>
    </dgm:pt>
    <dgm:pt modelId="{4957E3A7-995E-47B3-8539-14D30E5815E6}" type="pres">
      <dgm:prSet presAssocID="{0F6DF9D4-B003-41B2-A80A-6AF0ADA9C452}" presName="parentLeftMargin" presStyleLbl="node1" presStyleIdx="1" presStyleCnt="4"/>
      <dgm:spPr/>
    </dgm:pt>
    <dgm:pt modelId="{6C76AC67-9CE5-4C73-8C11-9B3E3ED23CE2}" type="pres">
      <dgm:prSet presAssocID="{0F6DF9D4-B003-41B2-A80A-6AF0ADA9C45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E480905-92BB-4B03-A1E8-B37911AC34A6}" type="pres">
      <dgm:prSet presAssocID="{0F6DF9D4-B003-41B2-A80A-6AF0ADA9C452}" presName="negativeSpace" presStyleCnt="0"/>
      <dgm:spPr/>
    </dgm:pt>
    <dgm:pt modelId="{FCF7E3D0-A8A1-40C2-A223-8A136CCEDFFA}" type="pres">
      <dgm:prSet presAssocID="{0F6DF9D4-B003-41B2-A80A-6AF0ADA9C452}" presName="childText" presStyleLbl="conFgAcc1" presStyleIdx="2" presStyleCnt="4">
        <dgm:presLayoutVars>
          <dgm:bulletEnabled val="1"/>
        </dgm:presLayoutVars>
      </dgm:prSet>
      <dgm:spPr/>
    </dgm:pt>
    <dgm:pt modelId="{B4D23B44-DC5E-41BC-BB45-6C69CB9D9377}" type="pres">
      <dgm:prSet presAssocID="{72DB60C8-C4BB-45F8-BF3A-C537F0501CE9}" presName="spaceBetweenRectangles" presStyleCnt="0"/>
      <dgm:spPr/>
    </dgm:pt>
    <dgm:pt modelId="{082D6C27-E4E4-4DB2-92EB-E9F5A9067D8D}" type="pres">
      <dgm:prSet presAssocID="{D255194F-14F6-46CB-A03C-98CDD1C2D189}" presName="parentLin" presStyleCnt="0"/>
      <dgm:spPr/>
    </dgm:pt>
    <dgm:pt modelId="{25046D98-B5FD-4200-BA0E-E77ECB7478C5}" type="pres">
      <dgm:prSet presAssocID="{D255194F-14F6-46CB-A03C-98CDD1C2D189}" presName="parentLeftMargin" presStyleLbl="node1" presStyleIdx="2" presStyleCnt="4"/>
      <dgm:spPr/>
    </dgm:pt>
    <dgm:pt modelId="{030B23B6-D4F1-4C31-BB1C-2975AE68A982}" type="pres">
      <dgm:prSet presAssocID="{D255194F-14F6-46CB-A03C-98CDD1C2D18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3A3BCFF-6763-4CAB-BEF3-108ECA9D648B}" type="pres">
      <dgm:prSet presAssocID="{D255194F-14F6-46CB-A03C-98CDD1C2D189}" presName="negativeSpace" presStyleCnt="0"/>
      <dgm:spPr/>
    </dgm:pt>
    <dgm:pt modelId="{72298DD2-E7EE-4AE3-8ED2-21542A655422}" type="pres">
      <dgm:prSet presAssocID="{D255194F-14F6-46CB-A03C-98CDD1C2D18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C8EBE0E-8EA8-44DE-AE8E-08E35C48C6B9}" srcId="{EB2B2414-345E-4AD6-8B95-C7B0B390BB72}" destId="{B26EBAD2-283F-4EB1-A597-C138C27C15F6}" srcOrd="1" destOrd="0" parTransId="{EBFF90FB-BEB3-409B-BE1E-5F90DBBD50D8}" sibTransId="{D5B831C6-FBCE-448F-9082-54402DE65DF9}"/>
    <dgm:cxn modelId="{4780A018-443E-4F92-9A3C-5D5C6398EA18}" type="presOf" srcId="{26138C66-939F-4B28-B1D9-6EE6B76806B0}" destId="{FCF7E3D0-A8A1-40C2-A223-8A136CCEDFFA}" srcOrd="0" destOrd="2" presId="urn:microsoft.com/office/officeart/2005/8/layout/list1"/>
    <dgm:cxn modelId="{C3026A19-56F1-416C-B33C-D2790A71BF96}" srcId="{EB2B2414-345E-4AD6-8B95-C7B0B390BB72}" destId="{933BE5A0-097A-4EEC-9F89-06F39159E878}" srcOrd="0" destOrd="0" parTransId="{5C9C50B2-42DD-40D8-AF0A-ED1C1E6BCFA3}" sibTransId="{6F45BC58-38A1-4191-BC45-D2689E7B6C8B}"/>
    <dgm:cxn modelId="{C41CF122-4BFA-430F-B7A0-E78CBDE5B878}" type="presOf" srcId="{933BE5A0-097A-4EEC-9F89-06F39159E878}" destId="{DC6A55D2-71B6-4E20-9C44-7A80FBEC76A0}" srcOrd="1" destOrd="0" presId="urn:microsoft.com/office/officeart/2005/8/layout/list1"/>
    <dgm:cxn modelId="{015D4E31-98CE-4A23-B836-45312FBADBA3}" type="presOf" srcId="{08DA96FB-A258-4603-ABF6-2B7896B6B7B5}" destId="{FCF7E3D0-A8A1-40C2-A223-8A136CCEDFFA}" srcOrd="0" destOrd="1" presId="urn:microsoft.com/office/officeart/2005/8/layout/list1"/>
    <dgm:cxn modelId="{9E5F1735-618B-453D-9A65-CD1710493518}" srcId="{D255194F-14F6-46CB-A03C-98CDD1C2D189}" destId="{D846BFEC-E803-46B7-8171-8F9B26A285D8}" srcOrd="0" destOrd="0" parTransId="{EF0BDCC1-E410-4A9F-9FED-269660741BC4}" sibTransId="{2EB4E401-134B-4B6F-B865-60BFCA034A6C}"/>
    <dgm:cxn modelId="{4EF4FA35-2ECF-41CF-871E-F1854C5B4FA3}" srcId="{0F6DF9D4-B003-41B2-A80A-6AF0ADA9C452}" destId="{08DA96FB-A258-4603-ABF6-2B7896B6B7B5}" srcOrd="1" destOrd="0" parTransId="{5D55FC24-C4F6-4579-9B3C-45488D49E2E3}" sibTransId="{58E8D5E1-3AE2-4777-95D8-64E884358E80}"/>
    <dgm:cxn modelId="{AB4E5042-3503-4C9E-90C7-A3CB8F687A8A}" srcId="{0F6DF9D4-B003-41B2-A80A-6AF0ADA9C452}" destId="{B8022A2F-5415-4787-9EE9-71CC0D8AC430}" srcOrd="3" destOrd="0" parTransId="{97EDC254-E332-4A98-8305-15C5E1F99A7A}" sibTransId="{56A69C67-A0A4-47DE-B587-F678CD3F6EDB}"/>
    <dgm:cxn modelId="{2F8EF066-09D7-471A-9FCE-0764EE15EA2B}" type="presOf" srcId="{B1807CB5-B190-4218-96C9-821BE97DD1AF}" destId="{FCF7E3D0-A8A1-40C2-A223-8A136CCEDFFA}" srcOrd="0" destOrd="0" presId="urn:microsoft.com/office/officeart/2005/8/layout/list1"/>
    <dgm:cxn modelId="{C3612E67-83CA-4EA9-BD44-192F53D09B57}" type="presOf" srcId="{B26EBAD2-283F-4EB1-A597-C138C27C15F6}" destId="{E47834FD-B796-4268-B0A6-7CC24D01801F}" srcOrd="0" destOrd="0" presId="urn:microsoft.com/office/officeart/2005/8/layout/list1"/>
    <dgm:cxn modelId="{A2A3B04E-4731-45AD-A02B-AD7DB66624AE}" type="presOf" srcId="{EB2B2414-345E-4AD6-8B95-C7B0B390BB72}" destId="{9A449677-9B49-4897-B747-3F070EA5DD8F}" srcOrd="0" destOrd="0" presId="urn:microsoft.com/office/officeart/2005/8/layout/list1"/>
    <dgm:cxn modelId="{2B48C070-243F-49F5-AEBF-DEB8B0351865}" type="presOf" srcId="{0F6DF9D4-B003-41B2-A80A-6AF0ADA9C452}" destId="{6C76AC67-9CE5-4C73-8C11-9B3E3ED23CE2}" srcOrd="1" destOrd="0" presId="urn:microsoft.com/office/officeart/2005/8/layout/list1"/>
    <dgm:cxn modelId="{CF9F1651-A800-4005-B04D-C08E08DC7FF7}" type="presOf" srcId="{933BE5A0-097A-4EEC-9F89-06F39159E878}" destId="{CDEEA8FD-CF95-4F1C-AE29-E6DA1399F218}" srcOrd="0" destOrd="0" presId="urn:microsoft.com/office/officeart/2005/8/layout/list1"/>
    <dgm:cxn modelId="{1FF04458-3E77-4DE8-9F38-DC3FBF43ABAC}" srcId="{EB2B2414-345E-4AD6-8B95-C7B0B390BB72}" destId="{0F6DF9D4-B003-41B2-A80A-6AF0ADA9C452}" srcOrd="2" destOrd="0" parTransId="{F59D0C65-7305-4B72-9015-1494EB2858C9}" sibTransId="{72DB60C8-C4BB-45F8-BF3A-C537F0501CE9}"/>
    <dgm:cxn modelId="{81445159-A3C2-4C39-ACC6-5445BB9DAD07}" srcId="{0F6DF9D4-B003-41B2-A80A-6AF0ADA9C452}" destId="{26138C66-939F-4B28-B1D9-6EE6B76806B0}" srcOrd="2" destOrd="0" parTransId="{4E87B1C0-5B28-4D17-9B8B-3555FE07F58D}" sibTransId="{9B120CE4-AE05-464A-95BD-706B6D3ABA52}"/>
    <dgm:cxn modelId="{2D341C86-B674-4E93-98D3-33358A1E0A19}" type="presOf" srcId="{D255194F-14F6-46CB-A03C-98CDD1C2D189}" destId="{030B23B6-D4F1-4C31-BB1C-2975AE68A982}" srcOrd="1" destOrd="0" presId="urn:microsoft.com/office/officeart/2005/8/layout/list1"/>
    <dgm:cxn modelId="{2FAFB289-4DAA-4489-BB10-C1E440D6BDDF}" srcId="{0F6DF9D4-B003-41B2-A80A-6AF0ADA9C452}" destId="{0D8536D3-2915-4E2D-8125-C43ED7836166}" srcOrd="4" destOrd="0" parTransId="{177984A2-DFC4-4A09-837D-9E64824F9E78}" sibTransId="{F1ED0207-BDFA-4107-B2FB-867A7F7B46E7}"/>
    <dgm:cxn modelId="{F49827A1-D694-49DA-BDD4-CF98DCCB5009}" type="presOf" srcId="{B26EBAD2-283F-4EB1-A597-C138C27C15F6}" destId="{3DEAE037-CB7D-40E8-811C-627EEC06908A}" srcOrd="1" destOrd="0" presId="urn:microsoft.com/office/officeart/2005/8/layout/list1"/>
    <dgm:cxn modelId="{AA9DD3A4-1151-4EF6-B181-F49FCDF71907}" type="presOf" srcId="{D846BFEC-E803-46B7-8171-8F9B26A285D8}" destId="{72298DD2-E7EE-4AE3-8ED2-21542A655422}" srcOrd="0" destOrd="0" presId="urn:microsoft.com/office/officeart/2005/8/layout/list1"/>
    <dgm:cxn modelId="{FA0176B2-5F7F-4FF8-9EA1-2DD06A6E4749}" srcId="{EB2B2414-345E-4AD6-8B95-C7B0B390BB72}" destId="{D255194F-14F6-46CB-A03C-98CDD1C2D189}" srcOrd="3" destOrd="0" parTransId="{9534B95F-9EC7-4E8F-8457-83B017B7949A}" sibTransId="{7744EBE9-B53C-45DB-AEB1-D432762890C8}"/>
    <dgm:cxn modelId="{799F09C5-CF59-46D6-A0EC-A1EFABCD1D89}" type="presOf" srcId="{0F6DF9D4-B003-41B2-A80A-6AF0ADA9C452}" destId="{4957E3A7-995E-47B3-8539-14D30E5815E6}" srcOrd="0" destOrd="0" presId="urn:microsoft.com/office/officeart/2005/8/layout/list1"/>
    <dgm:cxn modelId="{B9DBD7DF-EB55-4060-82CB-C02C90D76A28}" type="presOf" srcId="{D255194F-14F6-46CB-A03C-98CDD1C2D189}" destId="{25046D98-B5FD-4200-BA0E-E77ECB7478C5}" srcOrd="0" destOrd="0" presId="urn:microsoft.com/office/officeart/2005/8/layout/list1"/>
    <dgm:cxn modelId="{331D90E8-9515-4B32-B0E1-557C27BE99F2}" type="presOf" srcId="{0D8536D3-2915-4E2D-8125-C43ED7836166}" destId="{FCF7E3D0-A8A1-40C2-A223-8A136CCEDFFA}" srcOrd="0" destOrd="4" presId="urn:microsoft.com/office/officeart/2005/8/layout/list1"/>
    <dgm:cxn modelId="{B141E5F8-CE05-41D6-8123-5CD61B37B07C}" srcId="{0F6DF9D4-B003-41B2-A80A-6AF0ADA9C452}" destId="{B1807CB5-B190-4218-96C9-821BE97DD1AF}" srcOrd="0" destOrd="0" parTransId="{01EAE6AC-A203-45B3-BB3E-43B5589E2B40}" sibTransId="{D3BEFD70-42B5-487C-BAF4-07BEE26D2FDC}"/>
    <dgm:cxn modelId="{9F67FBFA-3825-46EB-A1E8-DB0232B6C6AC}" type="presOf" srcId="{B8022A2F-5415-4787-9EE9-71CC0D8AC430}" destId="{FCF7E3D0-A8A1-40C2-A223-8A136CCEDFFA}" srcOrd="0" destOrd="3" presId="urn:microsoft.com/office/officeart/2005/8/layout/list1"/>
    <dgm:cxn modelId="{11D625CF-24B4-44D7-8399-EE79337A45E5}" type="presParOf" srcId="{9A449677-9B49-4897-B747-3F070EA5DD8F}" destId="{31319820-44C9-4AAB-9E55-789EC936AF5D}" srcOrd="0" destOrd="0" presId="urn:microsoft.com/office/officeart/2005/8/layout/list1"/>
    <dgm:cxn modelId="{5C1B363A-974F-4FE5-AFB4-77FB3AA85F63}" type="presParOf" srcId="{31319820-44C9-4AAB-9E55-789EC936AF5D}" destId="{CDEEA8FD-CF95-4F1C-AE29-E6DA1399F218}" srcOrd="0" destOrd="0" presId="urn:microsoft.com/office/officeart/2005/8/layout/list1"/>
    <dgm:cxn modelId="{A139B61E-8EE3-41B0-8D24-7D58EA6295F2}" type="presParOf" srcId="{31319820-44C9-4AAB-9E55-789EC936AF5D}" destId="{DC6A55D2-71B6-4E20-9C44-7A80FBEC76A0}" srcOrd="1" destOrd="0" presId="urn:microsoft.com/office/officeart/2005/8/layout/list1"/>
    <dgm:cxn modelId="{85C7F9ED-D7AD-4F10-AD68-A5408CF69CBC}" type="presParOf" srcId="{9A449677-9B49-4897-B747-3F070EA5DD8F}" destId="{50AF65BB-EC8F-4D9C-A619-7CE7C5815E2D}" srcOrd="1" destOrd="0" presId="urn:microsoft.com/office/officeart/2005/8/layout/list1"/>
    <dgm:cxn modelId="{7FFE63C4-5CCF-4BAE-8234-39A259F3DFD7}" type="presParOf" srcId="{9A449677-9B49-4897-B747-3F070EA5DD8F}" destId="{9E754A0A-E9B9-4E19-B639-72658700FDEA}" srcOrd="2" destOrd="0" presId="urn:microsoft.com/office/officeart/2005/8/layout/list1"/>
    <dgm:cxn modelId="{823F5B16-9F34-42A8-B809-6C973F4EB338}" type="presParOf" srcId="{9A449677-9B49-4897-B747-3F070EA5DD8F}" destId="{DBA5CBE5-7C4F-4993-9511-DFEFC42B95C2}" srcOrd="3" destOrd="0" presId="urn:microsoft.com/office/officeart/2005/8/layout/list1"/>
    <dgm:cxn modelId="{9DE47863-2A05-45F6-8A13-7DB8C8E50056}" type="presParOf" srcId="{9A449677-9B49-4897-B747-3F070EA5DD8F}" destId="{67F2F5E0-6C4D-45FD-AB74-A1C1A6F2BDB4}" srcOrd="4" destOrd="0" presId="urn:microsoft.com/office/officeart/2005/8/layout/list1"/>
    <dgm:cxn modelId="{BC33CADE-6A38-4A8B-B2E2-E4A561634B44}" type="presParOf" srcId="{67F2F5E0-6C4D-45FD-AB74-A1C1A6F2BDB4}" destId="{E47834FD-B796-4268-B0A6-7CC24D01801F}" srcOrd="0" destOrd="0" presId="urn:microsoft.com/office/officeart/2005/8/layout/list1"/>
    <dgm:cxn modelId="{7DE1F556-D83F-470B-B912-A97A4377F107}" type="presParOf" srcId="{67F2F5E0-6C4D-45FD-AB74-A1C1A6F2BDB4}" destId="{3DEAE037-CB7D-40E8-811C-627EEC06908A}" srcOrd="1" destOrd="0" presId="urn:microsoft.com/office/officeart/2005/8/layout/list1"/>
    <dgm:cxn modelId="{F670D8B7-8682-4C9C-94CA-52B0A0B42201}" type="presParOf" srcId="{9A449677-9B49-4897-B747-3F070EA5DD8F}" destId="{9B2CC3AA-0594-403A-A9BA-56AD129FA650}" srcOrd="5" destOrd="0" presId="urn:microsoft.com/office/officeart/2005/8/layout/list1"/>
    <dgm:cxn modelId="{FCA3A549-E9B0-472B-8084-3CD911CB770F}" type="presParOf" srcId="{9A449677-9B49-4897-B747-3F070EA5DD8F}" destId="{AACC0272-B0B5-4170-B526-904529740454}" srcOrd="6" destOrd="0" presId="urn:microsoft.com/office/officeart/2005/8/layout/list1"/>
    <dgm:cxn modelId="{1F74E0EC-19CE-4249-B927-54D0B00A9FAF}" type="presParOf" srcId="{9A449677-9B49-4897-B747-3F070EA5DD8F}" destId="{3C50CD94-ACFD-43B0-8CC8-F031427BAA77}" srcOrd="7" destOrd="0" presId="urn:microsoft.com/office/officeart/2005/8/layout/list1"/>
    <dgm:cxn modelId="{12CE74F8-27F3-4FED-A255-54A06C1CB612}" type="presParOf" srcId="{9A449677-9B49-4897-B747-3F070EA5DD8F}" destId="{74B42873-A113-4E9B-B08E-21A9AE98C23E}" srcOrd="8" destOrd="0" presId="urn:microsoft.com/office/officeart/2005/8/layout/list1"/>
    <dgm:cxn modelId="{45D45A3E-7293-40CF-8EC1-B85933DD20DE}" type="presParOf" srcId="{74B42873-A113-4E9B-B08E-21A9AE98C23E}" destId="{4957E3A7-995E-47B3-8539-14D30E5815E6}" srcOrd="0" destOrd="0" presId="urn:microsoft.com/office/officeart/2005/8/layout/list1"/>
    <dgm:cxn modelId="{F3DAB86F-8C9F-4291-BE66-7D7C10F1271E}" type="presParOf" srcId="{74B42873-A113-4E9B-B08E-21A9AE98C23E}" destId="{6C76AC67-9CE5-4C73-8C11-9B3E3ED23CE2}" srcOrd="1" destOrd="0" presId="urn:microsoft.com/office/officeart/2005/8/layout/list1"/>
    <dgm:cxn modelId="{782E6639-3256-4FB7-9D33-D2C227395829}" type="presParOf" srcId="{9A449677-9B49-4897-B747-3F070EA5DD8F}" destId="{5E480905-92BB-4B03-A1E8-B37911AC34A6}" srcOrd="9" destOrd="0" presId="urn:microsoft.com/office/officeart/2005/8/layout/list1"/>
    <dgm:cxn modelId="{D4C4D859-8B3E-48AC-B7FD-52C842C8B147}" type="presParOf" srcId="{9A449677-9B49-4897-B747-3F070EA5DD8F}" destId="{FCF7E3D0-A8A1-40C2-A223-8A136CCEDFFA}" srcOrd="10" destOrd="0" presId="urn:microsoft.com/office/officeart/2005/8/layout/list1"/>
    <dgm:cxn modelId="{E46D3AE7-54E4-4313-BC35-04461757F6E2}" type="presParOf" srcId="{9A449677-9B49-4897-B747-3F070EA5DD8F}" destId="{B4D23B44-DC5E-41BC-BB45-6C69CB9D9377}" srcOrd="11" destOrd="0" presId="urn:microsoft.com/office/officeart/2005/8/layout/list1"/>
    <dgm:cxn modelId="{778C66EB-E194-47F4-8C9A-33C23676D534}" type="presParOf" srcId="{9A449677-9B49-4897-B747-3F070EA5DD8F}" destId="{082D6C27-E4E4-4DB2-92EB-E9F5A9067D8D}" srcOrd="12" destOrd="0" presId="urn:microsoft.com/office/officeart/2005/8/layout/list1"/>
    <dgm:cxn modelId="{E5128583-119D-4FA1-904E-0A54A4838827}" type="presParOf" srcId="{082D6C27-E4E4-4DB2-92EB-E9F5A9067D8D}" destId="{25046D98-B5FD-4200-BA0E-E77ECB7478C5}" srcOrd="0" destOrd="0" presId="urn:microsoft.com/office/officeart/2005/8/layout/list1"/>
    <dgm:cxn modelId="{0E8D5030-47CB-48F2-AAAB-909240C60A14}" type="presParOf" srcId="{082D6C27-E4E4-4DB2-92EB-E9F5A9067D8D}" destId="{030B23B6-D4F1-4C31-BB1C-2975AE68A982}" srcOrd="1" destOrd="0" presId="urn:microsoft.com/office/officeart/2005/8/layout/list1"/>
    <dgm:cxn modelId="{91977403-314D-487A-AAC8-5B102E23030E}" type="presParOf" srcId="{9A449677-9B49-4897-B747-3F070EA5DD8F}" destId="{43A3BCFF-6763-4CAB-BEF3-108ECA9D648B}" srcOrd="13" destOrd="0" presId="urn:microsoft.com/office/officeart/2005/8/layout/list1"/>
    <dgm:cxn modelId="{F28A1657-41C9-422F-9390-E3F891EB3604}" type="presParOf" srcId="{9A449677-9B49-4897-B747-3F070EA5DD8F}" destId="{72298DD2-E7EE-4AE3-8ED2-21542A65542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54A0A-E9B9-4E19-B639-72658700FDEA}">
      <dsp:nvSpPr>
        <dsp:cNvPr id="0" name=""/>
        <dsp:cNvSpPr/>
      </dsp:nvSpPr>
      <dsp:spPr>
        <a:xfrm>
          <a:off x="0" y="544785"/>
          <a:ext cx="1145998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A55D2-71B6-4E20-9C44-7A80FBEC76A0}">
      <dsp:nvSpPr>
        <dsp:cNvPr id="0" name=""/>
        <dsp:cNvSpPr/>
      </dsp:nvSpPr>
      <dsp:spPr>
        <a:xfrm>
          <a:off x="572999" y="264345"/>
          <a:ext cx="802198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212" tIns="0" rIns="30321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/>
            <a:t>Welcome to Our Adventure Game!"</a:t>
          </a:r>
          <a:endParaRPr lang="en-US" sz="1900" kern="1200"/>
        </a:p>
      </dsp:txBody>
      <dsp:txXfrm>
        <a:off x="600379" y="291725"/>
        <a:ext cx="7967226" cy="506120"/>
      </dsp:txXfrm>
    </dsp:sp>
    <dsp:sp modelId="{AACC0272-B0B5-4170-B526-904529740454}">
      <dsp:nvSpPr>
        <dsp:cNvPr id="0" name=""/>
        <dsp:cNvSpPr/>
      </dsp:nvSpPr>
      <dsp:spPr>
        <a:xfrm>
          <a:off x="0" y="1406625"/>
          <a:ext cx="1145998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EAE037-CB7D-40E8-811C-627EEC06908A}">
      <dsp:nvSpPr>
        <dsp:cNvPr id="0" name=""/>
        <dsp:cNvSpPr/>
      </dsp:nvSpPr>
      <dsp:spPr>
        <a:xfrm>
          <a:off x="572999" y="1126185"/>
          <a:ext cx="802198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212" tIns="0" rIns="30321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Our adventure game is an immersive and captivating experience designed for players who seek thrilling challenges and engaging narratives.</a:t>
          </a:r>
        </a:p>
      </dsp:txBody>
      <dsp:txXfrm>
        <a:off x="600379" y="1153565"/>
        <a:ext cx="7967226" cy="506120"/>
      </dsp:txXfrm>
    </dsp:sp>
    <dsp:sp modelId="{FCF7E3D0-A8A1-40C2-A223-8A136CCEDFFA}">
      <dsp:nvSpPr>
        <dsp:cNvPr id="0" name=""/>
        <dsp:cNvSpPr/>
      </dsp:nvSpPr>
      <dsp:spPr>
        <a:xfrm>
          <a:off x="0" y="2268466"/>
          <a:ext cx="11459981" cy="197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422" tIns="395732" rIns="88942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Explore a dynamic, randomly generated game world.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Experience a rich storyline that keeps you immersed.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Solve riddles, conquer puzzles, and face exciting events.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Collect and manage items in your inventory.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Earn titles, accumulate scores, and compete on leaderboards.</a:t>
          </a:r>
        </a:p>
      </dsp:txBody>
      <dsp:txXfrm>
        <a:off x="0" y="2268466"/>
        <a:ext cx="11459981" cy="1975050"/>
      </dsp:txXfrm>
    </dsp:sp>
    <dsp:sp modelId="{6C76AC67-9CE5-4C73-8C11-9B3E3ED23CE2}">
      <dsp:nvSpPr>
        <dsp:cNvPr id="0" name=""/>
        <dsp:cNvSpPr/>
      </dsp:nvSpPr>
      <dsp:spPr>
        <a:xfrm>
          <a:off x="572999" y="1988026"/>
          <a:ext cx="802198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212" tIns="0" rIns="30321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Key Features:</a:t>
          </a:r>
        </a:p>
      </dsp:txBody>
      <dsp:txXfrm>
        <a:off x="600379" y="2015406"/>
        <a:ext cx="7967226" cy="506120"/>
      </dsp:txXfrm>
    </dsp:sp>
    <dsp:sp modelId="{72298DD2-E7EE-4AE3-8ED2-21542A655422}">
      <dsp:nvSpPr>
        <dsp:cNvPr id="0" name=""/>
        <dsp:cNvSpPr/>
      </dsp:nvSpPr>
      <dsp:spPr>
        <a:xfrm>
          <a:off x="0" y="4626556"/>
          <a:ext cx="11459981" cy="104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422" tIns="395732" rIns="88942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We'll take you through the game's unique aspects, design decisions, and what makes it a must-have for RetroBazinga Ltd.</a:t>
          </a:r>
        </a:p>
      </dsp:txBody>
      <dsp:txXfrm>
        <a:off x="0" y="4626556"/>
        <a:ext cx="11459981" cy="1047375"/>
      </dsp:txXfrm>
    </dsp:sp>
    <dsp:sp modelId="{030B23B6-D4F1-4C31-BB1C-2975AE68A982}">
      <dsp:nvSpPr>
        <dsp:cNvPr id="0" name=""/>
        <dsp:cNvSpPr/>
      </dsp:nvSpPr>
      <dsp:spPr>
        <a:xfrm>
          <a:off x="572999" y="4346116"/>
          <a:ext cx="802198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212" tIns="0" rIns="30321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Purpose of Presentation:</a:t>
          </a:r>
        </a:p>
      </dsp:txBody>
      <dsp:txXfrm>
        <a:off x="600379" y="4373496"/>
        <a:ext cx="7967226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10/25/2023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0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34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78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05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28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72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34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82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68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10/25/2023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53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7151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63" r:id="rId5"/>
    <p:sldLayoutId id="2147483769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luediamondgallery.com/handwriting/q/questions.html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gitalstorytellinglab.com/the-power-of-immersive-media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icdesign.stackexchange.com/questions/9095/font-used-in-home-team-global-domination-game-board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oshmadison.com/2020/04/13/puzzle-29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amvin.org/en/2016/02/01/collaboration-taking-common-challenges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reasure-map-with-x-storage-auction-gold-900x444 | Steven Johnson | Flickr">
            <a:extLst>
              <a:ext uri="{FF2B5EF4-FFF2-40B4-BE49-F238E27FC236}">
                <a16:creationId xmlns:a16="http://schemas.microsoft.com/office/drawing/2014/main" id="{03AD8214-74F1-A27C-1F5F-6282145FB7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r="11999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The adventure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  <a:cs typeface="Calibri"/>
              </a:rPr>
              <a:t>Team 7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hand writing a word on a white board&#10;&#10;Description automatically generated">
            <a:extLst>
              <a:ext uri="{FF2B5EF4-FFF2-40B4-BE49-F238E27FC236}">
                <a16:creationId xmlns:a16="http://schemas.microsoft.com/office/drawing/2014/main" id="{1EC390C7-703C-2DA2-CA1D-1321933365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1801-0831-0DF5-9414-063AD96B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r>
              <a:rPr lang="en-US" i="1">
                <a:ea typeface="+mn-lt"/>
                <a:cs typeface="+mn-lt"/>
              </a:rPr>
              <a:t>"Q&amp;</a:t>
            </a:r>
            <a:r>
              <a:rPr lang="en-US" sz="1800" i="1">
                <a:ea typeface="+mn-lt"/>
                <a:cs typeface="+mn-lt"/>
              </a:rPr>
              <a:t>"</a:t>
            </a:r>
            <a:endParaRPr lang="en-US">
              <a:ea typeface="+mn-lt"/>
              <a:cs typeface="+mn-lt"/>
            </a:endParaRPr>
          </a:p>
          <a:p>
            <a:pPr algn="ctr">
              <a:buNone/>
            </a:pPr>
            <a:endParaRPr lang="en-US" i="1" dirty="0">
              <a:ea typeface="+mn-lt"/>
              <a:cs typeface="+mn-lt"/>
            </a:endParaRPr>
          </a:p>
          <a:p>
            <a:pPr algn="ctr">
              <a:buClr>
                <a:prstClr val="white">
                  <a:lumMod val="85000"/>
                  <a:lumOff val="15000"/>
                </a:prstClr>
              </a:buClr>
              <a:buNone/>
            </a:pPr>
            <a:endParaRPr lang="en-US" i="1" dirty="0">
              <a:ea typeface="+mn-lt"/>
              <a:cs typeface="+mn-lt"/>
            </a:endParaRPr>
          </a:p>
          <a:p>
            <a:pPr>
              <a:buClr>
                <a:srgbClr val="262626"/>
              </a:buClr>
              <a:buFont typeface="Garamond"/>
              <a:buChar char="◦"/>
            </a:pPr>
            <a:r>
              <a:rPr lang="en-US" dirty="0">
                <a:ea typeface="+mn-lt"/>
                <a:cs typeface="+mn-lt"/>
              </a:rPr>
              <a:t>We open the floor to any questions, comments, or discussions.</a:t>
            </a:r>
            <a:endParaRPr lang="en-US" dirty="0"/>
          </a:p>
          <a:p>
            <a:pPr>
              <a:buClr>
                <a:srgbClr val="262626"/>
              </a:buClr>
              <a:buFont typeface="Garamond"/>
              <a:buChar char="◦"/>
            </a:pPr>
            <a:r>
              <a:rPr lang="en-US" dirty="0">
                <a:ea typeface="+mn-lt"/>
                <a:cs typeface="+mn-lt"/>
              </a:rPr>
              <a:t>Thank you for your attention and interest in our game.</a:t>
            </a:r>
          </a:p>
          <a:p>
            <a:pPr>
              <a:buNone/>
            </a:pPr>
            <a:endParaRPr lang="en-US" i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1289F-C7D8-18CC-7BA3-79643431DA2C}"/>
              </a:ext>
            </a:extLst>
          </p:cNvPr>
          <p:cNvSpPr txBox="1"/>
          <p:nvPr/>
        </p:nvSpPr>
        <p:spPr>
          <a:xfrm>
            <a:off x="9772748" y="6657945"/>
            <a:ext cx="241925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7269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GB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997E972-C3F5-4A7F-30FB-715756F59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677754"/>
              </p:ext>
            </p:extLst>
          </p:nvPr>
        </p:nvGraphicFramePr>
        <p:xfrm>
          <a:off x="346596" y="454317"/>
          <a:ext cx="11459981" cy="5938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5754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black and white line art of a head&#10;&#10;Description automatically generated">
            <a:extLst>
              <a:ext uri="{FF2B5EF4-FFF2-40B4-BE49-F238E27FC236}">
                <a16:creationId xmlns:a16="http://schemas.microsoft.com/office/drawing/2014/main" id="{97174A5D-04E0-A43F-96A5-7C10F452FA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561" t="7988" r="32552" b="1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1801-0831-0DF5-9414-063AD96B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69" y="1325364"/>
            <a:ext cx="4602152" cy="348006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lnSpc>
                <a:spcPct val="90000"/>
              </a:lnSpc>
              <a:buClr>
                <a:srgbClr val="262626"/>
              </a:buClr>
              <a:buNone/>
            </a:pPr>
            <a:r>
              <a:rPr lang="en-US" sz="1500" i="1">
                <a:ea typeface="+mn-lt"/>
                <a:cs typeface="+mn-lt"/>
              </a:rPr>
              <a:t>"Immersive Storyline"</a:t>
            </a:r>
            <a:endParaRPr lang="en-US" sz="1500"/>
          </a:p>
          <a:p>
            <a:pPr marL="0" indent="0">
              <a:lnSpc>
                <a:spcPct val="90000"/>
              </a:lnSpc>
              <a:buNone/>
            </a:pPr>
            <a:endParaRPr lang="en-US" sz="1500" i="1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1500">
                <a:ea typeface="+mn-lt"/>
                <a:cs typeface="+mn-lt"/>
              </a:rPr>
              <a:t>Our game offers an immersive narrative that draws players into an exciting storyline filled with mystery and discovery.</a:t>
            </a:r>
            <a:endParaRPr lang="en-US" sz="1500"/>
          </a:p>
          <a:p>
            <a:pPr marL="0" indent="0">
              <a:lnSpc>
                <a:spcPct val="90000"/>
              </a:lnSpc>
              <a:buClr>
                <a:srgbClr val="262626"/>
              </a:buClr>
              <a:buNone/>
            </a:pPr>
            <a:endParaRPr lang="en-US" sz="150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1500">
                <a:ea typeface="+mn-lt"/>
                <a:cs typeface="+mn-lt"/>
              </a:rPr>
              <a:t>The narrative captivates players through:</a:t>
            </a:r>
          </a:p>
          <a:p>
            <a:pPr lvl="1">
              <a:lnSpc>
                <a:spcPct val="90000"/>
              </a:lnSpc>
              <a:buClr>
                <a:srgbClr val="262626"/>
              </a:buClr>
            </a:pPr>
            <a:r>
              <a:rPr lang="en-US">
                <a:ea typeface="+mn-lt"/>
                <a:cs typeface="+mn-lt"/>
              </a:rPr>
              <a:t>Engaging character interactions.</a:t>
            </a:r>
          </a:p>
          <a:p>
            <a:pPr lvl="1">
              <a:lnSpc>
                <a:spcPct val="90000"/>
              </a:lnSpc>
              <a:buClr>
                <a:srgbClr val="262626"/>
              </a:buClr>
            </a:pPr>
            <a:r>
              <a:rPr lang="en-US">
                <a:ea typeface="+mn-lt"/>
                <a:cs typeface="+mn-lt"/>
              </a:rPr>
              <a:t>Unraveling secrets about the game world.</a:t>
            </a:r>
          </a:p>
          <a:p>
            <a:pPr lvl="1">
              <a:lnSpc>
                <a:spcPct val="90000"/>
              </a:lnSpc>
              <a:buClr>
                <a:srgbClr val="262626"/>
              </a:buClr>
            </a:pPr>
            <a:r>
              <a:rPr lang="en-US">
                <a:ea typeface="+mn-lt"/>
                <a:cs typeface="+mn-lt"/>
              </a:rPr>
              <a:t>Challenging players to make choices that impact the story's outcome.</a:t>
            </a:r>
          </a:p>
          <a:p>
            <a:pPr lvl="1">
              <a:lnSpc>
                <a:spcPct val="90000"/>
              </a:lnSpc>
              <a:buClr>
                <a:srgbClr val="262626"/>
              </a:buClr>
            </a:pP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1500">
                <a:ea typeface="+mn-lt"/>
                <a:cs typeface="+mn-lt"/>
              </a:rPr>
              <a:t>The storyline keeps players engaged, eager to uncover the next chapter, and invested in the game's world.</a:t>
            </a:r>
            <a:endParaRPr lang="en-US" sz="1500"/>
          </a:p>
          <a:p>
            <a:pPr>
              <a:lnSpc>
                <a:spcPct val="90000"/>
              </a:lnSpc>
              <a:buClr>
                <a:srgbClr val="262626"/>
              </a:buClr>
            </a:pPr>
            <a:endParaRPr lang="en-US" sz="15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31000D-46BD-C093-5FCE-C5A700E9996D}"/>
              </a:ext>
            </a:extLst>
          </p:cNvPr>
          <p:cNvSpPr txBox="1"/>
          <p:nvPr/>
        </p:nvSpPr>
        <p:spPr>
          <a:xfrm>
            <a:off x="9739085" y="6657943"/>
            <a:ext cx="2452915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2858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1657BF2-BFFB-4FF0-9FE2-4D7F7A7C9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397171-E233-4F26-9A8C-29C436537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830B9C-C9EB-4D80-9552-AE9DE3075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5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1801-0831-0DF5-9414-063AD96B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606" y="1605769"/>
            <a:ext cx="6281928" cy="364845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1500" i="1">
                <a:ea typeface="+mn-lt"/>
                <a:cs typeface="+mn-lt"/>
              </a:rPr>
              <a:t>"Explore a Dynamic Game World"</a:t>
            </a:r>
            <a:endParaRPr lang="en-US"/>
          </a:p>
          <a:p>
            <a:pPr>
              <a:lnSpc>
                <a:spcPct val="90000"/>
              </a:lnSpc>
              <a:buNone/>
            </a:pPr>
            <a:endParaRPr lang="en-US" sz="1500" i="1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500">
                <a:ea typeface="+mn-lt"/>
                <a:cs typeface="+mn-lt"/>
              </a:rPr>
              <a:t>Our game features a dynamically generated world, ensuring a unique experience with each playthrough.</a:t>
            </a: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endParaRPr lang="en-US" sz="150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500">
                <a:ea typeface="+mn-lt"/>
                <a:cs typeface="+mn-lt"/>
              </a:rPr>
              <a:t>Randomly generated map:</a:t>
            </a:r>
            <a:endParaRPr lang="en-US" sz="1500"/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r>
              <a:rPr lang="en-US">
                <a:ea typeface="+mn-lt"/>
                <a:cs typeface="+mn-lt"/>
              </a:rPr>
              <a:t>Offers different room layouts and challenges.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r>
              <a:rPr lang="en-US">
                <a:ea typeface="+mn-lt"/>
                <a:cs typeface="+mn-lt"/>
              </a:rPr>
              <a:t>Encourages players to adapt and strategize.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r>
              <a:rPr lang="en-US">
                <a:ea typeface="+mn-lt"/>
                <a:cs typeface="+mn-lt"/>
              </a:rPr>
              <a:t>Enhances </a:t>
            </a:r>
            <a:r>
              <a:rPr lang="en-US" err="1">
                <a:ea typeface="+mn-lt"/>
                <a:cs typeface="+mn-lt"/>
              </a:rPr>
              <a:t>replayability</a:t>
            </a:r>
            <a:r>
              <a:rPr lang="en-US">
                <a:ea typeface="+mn-lt"/>
                <a:cs typeface="+mn-lt"/>
              </a:rPr>
              <a:t> and keeps players coming back for more.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500">
                <a:ea typeface="+mn-lt"/>
                <a:cs typeface="+mn-lt"/>
              </a:rPr>
              <a:t>Room significance: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r>
              <a:rPr lang="en-US">
                <a:ea typeface="+mn-lt"/>
                <a:cs typeface="+mn-lt"/>
              </a:rPr>
              <a:t>Required rooms drive the game's progression.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r>
              <a:rPr lang="en-US">
                <a:ea typeface="+mn-lt"/>
                <a:cs typeface="+mn-lt"/>
              </a:rPr>
              <a:t>Optional rooms add depth, variety, and bonus rewards.</a:t>
            </a:r>
          </a:p>
          <a:p>
            <a:pPr>
              <a:lnSpc>
                <a:spcPct val="90000"/>
              </a:lnSpc>
              <a:buNone/>
            </a:pPr>
            <a:endParaRPr lang="en-US" sz="1500" i="1"/>
          </a:p>
        </p:txBody>
      </p:sp>
      <p:pic>
        <p:nvPicPr>
          <p:cNvPr id="2" name="Picture 1" descr="A map of the world&#10;&#10;Description automatically generated">
            <a:extLst>
              <a:ext uri="{FF2B5EF4-FFF2-40B4-BE49-F238E27FC236}">
                <a16:creationId xmlns:a16="http://schemas.microsoft.com/office/drawing/2014/main" id="{3F76B008-5381-2479-6FB0-9FFB264155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924" r="30842" b="1"/>
          <a:stretch/>
        </p:blipFill>
        <p:spPr>
          <a:xfrm>
            <a:off x="7837371" y="237744"/>
            <a:ext cx="4124416" cy="63825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95F169-E71B-C93B-CC01-824E9DFCBED7}"/>
              </a:ext>
            </a:extLst>
          </p:cNvPr>
          <p:cNvSpPr txBox="1"/>
          <p:nvPr/>
        </p:nvSpPr>
        <p:spPr>
          <a:xfrm>
            <a:off x="9542535" y="6420201"/>
            <a:ext cx="241925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8746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oup of blue pieces of puzzle on a mirror&#10;&#10;Description automatically generated">
            <a:extLst>
              <a:ext uri="{FF2B5EF4-FFF2-40B4-BE49-F238E27FC236}">
                <a16:creationId xmlns:a16="http://schemas.microsoft.com/office/drawing/2014/main" id="{4C879D3E-7F92-3205-D569-72885D614B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854" r="28479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1801-0831-0DF5-9414-063AD96B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4675" y="1247046"/>
            <a:ext cx="4472922" cy="393192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1400" i="1">
                <a:ea typeface="+mn-lt"/>
                <a:cs typeface="+mn-lt"/>
              </a:rPr>
              <a:t>"Diverse Room Types"</a:t>
            </a:r>
            <a:endParaRPr lang="en-US"/>
          </a:p>
          <a:p>
            <a:pPr>
              <a:lnSpc>
                <a:spcPct val="90000"/>
              </a:lnSpc>
              <a:buNone/>
            </a:pPr>
            <a:endParaRPr lang="en-US" sz="1400" i="1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400">
                <a:ea typeface="+mn-lt"/>
                <a:cs typeface="+mn-lt"/>
              </a:rPr>
              <a:t>Our game boasts diverse room types, each adding unique elements to the gameplay.</a:t>
            </a: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400">
                <a:ea typeface="+mn-lt"/>
                <a:cs typeface="+mn-lt"/>
              </a:rPr>
              <a:t>Riddle rooms: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400">
                <a:ea typeface="+mn-lt"/>
                <a:cs typeface="+mn-lt"/>
              </a:rPr>
              <a:t>Challenge players' wit and problem-solving abilities.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400">
                <a:ea typeface="+mn-lt"/>
                <a:cs typeface="+mn-lt"/>
              </a:rPr>
              <a:t>Encourage creative thinking and deductive reasoning.</a:t>
            </a:r>
          </a:p>
          <a:p>
            <a:pPr lvl="1" indent="0">
              <a:lnSpc>
                <a:spcPct val="90000"/>
              </a:lnSpc>
              <a:buClr>
                <a:srgbClr val="262626"/>
              </a:buClr>
              <a:buNone/>
            </a:pPr>
            <a:endParaRPr lang="en-US" sz="140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400">
                <a:ea typeface="+mn-lt"/>
                <a:cs typeface="+mn-lt"/>
              </a:rPr>
              <a:t>Event rooms: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400">
                <a:ea typeface="+mn-lt"/>
                <a:cs typeface="+mn-lt"/>
              </a:rPr>
              <a:t>Create surprise situations and outcomes.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400">
                <a:ea typeface="+mn-lt"/>
                <a:cs typeface="+mn-lt"/>
              </a:rPr>
              <a:t>Keep players on their toes, ready for anything.</a:t>
            </a:r>
          </a:p>
          <a:p>
            <a:pPr lvl="1" indent="0">
              <a:lnSpc>
                <a:spcPct val="90000"/>
              </a:lnSpc>
              <a:buClr>
                <a:srgbClr val="262626"/>
              </a:buClr>
              <a:buNone/>
            </a:pPr>
            <a:endParaRPr lang="en-US" sz="140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400">
                <a:ea typeface="+mn-lt"/>
                <a:cs typeface="+mn-lt"/>
              </a:rPr>
              <a:t>Puzzle rooms:</a:t>
            </a:r>
            <a:endParaRPr lang="en-US" sz="1400"/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400">
                <a:ea typeface="+mn-lt"/>
                <a:cs typeface="+mn-lt"/>
              </a:rPr>
              <a:t>Test players' logic and puzzle-solving skills.</a:t>
            </a:r>
            <a:endParaRPr lang="en-US" sz="1400"/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400">
                <a:ea typeface="+mn-lt"/>
                <a:cs typeface="+mn-lt"/>
              </a:rPr>
              <a:t>Reward careful observation and inventive solutions.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CB086B-F5AC-54A2-7204-17174BB8A09B}"/>
              </a:ext>
            </a:extLst>
          </p:cNvPr>
          <p:cNvSpPr txBox="1"/>
          <p:nvPr/>
        </p:nvSpPr>
        <p:spPr>
          <a:xfrm>
            <a:off x="4103259" y="6657945"/>
            <a:ext cx="228940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9002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uzzle pieces">
            <a:extLst>
              <a:ext uri="{FF2B5EF4-FFF2-40B4-BE49-F238E27FC236}">
                <a16:creationId xmlns:a16="http://schemas.microsoft.com/office/drawing/2014/main" id="{7F7B555E-BA37-DF4B-8F11-D3EC3F81F7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4468" r="-2" b="108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1801-0831-0DF5-9414-063AD96B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r>
              <a:rPr lang="en-US" i="1">
                <a:ea typeface="+mn-lt"/>
                <a:cs typeface="+mn-lt"/>
              </a:rPr>
              <a:t>"Interact with Your Environment"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endParaRPr lang="en-US" i="1">
              <a:ea typeface="+mn-lt"/>
              <a:cs typeface="+mn-lt"/>
            </a:endParaRPr>
          </a:p>
          <a:p>
            <a:pPr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Our game promotes interactivity, allowing players to engage with their surroundings.</a:t>
            </a:r>
          </a:p>
          <a:p>
            <a:pPr marL="0" indent="0">
              <a:buClr>
                <a:srgbClr val="262626"/>
              </a:buClr>
              <a:buNone/>
            </a:pPr>
            <a:endParaRPr lang="en-US">
              <a:ea typeface="+mn-lt"/>
              <a:cs typeface="+mn-lt"/>
            </a:endParaRPr>
          </a:p>
          <a:p>
            <a:pPr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Players can:</a:t>
            </a:r>
          </a:p>
          <a:p>
            <a:pPr marL="742950" lvl="1" indent="-285750"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Inspect and interact with items and objects in rooms.</a:t>
            </a:r>
          </a:p>
          <a:p>
            <a:pPr marL="742950" lvl="1" indent="-285750"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Choose their actions and decisions, affecting the game's progression.</a:t>
            </a:r>
          </a:p>
          <a:p>
            <a:pPr marL="742950" lvl="1" indent="-285750"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Experience dynamic responses based on their choices.</a:t>
            </a:r>
          </a:p>
          <a:p>
            <a:pPr>
              <a:buNone/>
            </a:pP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598703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0D13DB-D099-4541-888D-DE0186F1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19" y="253548"/>
            <a:ext cx="5851795" cy="6384816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2" name="Picture 1" descr="A goldfish jumping out of a fish bowl&#10;&#10;Description automatically generated">
            <a:extLst>
              <a:ext uri="{FF2B5EF4-FFF2-40B4-BE49-F238E27FC236}">
                <a16:creationId xmlns:a16="http://schemas.microsoft.com/office/drawing/2014/main" id="{755E03B9-31A0-5313-3635-1A08688A9A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958" r="18051" b="-2"/>
          <a:stretch/>
        </p:blipFill>
        <p:spPr>
          <a:xfrm>
            <a:off x="424928" y="419292"/>
            <a:ext cx="5522976" cy="605332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1801-0831-0DF5-9414-063AD96B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804" y="1438252"/>
            <a:ext cx="4602152" cy="35578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i="1">
                <a:ea typeface="+mn-lt"/>
                <a:cs typeface="+mn-lt"/>
              </a:rPr>
              <a:t>"Face Challenges, Earn Rewards"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  <a:buNone/>
            </a:pPr>
            <a:endParaRPr lang="en-US" i="1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In our game, players encounter various challenges in different room types.</a:t>
            </a: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Clearing rooms: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Completing objectives unique to each room type.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Receiving rewards such as items, titles, and score increases.</a:t>
            </a: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Challenges vary from mental puzzles to skill-based tasks, ensuring an exciting mix of gameplay experiences.</a:t>
            </a:r>
          </a:p>
          <a:p>
            <a:pPr>
              <a:lnSpc>
                <a:spcPct val="90000"/>
              </a:lnSpc>
              <a:buNone/>
            </a:pPr>
            <a:endParaRPr lang="en-US" i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9189B-E64C-377A-FC64-9C3AA6EFFB8A}"/>
              </a:ext>
            </a:extLst>
          </p:cNvPr>
          <p:cNvSpPr txBox="1"/>
          <p:nvPr/>
        </p:nvSpPr>
        <p:spPr>
          <a:xfrm>
            <a:off x="3658496" y="6272565"/>
            <a:ext cx="228940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8899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Royalty free crossword puzzle photos | Pikist">
            <a:extLst>
              <a:ext uri="{FF2B5EF4-FFF2-40B4-BE49-F238E27FC236}">
                <a16:creationId xmlns:a16="http://schemas.microsoft.com/office/drawing/2014/main" id="{39D0A395-0B93-D20E-D873-A862499292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26" r="12163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1801-0831-0DF5-9414-063AD96B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4675" y="1444601"/>
            <a:ext cx="4472922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r>
              <a:rPr lang="en-US" i="1">
                <a:ea typeface="+mn-lt"/>
                <a:cs typeface="+mn-lt"/>
              </a:rPr>
              <a:t>"Collect and Manage Items"</a:t>
            </a:r>
            <a:endParaRPr lang="en-US"/>
          </a:p>
          <a:p>
            <a:pPr>
              <a:buNone/>
            </a:pPr>
            <a:endParaRPr lang="en-US" i="1">
              <a:ea typeface="+mn-lt"/>
              <a:cs typeface="+mn-lt"/>
            </a:endParaRPr>
          </a:p>
          <a:p>
            <a:pPr>
              <a:buClr>
                <a:srgbClr val="262626"/>
              </a:buClr>
              <a:buFont typeface="Garamond"/>
              <a:buChar char="◦"/>
            </a:pPr>
            <a:r>
              <a:rPr lang="en-US">
                <a:ea typeface="+mn-lt"/>
                <a:cs typeface="+mn-lt"/>
              </a:rPr>
              <a:t>Players can collect and manage items in their inventory, a crucial aspect of gameplay.</a:t>
            </a:r>
          </a:p>
          <a:p>
            <a:pPr marL="0" indent="0">
              <a:buClr>
                <a:srgbClr val="262626"/>
              </a:buClr>
              <a:buNone/>
            </a:pPr>
            <a:endParaRPr lang="en-US">
              <a:ea typeface="+mn-lt"/>
              <a:cs typeface="+mn-lt"/>
            </a:endParaRPr>
          </a:p>
          <a:p>
            <a:pPr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Items serve as tools for:</a:t>
            </a:r>
          </a:p>
          <a:p>
            <a:pPr marL="742950" lvl="1" indent="-285750"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Solving puzzles.</a:t>
            </a:r>
          </a:p>
          <a:p>
            <a:pPr marL="742950" lvl="1" indent="-285750"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Overcoming obstacles.</a:t>
            </a:r>
          </a:p>
          <a:p>
            <a:pPr marL="742950" lvl="1" indent="-285750"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Advancing through the game.</a:t>
            </a:r>
          </a:p>
          <a:p>
            <a:pPr marL="742950" lvl="1" indent="-285750">
              <a:buClr>
                <a:srgbClr val="262626"/>
              </a:buClr>
              <a:buFont typeface="Garamond"/>
              <a:buChar char="◦"/>
            </a:pPr>
            <a:endParaRPr lang="en-US">
              <a:ea typeface="+mn-lt"/>
              <a:cs typeface="+mn-lt"/>
            </a:endParaRPr>
          </a:p>
          <a:p>
            <a:pPr>
              <a:buClr>
                <a:srgbClr val="262626"/>
              </a:buClr>
              <a:buFont typeface="Garamond"/>
              <a:buChar char="◦"/>
            </a:pPr>
            <a:r>
              <a:rPr lang="en-US">
                <a:ea typeface="+mn-lt"/>
                <a:cs typeface="+mn-lt"/>
              </a:rPr>
              <a:t>Proper item management is key to success, encouraging strategic thinking.</a:t>
            </a:r>
          </a:p>
          <a:p>
            <a:pPr indent="0">
              <a:buNone/>
            </a:pPr>
            <a:endParaRPr lang="en-US" b="1">
              <a:ea typeface="+mn-lt"/>
              <a:cs typeface="+mn-lt"/>
            </a:endParaRPr>
          </a:p>
          <a:p>
            <a:pPr>
              <a:buNone/>
            </a:pP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106859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2" name="Picture 1" descr="Search Engine Marketing Services | Manage Your Ads With Digital Bevy">
            <a:extLst>
              <a:ext uri="{FF2B5EF4-FFF2-40B4-BE49-F238E27FC236}">
                <a16:creationId xmlns:a16="http://schemas.microsoft.com/office/drawing/2014/main" id="{0B6C92E0-C3E2-7201-78B3-471B0E4B2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56" y="1230863"/>
            <a:ext cx="4414438" cy="44144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1801-0831-0DF5-9414-063AD96B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6561" y="1673438"/>
            <a:ext cx="4957554" cy="34961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1500" i="1" dirty="0">
                <a:ea typeface="+mn-lt"/>
                <a:cs typeface="+mn-lt"/>
              </a:rPr>
              <a:t>"Earning Titles and Scoring"</a:t>
            </a:r>
            <a:endParaRPr lang="en-US" dirty="0"/>
          </a:p>
          <a:p>
            <a:pPr>
              <a:lnSpc>
                <a:spcPct val="90000"/>
              </a:lnSpc>
              <a:buNone/>
            </a:pPr>
            <a:endParaRPr lang="en-US" sz="1500" i="1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500" dirty="0">
                <a:ea typeface="+mn-lt"/>
                <a:cs typeface="+mn-lt"/>
              </a:rPr>
              <a:t>Our game introduces a progression system tied to titles and scores.</a:t>
            </a: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</a:pPr>
            <a:endParaRPr lang="en-US" sz="15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500" dirty="0">
                <a:ea typeface="+mn-lt"/>
                <a:cs typeface="+mn-lt"/>
              </a:rPr>
              <a:t>Titles: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dirty="0">
                <a:ea typeface="+mn-lt"/>
                <a:cs typeface="+mn-lt"/>
              </a:rPr>
              <a:t>Earned by completing rooms and achieving specific goals.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dirty="0">
                <a:ea typeface="+mn-lt"/>
                <a:cs typeface="+mn-lt"/>
              </a:rPr>
              <a:t>Showcase a player's achievements and expertise.</a:t>
            </a:r>
          </a:p>
          <a:p>
            <a:pPr lvl="1" indent="0">
              <a:lnSpc>
                <a:spcPct val="90000"/>
              </a:lnSpc>
              <a:buClr>
                <a:srgbClr val="262626"/>
              </a:buClr>
              <a:buNone/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500" dirty="0">
                <a:ea typeface="+mn-lt"/>
                <a:cs typeface="+mn-lt"/>
              </a:rPr>
              <a:t>Scoring:</a:t>
            </a:r>
            <a:endParaRPr lang="en-US" sz="1500" dirty="0"/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dirty="0">
                <a:ea typeface="+mn-lt"/>
                <a:cs typeface="+mn-lt"/>
              </a:rPr>
              <a:t>Rewards players for their performance.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dirty="0">
                <a:ea typeface="+mn-lt"/>
                <a:cs typeface="+mn-lt"/>
              </a:rPr>
              <a:t>Encourages competition and leaderboard standings.</a:t>
            </a:r>
          </a:p>
          <a:p>
            <a:pPr>
              <a:lnSpc>
                <a:spcPct val="90000"/>
              </a:lnSpc>
              <a:buNone/>
            </a:pPr>
            <a:endParaRPr lang="en-US" sz="1500" i="1" dirty="0"/>
          </a:p>
        </p:txBody>
      </p:sp>
    </p:spTree>
    <p:extLst>
      <p:ext uri="{BB962C8B-B14F-4D97-AF65-F5344CB8AC3E}">
        <p14:creationId xmlns:p14="http://schemas.microsoft.com/office/powerpoint/2010/main" val="1872189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620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Garamond</vt:lpstr>
      <vt:lpstr>Gill Sans MT</vt:lpstr>
      <vt:lpstr>SavonVTI</vt:lpstr>
      <vt:lpstr>The adventure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Joel James Saju</cp:lastModifiedBy>
  <cp:revision>5</cp:revision>
  <dcterms:created xsi:type="dcterms:W3CDTF">2023-10-24T09:36:16Z</dcterms:created>
  <dcterms:modified xsi:type="dcterms:W3CDTF">2023-10-25T15:03:30Z</dcterms:modified>
</cp:coreProperties>
</file>