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69" r:id="rId15"/>
    <p:sldId id="270" r:id="rId16"/>
    <p:sldId id="274" r:id="rId17"/>
    <p:sldId id="273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66" d="100"/>
          <a:sy n="66" d="100"/>
        </p:scale>
        <p:origin x="1494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64F-BF5E-4ADA-8628-0FD9693D1FF7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EDEF-3B10-4715-8F26-00C4F621E0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57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64F-BF5E-4ADA-8628-0FD9693D1FF7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EDEF-3B10-4715-8F26-00C4F621E0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44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64F-BF5E-4ADA-8628-0FD9693D1FF7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EDEF-3B10-4715-8F26-00C4F621E0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17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64F-BF5E-4ADA-8628-0FD9693D1FF7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EDEF-3B10-4715-8F26-00C4F621E0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62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64F-BF5E-4ADA-8628-0FD9693D1FF7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EDEF-3B10-4715-8F26-00C4F621E0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22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64F-BF5E-4ADA-8628-0FD9693D1FF7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EDEF-3B10-4715-8F26-00C4F621E0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9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64F-BF5E-4ADA-8628-0FD9693D1FF7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EDEF-3B10-4715-8F26-00C4F621E0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4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64F-BF5E-4ADA-8628-0FD9693D1FF7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EDEF-3B10-4715-8F26-00C4F621E0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64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64F-BF5E-4ADA-8628-0FD9693D1FF7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EDEF-3B10-4715-8F26-00C4F621E0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0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64F-BF5E-4ADA-8628-0FD9693D1FF7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EDEF-3B10-4715-8F26-00C4F621E0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35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64F-BF5E-4ADA-8628-0FD9693D1FF7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EDEF-3B10-4715-8F26-00C4F621E0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13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0764F-BF5E-4ADA-8628-0FD9693D1FF7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9EDEF-3B10-4715-8F26-00C4F621E0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53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Stochastic Threshold to</a:t>
            </a:r>
            <a:br>
              <a:rPr lang="en-GB" dirty="0"/>
            </a:br>
            <a:r>
              <a:rPr lang="en-GB" dirty="0"/>
              <a:t>Unify Space and Time in Action Selection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Geoffrey Mégardon</a:t>
            </a:r>
          </a:p>
          <a:p>
            <a:r>
              <a:rPr lang="en-GB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9906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Unifying micro and macro-saccade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5128" y="2328431"/>
            <a:ext cx="268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Bompas and Sumner, 2011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77" y="2994299"/>
            <a:ext cx="3123079" cy="1676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690688"/>
            <a:ext cx="775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fact the fixational part of DINASAUR was already ignored in the original papers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1108" y="2994299"/>
            <a:ext cx="343949" cy="1339577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88" y="2994299"/>
            <a:ext cx="3123079" cy="167688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289400" y="2994299"/>
            <a:ext cx="64983" cy="1339577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495934" y="2328431"/>
            <a:ext cx="195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Trappenberg</a:t>
            </a:r>
            <a:r>
              <a:rPr lang="en-GB" dirty="0"/>
              <a:t>, 2001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181" y="4967715"/>
            <a:ext cx="784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 the Reaction times (Target/Distractor) were taken only from the blue interval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25969" y="2994298"/>
            <a:ext cx="343949" cy="1339577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704322" y="2994297"/>
            <a:ext cx="64983" cy="1339577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50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Unifying micro and macro-saccade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496650"/>
            <a:ext cx="1071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noise is so strong that it would have triggered micro-saccades on the fixation way before target presentation</a:t>
            </a: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383163"/>
            <a:ext cx="12192000" cy="269576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771050" y="3253779"/>
            <a:ext cx="761226" cy="6498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3170229" y="3903606"/>
            <a:ext cx="0" cy="1830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7650" y="2993354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Target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774" y="3366839"/>
            <a:ext cx="92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Fixation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42083" y="463427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(</a:t>
            </a:r>
            <a:r>
              <a:rPr lang="en-GB" dirty="0" err="1"/>
              <a:t>ms</a:t>
            </a:r>
            <a:r>
              <a:rPr lang="en-GB" dirty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63900" y="3748106"/>
            <a:ext cx="110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Distractor</a:t>
            </a:r>
          </a:p>
        </p:txBody>
      </p:sp>
      <p:sp>
        <p:nvSpPr>
          <p:cNvPr id="24" name="Oval 23"/>
          <p:cNvSpPr/>
          <p:nvPr/>
        </p:nvSpPr>
        <p:spPr>
          <a:xfrm>
            <a:off x="8103503" y="2867750"/>
            <a:ext cx="761226" cy="6498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8502682" y="3517577"/>
            <a:ext cx="0" cy="1830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6539" y="5748914"/>
            <a:ext cx="2918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Actual first saccades</a:t>
            </a:r>
          </a:p>
          <a:p>
            <a:r>
              <a:rPr lang="en-GB" dirty="0">
                <a:solidFill>
                  <a:schemeClr val="accent1"/>
                </a:solidFill>
              </a:rPr>
              <a:t>in Bompas and Sumner, 2011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30971" y="5351737"/>
            <a:ext cx="3103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Reported</a:t>
            </a:r>
          </a:p>
          <a:p>
            <a:r>
              <a:rPr lang="en-GB" dirty="0">
                <a:solidFill>
                  <a:schemeClr val="accent1"/>
                </a:solidFill>
              </a:rPr>
              <a:t>in Bompas and Sumner, 2011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62347" y="3049546"/>
            <a:ext cx="10237893" cy="336037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 rot="5400000">
            <a:off x="10807435" y="3385583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Space (nodes)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6006" y="2055870"/>
            <a:ext cx="332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trial simulation of DINASAUR</a:t>
            </a:r>
          </a:p>
        </p:txBody>
      </p:sp>
    </p:spTree>
    <p:extLst>
      <p:ext uri="{BB962C8B-B14F-4D97-AF65-F5344CB8AC3E}">
        <p14:creationId xmlns:p14="http://schemas.microsoft.com/office/powerpoint/2010/main" val="105653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Unifying micro and macro-saccade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03" y="3299576"/>
            <a:ext cx="3112804" cy="167136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7968" y="3400922"/>
            <a:ext cx="453176" cy="123437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653672" y="3426385"/>
            <a:ext cx="507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ignoring the fixation part when modelling saccade</a:t>
            </a:r>
          </a:p>
          <a:p>
            <a:r>
              <a:rPr lang="en-GB" dirty="0"/>
              <a:t> generation a good solution?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03" y="1401111"/>
            <a:ext cx="3123079" cy="167688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094534" y="1401111"/>
            <a:ext cx="343949" cy="1339577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28" y="5072286"/>
            <a:ext cx="3123079" cy="167688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220840" y="5072286"/>
            <a:ext cx="64983" cy="1339577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4469395" y="1401110"/>
            <a:ext cx="343949" cy="1339577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4635762" y="5072284"/>
            <a:ext cx="64983" cy="1339577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1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Unifying micro and macro-saccade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43" y="2749053"/>
            <a:ext cx="3829879" cy="3409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61" y="2749053"/>
            <a:ext cx="3620859" cy="37746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r="76166"/>
          <a:stretch/>
        </p:blipFill>
        <p:spPr>
          <a:xfrm>
            <a:off x="10532710" y="4978354"/>
            <a:ext cx="1642180" cy="15453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23778" t="-1079" r="52388" b="1079"/>
          <a:stretch/>
        </p:blipFill>
        <p:spPr>
          <a:xfrm>
            <a:off x="8763882" y="3399655"/>
            <a:ext cx="1642180" cy="15453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l="46173" t="1079" r="29993" b="-1079"/>
          <a:stretch/>
        </p:blipFill>
        <p:spPr>
          <a:xfrm>
            <a:off x="8871480" y="4978354"/>
            <a:ext cx="1642180" cy="15453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/>
          <a:srcRect l="73834" t="-1079" r="2332" b="1079"/>
          <a:stretch/>
        </p:blipFill>
        <p:spPr>
          <a:xfrm>
            <a:off x="10513660" y="3416335"/>
            <a:ext cx="1642180" cy="1545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2494" y="1548724"/>
            <a:ext cx="4078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Hafed et al. 2008-2016</a:t>
            </a:r>
          </a:p>
          <a:p>
            <a:r>
              <a:rPr lang="en-GB" b="1" dirty="0">
                <a:solidFill>
                  <a:schemeClr val="accent1"/>
                </a:solidFill>
              </a:rPr>
              <a:t>Micro saccades are not different from Macro saccades </a:t>
            </a:r>
          </a:p>
          <a:p>
            <a:r>
              <a:rPr lang="en-GB" dirty="0"/>
              <a:t>Both generated/controlled by the SC</a:t>
            </a:r>
          </a:p>
        </p:txBody>
      </p:sp>
      <p:sp>
        <p:nvSpPr>
          <p:cNvPr id="4" name="Rectangle 3"/>
          <p:cNvSpPr/>
          <p:nvPr/>
        </p:nvSpPr>
        <p:spPr>
          <a:xfrm>
            <a:off x="6078890" y="16301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Otero-Millan at al. 2008-2013</a:t>
            </a:r>
          </a:p>
          <a:p>
            <a:r>
              <a:rPr lang="en-GB" b="1" dirty="0">
                <a:solidFill>
                  <a:schemeClr val="accent1"/>
                </a:solidFill>
              </a:rPr>
              <a:t>Micro saccades are not different from Macro saccades</a:t>
            </a:r>
          </a:p>
          <a:p>
            <a:r>
              <a:rPr lang="en-GB" dirty="0"/>
              <a:t>Continuum from fixational movement to free viewing</a:t>
            </a:r>
          </a:p>
        </p:txBody>
      </p:sp>
    </p:spTree>
    <p:extLst>
      <p:ext uri="{BB962C8B-B14F-4D97-AF65-F5344CB8AC3E}">
        <p14:creationId xmlns:p14="http://schemas.microsoft.com/office/powerpoint/2010/main" val="3787799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Unifying micro and macro-saccade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6516" y="1619927"/>
            <a:ext cx="655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 why ignoring small saccades? In DINASAUR, small saccades were: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6166"/>
          <a:stretch/>
        </p:blipFill>
        <p:spPr>
          <a:xfrm>
            <a:off x="2785564" y="4475211"/>
            <a:ext cx="1642180" cy="1545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6173" t="1079" r="29993" b="-1079"/>
          <a:stretch/>
        </p:blipFill>
        <p:spPr>
          <a:xfrm>
            <a:off x="4756993" y="2466964"/>
            <a:ext cx="1767631" cy="16633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124" y="2502346"/>
            <a:ext cx="1919001" cy="16200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47917" y="217289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Not well distributed in time (Too many)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Not well distributed in space? (centred on zero)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Messing up the trials (accounting for one saccade per trial)</a:t>
            </a:r>
          </a:p>
        </p:txBody>
      </p:sp>
    </p:spTree>
    <p:extLst>
      <p:ext uri="{BB962C8B-B14F-4D97-AF65-F5344CB8AC3E}">
        <p14:creationId xmlns:p14="http://schemas.microsoft.com/office/powerpoint/2010/main" val="403703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Unifying micro and macro-saccade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018" y="1653096"/>
            <a:ext cx="312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accent1"/>
                </a:solidFill>
              </a:rPr>
              <a:t>not well distributed in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18355"/>
            <a:ext cx="4126592" cy="2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10" y="3318355"/>
            <a:ext cx="4205341" cy="25972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69193" y="2949023"/>
            <a:ext cx="22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Exponential Threshold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6447" y="2949023"/>
            <a:ext cx="326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DINASAUR in Annie’s experiment</a:t>
            </a:r>
          </a:p>
        </p:txBody>
      </p:sp>
    </p:spTree>
    <p:extLst>
      <p:ext uri="{BB962C8B-B14F-4D97-AF65-F5344CB8AC3E}">
        <p14:creationId xmlns:p14="http://schemas.microsoft.com/office/powerpoint/2010/main" val="239140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Unifying micro and macro-saccade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152" y="2021148"/>
            <a:ext cx="5581225" cy="19380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06370" y="1643795"/>
            <a:ext cx="19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Noise in DINASAUR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643" y="1409317"/>
            <a:ext cx="285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- not well distributed in time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67713" y="2105025"/>
            <a:ext cx="3371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- Difficult to control of the probability to trigger a saccade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- Noise interacts with the mutual excitation/inhibition interactions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38" y="4241386"/>
            <a:ext cx="5874856" cy="183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4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06" y="4386335"/>
            <a:ext cx="6650432" cy="20760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Unifying micro and macro-saccade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98" y="2142237"/>
            <a:ext cx="5581225" cy="19380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4470" y="1785782"/>
            <a:ext cx="211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Stochastic Threshold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67712" y="2281230"/>
            <a:ext cx="32289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Used as a general model of noise for fitting neuron models</a:t>
            </a:r>
          </a:p>
          <a:p>
            <a:endParaRPr lang="en-GB" dirty="0"/>
          </a:p>
          <a:p>
            <a:r>
              <a:rPr lang="en-GB" dirty="0"/>
              <a:t>- Direct control of the probability to trigger a saccade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- Noise is independent from stimulus interactions</a:t>
            </a: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(note the small effect of Distractor)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85643" y="1409317"/>
            <a:ext cx="285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- not well distributed in time</a:t>
            </a:r>
          </a:p>
        </p:txBody>
      </p:sp>
    </p:spTree>
    <p:extLst>
      <p:ext uri="{BB962C8B-B14F-4D97-AF65-F5344CB8AC3E}">
        <p14:creationId xmlns:p14="http://schemas.microsoft.com/office/powerpoint/2010/main" val="3277129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Unifying micro and macro-saccade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018" y="1443546"/>
            <a:ext cx="312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accent1"/>
                </a:solidFill>
              </a:rPr>
              <a:t>not well distributed in time 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accent1"/>
                </a:solidFill>
              </a:rPr>
              <a:t>not well distributed in space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435" y="3318355"/>
            <a:ext cx="4205341" cy="25972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7418" y="2949023"/>
            <a:ext cx="22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Exponential Threshold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15"/>
          <a:stretch/>
        </p:blipFill>
        <p:spPr>
          <a:xfrm>
            <a:off x="1059343" y="3318355"/>
            <a:ext cx="4860548" cy="25972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59249" y="2949023"/>
            <a:ext cx="211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Stochastic Threshold</a:t>
            </a:r>
          </a:p>
        </p:txBody>
      </p:sp>
      <p:sp>
        <p:nvSpPr>
          <p:cNvPr id="6" name="Cross 5"/>
          <p:cNvSpPr/>
          <p:nvPr/>
        </p:nvSpPr>
        <p:spPr>
          <a:xfrm>
            <a:off x="6205538" y="4076701"/>
            <a:ext cx="590550" cy="552450"/>
          </a:xfrm>
          <a:prstGeom prst="plus">
            <a:avLst>
              <a:gd name="adj" fmla="val 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74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Unifying micro and macro-saccade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018" y="1443546"/>
            <a:ext cx="905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accent1"/>
                </a:solidFill>
              </a:rPr>
              <a:t>Distribution in space </a:t>
            </a:r>
            <a:r>
              <a:rPr lang="en-GB" dirty="0">
                <a:solidFill>
                  <a:schemeClr val="accent2"/>
                </a:solidFill>
              </a:rPr>
              <a:t>(Caution! We’re using the stochastic threshold for simpler simulations)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1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Unifying micro and macro-saccade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27" y="2623686"/>
            <a:ext cx="4789231" cy="3265385"/>
          </a:xfrm>
        </p:spPr>
      </p:pic>
      <p:sp>
        <p:nvSpPr>
          <p:cNvPr id="8" name="TextBox 7"/>
          <p:cNvSpPr txBox="1"/>
          <p:nvPr/>
        </p:nvSpPr>
        <p:spPr>
          <a:xfrm>
            <a:off x="873794" y="1321356"/>
            <a:ext cx="344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DINASAUR and Annie’s experiment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914" y="2816195"/>
            <a:ext cx="5364491" cy="288036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52150" y="2873229"/>
            <a:ext cx="1736522" cy="100667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17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Unifying micro and macro-saccade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27" y="2623686"/>
            <a:ext cx="4789231" cy="3265385"/>
          </a:xfrm>
        </p:spPr>
      </p:pic>
      <p:sp>
        <p:nvSpPr>
          <p:cNvPr id="8" name="TextBox 7"/>
          <p:cNvSpPr txBox="1"/>
          <p:nvPr/>
        </p:nvSpPr>
        <p:spPr>
          <a:xfrm>
            <a:off x="873794" y="1321356"/>
            <a:ext cx="344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DINASAUR and Annie’s experiment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914" y="2816195"/>
            <a:ext cx="5364491" cy="28803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17552" y="3703739"/>
            <a:ext cx="1736522" cy="100667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93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Unifying micro and macro-saccade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27" y="2623686"/>
            <a:ext cx="4789231" cy="3265385"/>
          </a:xfrm>
        </p:spPr>
      </p:pic>
      <p:sp>
        <p:nvSpPr>
          <p:cNvPr id="8" name="TextBox 7"/>
          <p:cNvSpPr txBox="1"/>
          <p:nvPr/>
        </p:nvSpPr>
        <p:spPr>
          <a:xfrm>
            <a:off x="873794" y="1321356"/>
            <a:ext cx="344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DINASAUR and Annie’s experiment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914" y="2816195"/>
            <a:ext cx="5364491" cy="28803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82954" y="4500693"/>
            <a:ext cx="1736522" cy="100667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Unifying micro and macro-saccade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27" y="2623686"/>
            <a:ext cx="4789231" cy="3265385"/>
          </a:xfrm>
        </p:spPr>
      </p:pic>
      <p:sp>
        <p:nvSpPr>
          <p:cNvPr id="8" name="TextBox 7"/>
          <p:cNvSpPr txBox="1"/>
          <p:nvPr/>
        </p:nvSpPr>
        <p:spPr>
          <a:xfrm>
            <a:off x="873794" y="1321356"/>
            <a:ext cx="344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DINASAUR and Annie’s experiment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914" y="2816195"/>
            <a:ext cx="5364491" cy="28803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82954" y="4509082"/>
            <a:ext cx="1736522" cy="100667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1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Unifying micro and macro-saccade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3794" y="1321356"/>
            <a:ext cx="344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DINASAUR and Annie’s experiment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18" y="4746899"/>
            <a:ext cx="3124059" cy="1677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52" y="4746899"/>
            <a:ext cx="3123079" cy="16768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26" y="4746899"/>
            <a:ext cx="3123079" cy="1676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501" y="1740745"/>
            <a:ext cx="5364491" cy="28803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667125" y="3381375"/>
            <a:ext cx="1428750" cy="16383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676900" y="3486150"/>
            <a:ext cx="76200" cy="1543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477000" y="3419475"/>
            <a:ext cx="1362075" cy="1600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03152" y="6551807"/>
            <a:ext cx="96053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3476" y="649308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23221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Unifying micro and macro-saccade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3794" y="1321356"/>
            <a:ext cx="344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DINASAUR and Annie’s experiment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18" y="4746899"/>
            <a:ext cx="3124059" cy="1677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52" y="4746899"/>
            <a:ext cx="3123079" cy="16768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5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27" y="4746899"/>
            <a:ext cx="3123077" cy="1676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501" y="1740745"/>
            <a:ext cx="5364491" cy="288036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667125" y="3381375"/>
            <a:ext cx="1428750" cy="16383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676900" y="3486150"/>
            <a:ext cx="76200" cy="1543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 flipV="1">
            <a:off x="6921665" y="3946799"/>
            <a:ext cx="1422235" cy="10728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03152" y="6551807"/>
            <a:ext cx="96053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53476" y="649308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6" name="Arrow: Right 5"/>
          <p:cNvSpPr/>
          <p:nvPr/>
        </p:nvSpPr>
        <p:spPr>
          <a:xfrm rot="5400000">
            <a:off x="7962201" y="3916389"/>
            <a:ext cx="2365696" cy="1602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TOP DOWN </a:t>
            </a:r>
          </a:p>
        </p:txBody>
      </p:sp>
    </p:spTree>
    <p:extLst>
      <p:ext uri="{BB962C8B-B14F-4D97-AF65-F5344CB8AC3E}">
        <p14:creationId xmlns:p14="http://schemas.microsoft.com/office/powerpoint/2010/main" val="80599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Unifying micro and macro-saccade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3794" y="1321356"/>
            <a:ext cx="344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DINASAUR and Annie’s experiment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18" y="4746899"/>
            <a:ext cx="3124059" cy="1677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52" y="4746899"/>
            <a:ext cx="3123079" cy="16768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27" y="4746899"/>
            <a:ext cx="3123077" cy="1676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28950" y="2152650"/>
            <a:ext cx="5293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OK, that is good, but …</a:t>
            </a:r>
          </a:p>
          <a:p>
            <a:r>
              <a:rPr lang="en-GB" dirty="0"/>
              <a:t>DINASAUR is made to:</a:t>
            </a:r>
          </a:p>
          <a:p>
            <a:pPr marL="285750" indent="-285750">
              <a:buFontTx/>
              <a:buChar char="-"/>
            </a:pPr>
            <a:r>
              <a:rPr lang="en-GB" dirty="0"/>
              <a:t>trigger a saccade whenever the threshold in passed</a:t>
            </a:r>
          </a:p>
          <a:p>
            <a:pPr marL="285750" indent="-285750">
              <a:buFontTx/>
              <a:buChar char="-"/>
            </a:pPr>
            <a:r>
              <a:rPr lang="en-GB" dirty="0"/>
              <a:t>trigger only one saccade per trial</a:t>
            </a:r>
          </a:p>
        </p:txBody>
      </p:sp>
      <p:cxnSp>
        <p:nvCxnSpPr>
          <p:cNvPr id="13" name="Straight Arrow Connector 12"/>
          <p:cNvCxnSpPr>
            <a:cxnSpLocks/>
            <a:stCxn id="23" idx="1"/>
          </p:cNvCxnSpPr>
          <p:nvPr/>
        </p:nvCxnSpPr>
        <p:spPr>
          <a:xfrm flipH="1">
            <a:off x="2838451" y="3851791"/>
            <a:ext cx="1971674" cy="17679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23" idx="2"/>
          </p:cNvCxnSpPr>
          <p:nvPr/>
        </p:nvCxnSpPr>
        <p:spPr>
          <a:xfrm>
            <a:off x="5580368" y="4036457"/>
            <a:ext cx="381161" cy="1180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23" idx="3"/>
          </p:cNvCxnSpPr>
          <p:nvPr/>
        </p:nvCxnSpPr>
        <p:spPr>
          <a:xfrm>
            <a:off x="6350611" y="3851791"/>
            <a:ext cx="2821964" cy="14345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10125" y="3667125"/>
            <a:ext cx="1540486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P(Saccade) &gt; 0</a:t>
            </a:r>
          </a:p>
        </p:txBody>
      </p:sp>
      <p:pic>
        <p:nvPicPr>
          <p:cNvPr id="27" name="Graphic 26" descr="Confused Face with No Fi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4056" y="3151769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103152" y="6551807"/>
            <a:ext cx="96053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53476" y="649308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07154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Unifying micro and macro-saccade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3794" y="1321356"/>
            <a:ext cx="344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DINASAUR and Annie’s experiment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18" y="4746899"/>
            <a:ext cx="3124059" cy="1677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52" y="4746899"/>
            <a:ext cx="3123079" cy="16768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27" y="4746899"/>
            <a:ext cx="3123077" cy="16768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10125" y="3667125"/>
            <a:ext cx="1067921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Solution?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2600325" y="5153025"/>
            <a:ext cx="476250" cy="923925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776915" y="4848225"/>
            <a:ext cx="476250" cy="124777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8920164" y="4848227"/>
            <a:ext cx="476250" cy="124777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Graphic 15" descr="Grinning Face with No Fi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8046" y="33945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8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452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Stochastic Threshold to Unify Space and Time in Action Selection  </vt:lpstr>
      <vt:lpstr>Unifying micro and macro-saccade</vt:lpstr>
      <vt:lpstr>Unifying micro and macro-saccade</vt:lpstr>
      <vt:lpstr>Unifying micro and macro-saccade</vt:lpstr>
      <vt:lpstr>Unifying micro and macro-saccade</vt:lpstr>
      <vt:lpstr>Unifying micro and macro-saccade</vt:lpstr>
      <vt:lpstr>Unifying micro and macro-saccade</vt:lpstr>
      <vt:lpstr>Unifying micro and macro-saccade</vt:lpstr>
      <vt:lpstr>Unifying micro and macro-saccade</vt:lpstr>
      <vt:lpstr>Unifying micro and macro-saccade</vt:lpstr>
      <vt:lpstr>Unifying micro and macro-saccade</vt:lpstr>
      <vt:lpstr>Unifying micro and macro-saccade</vt:lpstr>
      <vt:lpstr>Unifying micro and macro-saccade</vt:lpstr>
      <vt:lpstr>Unifying micro and macro-saccade</vt:lpstr>
      <vt:lpstr>Unifying micro and macro-saccade</vt:lpstr>
      <vt:lpstr>Unifying micro and macro-saccade</vt:lpstr>
      <vt:lpstr>Unifying micro and macro-saccade</vt:lpstr>
      <vt:lpstr>Unifying micro and macro-saccade</vt:lpstr>
      <vt:lpstr>Unifying micro and macro-saccade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Mégardon</dc:creator>
  <cp:lastModifiedBy>Geoffrey Mégardon</cp:lastModifiedBy>
  <cp:revision>42</cp:revision>
  <dcterms:created xsi:type="dcterms:W3CDTF">2017-02-21T15:00:08Z</dcterms:created>
  <dcterms:modified xsi:type="dcterms:W3CDTF">2017-02-23T13:11:54Z</dcterms:modified>
</cp:coreProperties>
</file>