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9"/>
  </p:notesMasterIdLst>
  <p:sldIdLst>
    <p:sldId id="256" r:id="rId2"/>
    <p:sldId id="257" r:id="rId3"/>
    <p:sldId id="259" r:id="rId4"/>
    <p:sldId id="272" r:id="rId5"/>
    <p:sldId id="262" r:id="rId6"/>
    <p:sldId id="271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/>
    <p:restoredTop sz="94718"/>
  </p:normalViewPr>
  <p:slideViewPr>
    <p:cSldViewPr snapToGrid="0" snapToObjects="1">
      <p:cViewPr varScale="1">
        <p:scale>
          <a:sx n="92" d="100"/>
          <a:sy n="92" d="100"/>
        </p:scale>
        <p:origin x="85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4" d="100"/>
          <a:sy n="74" d="100"/>
        </p:scale>
        <p:origin x="35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A8456-1B03-CA4E-BC7A-8D886A83BBD9}" type="datetimeFigureOut">
              <a:rPr lang="fr-FR" smtClean="0"/>
              <a:t>26/05/2016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3D106-ED0D-D24A-B308-FDE4A5B8B2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9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3D106-ED0D-D24A-B308-FDE4A5B8B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2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6811-A3B8-594E-A891-5A816AB5AC48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1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730D-EEBE-7B49-A15D-32A9552ED4F3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1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5BB2-58CC-7942-BD75-97669F60A8BE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1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63B-DC51-1945-B4F3-5DC0E314BA8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DCE4-8625-B64D-91DC-AE1088F6EB27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77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8CE5-DA4B-8548-9F66-86F46843408D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3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07BF-0E3E-994E-9ECC-1C08220C3B4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0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C17D9-2D60-274F-B193-A65CC57C3416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37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B314-B730-8140-8EBB-05BE25929229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95EC-F297-1B44-BFE2-5D3EC85C29FC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94D1-239D-2246-94C1-EDF978AA3A33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C939-099D-5844-A2DB-43CF7A26B557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7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5822-F2BD-5043-A2F7-8766FF2F6C5C}" type="datetime1">
              <a:rPr lang="fr-FR" smtClean="0"/>
              <a:t>26/05/2016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0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8477-A349-3A45-90B6-920C0E68602E}" type="datetime1">
              <a:rPr lang="fr-FR" smtClean="0"/>
              <a:t>26/05/2016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F69-8EA7-3247-8E18-E3D15A146495}" type="datetime1">
              <a:rPr lang="fr-FR" smtClean="0"/>
              <a:t>26/05/2016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66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01A5-4A31-6841-B866-3CD89E5EB8E8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202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3986C-4424-984A-AA43-A8EF9FBF5886}" type="datetime1">
              <a:rPr lang="fr-FR" smtClean="0"/>
              <a:t>26/05/2016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8EED88-7ACA-1540-9686-B667ACFB3D05}" type="datetime1">
              <a:rPr lang="fr-FR" smtClean="0"/>
              <a:t>26/05/2016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03FE7-2333-2949-8B32-25F7C937CE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2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odulaire/ELK-Ansib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1</a:t>
            </a:fld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0" y="6705600"/>
            <a:ext cx="1741714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159327"/>
            <a:ext cx="10018713" cy="1752599"/>
          </a:xfrm>
        </p:spPr>
        <p:txBody>
          <a:bodyPr/>
          <a:lstStyle/>
          <a:p>
            <a:r>
              <a:rPr lang="fr-FR" dirty="0" err="1" smtClean="0"/>
              <a:t>Ansible</a:t>
            </a:r>
            <a:r>
              <a:rPr lang="fr-FR" dirty="0" smtClean="0"/>
              <a:t> - ELK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1" y="1790431"/>
            <a:ext cx="10018713" cy="388620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err="1" smtClean="0"/>
              <a:t>Reminder</a:t>
            </a:r>
            <a:endParaRPr lang="fr-FR" dirty="0" smtClean="0"/>
          </a:p>
          <a:p>
            <a:r>
              <a:rPr lang="fr-FR" dirty="0" err="1"/>
              <a:t>Advancement</a:t>
            </a:r>
            <a:endParaRPr lang="fr-FR" dirty="0" smtClean="0"/>
          </a:p>
          <a:p>
            <a:r>
              <a:rPr lang="fr-FR" dirty="0" err="1" smtClean="0"/>
              <a:t>Deliverable</a:t>
            </a:r>
            <a:endParaRPr lang="fr-FR" dirty="0" smtClean="0"/>
          </a:p>
          <a:p>
            <a:r>
              <a:rPr lang="fr-FR" dirty="0" err="1"/>
              <a:t>Blocking</a:t>
            </a:r>
            <a:r>
              <a:rPr lang="fr-FR" dirty="0"/>
              <a:t> points</a:t>
            </a:r>
          </a:p>
          <a:p>
            <a:r>
              <a:rPr lang="fr-FR" dirty="0" smtClean="0"/>
              <a:t>GitHub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2</a:t>
            </a:fld>
            <a:endParaRPr lang="fr-FR"/>
          </a:p>
        </p:txBody>
      </p:sp>
      <p:sp>
        <p:nvSpPr>
          <p:cNvPr id="4" name="PB"/>
          <p:cNvSpPr/>
          <p:nvPr/>
        </p:nvSpPr>
        <p:spPr>
          <a:xfrm>
            <a:off x="0" y="6705600"/>
            <a:ext cx="3483428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3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Topology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6" y="716321"/>
            <a:ext cx="11083916" cy="5532079"/>
          </a:xfrm>
          <a:prstGeom prst="rect">
            <a:avLst/>
          </a:prstGeom>
        </p:spPr>
      </p:pic>
      <p:sp>
        <p:nvSpPr>
          <p:cNvPr id="4" name="PB"/>
          <p:cNvSpPr/>
          <p:nvPr/>
        </p:nvSpPr>
        <p:spPr>
          <a:xfrm>
            <a:off x="0" y="6705600"/>
            <a:ext cx="5225143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4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4</a:t>
            </a:fld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551709" y="351196"/>
            <a:ext cx="56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Advancement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1358899"/>
            <a:ext cx="10058400" cy="4163746"/>
          </a:xfrm>
          <a:prstGeom prst="rect">
            <a:avLst/>
          </a:prstGeom>
        </p:spPr>
      </p:pic>
      <p:sp>
        <p:nvSpPr>
          <p:cNvPr id="5" name="PB"/>
          <p:cNvSpPr/>
          <p:nvPr/>
        </p:nvSpPr>
        <p:spPr>
          <a:xfrm>
            <a:off x="0" y="6705600"/>
            <a:ext cx="6966857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Deliverable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18088" y="2525486"/>
            <a:ext cx="5355825" cy="2556193"/>
          </a:xfrm>
        </p:spPr>
        <p:txBody>
          <a:bodyPr numCol="1">
            <a:normAutofit/>
          </a:bodyPr>
          <a:lstStyle/>
          <a:p>
            <a:r>
              <a:rPr lang="fr-FR" sz="1800" b="1" dirty="0" err="1" smtClean="0"/>
              <a:t>Some</a:t>
            </a:r>
            <a:r>
              <a:rPr lang="fr-FR" sz="1800" b="1" dirty="0" smtClean="0"/>
              <a:t> documentations : </a:t>
            </a:r>
            <a:r>
              <a:rPr lang="fr-FR" sz="1800" b="1" dirty="0" err="1" smtClean="0"/>
              <a:t>Ansible</a:t>
            </a:r>
            <a:r>
              <a:rPr lang="fr-FR" sz="1800" b="1" dirty="0" smtClean="0"/>
              <a:t> &amp; ELK</a:t>
            </a:r>
          </a:p>
          <a:p>
            <a:r>
              <a:rPr lang="fr-FR" sz="1800" b="1" dirty="0" smtClean="0"/>
              <a:t>Install </a:t>
            </a:r>
            <a:r>
              <a:rPr lang="fr-FR" sz="1800" b="1" dirty="0" err="1" smtClean="0"/>
              <a:t>playbooks</a:t>
            </a:r>
            <a:r>
              <a:rPr lang="fr-FR" sz="1800" b="1" dirty="0" smtClean="0"/>
              <a:t> </a:t>
            </a:r>
            <a:endParaRPr lang="fr-FR" sz="1800" b="1" dirty="0"/>
          </a:p>
          <a:p>
            <a:r>
              <a:rPr lang="fr-FR" sz="1800" b="1" dirty="0" err="1" smtClean="0"/>
              <a:t>Rsyslog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conf</a:t>
            </a:r>
            <a:r>
              <a:rPr lang="fr-FR" sz="1800" b="1" dirty="0" smtClean="0"/>
              <a:t> files</a:t>
            </a:r>
          </a:p>
          <a:p>
            <a:r>
              <a:rPr lang="fr-FR" sz="1800" b="1" dirty="0" err="1" smtClean="0"/>
              <a:t>Logstash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groks</a:t>
            </a:r>
            <a:endParaRPr lang="fr-FR" sz="1800" b="1" dirty="0" smtClean="0"/>
          </a:p>
          <a:p>
            <a:r>
              <a:rPr lang="fr-FR" sz="1800" b="1" dirty="0" err="1" smtClean="0"/>
              <a:t>Templates</a:t>
            </a:r>
            <a:r>
              <a:rPr lang="fr-FR" sz="1800" b="1" dirty="0" smtClean="0"/>
              <a:t> exemples (</a:t>
            </a:r>
            <a:r>
              <a:rPr lang="fr-FR" sz="1800" b="1" dirty="0" err="1" smtClean="0"/>
              <a:t>nginx,syslog,apache</a:t>
            </a:r>
            <a:r>
              <a:rPr lang="fr-FR" sz="1800" b="1" dirty="0" smtClean="0"/>
              <a:t>,</a:t>
            </a:r>
            <a:r>
              <a:rPr lang="is-IS" sz="1800" b="1" dirty="0" smtClean="0"/>
              <a:t>…</a:t>
            </a:r>
            <a:r>
              <a:rPr lang="fr-FR" sz="1800" b="1" dirty="0" smtClean="0"/>
              <a:t>)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700310" y="5168766"/>
            <a:ext cx="8599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Available</a:t>
            </a:r>
            <a:r>
              <a:rPr lang="fr-FR" sz="2800" dirty="0" smtClean="0"/>
              <a:t> </a:t>
            </a:r>
            <a:r>
              <a:rPr lang="fr-FR" sz="2800" dirty="0" err="1" smtClean="0"/>
              <a:t>here</a:t>
            </a:r>
            <a:r>
              <a:rPr lang="fr-FR" sz="2800" dirty="0"/>
              <a:t> </a:t>
            </a:r>
            <a:r>
              <a:rPr lang="fr-FR" sz="2800" dirty="0">
                <a:hlinkClick r:id="rId2"/>
              </a:rPr>
              <a:t>https://</a:t>
            </a:r>
            <a:r>
              <a:rPr lang="fr-FR" sz="2800" dirty="0" smtClean="0">
                <a:hlinkClick r:id="rId2"/>
              </a:rPr>
              <a:t>github.com/Nodulaire/ELK-Ansible</a:t>
            </a:r>
            <a:endParaRPr lang="fr-FR" sz="2800" dirty="0" smtClean="0"/>
          </a:p>
        </p:txBody>
      </p:sp>
      <p:sp>
        <p:nvSpPr>
          <p:cNvPr id="5" name="PB"/>
          <p:cNvSpPr/>
          <p:nvPr/>
        </p:nvSpPr>
        <p:spPr>
          <a:xfrm>
            <a:off x="0" y="6705600"/>
            <a:ext cx="8708572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/>
              <a:t>B</a:t>
            </a:r>
            <a:r>
              <a:rPr lang="fr-FR" dirty="0" err="1" smtClean="0"/>
              <a:t>locking</a:t>
            </a:r>
            <a:r>
              <a:rPr lang="fr-FR" dirty="0" smtClean="0"/>
              <a:t> 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80227" y="2213127"/>
            <a:ext cx="6431547" cy="1939637"/>
          </a:xfrm>
        </p:spPr>
        <p:txBody>
          <a:bodyPr numCol="1">
            <a:normAutofit/>
          </a:bodyPr>
          <a:lstStyle/>
          <a:p>
            <a:r>
              <a:rPr lang="fr-FR" sz="1800" b="1" dirty="0" smtClean="0"/>
              <a:t>Standardisation of the </a:t>
            </a:r>
            <a:r>
              <a:rPr lang="fr-FR" sz="1800" b="1" dirty="0" err="1" smtClean="0"/>
              <a:t>received</a:t>
            </a:r>
            <a:r>
              <a:rPr lang="fr-FR" sz="1800" b="1" dirty="0" smtClean="0"/>
              <a:t> logs ( </a:t>
            </a:r>
            <a:r>
              <a:rPr lang="fr-FR" sz="1800" b="1" dirty="0" err="1" smtClean="0"/>
              <a:t>grok</a:t>
            </a:r>
            <a:r>
              <a:rPr lang="fr-FR" sz="1800" b="1" dirty="0" smtClean="0"/>
              <a:t> )</a:t>
            </a:r>
          </a:p>
          <a:p>
            <a:r>
              <a:rPr lang="fr-FR" sz="1800" b="1" dirty="0" err="1" smtClean="0"/>
              <a:t>Sizing</a:t>
            </a:r>
            <a:r>
              <a:rPr lang="fr-FR" sz="1800" b="1" dirty="0" smtClean="0"/>
              <a:t> of the hardware</a:t>
            </a:r>
          </a:p>
          <a:p>
            <a:r>
              <a:rPr lang="fr-FR" sz="1800" b="1" dirty="0" smtClean="0"/>
              <a:t>Relevant </a:t>
            </a:r>
            <a:r>
              <a:rPr lang="fr-FR" sz="1800" b="1" dirty="0" err="1" smtClean="0"/>
              <a:t>kibana</a:t>
            </a:r>
            <a:r>
              <a:rPr lang="fr-FR" sz="1800" b="1" dirty="0" smtClean="0"/>
              <a:t> </a:t>
            </a:r>
            <a:r>
              <a:rPr lang="fr-FR" sz="1800" b="1" dirty="0" err="1" smtClean="0"/>
              <a:t>dashboard</a:t>
            </a:r>
            <a:endParaRPr lang="fr-FR" sz="1800" b="1" dirty="0" smtClean="0"/>
          </a:p>
          <a:p>
            <a:r>
              <a:rPr lang="fr-FR" sz="1800" b="1" dirty="0" smtClean="0"/>
              <a:t>PKI </a:t>
            </a:r>
            <a:r>
              <a:rPr lang="fr-FR" sz="1800" b="1" dirty="0" err="1" smtClean="0"/>
              <a:t>Integration</a:t>
            </a:r>
            <a:endParaRPr lang="fr-FR" sz="1800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5726243" y="3028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6" name="PB"/>
          <p:cNvSpPr/>
          <p:nvPr/>
        </p:nvSpPr>
        <p:spPr>
          <a:xfrm>
            <a:off x="0" y="6705600"/>
            <a:ext cx="10450285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2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6644" y="685800"/>
            <a:ext cx="10018713" cy="1752599"/>
          </a:xfrm>
        </p:spPr>
        <p:txBody>
          <a:bodyPr/>
          <a:lstStyle/>
          <a:p>
            <a:r>
              <a:rPr lang="fr-FR" dirty="0" err="1" smtClean="0"/>
              <a:t>GitHub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086644" y="2241327"/>
            <a:ext cx="10018713" cy="3124201"/>
          </a:xfrm>
        </p:spPr>
        <p:txBody>
          <a:bodyPr/>
          <a:lstStyle/>
          <a:p>
            <a:pPr algn="ctr"/>
            <a:r>
              <a:rPr lang="fr-FR" dirty="0" smtClean="0"/>
              <a:t>Progression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availaible</a:t>
            </a:r>
            <a:r>
              <a:rPr lang="fr-FR" dirty="0" smtClean="0"/>
              <a:t> on </a:t>
            </a:r>
            <a:r>
              <a:rPr lang="fr-FR" dirty="0" err="1" smtClean="0"/>
              <a:t>our</a:t>
            </a:r>
            <a:r>
              <a:rPr lang="fr-FR" dirty="0" smtClean="0"/>
              <a:t>  GitHub  at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github.com/Nodulaire/ELK-Ansible</a:t>
            </a:r>
            <a:endParaRPr lang="fr-FR" dirty="0"/>
          </a:p>
          <a:p>
            <a:pPr algn="ctr"/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entire</a:t>
            </a:r>
            <a:r>
              <a:rPr lang="fr-FR" dirty="0" smtClean="0"/>
              <a:t> projet </a:t>
            </a:r>
            <a:r>
              <a:rPr lang="fr-FR" dirty="0" err="1" smtClean="0"/>
              <a:t>simply</a:t>
            </a:r>
            <a:r>
              <a:rPr lang="fr-FR" dirty="0"/>
              <a:t> do : </a:t>
            </a:r>
          </a:p>
          <a:p>
            <a:pPr marL="0" indent="0" algn="ctr">
              <a:buNone/>
            </a:pPr>
            <a:r>
              <a:rPr lang="fr-FR" dirty="0" smtClean="0"/>
              <a:t>git </a:t>
            </a:r>
            <a:r>
              <a:rPr lang="fr-FR" dirty="0"/>
              <a:t>clone https://</a:t>
            </a:r>
            <a:r>
              <a:rPr lang="fr-FR" dirty="0" err="1"/>
              <a:t>github.com</a:t>
            </a:r>
            <a:r>
              <a:rPr lang="fr-FR" dirty="0"/>
              <a:t>/Nodulaire/ELK-</a:t>
            </a:r>
            <a:r>
              <a:rPr lang="fr-FR" dirty="0" err="1"/>
              <a:t>Ansible.git</a:t>
            </a:r>
            <a:endParaRPr lang="fr-FR" dirty="0" smtClean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3FE7-2333-2949-8B32-25F7C937CE7F}" type="slidenum">
              <a:rPr lang="fr-FR" smtClean="0"/>
              <a:t>7</a:t>
            </a:fld>
            <a:endParaRPr lang="fr-FR"/>
          </a:p>
        </p:txBody>
      </p:sp>
      <p:sp>
        <p:nvSpPr>
          <p:cNvPr id="3" name="PB"/>
          <p:cNvSpPr/>
          <p:nvPr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461</TotalTime>
  <Words>93</Words>
  <Application>Microsoft Macintosh PowerPoint</Application>
  <PresentationFormat>Grand écran</PresentationFormat>
  <Paragraphs>35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Corbel</vt:lpstr>
      <vt:lpstr>Arial</vt:lpstr>
      <vt:lpstr>Parallaxe</vt:lpstr>
      <vt:lpstr>Ansible - ELK</vt:lpstr>
      <vt:lpstr>Ansible - ELK</vt:lpstr>
      <vt:lpstr>Présentation PowerPoint</vt:lpstr>
      <vt:lpstr>Présentation PowerPoint</vt:lpstr>
      <vt:lpstr>Deliverable</vt:lpstr>
      <vt:lpstr>Blocking point</vt:lpstr>
      <vt:lpstr>GitHub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- ELK</dc:title>
  <dc:creator>Boris</dc:creator>
  <cp:lastModifiedBy>Boris</cp:lastModifiedBy>
  <cp:revision>39</cp:revision>
  <cp:lastPrinted>2016-05-12T06:50:12Z</cp:lastPrinted>
  <dcterms:created xsi:type="dcterms:W3CDTF">2016-03-15T15:08:13Z</dcterms:created>
  <dcterms:modified xsi:type="dcterms:W3CDTF">2016-05-26T09:32:05Z</dcterms:modified>
</cp:coreProperties>
</file>