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Catamaran"/>
      <p:regular r:id="rId35"/>
      <p:bold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Archivo Medium"/>
      <p:regular r:id="rId41"/>
      <p:bold r:id="rId42"/>
      <p:italic r:id="rId43"/>
      <p:boldItalic r:id="rId44"/>
    </p:embeddedFont>
    <p:embeddedFont>
      <p:font typeface="Catamaran Medium"/>
      <p:regular r:id="rId45"/>
      <p:bold r:id="rId46"/>
    </p:embeddedFont>
    <p:embeddedFont>
      <p:font typeface="Archiv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1" roundtripDataSignature="AMtx7mh5lf7Kv5+IyEuvrW6lqETOLjPV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42" Type="http://schemas.openxmlformats.org/officeDocument/2006/relationships/font" Target="fonts/ArchivoMedium-bold.fntdata"/><Relationship Id="rId41" Type="http://schemas.openxmlformats.org/officeDocument/2006/relationships/font" Target="fonts/ArchivoMedium-regular.fntdata"/><Relationship Id="rId44" Type="http://schemas.openxmlformats.org/officeDocument/2006/relationships/font" Target="fonts/ArchivoMedium-boldItalic.fntdata"/><Relationship Id="rId43" Type="http://schemas.openxmlformats.org/officeDocument/2006/relationships/font" Target="fonts/ArchivoMedium-italic.fntdata"/><Relationship Id="rId46" Type="http://schemas.openxmlformats.org/officeDocument/2006/relationships/font" Target="fonts/CatamaranMedium-bold.fntdata"/><Relationship Id="rId45" Type="http://schemas.openxmlformats.org/officeDocument/2006/relationships/font" Target="fonts/Catamaran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rchivo-bold.fntdata"/><Relationship Id="rId47" Type="http://schemas.openxmlformats.org/officeDocument/2006/relationships/font" Target="fonts/Archivo-regular.fntdata"/><Relationship Id="rId49" Type="http://schemas.openxmlformats.org/officeDocument/2006/relationships/font" Target="fonts/Archiv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Catamaran-regular.fntdata"/><Relationship Id="rId34" Type="http://schemas.openxmlformats.org/officeDocument/2006/relationships/slide" Target="slides/slide30.xml"/><Relationship Id="rId37" Type="http://schemas.openxmlformats.org/officeDocument/2006/relationships/font" Target="fonts/Lato-regular.fntdata"/><Relationship Id="rId36" Type="http://schemas.openxmlformats.org/officeDocument/2006/relationships/font" Target="fonts/Catamaran-bold.fntdata"/><Relationship Id="rId39" Type="http://schemas.openxmlformats.org/officeDocument/2006/relationships/font" Target="fonts/Lato-italic.fntdata"/><Relationship Id="rId38" Type="http://schemas.openxmlformats.org/officeDocument/2006/relationships/font" Target="fonts/Lato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customschemas.google.com/relationships/presentationmetadata" Target="metadata"/><Relationship Id="rId50" Type="http://schemas.openxmlformats.org/officeDocument/2006/relationships/font" Target="fonts/Archiv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4" name="Google Shape;13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316edd389fe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7" name="Google Shape;1427;g316edd389f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316edd389fe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1" name="Google Shape;1441;g316edd389f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5" name="Google Shape;14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316edd389fe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2" name="Google Shape;1462;g316edd389f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5" name="Google Shape;14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316edd389fe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2" name="Google Shape;1482;g316edd389f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1" name="Google Shape;15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316edd389fe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8" name="Google Shape;1528;g316edd389f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317226809fe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7" name="Google Shape;1537;g317226809f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7" name="Google Shape;15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3" name="Google Shape;13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316edd389fe_0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4" name="Google Shape;1564;g316edd389f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317226809fe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5" name="Google Shape;1575;g317226809f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17226809fe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3" name="Google Shape;1583;g317226809f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184b0e7d93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1" name="Google Shape;1591;g3184b0e7d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3" name="Google Shape;16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0" name="Google Shape;16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317226809fe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0" name="Google Shape;1620;g317226809f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318e9ccdb4e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8" name="Google Shape;1628;g318e9ccdb4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318e9ccdb4e_1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9" name="Google Shape;1659;g318e9ccdb4e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18e9ccdb4e_1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8" name="Google Shape;1698;g318e9ccdb4e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6" name="Google Shape;13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317226809fe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7" name="Google Shape;1737;g317226809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3" name="Google Shape;13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0" name="Google Shape;13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316edd389f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7" name="Google Shape;1387;g316edd389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6" name="Google Shape;13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316edd389fe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3" name="Google Shape;1403;g316edd389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0" name="Google Shape;14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8"/>
          <p:cNvGrpSpPr/>
          <p:nvPr/>
        </p:nvGrpSpPr>
        <p:grpSpPr>
          <a:xfrm>
            <a:off x="-505532" y="-719250"/>
            <a:ext cx="9990882" cy="6050605"/>
            <a:chOff x="-505532" y="-719250"/>
            <a:chExt cx="9990882" cy="6050605"/>
          </a:xfrm>
        </p:grpSpPr>
        <p:grpSp>
          <p:nvGrpSpPr>
            <p:cNvPr id="10" name="Google Shape;10;p58"/>
            <p:cNvGrpSpPr/>
            <p:nvPr/>
          </p:nvGrpSpPr>
          <p:grpSpPr>
            <a:xfrm>
              <a:off x="6509552" y="-719250"/>
              <a:ext cx="2975798" cy="2392650"/>
              <a:chOff x="4418377" y="-851325"/>
              <a:chExt cx="2975798" cy="2392650"/>
            </a:xfrm>
          </p:grpSpPr>
          <p:grpSp>
            <p:nvGrpSpPr>
              <p:cNvPr id="11" name="Google Shape;11;p58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" name="Google Shape;12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" name="Google Shape;13;p5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" name="Google Shape;14;p58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5" name="Google Shape;15;p58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6" name="Google Shape;16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58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" name="Google Shape;18;p58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9" name="Google Shape;19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5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" name="Google Shape;21;p58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22" name="Google Shape;22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58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4" name="Google Shape;24;p58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Google Shape;25;p58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" name="Google Shape;26;p58"/>
              <p:cNvCxnSpPr>
                <a:stCxn id="12" idx="1"/>
              </p:cNvCxnSpPr>
              <p:nvPr/>
            </p:nvCxnSpPr>
            <p:spPr>
              <a:xfrm>
                <a:off x="5404369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58"/>
              <p:cNvCxnSpPr>
                <a:stCxn id="22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58"/>
              <p:cNvCxnSpPr>
                <a:stCxn id="19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58"/>
              <p:cNvCxnSpPr>
                <a:stCxn id="16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58"/>
              <p:cNvCxnSpPr>
                <a:stCxn id="22" idx="1"/>
              </p:cNvCxnSpPr>
              <p:nvPr/>
            </p:nvCxnSpPr>
            <p:spPr>
              <a:xfrm>
                <a:off x="65502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1" name="Google Shape;31;p58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" name="Google Shape;32;p58"/>
              <p:cNvCxnSpPr>
                <a:stCxn id="16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" name="Google Shape;33;p58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Google Shape;34;p58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" name="Google Shape;35;p58"/>
            <p:cNvGrpSpPr/>
            <p:nvPr/>
          </p:nvGrpSpPr>
          <p:grpSpPr>
            <a:xfrm>
              <a:off x="-505532" y="4226447"/>
              <a:ext cx="3290857" cy="1104908"/>
              <a:chOff x="-505532" y="4226447"/>
              <a:chExt cx="3290857" cy="1104908"/>
            </a:xfrm>
          </p:grpSpPr>
          <p:cxnSp>
            <p:nvCxnSpPr>
              <p:cNvPr id="36" name="Google Shape;36;p58"/>
              <p:cNvCxnSpPr>
                <a:stCxn id="37" idx="3"/>
                <a:endCxn id="38" idx="0"/>
              </p:cNvCxnSpPr>
              <p:nvPr/>
            </p:nvCxnSpPr>
            <p:spPr>
              <a:xfrm>
                <a:off x="1223400" y="4747104"/>
                <a:ext cx="1288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8" name="Google Shape;38;p58"/>
              <p:cNvSpPr/>
              <p:nvPr/>
            </p:nvSpPr>
            <p:spPr>
              <a:xfrm rot="10800000">
                <a:off x="2511725" y="4628451"/>
                <a:ext cx="273600" cy="2373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9" name="Google Shape;39;p58"/>
              <p:cNvGrpSpPr/>
              <p:nvPr/>
            </p:nvGrpSpPr>
            <p:grpSpPr>
              <a:xfrm rot="10800000">
                <a:off x="-505532" y="4536684"/>
                <a:ext cx="917499" cy="794671"/>
                <a:chOff x="8022925" y="186250"/>
                <a:chExt cx="815700" cy="706500"/>
              </a:xfrm>
            </p:grpSpPr>
            <p:sp>
              <p:nvSpPr>
                <p:cNvPr id="40" name="Google Shape;40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" name="Google Shape;41;p58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" name="Google Shape;42;p58"/>
              <p:cNvGrpSpPr/>
              <p:nvPr/>
            </p:nvGrpSpPr>
            <p:grpSpPr>
              <a:xfrm rot="10800000">
                <a:off x="635607" y="4492552"/>
                <a:ext cx="587793" cy="509104"/>
                <a:chOff x="8022925" y="186250"/>
                <a:chExt cx="815700" cy="706500"/>
              </a:xfrm>
            </p:grpSpPr>
            <p:sp>
              <p:nvSpPr>
                <p:cNvPr id="37" name="Google Shape;37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5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" name="Google Shape;44;p58"/>
              <p:cNvSpPr/>
              <p:nvPr/>
            </p:nvSpPr>
            <p:spPr>
              <a:xfrm rot="10800000">
                <a:off x="257863" y="4226447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5" name="Google Shape;45;p58"/>
              <p:cNvCxnSpPr>
                <a:stCxn id="37" idx="0"/>
              </p:cNvCxnSpPr>
              <p:nvPr/>
            </p:nvCxnSpPr>
            <p:spPr>
              <a:xfrm rot="10800000">
                <a:off x="481107" y="474710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58"/>
              <p:cNvCxnSpPr>
                <a:stCxn id="40" idx="3"/>
              </p:cNvCxnSpPr>
              <p:nvPr/>
            </p:nvCxnSpPr>
            <p:spPr>
              <a:xfrm flipH="1" rot="10800000">
                <a:off x="411967" y="474652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7" name="Google Shape;47;p58"/>
            <p:cNvGrpSpPr/>
            <p:nvPr/>
          </p:nvGrpSpPr>
          <p:grpSpPr>
            <a:xfrm flipH="1" rot="10800000">
              <a:off x="148990" y="168600"/>
              <a:ext cx="1128460" cy="989200"/>
              <a:chOff x="-50110" y="3536450"/>
              <a:chExt cx="1128460" cy="989200"/>
            </a:xfrm>
          </p:grpSpPr>
          <p:grpSp>
            <p:nvGrpSpPr>
              <p:cNvPr id="48" name="Google Shape;48;p58"/>
              <p:cNvGrpSpPr/>
              <p:nvPr/>
            </p:nvGrpSpPr>
            <p:grpSpPr>
              <a:xfrm rot="10800000">
                <a:off x="87357" y="3968427"/>
                <a:ext cx="587793" cy="509104"/>
                <a:chOff x="8022925" y="186250"/>
                <a:chExt cx="815700" cy="706500"/>
              </a:xfrm>
            </p:grpSpPr>
            <p:sp>
              <p:nvSpPr>
                <p:cNvPr id="49" name="Google Shape;49;p5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58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1" name="Google Shape;51;p58"/>
              <p:cNvSpPr/>
              <p:nvPr/>
            </p:nvSpPr>
            <p:spPr>
              <a:xfrm rot="10800000">
                <a:off x="163378" y="4423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" name="Google Shape;52;p58"/>
              <p:cNvCxnSpPr>
                <a:stCxn id="49" idx="3"/>
              </p:cNvCxnSpPr>
              <p:nvPr/>
            </p:nvCxnSpPr>
            <p:spPr>
              <a:xfrm>
                <a:off x="675150" y="4222979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58"/>
              <p:cNvCxnSpPr>
                <a:stCxn id="49" idx="1"/>
              </p:cNvCxnSpPr>
              <p:nvPr/>
            </p:nvCxnSpPr>
            <p:spPr>
              <a:xfrm rot="10800000">
                <a:off x="-11567" y="3576627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" name="Google Shape;54;p58"/>
              <p:cNvSpPr/>
              <p:nvPr/>
            </p:nvSpPr>
            <p:spPr>
              <a:xfrm rot="10800000">
                <a:off x="-50110" y="35364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5" name="Google Shape;55;p58"/>
          <p:cNvSpPr/>
          <p:nvPr>
            <p:ph idx="2" type="pic"/>
          </p:nvPr>
        </p:nvSpPr>
        <p:spPr>
          <a:xfrm>
            <a:off x="4934775" y="803775"/>
            <a:ext cx="3470400" cy="339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58"/>
          <p:cNvSpPr txBox="1"/>
          <p:nvPr>
            <p:ph type="ctrTitle"/>
          </p:nvPr>
        </p:nvSpPr>
        <p:spPr>
          <a:xfrm>
            <a:off x="713225" y="957800"/>
            <a:ext cx="42216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58"/>
          <p:cNvSpPr txBox="1"/>
          <p:nvPr>
            <p:ph idx="1" type="subTitle"/>
          </p:nvPr>
        </p:nvSpPr>
        <p:spPr>
          <a:xfrm>
            <a:off x="713288" y="3586302"/>
            <a:ext cx="4221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title"/>
          </p:nvPr>
        </p:nvSpPr>
        <p:spPr>
          <a:xfrm>
            <a:off x="4757275" y="1534500"/>
            <a:ext cx="36732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5" name="Google Shape;465;p67"/>
          <p:cNvSpPr/>
          <p:nvPr>
            <p:ph idx="2" type="pic"/>
          </p:nvPr>
        </p:nvSpPr>
        <p:spPr>
          <a:xfrm>
            <a:off x="713225" y="785250"/>
            <a:ext cx="3858600" cy="35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66" name="Google Shape;466;p67"/>
          <p:cNvGrpSpPr/>
          <p:nvPr/>
        </p:nvGrpSpPr>
        <p:grpSpPr>
          <a:xfrm>
            <a:off x="3451828" y="-849674"/>
            <a:ext cx="6322034" cy="6821397"/>
            <a:chOff x="3451828" y="-849674"/>
            <a:chExt cx="6322034" cy="6821397"/>
          </a:xfrm>
        </p:grpSpPr>
        <p:grpSp>
          <p:nvGrpSpPr>
            <p:cNvPr id="467" name="Google Shape;467;p67"/>
            <p:cNvGrpSpPr/>
            <p:nvPr/>
          </p:nvGrpSpPr>
          <p:grpSpPr>
            <a:xfrm rot="10800000">
              <a:off x="6356058" y="3526975"/>
              <a:ext cx="3417804" cy="2444748"/>
              <a:chOff x="5222059" y="1707050"/>
              <a:chExt cx="3417804" cy="2444748"/>
            </a:xfrm>
          </p:grpSpPr>
          <p:grpSp>
            <p:nvGrpSpPr>
              <p:cNvPr id="468" name="Google Shape;468;p67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469" name="Google Shape;469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0" name="Google Shape;470;p6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1" name="Google Shape;471;p6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72" name="Google Shape;472;p67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473" name="Google Shape;473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4" name="Google Shape;474;p6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75" name="Google Shape;475;p67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476" name="Google Shape;476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7" name="Google Shape;477;p67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78" name="Google Shape;478;p67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79" name="Google Shape;479;p67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480" name="Google Shape;480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1" name="Google Shape;481;p67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2" name="Google Shape;482;p6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83" name="Google Shape;483;p67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4" name="Google Shape;484;p67"/>
              <p:cNvSpPr/>
              <p:nvPr/>
            </p:nvSpPr>
            <p:spPr>
              <a:xfrm>
                <a:off x="7640363" y="27595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67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86" name="Google Shape;486;p67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487" name="Google Shape;487;p67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488" name="Google Shape;488;p67"/>
                  <p:cNvCxnSpPr>
                    <a:stCxn id="480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489" name="Google Shape;489;p67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490" name="Google Shape;490;p67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91" name="Google Shape;491;p67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92" name="Google Shape;492;p67"/>
                    <p:cNvCxnSpPr>
                      <a:stCxn id="473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493" name="Google Shape;493;p67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94" name="Google Shape;494;p67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5" name="Google Shape;495;p67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96" name="Google Shape;496;p67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97" name="Google Shape;497;p67"/>
            <p:cNvGrpSpPr/>
            <p:nvPr/>
          </p:nvGrpSpPr>
          <p:grpSpPr>
            <a:xfrm>
              <a:off x="3451828" y="-849674"/>
              <a:ext cx="2615301" cy="2109839"/>
              <a:chOff x="4428309" y="-851325"/>
              <a:chExt cx="2965866" cy="2392650"/>
            </a:xfrm>
          </p:grpSpPr>
          <p:grpSp>
            <p:nvGrpSpPr>
              <p:cNvPr id="498" name="Google Shape;498;p67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499" name="Google Shape;499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0" name="Google Shape;500;p6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1" name="Google Shape;501;p67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02" name="Google Shape;502;p67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503" name="Google Shape;503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4" name="Google Shape;504;p67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05" name="Google Shape;505;p67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506" name="Google Shape;506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7" name="Google Shape;507;p67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08" name="Google Shape;508;p67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509" name="Google Shape;509;p6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0" name="Google Shape;510;p6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11" name="Google Shape;511;p67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2" name="Google Shape;512;p67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3" name="Google Shape;513;p67"/>
              <p:cNvCxnSpPr>
                <a:stCxn id="499" idx="1"/>
              </p:cNvCxnSpPr>
              <p:nvPr/>
            </p:nvCxnSpPr>
            <p:spPr>
              <a:xfrm>
                <a:off x="5404369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4" name="Google Shape;514;p67"/>
              <p:cNvCxnSpPr>
                <a:stCxn id="509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5" name="Google Shape;515;p67"/>
              <p:cNvCxnSpPr>
                <a:stCxn id="506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67"/>
              <p:cNvCxnSpPr>
                <a:stCxn id="50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67"/>
              <p:cNvCxnSpPr>
                <a:stCxn id="509" idx="1"/>
              </p:cNvCxnSpPr>
              <p:nvPr/>
            </p:nvCxnSpPr>
            <p:spPr>
              <a:xfrm>
                <a:off x="65502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8" name="Google Shape;518;p67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9" name="Google Shape;519;p67"/>
              <p:cNvCxnSpPr>
                <a:stCxn id="503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0" name="Google Shape;520;p67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67"/>
              <p:cNvSpPr/>
              <p:nvPr/>
            </p:nvSpPr>
            <p:spPr>
              <a:xfrm>
                <a:off x="509717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24" name="Google Shape;524;p68"/>
          <p:cNvGrpSpPr/>
          <p:nvPr/>
        </p:nvGrpSpPr>
        <p:grpSpPr>
          <a:xfrm flipH="1" rot="10800000">
            <a:off x="6114715" y="3341034"/>
            <a:ext cx="2968246" cy="2068730"/>
            <a:chOff x="6114715" y="-312689"/>
            <a:chExt cx="2968246" cy="2068730"/>
          </a:xfrm>
        </p:grpSpPr>
        <p:grpSp>
          <p:nvGrpSpPr>
            <p:cNvPr id="525" name="Google Shape;525;p68"/>
            <p:cNvGrpSpPr/>
            <p:nvPr/>
          </p:nvGrpSpPr>
          <p:grpSpPr>
            <a:xfrm>
              <a:off x="6114715" y="-312689"/>
              <a:ext cx="2923710" cy="1831430"/>
              <a:chOff x="6041340" y="-41164"/>
              <a:chExt cx="2923710" cy="1831430"/>
            </a:xfrm>
          </p:grpSpPr>
          <p:grpSp>
            <p:nvGrpSpPr>
              <p:cNvPr id="526" name="Google Shape;526;p68"/>
              <p:cNvGrpSpPr/>
              <p:nvPr/>
            </p:nvGrpSpPr>
            <p:grpSpPr>
              <a:xfrm>
                <a:off x="7832150" y="-41164"/>
                <a:ext cx="815700" cy="706500"/>
                <a:chOff x="8022925" y="186250"/>
                <a:chExt cx="815700" cy="706500"/>
              </a:xfrm>
            </p:grpSpPr>
            <p:sp>
              <p:nvSpPr>
                <p:cNvPr id="527" name="Google Shape;527;p6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8" name="Google Shape;528;p68"/>
                <p:cNvSpPr/>
                <p:nvPr/>
              </p:nvSpPr>
              <p:spPr>
                <a:xfrm>
                  <a:off x="8104477" y="256921"/>
                  <a:ext cx="652800" cy="565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9" name="Google Shape;529;p6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30" name="Google Shape;530;p68"/>
              <p:cNvGrpSpPr/>
              <p:nvPr/>
            </p:nvGrpSpPr>
            <p:grpSpPr>
              <a:xfrm>
                <a:off x="7116830" y="85652"/>
                <a:ext cx="522864" cy="452867"/>
                <a:chOff x="8022925" y="186250"/>
                <a:chExt cx="815700" cy="706500"/>
              </a:xfrm>
            </p:grpSpPr>
            <p:sp>
              <p:nvSpPr>
                <p:cNvPr id="531" name="Google Shape;531;p6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2" name="Google Shape;532;p68"/>
                <p:cNvSpPr/>
                <p:nvPr/>
              </p:nvSpPr>
              <p:spPr>
                <a:xfrm>
                  <a:off x="8159419" y="304478"/>
                  <a:ext cx="543000" cy="470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3" name="Google Shape;533;p6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534" name="Google Shape;534;p68"/>
              <p:cNvCxnSpPr>
                <a:stCxn id="531" idx="0"/>
                <a:endCxn id="527" idx="3"/>
              </p:cNvCxnSpPr>
              <p:nvPr/>
            </p:nvCxnSpPr>
            <p:spPr>
              <a:xfrm>
                <a:off x="7639694" y="312086"/>
                <a:ext cx="19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5" name="Google Shape;535;p68"/>
              <p:cNvGrpSpPr/>
              <p:nvPr/>
            </p:nvGrpSpPr>
            <p:grpSpPr>
              <a:xfrm>
                <a:off x="6041340" y="189494"/>
                <a:ext cx="549374" cy="475828"/>
                <a:chOff x="8022925" y="93007"/>
                <a:chExt cx="815700" cy="706500"/>
              </a:xfrm>
            </p:grpSpPr>
            <p:sp>
              <p:nvSpPr>
                <p:cNvPr id="536" name="Google Shape;536;p68"/>
                <p:cNvSpPr/>
                <p:nvPr/>
              </p:nvSpPr>
              <p:spPr>
                <a:xfrm>
                  <a:off x="8022925" y="93007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7" name="Google Shape;537;p68"/>
                <p:cNvSpPr/>
                <p:nvPr/>
              </p:nvSpPr>
              <p:spPr>
                <a:xfrm>
                  <a:off x="8156075" y="208356"/>
                  <a:ext cx="549600" cy="475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538" name="Google Shape;538;p68"/>
              <p:cNvCxnSpPr>
                <a:stCxn id="531" idx="3"/>
                <a:endCxn id="536" idx="0"/>
              </p:cNvCxnSpPr>
              <p:nvPr/>
            </p:nvCxnSpPr>
            <p:spPr>
              <a:xfrm flipH="1">
                <a:off x="6590630" y="312086"/>
                <a:ext cx="526200" cy="11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9" name="Google Shape;539;p68"/>
              <p:cNvGrpSpPr/>
              <p:nvPr/>
            </p:nvGrpSpPr>
            <p:grpSpPr>
              <a:xfrm>
                <a:off x="8471225" y="665336"/>
                <a:ext cx="436661" cy="1124930"/>
                <a:chOff x="8471225" y="665336"/>
                <a:chExt cx="436661" cy="1124930"/>
              </a:xfrm>
            </p:grpSpPr>
            <p:cxnSp>
              <p:nvCxnSpPr>
                <p:cNvPr id="540" name="Google Shape;540;p68"/>
                <p:cNvCxnSpPr>
                  <a:stCxn id="527" idx="1"/>
                </p:cNvCxnSpPr>
                <p:nvPr/>
              </p:nvCxnSpPr>
              <p:spPr>
                <a:xfrm>
                  <a:off x="8471225" y="665336"/>
                  <a:ext cx="436500" cy="384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68"/>
                <p:cNvCxnSpPr>
                  <a:endCxn id="542" idx="3"/>
                </p:cNvCxnSpPr>
                <p:nvPr/>
              </p:nvCxnSpPr>
              <p:spPr>
                <a:xfrm flipH="1">
                  <a:off x="8906986" y="1072366"/>
                  <a:ext cx="900" cy="717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43" name="Google Shape;543;p68"/>
              <p:cNvSpPr/>
              <p:nvPr/>
            </p:nvSpPr>
            <p:spPr>
              <a:xfrm>
                <a:off x="8850450" y="990550"/>
                <a:ext cx="114600" cy="11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42" name="Google Shape;542;p68"/>
            <p:cNvSpPr/>
            <p:nvPr/>
          </p:nvSpPr>
          <p:spPr>
            <a:xfrm rot="5400000">
              <a:off x="8861711" y="1534791"/>
              <a:ext cx="237300" cy="205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44" name="Google Shape;544;p68"/>
          <p:cNvGrpSpPr/>
          <p:nvPr/>
        </p:nvGrpSpPr>
        <p:grpSpPr>
          <a:xfrm flipH="1" rot="10800000">
            <a:off x="-278087" y="-479096"/>
            <a:ext cx="1835863" cy="1646533"/>
            <a:chOff x="8352175" y="-274150"/>
            <a:chExt cx="1835863" cy="1646533"/>
          </a:xfrm>
        </p:grpSpPr>
        <p:grpSp>
          <p:nvGrpSpPr>
            <p:cNvPr id="545" name="Google Shape;545;p68"/>
            <p:cNvGrpSpPr/>
            <p:nvPr/>
          </p:nvGrpSpPr>
          <p:grpSpPr>
            <a:xfrm>
              <a:off x="9314994" y="616216"/>
              <a:ext cx="873044" cy="756167"/>
              <a:chOff x="8022925" y="186250"/>
              <a:chExt cx="815700" cy="706500"/>
            </a:xfrm>
          </p:grpSpPr>
          <p:sp>
            <p:nvSpPr>
              <p:cNvPr id="546" name="Google Shape;546;p68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7" name="Google Shape;547;p68"/>
              <p:cNvSpPr/>
              <p:nvPr/>
            </p:nvSpPr>
            <p:spPr>
              <a:xfrm>
                <a:off x="8133718" y="282237"/>
                <a:ext cx="594300" cy="514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8" name="Google Shape;548;p68"/>
              <p:cNvSpPr/>
              <p:nvPr/>
            </p:nvSpPr>
            <p:spPr>
              <a:xfrm>
                <a:off x="8240438" y="374705"/>
                <a:ext cx="380700" cy="329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49" name="Google Shape;549;p68"/>
            <p:cNvSpPr/>
            <p:nvPr/>
          </p:nvSpPr>
          <p:spPr>
            <a:xfrm>
              <a:off x="8383126" y="-206726"/>
              <a:ext cx="457200" cy="3960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0" name="Google Shape;550;p68"/>
            <p:cNvSpPr/>
            <p:nvPr/>
          </p:nvSpPr>
          <p:spPr>
            <a:xfrm>
              <a:off x="9118688" y="590550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51" name="Google Shape;551;p68"/>
            <p:cNvGrpSpPr/>
            <p:nvPr/>
          </p:nvGrpSpPr>
          <p:grpSpPr>
            <a:xfrm>
              <a:off x="8408775" y="-274150"/>
              <a:ext cx="906219" cy="1300800"/>
              <a:chOff x="6860600" y="1707050"/>
              <a:chExt cx="906219" cy="1300800"/>
            </a:xfrm>
          </p:grpSpPr>
          <p:grpSp>
            <p:nvGrpSpPr>
              <p:cNvPr id="552" name="Google Shape;552;p68"/>
              <p:cNvGrpSpPr/>
              <p:nvPr/>
            </p:nvGrpSpPr>
            <p:grpSpPr>
              <a:xfrm>
                <a:off x="6860600" y="22855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553" name="Google Shape;553;p68"/>
                <p:cNvCxnSpPr>
                  <a:stCxn id="546" idx="3"/>
                </p:cNvCxnSpPr>
                <p:nvPr/>
              </p:nvCxnSpPr>
              <p:spPr>
                <a:xfrm rot="10800000">
                  <a:off x="7612919" y="2975500"/>
                  <a:ext cx="153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554" name="Google Shape;554;p68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555" name="Google Shape;555;p68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56" name="Google Shape;556;p68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557" name="Google Shape;557;p68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558" name="Google Shape;558;p68"/>
              <p:cNvCxnSpPr/>
              <p:nvPr/>
            </p:nvCxnSpPr>
            <p:spPr>
              <a:xfrm flipH="1" rot="10800000">
                <a:off x="7261350" y="1744525"/>
                <a:ext cx="315600" cy="54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9" name="Google Shape;559;p68"/>
              <p:cNvSpPr/>
              <p:nvPr/>
            </p:nvSpPr>
            <p:spPr>
              <a:xfrm>
                <a:off x="7545125" y="1707050"/>
                <a:ext cx="73500" cy="7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60" name="Google Shape;560;p68"/>
            <p:cNvSpPr/>
            <p:nvPr/>
          </p:nvSpPr>
          <p:spPr>
            <a:xfrm>
              <a:off x="8352175" y="268675"/>
              <a:ext cx="78600" cy="7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1" name="Google Shape;561;p68"/>
            <p:cNvSpPr/>
            <p:nvPr/>
          </p:nvSpPr>
          <p:spPr>
            <a:xfrm>
              <a:off x="8504977" y="426753"/>
              <a:ext cx="307200" cy="266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FE0D9">
                <a:alpha val="5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4" name="Google Shape;564;p69"/>
          <p:cNvSpPr txBox="1"/>
          <p:nvPr>
            <p:ph idx="1" type="subTitle"/>
          </p:nvPr>
        </p:nvSpPr>
        <p:spPr>
          <a:xfrm>
            <a:off x="1294375" y="16552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69"/>
          <p:cNvSpPr txBox="1"/>
          <p:nvPr>
            <p:ph idx="2" type="subTitle"/>
          </p:nvPr>
        </p:nvSpPr>
        <p:spPr>
          <a:xfrm>
            <a:off x="1294385" y="27982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69"/>
          <p:cNvSpPr txBox="1"/>
          <p:nvPr>
            <p:ph idx="3" type="subTitle"/>
          </p:nvPr>
        </p:nvSpPr>
        <p:spPr>
          <a:xfrm>
            <a:off x="1294385" y="39412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69"/>
          <p:cNvSpPr txBox="1"/>
          <p:nvPr>
            <p:ph idx="4" type="subTitle"/>
          </p:nvPr>
        </p:nvSpPr>
        <p:spPr>
          <a:xfrm>
            <a:off x="1294375" y="137547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68" name="Google Shape;568;p69"/>
          <p:cNvSpPr txBox="1"/>
          <p:nvPr>
            <p:ph idx="5" type="subTitle"/>
          </p:nvPr>
        </p:nvSpPr>
        <p:spPr>
          <a:xfrm>
            <a:off x="1294375" y="249602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69" name="Google Shape;569;p69"/>
          <p:cNvSpPr txBox="1"/>
          <p:nvPr>
            <p:ph idx="6" type="subTitle"/>
          </p:nvPr>
        </p:nvSpPr>
        <p:spPr>
          <a:xfrm>
            <a:off x="1294375" y="361657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570" name="Google Shape;570;p69"/>
          <p:cNvGrpSpPr/>
          <p:nvPr/>
        </p:nvGrpSpPr>
        <p:grpSpPr>
          <a:xfrm>
            <a:off x="-443807" y="-948650"/>
            <a:ext cx="9956582" cy="6051825"/>
            <a:chOff x="-443807" y="-948650"/>
            <a:chExt cx="9956582" cy="6051825"/>
          </a:xfrm>
        </p:grpSpPr>
        <p:grpSp>
          <p:nvGrpSpPr>
            <p:cNvPr id="571" name="Google Shape;571;p69"/>
            <p:cNvGrpSpPr/>
            <p:nvPr/>
          </p:nvGrpSpPr>
          <p:grpSpPr>
            <a:xfrm>
              <a:off x="6093702" y="-948650"/>
              <a:ext cx="3419073" cy="1782378"/>
              <a:chOff x="3975102" y="-851325"/>
              <a:chExt cx="3419073" cy="1782378"/>
            </a:xfrm>
          </p:grpSpPr>
          <p:grpSp>
            <p:nvGrpSpPr>
              <p:cNvPr id="572" name="Google Shape;572;p69"/>
              <p:cNvGrpSpPr/>
              <p:nvPr/>
            </p:nvGrpSpPr>
            <p:grpSpPr>
              <a:xfrm>
                <a:off x="4368809" y="-635621"/>
                <a:ext cx="1245819" cy="1079037"/>
                <a:chOff x="7983967" y="244032"/>
                <a:chExt cx="815700" cy="706500"/>
              </a:xfrm>
            </p:grpSpPr>
            <p:sp>
              <p:nvSpPr>
                <p:cNvPr id="573" name="Google Shape;573;p69"/>
                <p:cNvSpPr/>
                <p:nvPr/>
              </p:nvSpPr>
              <p:spPr>
                <a:xfrm>
                  <a:off x="7983967" y="244032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4" name="Google Shape;574;p69"/>
                <p:cNvSpPr/>
                <p:nvPr/>
              </p:nvSpPr>
              <p:spPr>
                <a:xfrm>
                  <a:off x="8027224" y="281546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5" name="Google Shape;575;p69"/>
                <p:cNvSpPr/>
                <p:nvPr/>
              </p:nvSpPr>
              <p:spPr>
                <a:xfrm>
                  <a:off x="8316706" y="532281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76" name="Google Shape;576;p69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577" name="Google Shape;577;p6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8" name="Google Shape;578;p69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79" name="Google Shape;579;p69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580" name="Google Shape;580;p6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1" name="Google Shape;581;p6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82" name="Google Shape;582;p69"/>
              <p:cNvSpPr/>
              <p:nvPr/>
            </p:nvSpPr>
            <p:spPr>
              <a:xfrm>
                <a:off x="3975102" y="-19647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3" name="Google Shape;583;p69"/>
              <p:cNvCxnSpPr>
                <a:stCxn id="580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4" name="Google Shape;584;p69"/>
              <p:cNvCxnSpPr>
                <a:stCxn id="577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85" name="Google Shape;585;p69"/>
              <p:cNvSpPr/>
              <p:nvPr/>
            </p:nvSpPr>
            <p:spPr>
              <a:xfrm>
                <a:off x="6393525" y="5003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6" name="Google Shape;586;p69"/>
              <p:cNvCxnSpPr>
                <a:stCxn id="577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87" name="Google Shape;587;p69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69"/>
              <p:cNvSpPr/>
              <p:nvPr/>
            </p:nvSpPr>
            <p:spPr>
              <a:xfrm>
                <a:off x="6525052" y="6649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89" name="Google Shape;589;p69"/>
            <p:cNvGrpSpPr/>
            <p:nvPr/>
          </p:nvGrpSpPr>
          <p:grpSpPr>
            <a:xfrm rot="10800000">
              <a:off x="-443807" y="2829059"/>
              <a:ext cx="917499" cy="794671"/>
              <a:chOff x="8022925" y="186250"/>
              <a:chExt cx="815700" cy="706500"/>
            </a:xfrm>
          </p:grpSpPr>
          <p:sp>
            <p:nvSpPr>
              <p:cNvPr id="590" name="Google Shape;590;p69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69"/>
              <p:cNvSpPr/>
              <p:nvPr/>
            </p:nvSpPr>
            <p:spPr>
              <a:xfrm>
                <a:off x="8169420" y="313166"/>
                <a:ext cx="522900" cy="452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92" name="Google Shape;592;p69"/>
            <p:cNvGrpSpPr/>
            <p:nvPr/>
          </p:nvGrpSpPr>
          <p:grpSpPr>
            <a:xfrm flipH="1">
              <a:off x="8055928" y="4390325"/>
              <a:ext cx="990993" cy="712850"/>
              <a:chOff x="-54031" y="3864675"/>
              <a:chExt cx="990993" cy="712850"/>
            </a:xfrm>
          </p:grpSpPr>
          <p:grpSp>
            <p:nvGrpSpPr>
              <p:cNvPr id="593" name="Google Shape;593;p69"/>
              <p:cNvGrpSpPr/>
              <p:nvPr/>
            </p:nvGrpSpPr>
            <p:grpSpPr>
              <a:xfrm rot="10800000">
                <a:off x="-54031" y="4020302"/>
                <a:ext cx="587793" cy="509104"/>
                <a:chOff x="8219133" y="114261"/>
                <a:chExt cx="815700" cy="706500"/>
              </a:xfrm>
            </p:grpSpPr>
            <p:sp>
              <p:nvSpPr>
                <p:cNvPr id="594" name="Google Shape;594;p69"/>
                <p:cNvSpPr/>
                <p:nvPr/>
              </p:nvSpPr>
              <p:spPr>
                <a:xfrm>
                  <a:off x="8219133" y="114261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5" name="Google Shape;595;p69"/>
                <p:cNvSpPr/>
                <p:nvPr/>
              </p:nvSpPr>
              <p:spPr>
                <a:xfrm>
                  <a:off x="8409510" y="279167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96" name="Google Shape;596;p69"/>
              <p:cNvSpPr/>
              <p:nvPr/>
            </p:nvSpPr>
            <p:spPr>
              <a:xfrm rot="10800000">
                <a:off x="21990" y="44752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7" name="Google Shape;597;p69"/>
              <p:cNvCxnSpPr>
                <a:stCxn id="594" idx="3"/>
              </p:cNvCxnSpPr>
              <p:nvPr/>
            </p:nvCxnSpPr>
            <p:spPr>
              <a:xfrm>
                <a:off x="533762" y="4274854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98" name="Google Shape;598;p69"/>
              <p:cNvSpPr/>
              <p:nvPr/>
            </p:nvSpPr>
            <p:spPr>
              <a:xfrm rot="10800000">
                <a:off x="87603" y="3864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1" name="Google Shape;601;p70"/>
          <p:cNvSpPr txBox="1"/>
          <p:nvPr>
            <p:ph idx="1" type="subTitle"/>
          </p:nvPr>
        </p:nvSpPr>
        <p:spPr>
          <a:xfrm>
            <a:off x="937625" y="28765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70"/>
          <p:cNvSpPr txBox="1"/>
          <p:nvPr>
            <p:ph idx="2" type="subTitle"/>
          </p:nvPr>
        </p:nvSpPr>
        <p:spPr>
          <a:xfrm>
            <a:off x="3484346" y="28765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70"/>
          <p:cNvSpPr txBox="1"/>
          <p:nvPr>
            <p:ph idx="3" type="subTitle"/>
          </p:nvPr>
        </p:nvSpPr>
        <p:spPr>
          <a:xfrm>
            <a:off x="6031074" y="28765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70"/>
          <p:cNvSpPr txBox="1"/>
          <p:nvPr>
            <p:ph idx="4" type="subTitle"/>
          </p:nvPr>
        </p:nvSpPr>
        <p:spPr>
          <a:xfrm>
            <a:off x="937625" y="2571750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05" name="Google Shape;605;p70"/>
          <p:cNvSpPr txBox="1"/>
          <p:nvPr>
            <p:ph idx="5" type="subTitle"/>
          </p:nvPr>
        </p:nvSpPr>
        <p:spPr>
          <a:xfrm>
            <a:off x="3484347" y="2571750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06" name="Google Shape;606;p70"/>
          <p:cNvSpPr txBox="1"/>
          <p:nvPr>
            <p:ph idx="6" type="subTitle"/>
          </p:nvPr>
        </p:nvSpPr>
        <p:spPr>
          <a:xfrm>
            <a:off x="6031075" y="2571750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607" name="Google Shape;607;p70"/>
          <p:cNvGrpSpPr/>
          <p:nvPr/>
        </p:nvGrpSpPr>
        <p:grpSpPr>
          <a:xfrm>
            <a:off x="-266412" y="169275"/>
            <a:ext cx="9838804" cy="5482894"/>
            <a:chOff x="-266412" y="169275"/>
            <a:chExt cx="9838804" cy="5482894"/>
          </a:xfrm>
        </p:grpSpPr>
        <p:grpSp>
          <p:nvGrpSpPr>
            <p:cNvPr id="608" name="Google Shape;608;p70"/>
            <p:cNvGrpSpPr/>
            <p:nvPr/>
          </p:nvGrpSpPr>
          <p:grpSpPr>
            <a:xfrm rot="5400000">
              <a:off x="7563177" y="3721380"/>
              <a:ext cx="2280942" cy="1580637"/>
              <a:chOff x="7469202" y="-252046"/>
              <a:chExt cx="2280942" cy="1580637"/>
            </a:xfrm>
          </p:grpSpPr>
          <p:grpSp>
            <p:nvGrpSpPr>
              <p:cNvPr id="609" name="Google Shape;609;p70"/>
              <p:cNvGrpSpPr/>
              <p:nvPr/>
            </p:nvGrpSpPr>
            <p:grpSpPr>
              <a:xfrm>
                <a:off x="8488484" y="-252046"/>
                <a:ext cx="1261660" cy="1580637"/>
                <a:chOff x="484534" y="-782621"/>
                <a:chExt cx="1261660" cy="1580637"/>
              </a:xfrm>
            </p:grpSpPr>
            <p:grpSp>
              <p:nvGrpSpPr>
                <p:cNvPr id="610" name="Google Shape;610;p70"/>
                <p:cNvGrpSpPr/>
                <p:nvPr/>
              </p:nvGrpSpPr>
              <p:grpSpPr>
                <a:xfrm>
                  <a:off x="484534" y="-782621"/>
                  <a:ext cx="1245819" cy="1079037"/>
                  <a:chOff x="8054206" y="147783"/>
                  <a:chExt cx="815700" cy="706500"/>
                </a:xfrm>
              </p:grpSpPr>
              <p:sp>
                <p:nvSpPr>
                  <p:cNvPr id="611" name="Google Shape;611;p70"/>
                  <p:cNvSpPr/>
                  <p:nvPr/>
                </p:nvSpPr>
                <p:spPr>
                  <a:xfrm>
                    <a:off x="8054206" y="147783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2" name="Google Shape;612;p70"/>
                  <p:cNvSpPr/>
                  <p:nvPr/>
                </p:nvSpPr>
                <p:spPr>
                  <a:xfrm>
                    <a:off x="8097463" y="185298"/>
                    <a:ext cx="729300" cy="631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3" name="Google Shape;613;p70"/>
                  <p:cNvSpPr/>
                  <p:nvPr/>
                </p:nvSpPr>
                <p:spPr>
                  <a:xfrm>
                    <a:off x="8276780" y="340606"/>
                    <a:ext cx="370500" cy="321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614" name="Google Shape;614;p70"/>
                <p:cNvCxnSpPr>
                  <a:stCxn id="611" idx="1"/>
                </p:cNvCxnSpPr>
                <p:nvPr/>
              </p:nvCxnSpPr>
              <p:spPr>
                <a:xfrm flipH="1" rot="-5400000">
                  <a:off x="1352594" y="404416"/>
                  <a:ext cx="501600" cy="28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15" name="Google Shape;615;p70"/>
                <p:cNvSpPr/>
                <p:nvPr/>
              </p:nvSpPr>
              <p:spPr>
                <a:xfrm>
                  <a:off x="879227" y="4141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16" name="Google Shape;616;p70"/>
              <p:cNvCxnSpPr>
                <a:stCxn id="611" idx="3"/>
                <a:endCxn id="617" idx="0"/>
              </p:cNvCxnSpPr>
              <p:nvPr/>
            </p:nvCxnSpPr>
            <p:spPr>
              <a:xfrm>
                <a:off x="8132384" y="-68628"/>
                <a:ext cx="0" cy="71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17" name="Google Shape;617;p70"/>
              <p:cNvSpPr/>
              <p:nvPr/>
            </p:nvSpPr>
            <p:spPr>
              <a:xfrm>
                <a:off x="7469202" y="1544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18" name="Google Shape;618;p70"/>
            <p:cNvGrpSpPr/>
            <p:nvPr/>
          </p:nvGrpSpPr>
          <p:grpSpPr>
            <a:xfrm>
              <a:off x="-266412" y="3745938"/>
              <a:ext cx="1835863" cy="1646533"/>
              <a:chOff x="8352175" y="-274150"/>
              <a:chExt cx="1835863" cy="1646533"/>
            </a:xfrm>
          </p:grpSpPr>
          <p:grpSp>
            <p:nvGrpSpPr>
              <p:cNvPr id="619" name="Google Shape;619;p70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620" name="Google Shape;620;p7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1" name="Google Shape;621;p70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2" name="Google Shape;622;p70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23" name="Google Shape;623;p70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24" name="Google Shape;624;p70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625" name="Google Shape;625;p70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626" name="Google Shape;626;p70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627" name="Google Shape;627;p70"/>
                  <p:cNvCxnSpPr>
                    <a:stCxn id="620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628" name="Google Shape;628;p70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629" name="Google Shape;629;p70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630" name="Google Shape;630;p70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631" name="Google Shape;631;p70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632" name="Google Shape;632;p70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33" name="Google Shape;633;p70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34" name="Google Shape;634;p70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70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70"/>
            <p:cNvGrpSpPr/>
            <p:nvPr/>
          </p:nvGrpSpPr>
          <p:grpSpPr>
            <a:xfrm flipH="1">
              <a:off x="8430776" y="169275"/>
              <a:ext cx="1141616" cy="1740595"/>
              <a:chOff x="-377824" y="3323825"/>
              <a:chExt cx="1141616" cy="1740595"/>
            </a:xfrm>
          </p:grpSpPr>
          <p:grpSp>
            <p:nvGrpSpPr>
              <p:cNvPr id="637" name="Google Shape;637;p70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638" name="Google Shape;638;p70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639" name="Google Shape;639;p70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640" name="Google Shape;640;p7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41" name="Google Shape;641;p70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42" name="Google Shape;642;p70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643" name="Google Shape;643;p70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4" name="Google Shape;644;p70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645" name="Google Shape;645;p70"/>
                <p:cNvCxnSpPr>
                  <a:stCxn id="640" idx="1"/>
                  <a:endCxn id="646" idx="3"/>
                </p:cNvCxnSpPr>
                <p:nvPr/>
              </p:nvCxnSpPr>
              <p:spPr>
                <a:xfrm>
                  <a:off x="4730771" y="2238283"/>
                  <a:ext cx="206400" cy="33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46" name="Google Shape;646;p70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7" name="Google Shape;647;p70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48" name="Google Shape;648;p70"/>
              <p:cNvSpPr/>
              <p:nvPr/>
            </p:nvSpPr>
            <p:spPr>
              <a:xfrm>
                <a:off x="-70275" y="3323825"/>
                <a:ext cx="595500" cy="515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70"/>
              <p:cNvSpPr/>
              <p:nvPr/>
            </p:nvSpPr>
            <p:spPr>
              <a:xfrm>
                <a:off x="14475" y="3397200"/>
                <a:ext cx="426000" cy="369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2" name="Google Shape;652;p71"/>
          <p:cNvSpPr txBox="1"/>
          <p:nvPr>
            <p:ph idx="1" type="subTitle"/>
          </p:nvPr>
        </p:nvSpPr>
        <p:spPr>
          <a:xfrm>
            <a:off x="1114552" y="2093303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71"/>
          <p:cNvSpPr txBox="1"/>
          <p:nvPr>
            <p:ph idx="2" type="subTitle"/>
          </p:nvPr>
        </p:nvSpPr>
        <p:spPr>
          <a:xfrm>
            <a:off x="3584400" y="2093303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71"/>
          <p:cNvSpPr txBox="1"/>
          <p:nvPr>
            <p:ph idx="3" type="subTitle"/>
          </p:nvPr>
        </p:nvSpPr>
        <p:spPr>
          <a:xfrm>
            <a:off x="1114552" y="352352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71"/>
          <p:cNvSpPr txBox="1"/>
          <p:nvPr>
            <p:ph idx="4" type="subTitle"/>
          </p:nvPr>
        </p:nvSpPr>
        <p:spPr>
          <a:xfrm>
            <a:off x="3584400" y="352352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71"/>
          <p:cNvSpPr txBox="1"/>
          <p:nvPr>
            <p:ph idx="5" type="subTitle"/>
          </p:nvPr>
        </p:nvSpPr>
        <p:spPr>
          <a:xfrm>
            <a:off x="6054248" y="2093303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71"/>
          <p:cNvSpPr txBox="1"/>
          <p:nvPr>
            <p:ph idx="6" type="subTitle"/>
          </p:nvPr>
        </p:nvSpPr>
        <p:spPr>
          <a:xfrm>
            <a:off x="6054248" y="352352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71"/>
          <p:cNvSpPr txBox="1"/>
          <p:nvPr>
            <p:ph idx="7" type="subTitle"/>
          </p:nvPr>
        </p:nvSpPr>
        <p:spPr>
          <a:xfrm>
            <a:off x="1113052" y="165677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59" name="Google Shape;659;p71"/>
          <p:cNvSpPr txBox="1"/>
          <p:nvPr>
            <p:ph idx="8" type="subTitle"/>
          </p:nvPr>
        </p:nvSpPr>
        <p:spPr>
          <a:xfrm>
            <a:off x="3582900" y="165677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60" name="Google Shape;660;p71"/>
          <p:cNvSpPr txBox="1"/>
          <p:nvPr>
            <p:ph idx="9" type="subTitle"/>
          </p:nvPr>
        </p:nvSpPr>
        <p:spPr>
          <a:xfrm>
            <a:off x="6052748" y="165677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61" name="Google Shape;661;p71"/>
          <p:cNvSpPr txBox="1"/>
          <p:nvPr>
            <p:ph idx="13" type="subTitle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62" name="Google Shape;662;p71"/>
          <p:cNvSpPr txBox="1"/>
          <p:nvPr>
            <p:ph idx="14" type="subTitle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63" name="Google Shape;663;p71"/>
          <p:cNvSpPr txBox="1"/>
          <p:nvPr>
            <p:ph idx="15" type="subTitle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664" name="Google Shape;664;p71"/>
          <p:cNvGrpSpPr/>
          <p:nvPr/>
        </p:nvGrpSpPr>
        <p:grpSpPr>
          <a:xfrm>
            <a:off x="-443787" y="-659150"/>
            <a:ext cx="10068650" cy="5765108"/>
            <a:chOff x="-443787" y="-659150"/>
            <a:chExt cx="10068650" cy="5765108"/>
          </a:xfrm>
        </p:grpSpPr>
        <p:grpSp>
          <p:nvGrpSpPr>
            <p:cNvPr id="665" name="Google Shape;665;p71"/>
            <p:cNvGrpSpPr/>
            <p:nvPr/>
          </p:nvGrpSpPr>
          <p:grpSpPr>
            <a:xfrm>
              <a:off x="7789000" y="-659150"/>
              <a:ext cx="1835863" cy="2141449"/>
              <a:chOff x="8352175" y="-274150"/>
              <a:chExt cx="1835863" cy="2141449"/>
            </a:xfrm>
          </p:grpSpPr>
          <p:grpSp>
            <p:nvGrpSpPr>
              <p:cNvPr id="666" name="Google Shape;666;p71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667" name="Google Shape;667;p7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8" name="Google Shape;668;p7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9" name="Google Shape;669;p7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70" name="Google Shape;670;p71"/>
              <p:cNvSpPr/>
              <p:nvPr/>
            </p:nvSpPr>
            <p:spPr>
              <a:xfrm>
                <a:off x="9315001" y="1471299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1" name="Google Shape;671;p71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672" name="Google Shape;672;p71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673" name="Google Shape;673;p71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674" name="Google Shape;674;p71"/>
                  <p:cNvCxnSpPr>
                    <a:stCxn id="667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675" name="Google Shape;675;p71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676" name="Google Shape;676;p7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677" name="Google Shape;677;p71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678" name="Google Shape;678;p7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679" name="Google Shape;679;p71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80" name="Google Shape;680;p7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81" name="Google Shape;681;p71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82" name="Google Shape;682;p71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83" name="Google Shape;683;p71"/>
            <p:cNvGrpSpPr/>
            <p:nvPr/>
          </p:nvGrpSpPr>
          <p:grpSpPr>
            <a:xfrm>
              <a:off x="-443787" y="3459425"/>
              <a:ext cx="1835863" cy="1646533"/>
              <a:chOff x="8352175" y="-274150"/>
              <a:chExt cx="1835863" cy="1646533"/>
            </a:xfrm>
          </p:grpSpPr>
          <p:grpSp>
            <p:nvGrpSpPr>
              <p:cNvPr id="684" name="Google Shape;684;p71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685" name="Google Shape;685;p7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6" name="Google Shape;686;p7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7" name="Google Shape;687;p7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88" name="Google Shape;688;p71"/>
              <p:cNvSpPr/>
              <p:nvPr/>
            </p:nvSpPr>
            <p:spPr>
              <a:xfrm>
                <a:off x="8914613" y="109999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89" name="Google Shape;689;p71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690" name="Google Shape;690;p71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691" name="Google Shape;691;p71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692" name="Google Shape;692;p71"/>
                  <p:cNvCxnSpPr>
                    <a:stCxn id="685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693" name="Google Shape;693;p71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694" name="Google Shape;694;p7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695" name="Google Shape;695;p71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696" name="Google Shape;696;p7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697" name="Google Shape;697;p71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98" name="Google Shape;698;p7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99" name="Google Shape;699;p71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0" name="Google Shape;700;p71"/>
              <p:cNvSpPr/>
              <p:nvPr/>
            </p:nvSpPr>
            <p:spPr>
              <a:xfrm>
                <a:off x="8914602" y="11062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1" name="Google Shape;701;p71"/>
            <p:cNvGrpSpPr/>
            <p:nvPr/>
          </p:nvGrpSpPr>
          <p:grpSpPr>
            <a:xfrm flipH="1" rot="10800000">
              <a:off x="7697063" y="3660795"/>
              <a:ext cx="1330262" cy="1376576"/>
              <a:chOff x="6351988" y="-321084"/>
              <a:chExt cx="1330262" cy="1376576"/>
            </a:xfrm>
          </p:grpSpPr>
          <p:grpSp>
            <p:nvGrpSpPr>
              <p:cNvPr id="702" name="Google Shape;702;p71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703" name="Google Shape;703;p7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4" name="Google Shape;704;p7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5" name="Google Shape;705;p7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06" name="Google Shape;706;p71"/>
              <p:cNvGrpSpPr/>
              <p:nvPr/>
            </p:nvGrpSpPr>
            <p:grpSpPr>
              <a:xfrm flipH="1" rot="10800000">
                <a:off x="6351988" y="-321066"/>
                <a:ext cx="1226026" cy="1376558"/>
                <a:chOff x="7161201" y="-272922"/>
                <a:chExt cx="1226026" cy="1376558"/>
              </a:xfrm>
            </p:grpSpPr>
            <p:sp>
              <p:nvSpPr>
                <p:cNvPr id="707" name="Google Shape;707;p71"/>
                <p:cNvSpPr/>
                <p:nvPr/>
              </p:nvSpPr>
              <p:spPr>
                <a:xfrm>
                  <a:off x="7161201" y="707636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8" name="Google Shape;708;p71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9" name="Google Shape;709;p71"/>
                <p:cNvSpPr/>
                <p:nvPr/>
              </p:nvSpPr>
              <p:spPr>
                <a:xfrm>
                  <a:off x="8080027" y="-272922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 ">
  <p:cSld name="TITLE_AND_BODY_1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2" name="Google Shape;712;p72"/>
          <p:cNvSpPr txBox="1"/>
          <p:nvPr>
            <p:ph idx="1" type="body"/>
          </p:nvPr>
        </p:nvSpPr>
        <p:spPr>
          <a:xfrm>
            <a:off x="719975" y="1147224"/>
            <a:ext cx="7704000" cy="3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tamaran Light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13" name="Google Shape;713;p72"/>
          <p:cNvGrpSpPr/>
          <p:nvPr/>
        </p:nvGrpSpPr>
        <p:grpSpPr>
          <a:xfrm>
            <a:off x="107819" y="-693575"/>
            <a:ext cx="10278994" cy="6189648"/>
            <a:chOff x="107819" y="-693575"/>
            <a:chExt cx="10278994" cy="6189648"/>
          </a:xfrm>
        </p:grpSpPr>
        <p:grpSp>
          <p:nvGrpSpPr>
            <p:cNvPr id="714" name="Google Shape;714;p72"/>
            <p:cNvGrpSpPr/>
            <p:nvPr/>
          </p:nvGrpSpPr>
          <p:grpSpPr>
            <a:xfrm>
              <a:off x="6969009" y="3051325"/>
              <a:ext cx="3417804" cy="2444748"/>
              <a:chOff x="5222059" y="1707050"/>
              <a:chExt cx="3417804" cy="2444748"/>
            </a:xfrm>
          </p:grpSpPr>
          <p:grpSp>
            <p:nvGrpSpPr>
              <p:cNvPr id="715" name="Google Shape;715;p72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716" name="Google Shape;716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17" name="Google Shape;717;p7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18" name="Google Shape;718;p72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19" name="Google Shape;719;p72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720" name="Google Shape;720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1" name="Google Shape;721;p7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22" name="Google Shape;722;p72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723" name="Google Shape;723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4" name="Google Shape;724;p7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25" name="Google Shape;725;p72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726" name="Google Shape;726;p72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727" name="Google Shape;727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8" name="Google Shape;728;p72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9" name="Google Shape;729;p72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30" name="Google Shape;730;p72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1" name="Google Shape;731;p72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2" name="Google Shape;732;p72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733" name="Google Shape;733;p72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734" name="Google Shape;734;p72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735" name="Google Shape;735;p72"/>
                  <p:cNvCxnSpPr>
                    <a:stCxn id="727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736" name="Google Shape;736;p72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737" name="Google Shape;737;p72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38" name="Google Shape;738;p72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39" name="Google Shape;739;p72"/>
                    <p:cNvCxnSpPr>
                      <a:stCxn id="720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740" name="Google Shape;740;p72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41" name="Google Shape;741;p72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742" name="Google Shape;742;p72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43" name="Google Shape;743;p72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44" name="Google Shape;744;p72"/>
            <p:cNvGrpSpPr/>
            <p:nvPr/>
          </p:nvGrpSpPr>
          <p:grpSpPr>
            <a:xfrm>
              <a:off x="6515052" y="-693575"/>
              <a:ext cx="3213398" cy="2392650"/>
              <a:chOff x="4180777" y="-851325"/>
              <a:chExt cx="3213398" cy="2392650"/>
            </a:xfrm>
          </p:grpSpPr>
          <p:grpSp>
            <p:nvGrpSpPr>
              <p:cNvPr id="745" name="Google Shape;745;p72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746" name="Google Shape;746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7" name="Google Shape;747;p7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8" name="Google Shape;748;p72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49" name="Google Shape;749;p72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750" name="Google Shape;750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1" name="Google Shape;751;p7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52" name="Google Shape;752;p72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753" name="Google Shape;753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4" name="Google Shape;754;p7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55" name="Google Shape;755;p72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756" name="Google Shape;756;p7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7" name="Google Shape;757;p7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58" name="Google Shape;758;p72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9" name="Google Shape;759;p72"/>
              <p:cNvSpPr/>
              <p:nvPr/>
            </p:nvSpPr>
            <p:spPr>
              <a:xfrm>
                <a:off x="5752677" y="-317397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60" name="Google Shape;760;p72"/>
              <p:cNvCxnSpPr>
                <a:stCxn id="746" idx="1"/>
              </p:cNvCxnSpPr>
              <p:nvPr/>
            </p:nvCxnSpPr>
            <p:spPr>
              <a:xfrm>
                <a:off x="5404369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1" name="Google Shape;761;p72"/>
              <p:cNvCxnSpPr>
                <a:stCxn id="756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2" name="Google Shape;762;p72"/>
              <p:cNvCxnSpPr>
                <a:stCxn id="753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3" name="Google Shape;763;p72"/>
              <p:cNvCxnSpPr>
                <a:stCxn id="750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4" name="Google Shape;764;p72"/>
              <p:cNvCxnSpPr>
                <a:stCxn id="756" idx="1"/>
              </p:cNvCxnSpPr>
              <p:nvPr/>
            </p:nvCxnSpPr>
            <p:spPr>
              <a:xfrm>
                <a:off x="65502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65" name="Google Shape;765;p72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66" name="Google Shape;766;p72"/>
              <p:cNvCxnSpPr>
                <a:stCxn id="750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67" name="Google Shape;767;p72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8" name="Google Shape;768;p72"/>
              <p:cNvSpPr/>
              <p:nvPr/>
            </p:nvSpPr>
            <p:spPr>
              <a:xfrm>
                <a:off x="4180777" y="58866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69" name="Google Shape;769;p72"/>
            <p:cNvGrpSpPr/>
            <p:nvPr/>
          </p:nvGrpSpPr>
          <p:grpSpPr>
            <a:xfrm flipH="1" rot="-5400000">
              <a:off x="213144" y="3800116"/>
              <a:ext cx="1180258" cy="1390907"/>
              <a:chOff x="4046769" y="1482116"/>
              <a:chExt cx="1180258" cy="1390907"/>
            </a:xfrm>
          </p:grpSpPr>
          <p:grpSp>
            <p:nvGrpSpPr>
              <p:cNvPr id="770" name="Google Shape;770;p72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771" name="Google Shape;771;p72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772" name="Google Shape;772;p7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3" name="Google Shape;773;p72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4" name="Google Shape;774;p72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75" name="Google Shape;775;p72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76" name="Google Shape;776;p72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777" name="Google Shape;777;p72"/>
              <p:cNvCxnSpPr>
                <a:stCxn id="772" idx="1"/>
                <a:endCxn id="778" idx="0"/>
              </p:cNvCxnSpPr>
              <p:nvPr/>
            </p:nvCxnSpPr>
            <p:spPr>
              <a:xfrm flipH="1" rot="-5400000">
                <a:off x="4749671" y="2219383"/>
                <a:ext cx="135000" cy="17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8" name="Google Shape;778;p72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79" name="Google Shape;779;p72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82" name="Google Shape;782;p73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783" name="Google Shape;783;p73"/>
            <p:cNvGrpSpPr/>
            <p:nvPr/>
          </p:nvGrpSpPr>
          <p:grpSpPr>
            <a:xfrm>
              <a:off x="6586639" y="-818387"/>
              <a:ext cx="3160070" cy="2326678"/>
              <a:chOff x="6586639" y="-781700"/>
              <a:chExt cx="3160070" cy="2326678"/>
            </a:xfrm>
          </p:grpSpPr>
          <p:grpSp>
            <p:nvGrpSpPr>
              <p:cNvPr id="784" name="Google Shape;784;p73"/>
              <p:cNvGrpSpPr/>
              <p:nvPr/>
            </p:nvGrpSpPr>
            <p:grpSpPr>
              <a:xfrm flipH="1">
                <a:off x="7382025" y="-781700"/>
                <a:ext cx="2364684" cy="2326678"/>
                <a:chOff x="5404368" y="-851325"/>
                <a:chExt cx="2364684" cy="2326678"/>
              </a:xfrm>
            </p:grpSpPr>
            <p:grpSp>
              <p:nvGrpSpPr>
                <p:cNvPr id="785" name="Google Shape;785;p73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786" name="Google Shape;786;p7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7" name="Google Shape;787;p73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88" name="Google Shape;788;p73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789" name="Google Shape;789;p7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0" name="Google Shape;790;p73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91" name="Google Shape;791;p73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792" name="Google Shape;792;p7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3" name="Google Shape;793;p73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94" name="Google Shape;794;p73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5" name="Google Shape;795;p73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796" name="Google Shape;796;p73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7" name="Google Shape;797;p73"/>
                <p:cNvCxnSpPr>
                  <a:stCxn id="792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8" name="Google Shape;798;p73"/>
                <p:cNvCxnSpPr>
                  <a:stCxn id="789" idx="0"/>
                </p:cNvCxnSpPr>
                <p:nvPr/>
              </p:nvCxnSpPr>
              <p:spPr>
                <a:xfrm>
                  <a:off x="6136633" y="245796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9" name="Google Shape;799;p73"/>
                <p:cNvCxnSpPr>
                  <a:stCxn id="786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0" name="Google Shape;800;p73"/>
                <p:cNvCxnSpPr>
                  <a:stCxn id="792" idx="1"/>
                  <a:endCxn id="801" idx="1"/>
                </p:cNvCxnSpPr>
                <p:nvPr/>
              </p:nvCxnSpPr>
              <p:spPr>
                <a:xfrm>
                  <a:off x="6550282" y="1109348"/>
                  <a:ext cx="56400" cy="94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01" name="Google Shape;801;p73"/>
                <p:cNvSpPr/>
                <p:nvPr/>
              </p:nvSpPr>
              <p:spPr>
                <a:xfrm rot="1364276">
                  <a:off x="6582222" y="1200630"/>
                  <a:ext cx="78392" cy="78392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802" name="Google Shape;802;p73"/>
                <p:cNvCxnSpPr>
                  <a:stCxn id="786" idx="5"/>
                </p:cNvCxnSpPr>
                <p:nvPr/>
              </p:nvCxnSpPr>
              <p:spPr>
                <a:xfrm flipH="1" rot="10800000">
                  <a:off x="7079104" y="-816056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03" name="Google Shape;803;p73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04" name="Google Shape;804;p73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05" name="Google Shape;805;p73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806" name="Google Shape;806;p7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07" name="Google Shape;807;p73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08" name="Google Shape;808;p73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09" name="Google Shape;809;p73"/>
              <p:cNvCxnSpPr>
                <a:stCxn id="806" idx="3"/>
                <a:endCxn id="786" idx="0"/>
              </p:cNvCxnSpPr>
              <p:nvPr/>
            </p:nvCxnSpPr>
            <p:spPr>
              <a:xfrm>
                <a:off x="7382028" y="128507"/>
                <a:ext cx="49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10" name="Google Shape;810;p73"/>
            <p:cNvGrpSpPr/>
            <p:nvPr/>
          </p:nvGrpSpPr>
          <p:grpSpPr>
            <a:xfrm flipH="1">
              <a:off x="8499344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811" name="Google Shape;811;p73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812" name="Google Shape;812;p73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813" name="Google Shape;813;p7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4" name="Google Shape;814;p73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5" name="Google Shape;815;p73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816" name="Google Shape;816;p73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17" name="Google Shape;817;p73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18" name="Google Shape;818;p73"/>
              <p:cNvCxnSpPr>
                <a:stCxn id="813" idx="1"/>
                <a:endCxn id="819" idx="0"/>
              </p:cNvCxnSpPr>
              <p:nvPr/>
            </p:nvCxnSpPr>
            <p:spPr>
              <a:xfrm>
                <a:off x="4730771" y="2238283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9" name="Google Shape;819;p73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20" name="Google Shape;820;p73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21" name="Google Shape;821;p73"/>
            <p:cNvGrpSpPr/>
            <p:nvPr/>
          </p:nvGrpSpPr>
          <p:grpSpPr>
            <a:xfrm flipH="1" rot="10800000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822" name="Google Shape;822;p73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823" name="Google Shape;823;p73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824" name="Google Shape;824;p7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5" name="Google Shape;825;p73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826" name="Google Shape;826;p73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827" name="Google Shape;827;p73"/>
                <p:cNvCxnSpPr>
                  <a:stCxn id="824" idx="3"/>
                  <a:endCxn id="828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29" name="Google Shape;829;p73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28" name="Google Shape;828;p73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0" name="Google Shape;830;p73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3" name="Google Shape;833;p74"/>
          <p:cNvSpPr txBox="1"/>
          <p:nvPr>
            <p:ph idx="1" type="subTitle"/>
          </p:nvPr>
        </p:nvSpPr>
        <p:spPr>
          <a:xfrm>
            <a:off x="4725900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834" name="Google Shape;834;p74"/>
          <p:cNvSpPr txBox="1"/>
          <p:nvPr>
            <p:ph idx="2" type="subTitle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835" name="Google Shape;835;p74"/>
          <p:cNvSpPr txBox="1"/>
          <p:nvPr>
            <p:ph idx="3" type="subTitle"/>
          </p:nvPr>
        </p:nvSpPr>
        <p:spPr>
          <a:xfrm>
            <a:off x="720000" y="1460025"/>
            <a:ext cx="3698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36" name="Google Shape;836;p74"/>
          <p:cNvSpPr txBox="1"/>
          <p:nvPr>
            <p:ph idx="4" type="subTitle"/>
          </p:nvPr>
        </p:nvSpPr>
        <p:spPr>
          <a:xfrm>
            <a:off x="4725900" y="1460025"/>
            <a:ext cx="3698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837" name="Google Shape;837;p74"/>
          <p:cNvGrpSpPr/>
          <p:nvPr/>
        </p:nvGrpSpPr>
        <p:grpSpPr>
          <a:xfrm>
            <a:off x="-543500" y="130632"/>
            <a:ext cx="10264508" cy="5328201"/>
            <a:chOff x="-543500" y="130632"/>
            <a:chExt cx="10264508" cy="5328201"/>
          </a:xfrm>
        </p:grpSpPr>
        <p:grpSp>
          <p:nvGrpSpPr>
            <p:cNvPr id="838" name="Google Shape;838;p74"/>
            <p:cNvGrpSpPr/>
            <p:nvPr/>
          </p:nvGrpSpPr>
          <p:grpSpPr>
            <a:xfrm rot="5400000">
              <a:off x="8863778" y="1712813"/>
              <a:ext cx="725260" cy="989200"/>
              <a:chOff x="2136440" y="1592025"/>
              <a:chExt cx="725260" cy="989200"/>
            </a:xfrm>
          </p:grpSpPr>
          <p:grpSp>
            <p:nvGrpSpPr>
              <p:cNvPr id="839" name="Google Shape;839;p74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840" name="Google Shape;840;p7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1" name="Google Shape;841;p74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42" name="Google Shape;842;p74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3" name="Google Shape;843;p74"/>
              <p:cNvCxnSpPr>
                <a:stCxn id="840" idx="3"/>
              </p:cNvCxnSpPr>
              <p:nvPr/>
            </p:nvCxnSpPr>
            <p:spPr>
              <a:xfrm rot="-5400000">
                <a:off x="2660100" y="2076954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4" name="Google Shape;844;p74"/>
              <p:cNvCxnSpPr>
                <a:stCxn id="840" idx="1"/>
              </p:cNvCxnSpPr>
              <p:nvPr/>
            </p:nvCxnSpPr>
            <p:spPr>
              <a:xfrm flipH="1" rot="5400000">
                <a:off x="2092183" y="1715002"/>
                <a:ext cx="391800" cy="22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45" name="Google Shape;845;p74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46" name="Google Shape;846;p74"/>
            <p:cNvGrpSpPr/>
            <p:nvPr/>
          </p:nvGrpSpPr>
          <p:grpSpPr>
            <a:xfrm rot="5400000">
              <a:off x="7881052" y="377463"/>
              <a:ext cx="1845335" cy="1351673"/>
              <a:chOff x="1557290" y="2633002"/>
              <a:chExt cx="1845335" cy="1351673"/>
            </a:xfrm>
          </p:grpSpPr>
          <p:grpSp>
            <p:nvGrpSpPr>
              <p:cNvPr id="847" name="Google Shape;847;p74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848" name="Google Shape;848;p7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9" name="Google Shape;849;p74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50" name="Google Shape;850;p74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851" name="Google Shape;851;p7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2" name="Google Shape;852;p74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53" name="Google Shape;853;p74"/>
              <p:cNvCxnSpPr>
                <a:stCxn id="851" idx="0"/>
              </p:cNvCxnSpPr>
              <p:nvPr/>
            </p:nvCxnSpPr>
            <p:spPr>
              <a:xfrm rot="5400000">
                <a:off x="2737582" y="296480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4" name="Google Shape;854;p74"/>
              <p:cNvCxnSpPr>
                <a:stCxn id="848" idx="3"/>
              </p:cNvCxnSpPr>
              <p:nvPr/>
            </p:nvCxnSpPr>
            <p:spPr>
              <a:xfrm rot="-5400000">
                <a:off x="2534042" y="2944120"/>
                <a:ext cx="187500" cy="7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5" name="Google Shape;855;p74"/>
              <p:cNvCxnSpPr>
                <a:stCxn id="848" idx="5"/>
              </p:cNvCxnSpPr>
              <p:nvPr/>
            </p:nvCxnSpPr>
            <p:spPr>
              <a:xfrm rot="5400000">
                <a:off x="1495711" y="3572755"/>
                <a:ext cx="477600" cy="27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56" name="Google Shape;856;p74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7" name="Google Shape;857;p74"/>
            <p:cNvGrpSpPr/>
            <p:nvPr/>
          </p:nvGrpSpPr>
          <p:grpSpPr>
            <a:xfrm>
              <a:off x="-543500" y="3812300"/>
              <a:ext cx="2410926" cy="1646533"/>
              <a:chOff x="8352175" y="-274150"/>
              <a:chExt cx="2410926" cy="1646533"/>
            </a:xfrm>
          </p:grpSpPr>
          <p:grpSp>
            <p:nvGrpSpPr>
              <p:cNvPr id="858" name="Google Shape;858;p7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859" name="Google Shape;859;p7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60" name="Google Shape;860;p7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61" name="Google Shape;861;p7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62" name="Google Shape;862;p74"/>
              <p:cNvSpPr/>
              <p:nvPr/>
            </p:nvSpPr>
            <p:spPr>
              <a:xfrm>
                <a:off x="10305901" y="6162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7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64" name="Google Shape;864;p7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865" name="Google Shape;865;p7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866" name="Google Shape;866;p74"/>
                  <p:cNvCxnSpPr>
                    <a:stCxn id="859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867" name="Google Shape;867;p7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868" name="Google Shape;868;p7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69" name="Google Shape;869;p7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70" name="Google Shape;870;p7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871" name="Google Shape;871;p74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72" name="Google Shape;872;p7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73" name="Google Shape;873;p7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4" name="Google Shape;874;p74"/>
              <p:cNvSpPr/>
              <p:nvPr/>
            </p:nvSpPr>
            <p:spPr>
              <a:xfrm>
                <a:off x="8942352" y="174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75" name="Google Shape;875;p74"/>
            <p:cNvGrpSpPr/>
            <p:nvPr/>
          </p:nvGrpSpPr>
          <p:grpSpPr>
            <a:xfrm rot="5400000">
              <a:off x="8213581" y="3913128"/>
              <a:ext cx="1180258" cy="1390907"/>
              <a:chOff x="4046769" y="1482116"/>
              <a:chExt cx="1180258" cy="1390907"/>
            </a:xfrm>
          </p:grpSpPr>
          <p:grpSp>
            <p:nvGrpSpPr>
              <p:cNvPr id="876" name="Google Shape;876;p74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877" name="Google Shape;877;p74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878" name="Google Shape;878;p7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9" name="Google Shape;879;p74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80" name="Google Shape;880;p7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881" name="Google Shape;881;p74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2" name="Google Shape;882;p74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83" name="Google Shape;883;p74"/>
              <p:cNvCxnSpPr>
                <a:stCxn id="878" idx="1"/>
                <a:endCxn id="884" idx="0"/>
              </p:cNvCxnSpPr>
              <p:nvPr/>
            </p:nvCxnSpPr>
            <p:spPr>
              <a:xfrm flipH="1" rot="-5400000">
                <a:off x="4749671" y="2219383"/>
                <a:ext cx="135000" cy="17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84" name="Google Shape;884;p74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5" name="Google Shape;885;p74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5"/>
          <p:cNvSpPr/>
          <p:nvPr>
            <p:ph idx="2" type="pic"/>
          </p:nvPr>
        </p:nvSpPr>
        <p:spPr>
          <a:xfrm>
            <a:off x="726775" y="2830600"/>
            <a:ext cx="7704000" cy="177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9" name="Google Shape;889;p75"/>
          <p:cNvSpPr txBox="1"/>
          <p:nvPr>
            <p:ph idx="1" type="subTitle"/>
          </p:nvPr>
        </p:nvSpPr>
        <p:spPr>
          <a:xfrm>
            <a:off x="713225" y="1614011"/>
            <a:ext cx="1793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75"/>
          <p:cNvSpPr txBox="1"/>
          <p:nvPr>
            <p:ph idx="3" type="subTitle"/>
          </p:nvPr>
        </p:nvSpPr>
        <p:spPr>
          <a:xfrm>
            <a:off x="2685782" y="1614011"/>
            <a:ext cx="1793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75"/>
          <p:cNvSpPr txBox="1"/>
          <p:nvPr>
            <p:ph idx="4" type="subTitle"/>
          </p:nvPr>
        </p:nvSpPr>
        <p:spPr>
          <a:xfrm>
            <a:off x="4658339" y="1614011"/>
            <a:ext cx="1793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75"/>
          <p:cNvSpPr txBox="1"/>
          <p:nvPr>
            <p:ph idx="5" type="subTitle"/>
          </p:nvPr>
        </p:nvSpPr>
        <p:spPr>
          <a:xfrm>
            <a:off x="6630896" y="1614011"/>
            <a:ext cx="1793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75"/>
          <p:cNvSpPr txBox="1"/>
          <p:nvPr>
            <p:ph idx="6" type="subTitle"/>
          </p:nvPr>
        </p:nvSpPr>
        <p:spPr>
          <a:xfrm>
            <a:off x="713225" y="1216375"/>
            <a:ext cx="1793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94" name="Google Shape;894;p75"/>
          <p:cNvSpPr txBox="1"/>
          <p:nvPr>
            <p:ph idx="7" type="subTitle"/>
          </p:nvPr>
        </p:nvSpPr>
        <p:spPr>
          <a:xfrm>
            <a:off x="2685783" y="1216375"/>
            <a:ext cx="1793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95" name="Google Shape;895;p75"/>
          <p:cNvSpPr txBox="1"/>
          <p:nvPr>
            <p:ph idx="8" type="subTitle"/>
          </p:nvPr>
        </p:nvSpPr>
        <p:spPr>
          <a:xfrm>
            <a:off x="4658340" y="1216375"/>
            <a:ext cx="1793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96" name="Google Shape;896;p75"/>
          <p:cNvSpPr txBox="1"/>
          <p:nvPr>
            <p:ph idx="9" type="subTitle"/>
          </p:nvPr>
        </p:nvSpPr>
        <p:spPr>
          <a:xfrm>
            <a:off x="6630898" y="1216375"/>
            <a:ext cx="1793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897" name="Google Shape;897;p75"/>
          <p:cNvGrpSpPr/>
          <p:nvPr/>
        </p:nvGrpSpPr>
        <p:grpSpPr>
          <a:xfrm>
            <a:off x="80095" y="-272522"/>
            <a:ext cx="9526605" cy="5996672"/>
            <a:chOff x="80095" y="-272522"/>
            <a:chExt cx="9526605" cy="5996672"/>
          </a:xfrm>
        </p:grpSpPr>
        <p:grpSp>
          <p:nvGrpSpPr>
            <p:cNvPr id="898" name="Google Shape;898;p75"/>
            <p:cNvGrpSpPr/>
            <p:nvPr/>
          </p:nvGrpSpPr>
          <p:grpSpPr>
            <a:xfrm>
              <a:off x="7591902" y="3331500"/>
              <a:ext cx="2014798" cy="2392650"/>
              <a:chOff x="5379377" y="-851325"/>
              <a:chExt cx="2014798" cy="2392650"/>
            </a:xfrm>
          </p:grpSpPr>
          <p:grpSp>
            <p:nvGrpSpPr>
              <p:cNvPr id="899" name="Google Shape;899;p75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900" name="Google Shape;900;p7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1" name="Google Shape;901;p75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02" name="Google Shape;902;p75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903" name="Google Shape;903;p7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4" name="Google Shape;904;p75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05" name="Google Shape;905;p75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6" name="Google Shape;906;p75"/>
              <p:cNvSpPr/>
              <p:nvPr/>
            </p:nvSpPr>
            <p:spPr>
              <a:xfrm>
                <a:off x="6495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7" name="Google Shape;907;p75"/>
              <p:cNvCxnSpPr>
                <a:stCxn id="903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8" name="Google Shape;908;p75"/>
              <p:cNvCxnSpPr>
                <a:stCxn id="903" idx="1"/>
              </p:cNvCxnSpPr>
              <p:nvPr/>
            </p:nvCxnSpPr>
            <p:spPr>
              <a:xfrm>
                <a:off x="65502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09" name="Google Shape;909;p75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0" name="Google Shape;910;p75"/>
              <p:cNvCxnSpPr>
                <a:stCxn id="900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11" name="Google Shape;911;p75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2" name="Google Shape;912;p75"/>
              <p:cNvSpPr/>
              <p:nvPr/>
            </p:nvSpPr>
            <p:spPr>
              <a:xfrm>
                <a:off x="5379377" y="721791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13" name="Google Shape;913;p75"/>
            <p:cNvGrpSpPr/>
            <p:nvPr/>
          </p:nvGrpSpPr>
          <p:grpSpPr>
            <a:xfrm>
              <a:off x="8058719" y="-272522"/>
              <a:ext cx="1180258" cy="1390907"/>
              <a:chOff x="4046769" y="1482116"/>
              <a:chExt cx="1180258" cy="1390907"/>
            </a:xfrm>
          </p:grpSpPr>
          <p:grpSp>
            <p:nvGrpSpPr>
              <p:cNvPr id="914" name="Google Shape;914;p75"/>
              <p:cNvGrpSpPr/>
              <p:nvPr/>
            </p:nvGrpSpPr>
            <p:grpSpPr>
              <a:xfrm>
                <a:off x="4046769" y="1482116"/>
                <a:ext cx="1180258" cy="993459"/>
                <a:chOff x="4046769" y="1482116"/>
                <a:chExt cx="1180258" cy="993459"/>
              </a:xfrm>
            </p:grpSpPr>
            <p:grpSp>
              <p:nvGrpSpPr>
                <p:cNvPr id="915" name="Google Shape;915;p75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916" name="Google Shape;916;p7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17" name="Google Shape;917;p75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18" name="Google Shape;918;p75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19" name="Google Shape;919;p75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0" name="Google Shape;920;p75"/>
                <p:cNvSpPr/>
                <p:nvPr/>
              </p:nvSpPr>
              <p:spPr>
                <a:xfrm>
                  <a:off x="4498375" y="237327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21" name="Google Shape;921;p75"/>
              <p:cNvCxnSpPr>
                <a:stCxn id="916" idx="1"/>
                <a:endCxn id="922" idx="0"/>
              </p:cNvCxnSpPr>
              <p:nvPr/>
            </p:nvCxnSpPr>
            <p:spPr>
              <a:xfrm>
                <a:off x="4730771" y="2238283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22" name="Google Shape;922;p75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3" name="Google Shape;923;p75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4" name="Google Shape;924;p75"/>
            <p:cNvGrpSpPr/>
            <p:nvPr/>
          </p:nvGrpSpPr>
          <p:grpSpPr>
            <a:xfrm>
              <a:off x="80095" y="3828517"/>
              <a:ext cx="989200" cy="1230763"/>
              <a:chOff x="80095" y="3828517"/>
              <a:chExt cx="989200" cy="1230763"/>
            </a:xfrm>
          </p:grpSpPr>
          <p:grpSp>
            <p:nvGrpSpPr>
              <p:cNvPr id="925" name="Google Shape;925;p75"/>
              <p:cNvGrpSpPr/>
              <p:nvPr/>
            </p:nvGrpSpPr>
            <p:grpSpPr>
              <a:xfrm flipH="1" rot="5400000">
                <a:off x="212065" y="4202050"/>
                <a:ext cx="725260" cy="989200"/>
                <a:chOff x="2136440" y="1592025"/>
                <a:chExt cx="725260" cy="989200"/>
              </a:xfrm>
            </p:grpSpPr>
            <p:grpSp>
              <p:nvGrpSpPr>
                <p:cNvPr id="926" name="Google Shape;926;p75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27" name="Google Shape;927;p7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8" name="Google Shape;928;p75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29" name="Google Shape;929;p75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30" name="Google Shape;930;p75"/>
                <p:cNvCxnSpPr>
                  <a:stCxn id="927" idx="3"/>
                </p:cNvCxnSpPr>
                <p:nvPr/>
              </p:nvCxnSpPr>
              <p:spPr>
                <a:xfrm rot="-5400000">
                  <a:off x="2660100" y="2076954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31" name="Google Shape;931;p75"/>
                <p:cNvCxnSpPr>
                  <a:stCxn id="927" idx="1"/>
                </p:cNvCxnSpPr>
                <p:nvPr/>
              </p:nvCxnSpPr>
              <p:spPr>
                <a:xfrm flipH="1" rot="5400000">
                  <a:off x="2092183" y="1715002"/>
                  <a:ext cx="391800" cy="226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32" name="Google Shape;932;p75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33" name="Google Shape;933;p75"/>
              <p:cNvSpPr/>
              <p:nvPr/>
            </p:nvSpPr>
            <p:spPr>
              <a:xfrm flipH="1" rot="-5400000">
                <a:off x="333845" y="3828517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6"/>
          <p:cNvSpPr txBox="1"/>
          <p:nvPr>
            <p:ph idx="1" type="subTitle"/>
          </p:nvPr>
        </p:nvSpPr>
        <p:spPr>
          <a:xfrm>
            <a:off x="720000" y="1347250"/>
            <a:ext cx="41184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936" name="Google Shape;936;p76"/>
          <p:cNvSpPr/>
          <p:nvPr>
            <p:ph idx="2" type="pic"/>
          </p:nvPr>
        </p:nvSpPr>
        <p:spPr>
          <a:xfrm>
            <a:off x="5346075" y="1411300"/>
            <a:ext cx="3084600" cy="31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8" name="Google Shape;938;p76"/>
          <p:cNvGrpSpPr/>
          <p:nvPr/>
        </p:nvGrpSpPr>
        <p:grpSpPr>
          <a:xfrm>
            <a:off x="-498798" y="-311134"/>
            <a:ext cx="9996545" cy="6330709"/>
            <a:chOff x="-498798" y="-311134"/>
            <a:chExt cx="9996545" cy="6330709"/>
          </a:xfrm>
        </p:grpSpPr>
        <p:grpSp>
          <p:nvGrpSpPr>
            <p:cNvPr id="939" name="Google Shape;939;p76"/>
            <p:cNvGrpSpPr/>
            <p:nvPr/>
          </p:nvGrpSpPr>
          <p:grpSpPr>
            <a:xfrm rot="10800000">
              <a:off x="-498798" y="3571972"/>
              <a:ext cx="2965866" cy="2447603"/>
              <a:chOff x="4428309" y="-851325"/>
              <a:chExt cx="2965866" cy="2447603"/>
            </a:xfrm>
          </p:grpSpPr>
          <p:grpSp>
            <p:nvGrpSpPr>
              <p:cNvPr id="940" name="Google Shape;940;p76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941" name="Google Shape;941;p7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2" name="Google Shape;942;p76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3" name="Google Shape;943;p76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44" name="Google Shape;944;p76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945" name="Google Shape;945;p7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6" name="Google Shape;946;p76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47" name="Google Shape;947;p76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948" name="Google Shape;948;p7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9" name="Google Shape;949;p76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50" name="Google Shape;950;p76"/>
              <p:cNvGrpSpPr/>
              <p:nvPr/>
            </p:nvGrpSpPr>
            <p:grpSpPr>
              <a:xfrm>
                <a:off x="6287065" y="600244"/>
                <a:ext cx="587793" cy="509104"/>
                <a:chOff x="8296725" y="186250"/>
                <a:chExt cx="815700" cy="706500"/>
              </a:xfrm>
            </p:grpSpPr>
            <p:sp>
              <p:nvSpPr>
                <p:cNvPr id="951" name="Google Shape;951;p76"/>
                <p:cNvSpPr/>
                <p:nvPr/>
              </p:nvSpPr>
              <p:spPr>
                <a:xfrm>
                  <a:off x="82967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2" name="Google Shape;952;p76"/>
                <p:cNvSpPr/>
                <p:nvPr/>
              </p:nvSpPr>
              <p:spPr>
                <a:xfrm>
                  <a:off x="84871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53" name="Google Shape;953;p76"/>
              <p:cNvSpPr/>
              <p:nvPr/>
            </p:nvSpPr>
            <p:spPr>
              <a:xfrm>
                <a:off x="66965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4" name="Google Shape;954;p76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55" name="Google Shape;955;p76"/>
              <p:cNvCxnSpPr>
                <a:stCxn id="948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6" name="Google Shape;956;p76"/>
              <p:cNvCxnSpPr>
                <a:stCxn id="945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7" name="Google Shape;957;p76"/>
              <p:cNvCxnSpPr>
                <a:stCxn id="951" idx="1"/>
              </p:cNvCxnSpPr>
              <p:nvPr/>
            </p:nvCxnSpPr>
            <p:spPr>
              <a:xfrm>
                <a:off x="67475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58" name="Google Shape;958;p76"/>
              <p:cNvSpPr/>
              <p:nvPr/>
            </p:nvSpPr>
            <p:spPr>
              <a:xfrm>
                <a:off x="69337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59" name="Google Shape;959;p76"/>
              <p:cNvCxnSpPr>
                <a:stCxn id="945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60" name="Google Shape;960;p76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76"/>
              <p:cNvSpPr/>
              <p:nvPr/>
            </p:nvSpPr>
            <p:spPr>
              <a:xfrm>
                <a:off x="6499602" y="13301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62" name="Google Shape;962;p76"/>
            <p:cNvGrpSpPr/>
            <p:nvPr/>
          </p:nvGrpSpPr>
          <p:grpSpPr>
            <a:xfrm flipH="1">
              <a:off x="8555763" y="3880174"/>
              <a:ext cx="825115" cy="1625907"/>
              <a:chOff x="9282198" y="-206726"/>
              <a:chExt cx="825115" cy="1625907"/>
            </a:xfrm>
          </p:grpSpPr>
          <p:grpSp>
            <p:nvGrpSpPr>
              <p:cNvPr id="963" name="Google Shape;963;p76"/>
              <p:cNvGrpSpPr/>
              <p:nvPr/>
            </p:nvGrpSpPr>
            <p:grpSpPr>
              <a:xfrm>
                <a:off x="9282198" y="546137"/>
                <a:ext cx="756167" cy="873044"/>
                <a:chOff x="7992283" y="120774"/>
                <a:chExt cx="706500" cy="815700"/>
              </a:xfrm>
            </p:grpSpPr>
            <p:sp>
              <p:nvSpPr>
                <p:cNvPr id="964" name="Google Shape;964;p76"/>
                <p:cNvSpPr/>
                <p:nvPr/>
              </p:nvSpPr>
              <p:spPr>
                <a:xfrm rot="5400000">
                  <a:off x="7937683" y="175374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5" name="Google Shape;965;p76"/>
                <p:cNvSpPr/>
                <p:nvPr/>
              </p:nvSpPr>
              <p:spPr>
                <a:xfrm rot="5400000">
                  <a:off x="8048396" y="27146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6" name="Google Shape;966;p76"/>
                <p:cNvSpPr/>
                <p:nvPr/>
              </p:nvSpPr>
              <p:spPr>
                <a:xfrm rot="5400000">
                  <a:off x="8155128" y="363787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67" name="Google Shape;967;p76"/>
              <p:cNvSpPr/>
              <p:nvPr/>
            </p:nvSpPr>
            <p:spPr>
              <a:xfrm>
                <a:off x="9547801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8" name="Google Shape;968;p76"/>
              <p:cNvSpPr/>
              <p:nvPr/>
            </p:nvSpPr>
            <p:spPr>
              <a:xfrm>
                <a:off x="10005013" y="1892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969" name="Google Shape;969;p76"/>
              <p:cNvGrpSpPr/>
              <p:nvPr/>
            </p:nvGrpSpPr>
            <p:grpSpPr>
              <a:xfrm>
                <a:off x="9627930" y="363668"/>
                <a:ext cx="64800" cy="182469"/>
                <a:chOff x="8079755" y="2344868"/>
                <a:chExt cx="64800" cy="182469"/>
              </a:xfrm>
            </p:grpSpPr>
            <p:cxnSp>
              <p:nvCxnSpPr>
                <p:cNvPr id="970" name="Google Shape;970;p76"/>
                <p:cNvCxnSpPr>
                  <a:stCxn id="964" idx="3"/>
                </p:cNvCxnSpPr>
                <p:nvPr/>
              </p:nvCxnSpPr>
              <p:spPr>
                <a:xfrm rot="10800000">
                  <a:off x="8112107" y="2373437"/>
                  <a:ext cx="0" cy="153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71" name="Google Shape;971;p76"/>
                <p:cNvSpPr/>
                <p:nvPr/>
              </p:nvSpPr>
              <p:spPr>
                <a:xfrm rot="5400000">
                  <a:off x="8079755" y="2344868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72" name="Google Shape;972;p76"/>
              <p:cNvSpPr/>
              <p:nvPr/>
            </p:nvSpPr>
            <p:spPr>
              <a:xfrm>
                <a:off x="9622802" y="-1417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73" name="Google Shape;973;p76"/>
            <p:cNvGrpSpPr/>
            <p:nvPr/>
          </p:nvGrpSpPr>
          <p:grpSpPr>
            <a:xfrm flipH="1">
              <a:off x="8277177" y="-311134"/>
              <a:ext cx="1220570" cy="1450531"/>
              <a:chOff x="6134231" y="-642422"/>
              <a:chExt cx="1220570" cy="1450531"/>
            </a:xfrm>
          </p:grpSpPr>
          <p:grpSp>
            <p:nvGrpSpPr>
              <p:cNvPr id="974" name="Google Shape;974;p76"/>
              <p:cNvGrpSpPr/>
              <p:nvPr/>
            </p:nvGrpSpPr>
            <p:grpSpPr>
              <a:xfrm>
                <a:off x="6134231" y="-642422"/>
                <a:ext cx="873044" cy="756167"/>
                <a:chOff x="7392284" y="-113981"/>
                <a:chExt cx="815700" cy="706500"/>
              </a:xfrm>
            </p:grpSpPr>
            <p:sp>
              <p:nvSpPr>
                <p:cNvPr id="975" name="Google Shape;975;p76"/>
                <p:cNvSpPr/>
                <p:nvPr/>
              </p:nvSpPr>
              <p:spPr>
                <a:xfrm>
                  <a:off x="7392284" y="-113981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6" name="Google Shape;976;p76"/>
                <p:cNvSpPr/>
                <p:nvPr/>
              </p:nvSpPr>
              <p:spPr>
                <a:xfrm>
                  <a:off x="7503077" y="-17994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7" name="Google Shape;977;p76"/>
                <p:cNvSpPr/>
                <p:nvPr/>
              </p:nvSpPr>
              <p:spPr>
                <a:xfrm>
                  <a:off x="7609797" y="74474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78" name="Google Shape;978;p76"/>
              <p:cNvGrpSpPr/>
              <p:nvPr/>
            </p:nvGrpSpPr>
            <p:grpSpPr>
              <a:xfrm flipH="1" rot="10800000">
                <a:off x="6550088" y="-170208"/>
                <a:ext cx="804713" cy="978317"/>
                <a:chOff x="7359301" y="-25539"/>
                <a:chExt cx="804713" cy="978317"/>
              </a:xfrm>
            </p:grpSpPr>
            <p:sp>
              <p:nvSpPr>
                <p:cNvPr id="979" name="Google Shape;979;p76"/>
                <p:cNvSpPr/>
                <p:nvPr/>
              </p:nvSpPr>
              <p:spPr>
                <a:xfrm>
                  <a:off x="7359301" y="-25539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0" name="Google Shape;980;p76"/>
                <p:cNvSpPr/>
                <p:nvPr/>
              </p:nvSpPr>
              <p:spPr>
                <a:xfrm>
                  <a:off x="7499188" y="41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1" name="Google Shape;981;p76"/>
                <p:cNvSpPr/>
                <p:nvPr/>
              </p:nvSpPr>
              <p:spPr>
                <a:xfrm>
                  <a:off x="7856814" y="6866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59"/>
          <p:cNvGrpSpPr/>
          <p:nvPr/>
        </p:nvGrpSpPr>
        <p:grpSpPr>
          <a:xfrm>
            <a:off x="-377824" y="-193296"/>
            <a:ext cx="10080193" cy="5625142"/>
            <a:chOff x="-377824" y="-193296"/>
            <a:chExt cx="10080193" cy="5625142"/>
          </a:xfrm>
        </p:grpSpPr>
        <p:grpSp>
          <p:nvGrpSpPr>
            <p:cNvPr id="60" name="Google Shape;60;p59"/>
            <p:cNvGrpSpPr/>
            <p:nvPr/>
          </p:nvGrpSpPr>
          <p:grpSpPr>
            <a:xfrm>
              <a:off x="7421427" y="-193296"/>
              <a:ext cx="2280942" cy="1580637"/>
              <a:chOff x="7421427" y="-193296"/>
              <a:chExt cx="2280942" cy="1580637"/>
            </a:xfrm>
          </p:grpSpPr>
          <p:grpSp>
            <p:nvGrpSpPr>
              <p:cNvPr id="61" name="Google Shape;61;p59"/>
              <p:cNvGrpSpPr/>
              <p:nvPr/>
            </p:nvGrpSpPr>
            <p:grpSpPr>
              <a:xfrm>
                <a:off x="8430777" y="-193296"/>
                <a:ext cx="1271592" cy="1580637"/>
                <a:chOff x="426827" y="-723871"/>
                <a:chExt cx="1271592" cy="1580637"/>
              </a:xfrm>
            </p:grpSpPr>
            <p:grpSp>
              <p:nvGrpSpPr>
                <p:cNvPr id="62" name="Google Shape;62;p59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63" name="Google Shape;63;p5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" name="Google Shape;64;p59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5" name="Google Shape;65;p59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66" name="Google Shape;66;p59"/>
                <p:cNvCxnSpPr>
                  <a:stCxn id="63" idx="1"/>
                </p:cNvCxnSpPr>
                <p:nvPr/>
              </p:nvCxnSpPr>
              <p:spPr>
                <a:xfrm>
                  <a:off x="1412819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7" name="Google Shape;67;p59"/>
                <p:cNvSpPr/>
                <p:nvPr/>
              </p:nvSpPr>
              <p:spPr>
                <a:xfrm>
                  <a:off x="426827" y="47292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8" name="Google Shape;68;p59"/>
              <p:cNvCxnSpPr>
                <a:stCxn id="63" idx="3"/>
                <a:endCxn id="69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9" name="Google Shape;69;p59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" name="Google Shape;70;p59"/>
            <p:cNvGrpSpPr/>
            <p:nvPr/>
          </p:nvGrpSpPr>
          <p:grpSpPr>
            <a:xfrm flipH="1">
              <a:off x="7607363" y="3785313"/>
              <a:ext cx="1835863" cy="1646533"/>
              <a:chOff x="8352175" y="-274150"/>
              <a:chExt cx="1835863" cy="1646533"/>
            </a:xfrm>
          </p:grpSpPr>
          <p:grpSp>
            <p:nvGrpSpPr>
              <p:cNvPr id="71" name="Google Shape;71;p5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72" name="Google Shape;72;p5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" name="Google Shape;73;p5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" name="Google Shape;74;p5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5" name="Google Shape;75;p59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" name="Google Shape;76;p59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77" name="Google Shape;77;p59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78" name="Google Shape;78;p59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79" name="Google Shape;79;p59"/>
                  <p:cNvCxnSpPr>
                    <a:stCxn id="72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80" name="Google Shape;80;p59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81" name="Google Shape;81;p5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2" name="Google Shape;82;p59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3" name="Google Shape;83;p5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84" name="Google Shape;84;p59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5" name="Google Shape;85;p5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6" name="Google Shape;86;p59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59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8" name="Google Shape;88;p59"/>
            <p:cNvGrpSpPr/>
            <p:nvPr/>
          </p:nvGrpSpPr>
          <p:grpSpPr>
            <a:xfrm>
              <a:off x="-377824" y="3323825"/>
              <a:ext cx="1141616" cy="1740595"/>
              <a:chOff x="-377824" y="3323825"/>
              <a:chExt cx="1141616" cy="1740595"/>
            </a:xfrm>
          </p:grpSpPr>
          <p:grpSp>
            <p:nvGrpSpPr>
              <p:cNvPr id="89" name="Google Shape;89;p59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90" name="Google Shape;90;p59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91" name="Google Shape;91;p59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92" name="Google Shape;92;p59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3" name="Google Shape;93;p59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4" name="Google Shape;94;p59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95" name="Google Shape;95;p59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6" name="Google Shape;96;p59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97" name="Google Shape;97;p59"/>
                <p:cNvCxnSpPr>
                  <a:stCxn id="92" idx="1"/>
                  <a:endCxn id="98" idx="3"/>
                </p:cNvCxnSpPr>
                <p:nvPr/>
              </p:nvCxnSpPr>
              <p:spPr>
                <a:xfrm>
                  <a:off x="4730771" y="2238283"/>
                  <a:ext cx="206400" cy="33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8" name="Google Shape;98;p59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" name="Google Shape;99;p59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0" name="Google Shape;100;p59"/>
              <p:cNvSpPr/>
              <p:nvPr/>
            </p:nvSpPr>
            <p:spPr>
              <a:xfrm>
                <a:off x="39500" y="3323825"/>
                <a:ext cx="595500" cy="515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" name="Google Shape;101;p59"/>
              <p:cNvSpPr/>
              <p:nvPr/>
            </p:nvSpPr>
            <p:spPr>
              <a:xfrm>
                <a:off x="124250" y="3397200"/>
                <a:ext cx="426000" cy="369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02" name="Google Shape;102;p59"/>
            <p:cNvSpPr/>
            <p:nvPr/>
          </p:nvSpPr>
          <p:spPr>
            <a:xfrm flipH="1">
              <a:off x="8222213" y="122863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" name="Google Shape;103;p59"/>
            <p:cNvSpPr/>
            <p:nvPr/>
          </p:nvSpPr>
          <p:spPr>
            <a:xfrm flipH="1">
              <a:off x="8829538" y="1285038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4" name="Google Shape;104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59"/>
          <p:cNvSpPr txBox="1"/>
          <p:nvPr>
            <p:ph idx="1" type="subTitle"/>
          </p:nvPr>
        </p:nvSpPr>
        <p:spPr>
          <a:xfrm>
            <a:off x="713225" y="2267566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9"/>
          <p:cNvSpPr txBox="1"/>
          <p:nvPr>
            <p:ph idx="2" type="subTitle"/>
          </p:nvPr>
        </p:nvSpPr>
        <p:spPr>
          <a:xfrm>
            <a:off x="713225" y="3952781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9"/>
          <p:cNvSpPr txBox="1"/>
          <p:nvPr>
            <p:ph idx="3" type="subTitle"/>
          </p:nvPr>
        </p:nvSpPr>
        <p:spPr>
          <a:xfrm>
            <a:off x="3419250" y="3952781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9"/>
          <p:cNvSpPr txBox="1"/>
          <p:nvPr>
            <p:ph idx="4" type="subTitle"/>
          </p:nvPr>
        </p:nvSpPr>
        <p:spPr>
          <a:xfrm>
            <a:off x="3419250" y="2267566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9"/>
          <p:cNvSpPr txBox="1"/>
          <p:nvPr>
            <p:ph idx="5" type="title"/>
          </p:nvPr>
        </p:nvSpPr>
        <p:spPr>
          <a:xfrm>
            <a:off x="1415375" y="1353088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59"/>
          <p:cNvSpPr txBox="1"/>
          <p:nvPr>
            <p:ph idx="6" type="title"/>
          </p:nvPr>
        </p:nvSpPr>
        <p:spPr>
          <a:xfrm>
            <a:off x="4121400" y="30384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59"/>
          <p:cNvSpPr txBox="1"/>
          <p:nvPr>
            <p:ph idx="7" type="title"/>
          </p:nvPr>
        </p:nvSpPr>
        <p:spPr>
          <a:xfrm>
            <a:off x="1415375" y="30384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59"/>
          <p:cNvSpPr txBox="1"/>
          <p:nvPr>
            <p:ph idx="8" type="title"/>
          </p:nvPr>
        </p:nvSpPr>
        <p:spPr>
          <a:xfrm>
            <a:off x="4121400" y="1353088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59"/>
          <p:cNvSpPr txBox="1"/>
          <p:nvPr>
            <p:ph idx="9" type="subTitle"/>
          </p:nvPr>
        </p:nvSpPr>
        <p:spPr>
          <a:xfrm>
            <a:off x="6125275" y="3952781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9"/>
          <p:cNvSpPr txBox="1"/>
          <p:nvPr>
            <p:ph idx="13" type="subTitle"/>
          </p:nvPr>
        </p:nvSpPr>
        <p:spPr>
          <a:xfrm>
            <a:off x="6125275" y="2267566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9"/>
          <p:cNvSpPr txBox="1"/>
          <p:nvPr>
            <p:ph idx="14" type="title"/>
          </p:nvPr>
        </p:nvSpPr>
        <p:spPr>
          <a:xfrm>
            <a:off x="6827425" y="30384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6" name="Google Shape;116;p59"/>
          <p:cNvSpPr txBox="1"/>
          <p:nvPr>
            <p:ph idx="15" type="title"/>
          </p:nvPr>
        </p:nvSpPr>
        <p:spPr>
          <a:xfrm>
            <a:off x="6827425" y="1353088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59"/>
          <p:cNvSpPr txBox="1"/>
          <p:nvPr>
            <p:ph idx="16" type="subTitle"/>
          </p:nvPr>
        </p:nvSpPr>
        <p:spPr>
          <a:xfrm>
            <a:off x="713225" y="193703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8" name="Google Shape;118;p59"/>
          <p:cNvSpPr txBox="1"/>
          <p:nvPr>
            <p:ph idx="17" type="subTitle"/>
          </p:nvPr>
        </p:nvSpPr>
        <p:spPr>
          <a:xfrm>
            <a:off x="713225" y="362224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9" name="Google Shape;119;p59"/>
          <p:cNvSpPr txBox="1"/>
          <p:nvPr>
            <p:ph idx="18" type="subTitle"/>
          </p:nvPr>
        </p:nvSpPr>
        <p:spPr>
          <a:xfrm>
            <a:off x="3419250" y="362224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0" name="Google Shape;120;p59"/>
          <p:cNvSpPr txBox="1"/>
          <p:nvPr>
            <p:ph idx="19" type="subTitle"/>
          </p:nvPr>
        </p:nvSpPr>
        <p:spPr>
          <a:xfrm>
            <a:off x="3419250" y="193703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1" name="Google Shape;121;p59"/>
          <p:cNvSpPr txBox="1"/>
          <p:nvPr>
            <p:ph idx="20" type="subTitle"/>
          </p:nvPr>
        </p:nvSpPr>
        <p:spPr>
          <a:xfrm>
            <a:off x="6125275" y="362224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2" name="Google Shape;122;p59"/>
          <p:cNvSpPr txBox="1"/>
          <p:nvPr>
            <p:ph idx="21" type="subTitle"/>
          </p:nvPr>
        </p:nvSpPr>
        <p:spPr>
          <a:xfrm>
            <a:off x="6125275" y="193703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77"/>
          <p:cNvSpPr txBox="1"/>
          <p:nvPr>
            <p:ph type="title"/>
          </p:nvPr>
        </p:nvSpPr>
        <p:spPr>
          <a:xfrm>
            <a:off x="720000" y="1900782"/>
            <a:ext cx="3299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4" name="Google Shape;984;p77"/>
          <p:cNvSpPr txBox="1"/>
          <p:nvPr>
            <p:ph idx="1" type="subTitle"/>
          </p:nvPr>
        </p:nvSpPr>
        <p:spPr>
          <a:xfrm>
            <a:off x="720000" y="2478150"/>
            <a:ext cx="3299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5" name="Google Shape;985;p77"/>
          <p:cNvGrpSpPr/>
          <p:nvPr/>
        </p:nvGrpSpPr>
        <p:grpSpPr>
          <a:xfrm>
            <a:off x="77240" y="69577"/>
            <a:ext cx="9491711" cy="5019383"/>
            <a:chOff x="77240" y="69577"/>
            <a:chExt cx="9491711" cy="5019383"/>
          </a:xfrm>
        </p:grpSpPr>
        <p:grpSp>
          <p:nvGrpSpPr>
            <p:cNvPr id="986" name="Google Shape;986;p77"/>
            <p:cNvGrpSpPr/>
            <p:nvPr/>
          </p:nvGrpSpPr>
          <p:grpSpPr>
            <a:xfrm rot="10800000">
              <a:off x="960740" y="659350"/>
              <a:ext cx="587793" cy="557223"/>
              <a:chOff x="2273907" y="2024002"/>
              <a:chExt cx="587793" cy="557223"/>
            </a:xfrm>
          </p:grpSpPr>
          <p:grpSp>
            <p:nvGrpSpPr>
              <p:cNvPr id="987" name="Google Shape;987;p77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988" name="Google Shape;988;p7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9" name="Google Shape;989;p7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90" name="Google Shape;990;p77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91" name="Google Shape;991;p77"/>
            <p:cNvGrpSpPr/>
            <p:nvPr/>
          </p:nvGrpSpPr>
          <p:grpSpPr>
            <a:xfrm>
              <a:off x="77240" y="69577"/>
              <a:ext cx="9491711" cy="5019383"/>
              <a:chOff x="77240" y="69577"/>
              <a:chExt cx="9491711" cy="5019383"/>
            </a:xfrm>
          </p:grpSpPr>
          <p:grpSp>
            <p:nvGrpSpPr>
              <p:cNvPr id="992" name="Google Shape;992;p77"/>
              <p:cNvGrpSpPr/>
              <p:nvPr/>
            </p:nvGrpSpPr>
            <p:grpSpPr>
              <a:xfrm>
                <a:off x="77240" y="69577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993" name="Google Shape;993;p77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994" name="Google Shape;994;p7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95" name="Google Shape;995;p77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96" name="Google Shape;996;p77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97" name="Google Shape;997;p7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98" name="Google Shape;998;p77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999" name="Google Shape;999;p77"/>
                <p:cNvCxnSpPr>
                  <a:stCxn id="997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00" name="Google Shape;1000;p77"/>
                <p:cNvCxnSpPr>
                  <a:stCxn id="994" idx="3"/>
                </p:cNvCxnSpPr>
                <p:nvPr/>
              </p:nvCxnSpPr>
              <p:spPr>
                <a:xfrm flipH="1" rot="10800000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01" name="Google Shape;1001;p77"/>
                <p:cNvCxnSpPr>
                  <a:stCxn id="994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02" name="Google Shape;1002;p77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3" name="Google Shape;1003;p77"/>
              <p:cNvGrpSpPr/>
              <p:nvPr/>
            </p:nvGrpSpPr>
            <p:grpSpPr>
              <a:xfrm rot="10800000">
                <a:off x="7158025" y="138975"/>
                <a:ext cx="2410926" cy="1646533"/>
                <a:chOff x="8352175" y="-274150"/>
                <a:chExt cx="2410926" cy="1646533"/>
              </a:xfrm>
            </p:grpSpPr>
            <p:grpSp>
              <p:nvGrpSpPr>
                <p:cNvPr id="1004" name="Google Shape;1004;p77"/>
                <p:cNvGrpSpPr/>
                <p:nvPr/>
              </p:nvGrpSpPr>
              <p:grpSpPr>
                <a:xfrm>
                  <a:off x="9314994" y="6162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005" name="Google Shape;1005;p7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06" name="Google Shape;1006;p77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07" name="Google Shape;1007;p77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08" name="Google Shape;1008;p77"/>
                <p:cNvSpPr/>
                <p:nvPr/>
              </p:nvSpPr>
              <p:spPr>
                <a:xfrm>
                  <a:off x="10305901" y="616224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9" name="Google Shape;1009;p77"/>
                <p:cNvSpPr/>
                <p:nvPr/>
              </p:nvSpPr>
              <p:spPr>
                <a:xfrm>
                  <a:off x="9118688" y="590550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1010" name="Google Shape;1010;p77"/>
                <p:cNvGrpSpPr/>
                <p:nvPr/>
              </p:nvGrpSpPr>
              <p:grpSpPr>
                <a:xfrm>
                  <a:off x="8408775" y="-274150"/>
                  <a:ext cx="906219" cy="1300800"/>
                  <a:chOff x="6860600" y="1707050"/>
                  <a:chExt cx="906219" cy="1300800"/>
                </a:xfrm>
              </p:grpSpPr>
              <p:grpSp>
                <p:nvGrpSpPr>
                  <p:cNvPr id="1011" name="Google Shape;1011;p77"/>
                  <p:cNvGrpSpPr/>
                  <p:nvPr/>
                </p:nvGrpSpPr>
                <p:grpSpPr>
                  <a:xfrm>
                    <a:off x="6860600" y="2285500"/>
                    <a:ext cx="906219" cy="722350"/>
                    <a:chOff x="6860600" y="2285500"/>
                    <a:chExt cx="906219" cy="722350"/>
                  </a:xfrm>
                </p:grpSpPr>
                <p:cxnSp>
                  <p:nvCxnSpPr>
                    <p:cNvPr id="1012" name="Google Shape;1012;p77"/>
                    <p:cNvCxnSpPr>
                      <a:stCxn id="1005" idx="3"/>
                    </p:cNvCxnSpPr>
                    <p:nvPr/>
                  </p:nvCxnSpPr>
                  <p:spPr>
                    <a:xfrm rot="10800000">
                      <a:off x="7612919" y="2975500"/>
                      <a:ext cx="153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grpSp>
                  <p:nvGrpSpPr>
                    <p:cNvPr id="1013" name="Google Shape;1013;p77"/>
                    <p:cNvGrpSpPr/>
                    <p:nvPr/>
                  </p:nvGrpSpPr>
                  <p:grpSpPr>
                    <a:xfrm>
                      <a:off x="6860600" y="2285500"/>
                      <a:ext cx="755625" cy="690000"/>
                      <a:chOff x="6860600" y="2285500"/>
                      <a:chExt cx="755625" cy="690000"/>
                    </a:xfrm>
                  </p:grpSpPr>
                  <p:cxnSp>
                    <p:nvCxnSpPr>
                      <p:cNvPr id="1014" name="Google Shape;1014;p77"/>
                      <p:cNvCxnSpPr/>
                      <p:nvPr/>
                    </p:nvCxnSpPr>
                    <p:spPr>
                      <a:xfrm rot="10800000">
                        <a:off x="7262825" y="2285500"/>
                        <a:ext cx="353400" cy="6900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015" name="Google Shape;1015;p77"/>
                      <p:cNvCxnSpPr/>
                      <p:nvPr/>
                    </p:nvCxnSpPr>
                    <p:spPr>
                      <a:xfrm rot="10800000">
                        <a:off x="6860600" y="2289200"/>
                        <a:ext cx="405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1016" name="Google Shape;1016;p77"/>
                    <p:cNvSpPr/>
                    <p:nvPr/>
                  </p:nvSpPr>
                  <p:spPr>
                    <a:xfrm>
                      <a:off x="7584350" y="2943050"/>
                      <a:ext cx="64800" cy="64800"/>
                    </a:xfrm>
                    <a:prstGeom prst="ellipse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1017" name="Google Shape;1017;p77"/>
                  <p:cNvCxnSpPr/>
                  <p:nvPr/>
                </p:nvCxnSpPr>
                <p:spPr>
                  <a:xfrm flipH="1" rot="10800000">
                    <a:off x="7261350" y="1744525"/>
                    <a:ext cx="315600" cy="546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018" name="Google Shape;1018;p77"/>
                  <p:cNvSpPr/>
                  <p:nvPr/>
                </p:nvSpPr>
                <p:spPr>
                  <a:xfrm>
                    <a:off x="7545125" y="1707050"/>
                    <a:ext cx="73500" cy="732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19" name="Google Shape;1019;p77"/>
                <p:cNvSpPr/>
                <p:nvPr/>
              </p:nvSpPr>
              <p:spPr>
                <a:xfrm>
                  <a:off x="8352175" y="2686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0" name="Google Shape;1020;p77"/>
                <p:cNvSpPr/>
                <p:nvPr/>
              </p:nvSpPr>
              <p:spPr>
                <a:xfrm>
                  <a:off x="8942352" y="17492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21" name="Google Shape;1021;p77"/>
              <p:cNvGrpSpPr/>
              <p:nvPr/>
            </p:nvGrpSpPr>
            <p:grpSpPr>
              <a:xfrm rot="5400000">
                <a:off x="224031" y="3803378"/>
                <a:ext cx="1180258" cy="1390907"/>
                <a:chOff x="4046769" y="1482116"/>
                <a:chExt cx="1180258" cy="1390907"/>
              </a:xfrm>
            </p:grpSpPr>
            <p:grpSp>
              <p:nvGrpSpPr>
                <p:cNvPr id="1022" name="Google Shape;1022;p77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1023" name="Google Shape;1023;p77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1024" name="Google Shape;1024;p77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025" name="Google Shape;1025;p77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026" name="Google Shape;1026;p77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027" name="Google Shape;1027;p77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28" name="Google Shape;1028;p77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029" name="Google Shape;1029;p77"/>
                <p:cNvCxnSpPr>
                  <a:stCxn id="1024" idx="1"/>
                  <a:endCxn id="1030" idx="0"/>
                </p:cNvCxnSpPr>
                <p:nvPr/>
              </p:nvCxnSpPr>
              <p:spPr>
                <a:xfrm flipH="1" rot="-5400000">
                  <a:off x="4749671" y="2219383"/>
                  <a:ext cx="135000" cy="17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30" name="Google Shape;1030;p77"/>
                <p:cNvSpPr/>
                <p:nvPr/>
              </p:nvSpPr>
              <p:spPr>
                <a:xfrm rot="-5400000">
                  <a:off x="4653574" y="2406673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1" name="Google Shape;1031;p77"/>
                <p:cNvSpPr/>
                <p:nvPr/>
              </p:nvSpPr>
              <p:spPr>
                <a:xfrm rot="-5400000">
                  <a:off x="4704500" y="2450622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8"/>
          <p:cNvSpPr txBox="1"/>
          <p:nvPr>
            <p:ph type="title"/>
          </p:nvPr>
        </p:nvSpPr>
        <p:spPr>
          <a:xfrm>
            <a:off x="4571896" y="586862"/>
            <a:ext cx="38589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34" name="Google Shape;1034;p78"/>
          <p:cNvSpPr txBox="1"/>
          <p:nvPr>
            <p:ph idx="1" type="subTitle"/>
          </p:nvPr>
        </p:nvSpPr>
        <p:spPr>
          <a:xfrm>
            <a:off x="4571863" y="1660368"/>
            <a:ext cx="38589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78"/>
          <p:cNvSpPr txBox="1"/>
          <p:nvPr/>
        </p:nvSpPr>
        <p:spPr>
          <a:xfrm>
            <a:off x="4571975" y="3444400"/>
            <a:ext cx="38589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i="0" lang="en" sz="1200" u="sng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i="0" lang="en" sz="1200" u="sng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sng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36" name="Google Shape;1036;p78"/>
          <p:cNvSpPr/>
          <p:nvPr>
            <p:ph idx="2" type="pic"/>
          </p:nvPr>
        </p:nvSpPr>
        <p:spPr>
          <a:xfrm>
            <a:off x="713225" y="785250"/>
            <a:ext cx="2870400" cy="35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037" name="Google Shape;1037;p78"/>
          <p:cNvGrpSpPr/>
          <p:nvPr/>
        </p:nvGrpSpPr>
        <p:grpSpPr>
          <a:xfrm>
            <a:off x="-44274" y="-300834"/>
            <a:ext cx="9414514" cy="5778750"/>
            <a:chOff x="-44274" y="-300834"/>
            <a:chExt cx="9414514" cy="5778750"/>
          </a:xfrm>
        </p:grpSpPr>
        <p:grpSp>
          <p:nvGrpSpPr>
            <p:cNvPr id="1038" name="Google Shape;1038;p78"/>
            <p:cNvGrpSpPr/>
            <p:nvPr/>
          </p:nvGrpSpPr>
          <p:grpSpPr>
            <a:xfrm>
              <a:off x="-44274" y="4192528"/>
              <a:ext cx="1514976" cy="1058593"/>
              <a:chOff x="6487988" y="-321084"/>
              <a:chExt cx="1514976" cy="1058593"/>
            </a:xfrm>
          </p:grpSpPr>
          <p:grpSp>
            <p:nvGrpSpPr>
              <p:cNvPr id="1039" name="Google Shape;1039;p78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040" name="Google Shape;1040;p7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1" name="Google Shape;1041;p7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2" name="Google Shape;1042;p7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43" name="Google Shape;1043;p78"/>
              <p:cNvGrpSpPr/>
              <p:nvPr/>
            </p:nvGrpSpPr>
            <p:grpSpPr>
              <a:xfrm flipH="1" rot="10800000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044" name="Google Shape;1044;p78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5" name="Google Shape;1045;p78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6" name="Google Shape;1046;p78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047" name="Google Shape;1047;p78"/>
            <p:cNvGrpSpPr/>
            <p:nvPr/>
          </p:nvGrpSpPr>
          <p:grpSpPr>
            <a:xfrm>
              <a:off x="3069250" y="3453925"/>
              <a:ext cx="1835863" cy="1777974"/>
              <a:chOff x="8352175" y="-274150"/>
              <a:chExt cx="1835863" cy="1777974"/>
            </a:xfrm>
          </p:grpSpPr>
          <p:grpSp>
            <p:nvGrpSpPr>
              <p:cNvPr id="1048" name="Google Shape;1048;p78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049" name="Google Shape;1049;p7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0" name="Google Shape;1050;p7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1" name="Google Shape;1051;p7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52" name="Google Shape;1052;p78"/>
              <p:cNvSpPr/>
              <p:nvPr/>
            </p:nvSpPr>
            <p:spPr>
              <a:xfrm>
                <a:off x="8942351" y="11078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3" name="Google Shape;1053;p78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054" name="Google Shape;1054;p78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055" name="Google Shape;1055;p78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056" name="Google Shape;1056;p78"/>
                  <p:cNvCxnSpPr>
                    <a:stCxn id="1049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057" name="Google Shape;1057;p78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058" name="Google Shape;1058;p7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059" name="Google Shape;1059;p78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060" name="Google Shape;1060;p7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061" name="Google Shape;1061;p78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62" name="Google Shape;1062;p7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63" name="Google Shape;1063;p78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64" name="Google Shape;1064;p78"/>
              <p:cNvSpPr/>
              <p:nvPr/>
            </p:nvSpPr>
            <p:spPr>
              <a:xfrm>
                <a:off x="9315002" y="1749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65" name="Google Shape;1065;p78"/>
            <p:cNvGrpSpPr/>
            <p:nvPr/>
          </p:nvGrpSpPr>
          <p:grpSpPr>
            <a:xfrm>
              <a:off x="7623713" y="-300834"/>
              <a:ext cx="1397189" cy="1390907"/>
              <a:chOff x="3829838" y="1482116"/>
              <a:chExt cx="1397189" cy="1390907"/>
            </a:xfrm>
          </p:grpSpPr>
          <p:grpSp>
            <p:nvGrpSpPr>
              <p:cNvPr id="1066" name="Google Shape;1066;p78"/>
              <p:cNvGrpSpPr/>
              <p:nvPr/>
            </p:nvGrpSpPr>
            <p:grpSpPr>
              <a:xfrm>
                <a:off x="3829838" y="1482116"/>
                <a:ext cx="1397189" cy="756167"/>
                <a:chOff x="3829838" y="1482116"/>
                <a:chExt cx="1397189" cy="756167"/>
              </a:xfrm>
            </p:grpSpPr>
            <p:grpSp>
              <p:nvGrpSpPr>
                <p:cNvPr id="1067" name="Google Shape;1067;p78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068" name="Google Shape;1068;p78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69" name="Google Shape;1069;p78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70" name="Google Shape;1070;p78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71" name="Google Shape;1071;p78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2" name="Google Shape;1072;p78"/>
                <p:cNvSpPr/>
                <p:nvPr/>
              </p:nvSpPr>
              <p:spPr>
                <a:xfrm>
                  <a:off x="3829838" y="21264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073" name="Google Shape;1073;p78"/>
              <p:cNvCxnSpPr>
                <a:stCxn id="1068" idx="1"/>
                <a:endCxn id="1074" idx="0"/>
              </p:cNvCxnSpPr>
              <p:nvPr/>
            </p:nvCxnSpPr>
            <p:spPr>
              <a:xfrm>
                <a:off x="4730771" y="2238283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74" name="Google Shape;1074;p78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75" name="Google Shape;1075;p78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76" name="Google Shape;1076;p78"/>
            <p:cNvGrpSpPr/>
            <p:nvPr/>
          </p:nvGrpSpPr>
          <p:grpSpPr>
            <a:xfrm rot="5400000">
              <a:off x="268890" y="-11025"/>
              <a:ext cx="725260" cy="989200"/>
              <a:chOff x="2136440" y="1592025"/>
              <a:chExt cx="725260" cy="989200"/>
            </a:xfrm>
          </p:grpSpPr>
          <p:grpSp>
            <p:nvGrpSpPr>
              <p:cNvPr id="1077" name="Google Shape;1077;p78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078" name="Google Shape;1078;p7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9" name="Google Shape;1079;p78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80" name="Google Shape;1080;p78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81" name="Google Shape;1081;p78"/>
              <p:cNvCxnSpPr>
                <a:stCxn id="1078" idx="3"/>
              </p:cNvCxnSpPr>
              <p:nvPr/>
            </p:nvCxnSpPr>
            <p:spPr>
              <a:xfrm rot="-5400000">
                <a:off x="2660100" y="2076954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2" name="Google Shape;1082;p78"/>
              <p:cNvCxnSpPr>
                <a:stCxn id="1078" idx="1"/>
              </p:cNvCxnSpPr>
              <p:nvPr/>
            </p:nvCxnSpPr>
            <p:spPr>
              <a:xfrm flipH="1" rot="5400000">
                <a:off x="2092183" y="1715002"/>
                <a:ext cx="391800" cy="22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83" name="Google Shape;1083;p78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84" name="Google Shape;1084;p78"/>
            <p:cNvGrpSpPr/>
            <p:nvPr/>
          </p:nvGrpSpPr>
          <p:grpSpPr>
            <a:xfrm>
              <a:off x="8124421" y="4398879"/>
              <a:ext cx="1245819" cy="1079037"/>
              <a:chOff x="8022925" y="186250"/>
              <a:chExt cx="815700" cy="706500"/>
            </a:xfrm>
          </p:grpSpPr>
          <p:sp>
            <p:nvSpPr>
              <p:cNvPr id="1085" name="Google Shape;1085;p78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6" name="Google Shape;1086;p78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7" name="Google Shape;1087;p78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0" name="Google Shape;1090;p79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091" name="Google Shape;1091;p79"/>
          <p:cNvGrpSpPr/>
          <p:nvPr/>
        </p:nvGrpSpPr>
        <p:grpSpPr>
          <a:xfrm>
            <a:off x="419652" y="-320547"/>
            <a:ext cx="8890113" cy="5704837"/>
            <a:chOff x="419652" y="-320547"/>
            <a:chExt cx="8890113" cy="5704837"/>
          </a:xfrm>
        </p:grpSpPr>
        <p:grpSp>
          <p:nvGrpSpPr>
            <p:cNvPr id="1092" name="Google Shape;1092;p79"/>
            <p:cNvGrpSpPr/>
            <p:nvPr/>
          </p:nvGrpSpPr>
          <p:grpSpPr>
            <a:xfrm>
              <a:off x="7877556" y="-320547"/>
              <a:ext cx="1180258" cy="1608559"/>
              <a:chOff x="4046769" y="1482116"/>
              <a:chExt cx="1180258" cy="1608559"/>
            </a:xfrm>
          </p:grpSpPr>
          <p:grpSp>
            <p:nvGrpSpPr>
              <p:cNvPr id="1093" name="Google Shape;1093;p79"/>
              <p:cNvGrpSpPr/>
              <p:nvPr/>
            </p:nvGrpSpPr>
            <p:grpSpPr>
              <a:xfrm>
                <a:off x="4046769" y="1482116"/>
                <a:ext cx="1180258" cy="1608559"/>
                <a:chOff x="4046769" y="1482116"/>
                <a:chExt cx="1180258" cy="1608559"/>
              </a:xfrm>
            </p:grpSpPr>
            <p:grpSp>
              <p:nvGrpSpPr>
                <p:cNvPr id="1094" name="Google Shape;1094;p79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095" name="Google Shape;1095;p7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96" name="Google Shape;1096;p79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97" name="Google Shape;1097;p7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98" name="Google Shape;1098;p79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9" name="Google Shape;1099;p79"/>
                <p:cNvSpPr/>
                <p:nvPr/>
              </p:nvSpPr>
              <p:spPr>
                <a:xfrm>
                  <a:off x="5022288" y="298837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100" name="Google Shape;1100;p79"/>
              <p:cNvCxnSpPr>
                <a:stCxn id="1095" idx="1"/>
                <a:endCxn id="1101" idx="0"/>
              </p:cNvCxnSpPr>
              <p:nvPr/>
            </p:nvCxnSpPr>
            <p:spPr>
              <a:xfrm>
                <a:off x="4730771" y="2238283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01" name="Google Shape;1101;p79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79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03" name="Google Shape;1103;p79"/>
            <p:cNvGrpSpPr/>
            <p:nvPr/>
          </p:nvGrpSpPr>
          <p:grpSpPr>
            <a:xfrm rot="-5400000">
              <a:off x="7939929" y="3878757"/>
              <a:ext cx="1055513" cy="1684159"/>
              <a:chOff x="9132525" y="-311776"/>
              <a:chExt cx="1055513" cy="1684159"/>
            </a:xfrm>
          </p:grpSpPr>
          <p:grpSp>
            <p:nvGrpSpPr>
              <p:cNvPr id="1104" name="Google Shape;1104;p7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05" name="Google Shape;1105;p7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6" name="Google Shape;1106;p7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7" name="Google Shape;1107;p7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08" name="Google Shape;1108;p79"/>
              <p:cNvSpPr/>
              <p:nvPr/>
            </p:nvSpPr>
            <p:spPr>
              <a:xfrm>
                <a:off x="9240001" y="-31177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9" name="Google Shape;1109;p79"/>
              <p:cNvSpPr/>
              <p:nvPr/>
            </p:nvSpPr>
            <p:spPr>
              <a:xfrm>
                <a:off x="9283263" y="5317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10" name="Google Shape;1110;p79"/>
              <p:cNvGrpSpPr/>
              <p:nvPr/>
            </p:nvGrpSpPr>
            <p:grpSpPr>
              <a:xfrm>
                <a:off x="9132525" y="961850"/>
                <a:ext cx="182469" cy="186349"/>
                <a:chOff x="7584350" y="2943050"/>
                <a:chExt cx="182469" cy="186349"/>
              </a:xfrm>
            </p:grpSpPr>
            <p:cxnSp>
              <p:nvCxnSpPr>
                <p:cNvPr id="1111" name="Google Shape;1111;p79"/>
                <p:cNvCxnSpPr>
                  <a:stCxn id="1105" idx="3"/>
                </p:cNvCxnSpPr>
                <p:nvPr/>
              </p:nvCxnSpPr>
              <p:spPr>
                <a:xfrm rot="5400000">
                  <a:off x="7689869" y="3052450"/>
                  <a:ext cx="153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12" name="Google Shape;1112;p79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13" name="Google Shape;1113;p79"/>
              <p:cNvSpPr/>
              <p:nvPr/>
            </p:nvSpPr>
            <p:spPr>
              <a:xfrm>
                <a:off x="9315002" y="1749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14" name="Google Shape;1114;p79"/>
            <p:cNvGrpSpPr/>
            <p:nvPr/>
          </p:nvGrpSpPr>
          <p:grpSpPr>
            <a:xfrm>
              <a:off x="419652" y="4608574"/>
              <a:ext cx="895761" cy="775716"/>
              <a:chOff x="8734757" y="961160"/>
              <a:chExt cx="586500" cy="507900"/>
            </a:xfrm>
          </p:grpSpPr>
          <p:sp>
            <p:nvSpPr>
              <p:cNvPr id="1115" name="Google Shape;1115;p79"/>
              <p:cNvSpPr/>
              <p:nvPr/>
            </p:nvSpPr>
            <p:spPr>
              <a:xfrm>
                <a:off x="8734757" y="961160"/>
                <a:ext cx="586500" cy="507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6" name="Google Shape;1116;p79"/>
              <p:cNvSpPr/>
              <p:nvPr/>
            </p:nvSpPr>
            <p:spPr>
              <a:xfrm>
                <a:off x="8765857" y="988132"/>
                <a:ext cx="524400" cy="453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7" name="Google Shape;1117;p79"/>
              <p:cNvSpPr/>
              <p:nvPr/>
            </p:nvSpPr>
            <p:spPr>
              <a:xfrm>
                <a:off x="8858328" y="1068242"/>
                <a:ext cx="339300" cy="293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0" name="Google Shape;1120;p80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1121" name="Google Shape;1121;p80"/>
          <p:cNvGrpSpPr/>
          <p:nvPr/>
        </p:nvGrpSpPr>
        <p:grpSpPr>
          <a:xfrm>
            <a:off x="7225313" y="56675"/>
            <a:ext cx="2410926" cy="4985600"/>
            <a:chOff x="7225313" y="56675"/>
            <a:chExt cx="2410926" cy="4985600"/>
          </a:xfrm>
        </p:grpSpPr>
        <p:grpSp>
          <p:nvGrpSpPr>
            <p:cNvPr id="1122" name="Google Shape;1122;p80"/>
            <p:cNvGrpSpPr/>
            <p:nvPr/>
          </p:nvGrpSpPr>
          <p:grpSpPr>
            <a:xfrm rot="10800000">
              <a:off x="7225315" y="3690602"/>
              <a:ext cx="1845335" cy="1351673"/>
              <a:chOff x="1557290" y="2633002"/>
              <a:chExt cx="1845335" cy="1351673"/>
            </a:xfrm>
          </p:grpSpPr>
          <p:grpSp>
            <p:nvGrpSpPr>
              <p:cNvPr id="1123" name="Google Shape;1123;p80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1124" name="Google Shape;1124;p8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5" name="Google Shape;1125;p80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26" name="Google Shape;1126;p80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127" name="Google Shape;1127;p8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8" name="Google Shape;1128;p80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129" name="Google Shape;1129;p80"/>
              <p:cNvCxnSpPr>
                <a:stCxn id="1127" idx="0"/>
              </p:cNvCxnSpPr>
              <p:nvPr/>
            </p:nvCxnSpPr>
            <p:spPr>
              <a:xfrm rot="10800000">
                <a:off x="2660332" y="288755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0" name="Google Shape;1130;p80"/>
              <p:cNvCxnSpPr>
                <a:stCxn id="1124" idx="3"/>
              </p:cNvCxnSpPr>
              <p:nvPr/>
            </p:nvCxnSpPr>
            <p:spPr>
              <a:xfrm flipH="1" rot="10800000">
                <a:off x="2591192" y="288697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1" name="Google Shape;1131;p80"/>
              <p:cNvCxnSpPr>
                <a:stCxn id="1124" idx="5"/>
              </p:cNvCxnSpPr>
              <p:nvPr/>
            </p:nvCxnSpPr>
            <p:spPr>
              <a:xfrm flipH="1">
                <a:off x="1596661" y="347180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2" name="Google Shape;1132;p80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33" name="Google Shape;1133;p80"/>
            <p:cNvGrpSpPr/>
            <p:nvPr/>
          </p:nvGrpSpPr>
          <p:grpSpPr>
            <a:xfrm rot="10800000">
              <a:off x="7225313" y="56675"/>
              <a:ext cx="2410926" cy="1646533"/>
              <a:chOff x="8352175" y="-274150"/>
              <a:chExt cx="2410926" cy="1646533"/>
            </a:xfrm>
          </p:grpSpPr>
          <p:grpSp>
            <p:nvGrpSpPr>
              <p:cNvPr id="1134" name="Google Shape;1134;p80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35" name="Google Shape;1135;p8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6" name="Google Shape;1136;p80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7" name="Google Shape;1137;p80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38" name="Google Shape;1138;p80"/>
              <p:cNvSpPr/>
              <p:nvPr/>
            </p:nvSpPr>
            <p:spPr>
              <a:xfrm>
                <a:off x="10305901" y="6162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9" name="Google Shape;1139;p80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40" name="Google Shape;1140;p80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141" name="Google Shape;1141;p80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142" name="Google Shape;1142;p80"/>
                  <p:cNvCxnSpPr>
                    <a:stCxn id="1135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143" name="Google Shape;1143;p80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144" name="Google Shape;1144;p80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45" name="Google Shape;1145;p80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146" name="Google Shape;1146;p80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47" name="Google Shape;1147;p80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48" name="Google Shape;1148;p80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49" name="Google Shape;1149;p80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0" name="Google Shape;1150;p80"/>
              <p:cNvSpPr/>
              <p:nvPr/>
            </p:nvSpPr>
            <p:spPr>
              <a:xfrm>
                <a:off x="8942352" y="174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84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3" name="Google Shape;1153;p84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54" name="Google Shape;1154;p84"/>
          <p:cNvGrpSpPr/>
          <p:nvPr/>
        </p:nvGrpSpPr>
        <p:grpSpPr>
          <a:xfrm flipH="1">
            <a:off x="61714" y="-340114"/>
            <a:ext cx="9361048" cy="5744521"/>
            <a:chOff x="-278087" y="-340114"/>
            <a:chExt cx="9361048" cy="5744521"/>
          </a:xfrm>
        </p:grpSpPr>
        <p:grpSp>
          <p:nvGrpSpPr>
            <p:cNvPr id="1155" name="Google Shape;1155;p84"/>
            <p:cNvGrpSpPr/>
            <p:nvPr/>
          </p:nvGrpSpPr>
          <p:grpSpPr>
            <a:xfrm flipH="1" rot="10800000">
              <a:off x="4109226" y="3335677"/>
              <a:ext cx="4973735" cy="2068730"/>
              <a:chOff x="4109226" y="-312689"/>
              <a:chExt cx="4973735" cy="2068730"/>
            </a:xfrm>
          </p:grpSpPr>
          <p:grpSp>
            <p:nvGrpSpPr>
              <p:cNvPr id="1156" name="Google Shape;1156;p84"/>
              <p:cNvGrpSpPr/>
              <p:nvPr/>
            </p:nvGrpSpPr>
            <p:grpSpPr>
              <a:xfrm>
                <a:off x="4109226" y="-312689"/>
                <a:ext cx="4929199" cy="1831430"/>
                <a:chOff x="4035851" y="-41164"/>
                <a:chExt cx="4929199" cy="1831430"/>
              </a:xfrm>
            </p:grpSpPr>
            <p:grpSp>
              <p:nvGrpSpPr>
                <p:cNvPr id="1157" name="Google Shape;1157;p84"/>
                <p:cNvGrpSpPr/>
                <p:nvPr/>
              </p:nvGrpSpPr>
              <p:grpSpPr>
                <a:xfrm>
                  <a:off x="7832150" y="-41164"/>
                  <a:ext cx="815700" cy="706500"/>
                  <a:chOff x="8022925" y="186250"/>
                  <a:chExt cx="815700" cy="706500"/>
                </a:xfrm>
              </p:grpSpPr>
              <p:sp>
                <p:nvSpPr>
                  <p:cNvPr id="1158" name="Google Shape;1158;p8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59" name="Google Shape;1159;p84"/>
                  <p:cNvSpPr/>
                  <p:nvPr/>
                </p:nvSpPr>
                <p:spPr>
                  <a:xfrm>
                    <a:off x="8104477" y="256921"/>
                    <a:ext cx="652800" cy="5652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60" name="Google Shape;1160;p8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161" name="Google Shape;1161;p84"/>
                <p:cNvGrpSpPr/>
                <p:nvPr/>
              </p:nvGrpSpPr>
              <p:grpSpPr>
                <a:xfrm>
                  <a:off x="7116830" y="85652"/>
                  <a:ext cx="522864" cy="452867"/>
                  <a:chOff x="8022925" y="186250"/>
                  <a:chExt cx="815700" cy="706500"/>
                </a:xfrm>
              </p:grpSpPr>
              <p:sp>
                <p:nvSpPr>
                  <p:cNvPr id="1162" name="Google Shape;1162;p8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63" name="Google Shape;1163;p84"/>
                  <p:cNvSpPr/>
                  <p:nvPr/>
                </p:nvSpPr>
                <p:spPr>
                  <a:xfrm>
                    <a:off x="8159419" y="304478"/>
                    <a:ext cx="543000" cy="470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64" name="Google Shape;1164;p8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65" name="Google Shape;1165;p84"/>
                <p:cNvCxnSpPr>
                  <a:stCxn id="1162" idx="0"/>
                  <a:endCxn id="1158" idx="3"/>
                </p:cNvCxnSpPr>
                <p:nvPr/>
              </p:nvCxnSpPr>
              <p:spPr>
                <a:xfrm>
                  <a:off x="7639694" y="312086"/>
                  <a:ext cx="19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166" name="Google Shape;1166;p84"/>
                <p:cNvGrpSpPr/>
                <p:nvPr/>
              </p:nvGrpSpPr>
              <p:grpSpPr>
                <a:xfrm>
                  <a:off x="6041340" y="252293"/>
                  <a:ext cx="549374" cy="475828"/>
                  <a:chOff x="8022925" y="186250"/>
                  <a:chExt cx="815700" cy="706500"/>
                </a:xfrm>
              </p:grpSpPr>
              <p:sp>
                <p:nvSpPr>
                  <p:cNvPr id="1167" name="Google Shape;1167;p8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68" name="Google Shape;1168;p84"/>
                  <p:cNvSpPr/>
                  <p:nvPr/>
                </p:nvSpPr>
                <p:spPr>
                  <a:xfrm>
                    <a:off x="8156075" y="301599"/>
                    <a:ext cx="549600" cy="475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69" name="Google Shape;1169;p84"/>
                <p:cNvCxnSpPr>
                  <a:stCxn id="1162" idx="3"/>
                  <a:endCxn id="1167" idx="0"/>
                </p:cNvCxnSpPr>
                <p:nvPr/>
              </p:nvCxnSpPr>
              <p:spPr>
                <a:xfrm flipH="1">
                  <a:off x="6590630" y="312086"/>
                  <a:ext cx="526200" cy="17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70" name="Google Shape;1170;p84"/>
                <p:cNvCxnSpPr>
                  <a:stCxn id="1167" idx="3"/>
                  <a:endCxn id="1171" idx="0"/>
                </p:cNvCxnSpPr>
                <p:nvPr/>
              </p:nvCxnSpPr>
              <p:spPr>
                <a:xfrm rot="10800000">
                  <a:off x="4272840" y="490207"/>
                  <a:ext cx="1768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71" name="Google Shape;1171;p84"/>
                <p:cNvSpPr/>
                <p:nvPr/>
              </p:nvSpPr>
              <p:spPr>
                <a:xfrm>
                  <a:off x="4035851" y="387446"/>
                  <a:ext cx="237000" cy="205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1172" name="Google Shape;1172;p84"/>
                <p:cNvGrpSpPr/>
                <p:nvPr/>
              </p:nvGrpSpPr>
              <p:grpSpPr>
                <a:xfrm>
                  <a:off x="8471225" y="665336"/>
                  <a:ext cx="436661" cy="1124930"/>
                  <a:chOff x="8471225" y="665336"/>
                  <a:chExt cx="436661" cy="1124930"/>
                </a:xfrm>
              </p:grpSpPr>
              <p:cxnSp>
                <p:nvCxnSpPr>
                  <p:cNvPr id="1173" name="Google Shape;1173;p84"/>
                  <p:cNvCxnSpPr>
                    <a:stCxn id="1158" idx="1"/>
                  </p:cNvCxnSpPr>
                  <p:nvPr/>
                </p:nvCxnSpPr>
                <p:spPr>
                  <a:xfrm>
                    <a:off x="8471225" y="665336"/>
                    <a:ext cx="436500" cy="384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74" name="Google Shape;1174;p84"/>
                  <p:cNvCxnSpPr>
                    <a:endCxn id="1175" idx="3"/>
                  </p:cNvCxnSpPr>
                  <p:nvPr/>
                </p:nvCxnSpPr>
                <p:spPr>
                  <a:xfrm flipH="1">
                    <a:off x="8906986" y="1072366"/>
                    <a:ext cx="900" cy="717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176" name="Google Shape;1176;p84"/>
                <p:cNvSpPr/>
                <p:nvPr/>
              </p:nvSpPr>
              <p:spPr>
                <a:xfrm>
                  <a:off x="8850450" y="990550"/>
                  <a:ext cx="114600" cy="114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75" name="Google Shape;1175;p84"/>
              <p:cNvSpPr/>
              <p:nvPr/>
            </p:nvSpPr>
            <p:spPr>
              <a:xfrm rot="5400000">
                <a:off x="8861711" y="1534791"/>
                <a:ext cx="237300" cy="2052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77" name="Google Shape;1177;p84"/>
            <p:cNvGrpSpPr/>
            <p:nvPr/>
          </p:nvGrpSpPr>
          <p:grpSpPr>
            <a:xfrm flipH="1" rot="10800000">
              <a:off x="-278087" y="-340114"/>
              <a:ext cx="1835863" cy="1646533"/>
              <a:chOff x="8352175" y="-274150"/>
              <a:chExt cx="1835863" cy="1646533"/>
            </a:xfrm>
          </p:grpSpPr>
          <p:grpSp>
            <p:nvGrpSpPr>
              <p:cNvPr id="1178" name="Google Shape;1178;p8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79" name="Google Shape;1179;p8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0" name="Google Shape;1180;p8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1" name="Google Shape;1181;p8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82" name="Google Shape;1182;p84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3" name="Google Shape;1183;p8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84" name="Google Shape;1184;p8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185" name="Google Shape;1185;p8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186" name="Google Shape;1186;p84"/>
                  <p:cNvCxnSpPr>
                    <a:stCxn id="1179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187" name="Google Shape;1187;p8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188" name="Google Shape;1188;p8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89" name="Google Shape;1189;p8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190" name="Google Shape;1190;p8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91" name="Google Shape;1191;p84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92" name="Google Shape;1192;p8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93" name="Google Shape;1193;p8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4" name="Google Shape;1194;p84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197;p86"/>
          <p:cNvGrpSpPr/>
          <p:nvPr/>
        </p:nvGrpSpPr>
        <p:grpSpPr>
          <a:xfrm rot="10800000">
            <a:off x="142652" y="2391879"/>
            <a:ext cx="1180258" cy="1390907"/>
            <a:chOff x="4046769" y="1482116"/>
            <a:chExt cx="1180258" cy="1390907"/>
          </a:xfrm>
        </p:grpSpPr>
        <p:grpSp>
          <p:nvGrpSpPr>
            <p:cNvPr id="1198" name="Google Shape;1198;p86"/>
            <p:cNvGrpSpPr/>
            <p:nvPr/>
          </p:nvGrpSpPr>
          <p:grpSpPr>
            <a:xfrm>
              <a:off x="4046769" y="1482116"/>
              <a:ext cx="1180258" cy="756167"/>
              <a:chOff x="4046769" y="1482116"/>
              <a:chExt cx="1180258" cy="756167"/>
            </a:xfrm>
          </p:grpSpPr>
          <p:grpSp>
            <p:nvGrpSpPr>
              <p:cNvPr id="1199" name="Google Shape;1199;p86"/>
              <p:cNvGrpSpPr/>
              <p:nvPr/>
            </p:nvGrpSpPr>
            <p:grpSpPr>
              <a:xfrm>
                <a:off x="4046769" y="14821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00" name="Google Shape;1200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1" name="Google Shape;1201;p8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2" name="Google Shape;1202;p8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03" name="Google Shape;1203;p86"/>
              <p:cNvSpPr/>
              <p:nvPr/>
            </p:nvSpPr>
            <p:spPr>
              <a:xfrm>
                <a:off x="4919827" y="19535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86"/>
              <p:cNvSpPr/>
              <p:nvPr/>
            </p:nvSpPr>
            <p:spPr>
              <a:xfrm>
                <a:off x="5012263" y="1761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1205" name="Google Shape;1205;p86"/>
            <p:cNvCxnSpPr>
              <a:stCxn id="1200" idx="1"/>
              <a:endCxn id="1206" idx="0"/>
            </p:cNvCxnSpPr>
            <p:nvPr/>
          </p:nvCxnSpPr>
          <p:spPr>
            <a:xfrm>
              <a:off x="4730771" y="2238283"/>
              <a:ext cx="172800" cy="13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6" name="Google Shape;1206;p86"/>
            <p:cNvSpPr/>
            <p:nvPr/>
          </p:nvSpPr>
          <p:spPr>
            <a:xfrm rot="-5400000">
              <a:off x="4653574" y="2406673"/>
              <a:ext cx="499800" cy="432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07" name="Google Shape;1207;p86"/>
            <p:cNvSpPr/>
            <p:nvPr/>
          </p:nvSpPr>
          <p:spPr>
            <a:xfrm rot="-5400000">
              <a:off x="4704500" y="2450622"/>
              <a:ext cx="398100" cy="3450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08" name="Google Shape;1208;p86"/>
          <p:cNvGrpSpPr/>
          <p:nvPr/>
        </p:nvGrpSpPr>
        <p:grpSpPr>
          <a:xfrm>
            <a:off x="316435" y="-1052575"/>
            <a:ext cx="8677029" cy="6098323"/>
            <a:chOff x="316435" y="-1052575"/>
            <a:chExt cx="8677029" cy="6098323"/>
          </a:xfrm>
        </p:grpSpPr>
        <p:grpSp>
          <p:nvGrpSpPr>
            <p:cNvPr id="1209" name="Google Shape;1209;p86"/>
            <p:cNvGrpSpPr/>
            <p:nvPr/>
          </p:nvGrpSpPr>
          <p:grpSpPr>
            <a:xfrm rot="10800000">
              <a:off x="5237733" y="-1052575"/>
              <a:ext cx="3417804" cy="2444748"/>
              <a:chOff x="5222059" y="1707050"/>
              <a:chExt cx="3417804" cy="2444748"/>
            </a:xfrm>
          </p:grpSpPr>
          <p:grpSp>
            <p:nvGrpSpPr>
              <p:cNvPr id="1210" name="Google Shape;1210;p86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11" name="Google Shape;1211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2" name="Google Shape;1212;p86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3" name="Google Shape;1213;p8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14" name="Google Shape;1214;p86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215" name="Google Shape;1215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6" name="Google Shape;1216;p86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17" name="Google Shape;1217;p86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218" name="Google Shape;1218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9" name="Google Shape;1219;p86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20" name="Google Shape;1220;p86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21" name="Google Shape;1221;p86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22" name="Google Shape;1222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3" name="Google Shape;1223;p8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4" name="Google Shape;1224;p8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25" name="Google Shape;1225;p86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6" name="Google Shape;1226;p86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7" name="Google Shape;1227;p86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28" name="Google Shape;1228;p86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229" name="Google Shape;1229;p86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230" name="Google Shape;1230;p86"/>
                  <p:cNvCxnSpPr>
                    <a:stCxn id="1222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231" name="Google Shape;1231;p86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232" name="Google Shape;1232;p86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33" name="Google Shape;1233;p86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34" name="Google Shape;1234;p86"/>
                    <p:cNvCxnSpPr>
                      <a:stCxn id="1215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235" name="Google Shape;1235;p86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36" name="Google Shape;1236;p86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37" name="Google Shape;1237;p86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38" name="Google Shape;1238;p86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39" name="Google Shape;1239;p86"/>
            <p:cNvGrpSpPr/>
            <p:nvPr/>
          </p:nvGrpSpPr>
          <p:grpSpPr>
            <a:xfrm rot="10800000">
              <a:off x="316435" y="3465111"/>
              <a:ext cx="1271592" cy="1580637"/>
              <a:chOff x="426827" y="-723871"/>
              <a:chExt cx="1271592" cy="1580637"/>
            </a:xfrm>
          </p:grpSpPr>
          <p:grpSp>
            <p:nvGrpSpPr>
              <p:cNvPr id="1240" name="Google Shape;1240;p86"/>
              <p:cNvGrpSpPr/>
              <p:nvPr/>
            </p:nvGrpSpPr>
            <p:grpSpPr>
              <a:xfrm>
                <a:off x="43675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41" name="Google Shape;1241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2" name="Google Shape;1242;p86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3" name="Google Shape;1243;p86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244" name="Google Shape;1244;p86"/>
              <p:cNvCxnSpPr>
                <a:stCxn id="1241" idx="1"/>
              </p:cNvCxnSpPr>
              <p:nvPr/>
            </p:nvCxnSpPr>
            <p:spPr>
              <a:xfrm>
                <a:off x="1412819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45" name="Google Shape;1245;p86"/>
              <p:cNvSpPr/>
              <p:nvPr/>
            </p:nvSpPr>
            <p:spPr>
              <a:xfrm>
                <a:off x="42682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46" name="Google Shape;1246;p86"/>
            <p:cNvGrpSpPr/>
            <p:nvPr/>
          </p:nvGrpSpPr>
          <p:grpSpPr>
            <a:xfrm>
              <a:off x="7478488" y="3918741"/>
              <a:ext cx="1514976" cy="1058593"/>
              <a:chOff x="6487988" y="-321084"/>
              <a:chExt cx="1514976" cy="1058593"/>
            </a:xfrm>
          </p:grpSpPr>
          <p:grpSp>
            <p:nvGrpSpPr>
              <p:cNvPr id="1247" name="Google Shape;1247;p86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248" name="Google Shape;1248;p8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9" name="Google Shape;1249;p8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0" name="Google Shape;1250;p8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51" name="Google Shape;1251;p86"/>
              <p:cNvGrpSpPr/>
              <p:nvPr/>
            </p:nvGrpSpPr>
            <p:grpSpPr>
              <a:xfrm flipH="1" rot="10800000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252" name="Google Shape;1252;p86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3" name="Google Shape;1253;p86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4" name="Google Shape;1254;p86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87"/>
          <p:cNvGrpSpPr/>
          <p:nvPr/>
        </p:nvGrpSpPr>
        <p:grpSpPr>
          <a:xfrm>
            <a:off x="-743048" y="-759400"/>
            <a:ext cx="10096486" cy="6881698"/>
            <a:chOff x="-743048" y="-759400"/>
            <a:chExt cx="10096486" cy="6881698"/>
          </a:xfrm>
        </p:grpSpPr>
        <p:grpSp>
          <p:nvGrpSpPr>
            <p:cNvPr id="1257" name="Google Shape;1257;p87"/>
            <p:cNvGrpSpPr/>
            <p:nvPr/>
          </p:nvGrpSpPr>
          <p:grpSpPr>
            <a:xfrm>
              <a:off x="1002234" y="3677550"/>
              <a:ext cx="3417804" cy="2444748"/>
              <a:chOff x="5222059" y="1707050"/>
              <a:chExt cx="3417804" cy="2444748"/>
            </a:xfrm>
          </p:grpSpPr>
          <p:grpSp>
            <p:nvGrpSpPr>
              <p:cNvPr id="1258" name="Google Shape;1258;p87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59" name="Google Shape;1259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0" name="Google Shape;1260;p8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1" name="Google Shape;1261;p8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62" name="Google Shape;1262;p87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263" name="Google Shape;1263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4" name="Google Shape;1264;p8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65" name="Google Shape;1265;p87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266" name="Google Shape;1266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7" name="Google Shape;1267;p87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8" name="Google Shape;1268;p87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69" name="Google Shape;1269;p87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70" name="Google Shape;1270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1" name="Google Shape;1271;p87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2" name="Google Shape;1272;p8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73" name="Google Shape;1273;p87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4" name="Google Shape;1274;p87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5" name="Google Shape;1275;p87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76" name="Google Shape;1276;p87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277" name="Google Shape;1277;p87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278" name="Google Shape;1278;p87"/>
                  <p:cNvCxnSpPr>
                    <a:stCxn id="1270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279" name="Google Shape;1279;p87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280" name="Google Shape;1280;p87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81" name="Google Shape;1281;p87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82" name="Google Shape;1282;p87"/>
                    <p:cNvCxnSpPr>
                      <a:stCxn id="1263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283" name="Google Shape;1283;p87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84" name="Google Shape;1284;p87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85" name="Google Shape;1285;p87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86" name="Google Shape;1286;p87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87" name="Google Shape;1287;p87"/>
            <p:cNvGrpSpPr/>
            <p:nvPr/>
          </p:nvGrpSpPr>
          <p:grpSpPr>
            <a:xfrm>
              <a:off x="-743048" y="-759400"/>
              <a:ext cx="2975798" cy="2392650"/>
              <a:chOff x="4418377" y="-851325"/>
              <a:chExt cx="2975798" cy="2392650"/>
            </a:xfrm>
          </p:grpSpPr>
          <p:grpSp>
            <p:nvGrpSpPr>
              <p:cNvPr id="1288" name="Google Shape;1288;p87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89" name="Google Shape;1289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0" name="Google Shape;1290;p8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1" name="Google Shape;1291;p87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92" name="Google Shape;1292;p87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293" name="Google Shape;1293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4" name="Google Shape;1294;p87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95" name="Google Shape;1295;p87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296" name="Google Shape;1296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7" name="Google Shape;1297;p87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98" name="Google Shape;1298;p87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1299" name="Google Shape;1299;p8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0" name="Google Shape;1300;p8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01" name="Google Shape;1301;p87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2" name="Google Shape;1302;p87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3" name="Google Shape;1303;p87"/>
              <p:cNvCxnSpPr>
                <a:stCxn id="1289" idx="1"/>
              </p:cNvCxnSpPr>
              <p:nvPr/>
            </p:nvCxnSpPr>
            <p:spPr>
              <a:xfrm>
                <a:off x="5404369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4" name="Google Shape;1304;p87"/>
              <p:cNvCxnSpPr>
                <a:stCxn id="1299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5" name="Google Shape;1305;p87"/>
              <p:cNvCxnSpPr>
                <a:stCxn id="1296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6" name="Google Shape;1306;p87"/>
              <p:cNvCxnSpPr>
                <a:stCxn id="129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7" name="Google Shape;1307;p87"/>
              <p:cNvCxnSpPr>
                <a:stCxn id="1299" idx="1"/>
              </p:cNvCxnSpPr>
              <p:nvPr/>
            </p:nvCxnSpPr>
            <p:spPr>
              <a:xfrm>
                <a:off x="65502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08" name="Google Shape;1308;p87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9" name="Google Shape;1309;p87"/>
              <p:cNvCxnSpPr>
                <a:stCxn id="1293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10" name="Google Shape;1310;p87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87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12" name="Google Shape;1312;p87"/>
            <p:cNvGrpSpPr/>
            <p:nvPr/>
          </p:nvGrpSpPr>
          <p:grpSpPr>
            <a:xfrm>
              <a:off x="7508103" y="-733512"/>
              <a:ext cx="1845335" cy="2340875"/>
              <a:chOff x="7508103" y="-180450"/>
              <a:chExt cx="1845335" cy="2340875"/>
            </a:xfrm>
          </p:grpSpPr>
          <p:grpSp>
            <p:nvGrpSpPr>
              <p:cNvPr id="1313" name="Google Shape;1313;p87"/>
              <p:cNvGrpSpPr/>
              <p:nvPr/>
            </p:nvGrpSpPr>
            <p:grpSpPr>
              <a:xfrm>
                <a:off x="8109628" y="-180450"/>
                <a:ext cx="1128460" cy="989200"/>
                <a:chOff x="2136440" y="1592025"/>
                <a:chExt cx="1128460" cy="989200"/>
              </a:xfrm>
            </p:grpSpPr>
            <p:grpSp>
              <p:nvGrpSpPr>
                <p:cNvPr id="1314" name="Google Shape;1314;p87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15" name="Google Shape;1315;p8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16" name="Google Shape;1316;p87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317" name="Google Shape;1317;p87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1318" name="Google Shape;1318;p87"/>
                <p:cNvCxnSpPr>
                  <a:stCxn id="1315" idx="3"/>
                </p:cNvCxnSpPr>
                <p:nvPr/>
              </p:nvCxnSpPr>
              <p:spPr>
                <a:xfrm>
                  <a:off x="2861700" y="2278554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19" name="Google Shape;1319;p87"/>
                <p:cNvCxnSpPr>
                  <a:stCxn id="1315" idx="1"/>
                </p:cNvCxnSpPr>
                <p:nvPr/>
              </p:nvCxnSpPr>
              <p:spPr>
                <a:xfrm rot="10800000">
                  <a:off x="2174983" y="1632202"/>
                  <a:ext cx="226200" cy="391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20" name="Google Shape;1320;p87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21" name="Google Shape;1321;p87"/>
              <p:cNvGrpSpPr/>
              <p:nvPr/>
            </p:nvGrpSpPr>
            <p:grpSpPr>
              <a:xfrm>
                <a:off x="7508103" y="808752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1322" name="Google Shape;1322;p87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1323" name="Google Shape;1323;p8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24" name="Google Shape;1324;p87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325" name="Google Shape;1325;p87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26" name="Google Shape;1326;p8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27" name="Google Shape;1327;p87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28" name="Google Shape;1328;p87"/>
                <p:cNvCxnSpPr>
                  <a:stCxn id="1326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9" name="Google Shape;1329;p87"/>
                <p:cNvCxnSpPr>
                  <a:stCxn id="1323" idx="3"/>
                </p:cNvCxnSpPr>
                <p:nvPr/>
              </p:nvCxnSpPr>
              <p:spPr>
                <a:xfrm flipH="1" rot="10800000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30" name="Google Shape;1330;p87"/>
                <p:cNvCxnSpPr>
                  <a:stCxn id="1323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31" name="Google Shape;1331;p87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60"/>
          <p:cNvGrpSpPr/>
          <p:nvPr/>
        </p:nvGrpSpPr>
        <p:grpSpPr>
          <a:xfrm>
            <a:off x="-319453" y="-917150"/>
            <a:ext cx="9860391" cy="5957900"/>
            <a:chOff x="-319453" y="-917150"/>
            <a:chExt cx="9860391" cy="5957900"/>
          </a:xfrm>
        </p:grpSpPr>
        <p:grpSp>
          <p:nvGrpSpPr>
            <p:cNvPr id="125" name="Google Shape;125;p60"/>
            <p:cNvGrpSpPr/>
            <p:nvPr/>
          </p:nvGrpSpPr>
          <p:grpSpPr>
            <a:xfrm flipH="1" rot="10800000">
              <a:off x="7467353" y="3080077"/>
              <a:ext cx="2073585" cy="1960673"/>
              <a:chOff x="7455765" y="-80873"/>
              <a:chExt cx="2073585" cy="1960673"/>
            </a:xfrm>
          </p:grpSpPr>
          <p:grpSp>
            <p:nvGrpSpPr>
              <p:cNvPr id="126" name="Google Shape;126;p60"/>
              <p:cNvGrpSpPr/>
              <p:nvPr/>
            </p:nvGrpSpPr>
            <p:grpSpPr>
              <a:xfrm>
                <a:off x="7455765" y="-80873"/>
                <a:ext cx="2073585" cy="1960673"/>
                <a:chOff x="7455765" y="-80873"/>
                <a:chExt cx="2073585" cy="1960673"/>
              </a:xfrm>
            </p:grpSpPr>
            <p:grpSp>
              <p:nvGrpSpPr>
                <p:cNvPr id="127" name="Google Shape;127;p60"/>
                <p:cNvGrpSpPr/>
                <p:nvPr/>
              </p:nvGrpSpPr>
              <p:grpSpPr>
                <a:xfrm>
                  <a:off x="7455765" y="-80873"/>
                  <a:ext cx="1935860" cy="557223"/>
                  <a:chOff x="1329040" y="2024002"/>
                  <a:chExt cx="1935860" cy="557223"/>
                </a:xfrm>
              </p:grpSpPr>
              <p:grpSp>
                <p:nvGrpSpPr>
                  <p:cNvPr id="128" name="Google Shape;128;p60"/>
                  <p:cNvGrpSpPr/>
                  <p:nvPr/>
                </p:nvGrpSpPr>
                <p:grpSpPr>
                  <a:xfrm rot="10800000">
                    <a:off x="2273907" y="2024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129" name="Google Shape;129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30" name="Google Shape;130;p60"/>
                    <p:cNvSpPr/>
                    <p:nvPr/>
                  </p:nvSpPr>
                  <p:spPr>
                    <a:xfrm>
                      <a:off x="8213302" y="351156"/>
                      <a:ext cx="435000" cy="3768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31" name="Google Shape;131;p60"/>
                  <p:cNvSpPr/>
                  <p:nvPr/>
                </p:nvSpPr>
                <p:spPr>
                  <a:xfrm rot="10800000">
                    <a:off x="234992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132" name="Google Shape;132;p60"/>
                  <p:cNvCxnSpPr>
                    <a:stCxn id="129" idx="3"/>
                  </p:cNvCxnSpPr>
                  <p:nvPr/>
                </p:nvCxnSpPr>
                <p:spPr>
                  <a:xfrm>
                    <a:off x="2861700" y="2278554"/>
                    <a:ext cx="4032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3" name="Google Shape;133;p60"/>
                  <p:cNvCxnSpPr>
                    <a:stCxn id="129" idx="0"/>
                    <a:endCxn id="134" idx="2"/>
                  </p:cNvCxnSpPr>
                  <p:nvPr/>
                </p:nvCxnSpPr>
                <p:spPr>
                  <a:xfrm rot="10800000">
                    <a:off x="1407507" y="2278554"/>
                    <a:ext cx="8664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34" name="Google Shape;134;p60"/>
                  <p:cNvSpPr/>
                  <p:nvPr/>
                </p:nvSpPr>
                <p:spPr>
                  <a:xfrm rot="10800000">
                    <a:off x="1329040" y="2239213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35" name="Google Shape;135;p60"/>
                <p:cNvGrpSpPr/>
                <p:nvPr/>
              </p:nvGrpSpPr>
              <p:grpSpPr>
                <a:xfrm>
                  <a:off x="7684015" y="528127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136" name="Google Shape;136;p60"/>
                  <p:cNvGrpSpPr/>
                  <p:nvPr/>
                </p:nvGrpSpPr>
                <p:grpSpPr>
                  <a:xfrm rot="10800000">
                    <a:off x="1673693" y="2677134"/>
                    <a:ext cx="917499" cy="794671"/>
                    <a:chOff x="8022925" y="186250"/>
                    <a:chExt cx="815700" cy="706500"/>
                  </a:xfrm>
                </p:grpSpPr>
                <p:sp>
                  <p:nvSpPr>
                    <p:cNvPr id="137" name="Google Shape;137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solidFill>
                      <a:srgbClr val="AFE0D9">
                        <a:alpha val="59215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38" name="Google Shape;138;p60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139" name="Google Shape;139;p60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140" name="Google Shape;140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41" name="Google Shape;141;p60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142" name="Google Shape;142;p60"/>
                  <p:cNvCxnSpPr>
                    <a:stCxn id="140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3" name="Google Shape;143;p60"/>
                  <p:cNvCxnSpPr>
                    <a:stCxn id="137" idx="3"/>
                  </p:cNvCxnSpPr>
                  <p:nvPr/>
                </p:nvCxnSpPr>
                <p:spPr>
                  <a:xfrm flipH="1" rot="10800000">
                    <a:off x="2591192" y="2886970"/>
                    <a:ext cx="73200" cy="187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4" name="Google Shape;144;p60"/>
                  <p:cNvCxnSpPr>
                    <a:stCxn id="137" idx="5"/>
                  </p:cNvCxnSpPr>
                  <p:nvPr/>
                </p:nvCxnSpPr>
                <p:spPr>
                  <a:xfrm flipH="1">
                    <a:off x="1596661" y="3471805"/>
                    <a:ext cx="275700" cy="47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45" name="Google Shape;145;p60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146" name="Google Shape;146;p60"/>
              <p:cNvSpPr/>
              <p:nvPr/>
            </p:nvSpPr>
            <p:spPr>
              <a:xfrm>
                <a:off x="7637364" y="3141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47" name="Google Shape;147;p60"/>
            <p:cNvGrpSpPr/>
            <p:nvPr/>
          </p:nvGrpSpPr>
          <p:grpSpPr>
            <a:xfrm>
              <a:off x="-319453" y="-917150"/>
              <a:ext cx="4691116" cy="2444748"/>
              <a:chOff x="-319453" y="-917150"/>
              <a:chExt cx="4691116" cy="2444748"/>
            </a:xfrm>
          </p:grpSpPr>
          <p:grpSp>
            <p:nvGrpSpPr>
              <p:cNvPr id="148" name="Google Shape;148;p60"/>
              <p:cNvGrpSpPr/>
              <p:nvPr/>
            </p:nvGrpSpPr>
            <p:grpSpPr>
              <a:xfrm>
                <a:off x="-319453" y="-917150"/>
                <a:ext cx="4691116" cy="2444748"/>
                <a:chOff x="-326803" y="-829100"/>
                <a:chExt cx="4691116" cy="2444748"/>
              </a:xfrm>
            </p:grpSpPr>
            <p:grpSp>
              <p:nvGrpSpPr>
                <p:cNvPr id="149" name="Google Shape;149;p60"/>
                <p:cNvGrpSpPr/>
                <p:nvPr/>
              </p:nvGrpSpPr>
              <p:grpSpPr>
                <a:xfrm>
                  <a:off x="-326803" y="-829100"/>
                  <a:ext cx="3417804" cy="2444748"/>
                  <a:chOff x="5222059" y="1707050"/>
                  <a:chExt cx="3417804" cy="2444748"/>
                </a:xfrm>
              </p:grpSpPr>
              <p:grpSp>
                <p:nvGrpSpPr>
                  <p:cNvPr id="150" name="Google Shape;150;p60"/>
                  <p:cNvGrpSpPr/>
                  <p:nvPr/>
                </p:nvGrpSpPr>
                <p:grpSpPr>
                  <a:xfrm>
                    <a:off x="6230684" y="2436004"/>
                    <a:ext cx="1245819" cy="1079037"/>
                    <a:chOff x="8022925" y="186250"/>
                    <a:chExt cx="815700" cy="706500"/>
                  </a:xfrm>
                </p:grpSpPr>
                <p:sp>
                  <p:nvSpPr>
                    <p:cNvPr id="151" name="Google Shape;151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52" name="Google Shape;152;p60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53" name="Google Shape;153;p60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154" name="Google Shape;154;p60"/>
                  <p:cNvGrpSpPr/>
                  <p:nvPr/>
                </p:nvGrpSpPr>
                <p:grpSpPr>
                  <a:xfrm>
                    <a:off x="5222059" y="3089020"/>
                    <a:ext cx="1008613" cy="873587"/>
                    <a:chOff x="8022925" y="186250"/>
                    <a:chExt cx="815700" cy="706500"/>
                  </a:xfrm>
                </p:grpSpPr>
                <p:sp>
                  <p:nvSpPr>
                    <p:cNvPr id="155" name="Google Shape;155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56" name="Google Shape;156;p60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157" name="Google Shape;157;p60"/>
                  <p:cNvGrpSpPr/>
                  <p:nvPr/>
                </p:nvGrpSpPr>
                <p:grpSpPr>
                  <a:xfrm>
                    <a:off x="6286990" y="3642694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158" name="Google Shape;158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59" name="Google Shape;159;p60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60" name="Google Shape;160;p60"/>
                  <p:cNvSpPr/>
                  <p:nvPr/>
                </p:nvSpPr>
                <p:spPr>
                  <a:xfrm>
                    <a:off x="6178600" y="29244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161" name="Google Shape;161;p60"/>
                  <p:cNvGrpSpPr/>
                  <p:nvPr/>
                </p:nvGrpSpPr>
                <p:grpSpPr>
                  <a:xfrm>
                    <a:off x="7766819" y="25974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162" name="Google Shape;162;p60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63" name="Google Shape;163;p60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64" name="Google Shape;164;p60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65" name="Google Shape;165;p60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66" name="Google Shape;166;p60"/>
                  <p:cNvSpPr/>
                  <p:nvPr/>
                </p:nvSpPr>
                <p:spPr>
                  <a:xfrm>
                    <a:off x="7570513" y="2571750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67" name="Google Shape;167;p60"/>
                  <p:cNvSpPr/>
                  <p:nvPr/>
                </p:nvSpPr>
                <p:spPr>
                  <a:xfrm>
                    <a:off x="7044827" y="3642703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BE">
                      <a:alpha val="71372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168" name="Google Shape;168;p60"/>
                  <p:cNvGrpSpPr/>
                  <p:nvPr/>
                </p:nvGrpSpPr>
                <p:grpSpPr>
                  <a:xfrm>
                    <a:off x="6012275" y="1707050"/>
                    <a:ext cx="1754544" cy="1381970"/>
                    <a:chOff x="6012275" y="1707050"/>
                    <a:chExt cx="1754544" cy="1381970"/>
                  </a:xfrm>
                </p:grpSpPr>
                <p:grpSp>
                  <p:nvGrpSpPr>
                    <p:cNvPr id="169" name="Google Shape;169;p60"/>
                    <p:cNvGrpSpPr/>
                    <p:nvPr/>
                  </p:nvGrpSpPr>
                  <p:grpSpPr>
                    <a:xfrm>
                      <a:off x="6012275" y="2285500"/>
                      <a:ext cx="1754544" cy="803520"/>
                      <a:chOff x="6012275" y="2285500"/>
                      <a:chExt cx="1754544" cy="803520"/>
                    </a:xfrm>
                  </p:grpSpPr>
                  <p:cxnSp>
                    <p:nvCxnSpPr>
                      <p:cNvPr id="170" name="Google Shape;170;p60"/>
                      <p:cNvCxnSpPr>
                        <a:stCxn id="162" idx="3"/>
                      </p:cNvCxnSpPr>
                      <p:nvPr/>
                    </p:nvCxnSpPr>
                    <p:spPr>
                      <a:xfrm rot="10800000">
                        <a:off x="7612919" y="2975500"/>
                        <a:ext cx="153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grpSp>
                    <p:nvGrpSpPr>
                      <p:cNvPr id="171" name="Google Shape;171;p60"/>
                      <p:cNvGrpSpPr/>
                      <p:nvPr/>
                    </p:nvGrpSpPr>
                    <p:grpSpPr>
                      <a:xfrm>
                        <a:off x="6012275" y="2285500"/>
                        <a:ext cx="1603950" cy="803520"/>
                        <a:chOff x="6012275" y="2285500"/>
                        <a:chExt cx="1603950" cy="803520"/>
                      </a:xfrm>
                    </p:grpSpPr>
                    <p:cxnSp>
                      <p:nvCxnSpPr>
                        <p:cNvPr id="172" name="Google Shape;172;p60"/>
                        <p:cNvCxnSpPr/>
                        <p:nvPr/>
                      </p:nvCxnSpPr>
                      <p:spPr>
                        <a:xfrm rot="10800000">
                          <a:off x="7262825" y="2285500"/>
                          <a:ext cx="353400" cy="6900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73" name="Google Shape;173;p60"/>
                        <p:cNvCxnSpPr/>
                        <p:nvPr/>
                      </p:nvCxnSpPr>
                      <p:spPr>
                        <a:xfrm rot="10800000">
                          <a:off x="6405500" y="2289200"/>
                          <a:ext cx="861000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74" name="Google Shape;174;p60"/>
                        <p:cNvCxnSpPr>
                          <a:stCxn id="155" idx="5"/>
                        </p:cNvCxnSpPr>
                        <p:nvPr/>
                      </p:nvCxnSpPr>
                      <p:spPr>
                        <a:xfrm flipH="1" rot="10800000">
                          <a:off x="6012275" y="2285620"/>
                          <a:ext cx="395400" cy="8034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  <p:sp>
                    <p:nvSpPr>
                      <p:cNvPr id="175" name="Google Shape;175;p60"/>
                      <p:cNvSpPr/>
                      <p:nvPr/>
                    </p:nvSpPr>
                    <p:spPr>
                      <a:xfrm>
                        <a:off x="7584350" y="2943050"/>
                        <a:ext cx="64800" cy="648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</p:grpSp>
                <p:cxnSp>
                  <p:nvCxnSpPr>
                    <p:cNvPr id="176" name="Google Shape;176;p60"/>
                    <p:cNvCxnSpPr/>
                    <p:nvPr/>
                  </p:nvCxnSpPr>
                  <p:spPr>
                    <a:xfrm flipH="1" rot="10800000">
                      <a:off x="7261350" y="1744525"/>
                      <a:ext cx="315600" cy="546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sp>
                  <p:nvSpPr>
                    <p:cNvPr id="177" name="Google Shape;177;p60"/>
                    <p:cNvSpPr/>
                    <p:nvPr/>
                  </p:nvSpPr>
                  <p:spPr>
                    <a:xfrm>
                      <a:off x="7545125" y="1707050"/>
                      <a:ext cx="73500" cy="73200"/>
                    </a:xfrm>
                    <a:prstGeom prst="ellipse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78" name="Google Shape;178;p60"/>
                  <p:cNvSpPr/>
                  <p:nvPr/>
                </p:nvSpPr>
                <p:spPr>
                  <a:xfrm>
                    <a:off x="5975025" y="3049300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79" name="Google Shape;179;p60"/>
                <p:cNvGrpSpPr/>
                <p:nvPr/>
              </p:nvGrpSpPr>
              <p:grpSpPr>
                <a:xfrm flipH="1">
                  <a:off x="3049402" y="525694"/>
                  <a:ext cx="1314911" cy="509104"/>
                  <a:chOff x="6536465" y="3032469"/>
                  <a:chExt cx="1314911" cy="509104"/>
                </a:xfrm>
              </p:grpSpPr>
              <p:grpSp>
                <p:nvGrpSpPr>
                  <p:cNvPr id="180" name="Google Shape;180;p60"/>
                  <p:cNvGrpSpPr/>
                  <p:nvPr/>
                </p:nvGrpSpPr>
                <p:grpSpPr>
                  <a:xfrm>
                    <a:off x="6536465" y="3032469"/>
                    <a:ext cx="587793" cy="509104"/>
                    <a:chOff x="8369130" y="-660579"/>
                    <a:chExt cx="815700" cy="706500"/>
                  </a:xfrm>
                </p:grpSpPr>
                <p:sp>
                  <p:nvSpPr>
                    <p:cNvPr id="181" name="Google Shape;181;p60"/>
                    <p:cNvSpPr/>
                    <p:nvPr/>
                  </p:nvSpPr>
                  <p:spPr>
                    <a:xfrm>
                      <a:off x="8369130" y="-660579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82" name="Google Shape;182;p60"/>
                    <p:cNvSpPr/>
                    <p:nvPr/>
                  </p:nvSpPr>
                  <p:spPr>
                    <a:xfrm>
                      <a:off x="8460422" y="-581469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83" name="Google Shape;183;p60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4" name="Google Shape;184;p60"/>
                  <p:cNvSpPr/>
                  <p:nvPr/>
                </p:nvSpPr>
                <p:spPr>
                  <a:xfrm>
                    <a:off x="7469177" y="31539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85" name="Google Shape;185;p60"/>
                <p:cNvCxnSpPr>
                  <a:stCxn id="183" idx="3"/>
                  <a:endCxn id="181" idx="0"/>
                </p:cNvCxnSpPr>
                <p:nvPr/>
              </p:nvCxnSpPr>
              <p:spPr>
                <a:xfrm>
                  <a:off x="3506602" y="780249"/>
                  <a:ext cx="27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86" name="Google Shape;186;p60"/>
              <p:cNvSpPr/>
              <p:nvPr/>
            </p:nvSpPr>
            <p:spPr>
              <a:xfrm>
                <a:off x="2315150" y="8647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87" name="Google Shape;187;p60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60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9" name="Google Shape;189;p60"/>
          <p:cNvSpPr txBox="1"/>
          <p:nvPr>
            <p:ph idx="1" type="subTitle"/>
          </p:nvPr>
        </p:nvSpPr>
        <p:spPr>
          <a:xfrm>
            <a:off x="713225" y="3592128"/>
            <a:ext cx="4064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60"/>
          <p:cNvSpPr/>
          <p:nvPr>
            <p:ph idx="3" type="pic"/>
          </p:nvPr>
        </p:nvSpPr>
        <p:spPr>
          <a:xfrm>
            <a:off x="4930725" y="1061800"/>
            <a:ext cx="3500100" cy="301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61"/>
          <p:cNvGrpSpPr/>
          <p:nvPr/>
        </p:nvGrpSpPr>
        <p:grpSpPr>
          <a:xfrm>
            <a:off x="73538" y="-321084"/>
            <a:ext cx="9450137" cy="6177334"/>
            <a:chOff x="73538" y="-321084"/>
            <a:chExt cx="9450137" cy="6177334"/>
          </a:xfrm>
        </p:grpSpPr>
        <p:grpSp>
          <p:nvGrpSpPr>
            <p:cNvPr id="193" name="Google Shape;193;p61"/>
            <p:cNvGrpSpPr/>
            <p:nvPr/>
          </p:nvGrpSpPr>
          <p:grpSpPr>
            <a:xfrm flipH="1" rot="10800000">
              <a:off x="73538" y="-283763"/>
              <a:ext cx="1835863" cy="1646533"/>
              <a:chOff x="8352175" y="-274150"/>
              <a:chExt cx="1835863" cy="1646533"/>
            </a:xfrm>
          </p:grpSpPr>
          <p:grpSp>
            <p:nvGrpSpPr>
              <p:cNvPr id="194" name="Google Shape;194;p61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95" name="Google Shape;195;p6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" name="Google Shape;196;p6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" name="Google Shape;197;p6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98" name="Google Shape;198;p61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61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200" name="Google Shape;200;p61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201" name="Google Shape;201;p61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202" name="Google Shape;202;p61"/>
                  <p:cNvCxnSpPr>
                    <a:stCxn id="195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203" name="Google Shape;203;p61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204" name="Google Shape;204;p6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05" name="Google Shape;205;p61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206" name="Google Shape;206;p6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207" name="Google Shape;207;p61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08" name="Google Shape;208;p6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09" name="Google Shape;209;p61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0" name="Google Shape;210;p61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11" name="Google Shape;211;p61"/>
            <p:cNvGrpSpPr/>
            <p:nvPr/>
          </p:nvGrpSpPr>
          <p:grpSpPr>
            <a:xfrm>
              <a:off x="7573915" y="3604190"/>
              <a:ext cx="1949760" cy="2252060"/>
              <a:chOff x="7573915" y="3604190"/>
              <a:chExt cx="1949760" cy="2252060"/>
            </a:xfrm>
          </p:grpSpPr>
          <p:grpSp>
            <p:nvGrpSpPr>
              <p:cNvPr id="212" name="Google Shape;212;p61"/>
              <p:cNvGrpSpPr/>
              <p:nvPr/>
            </p:nvGrpSpPr>
            <p:grpSpPr>
              <a:xfrm>
                <a:off x="7573915" y="3604190"/>
                <a:ext cx="1949760" cy="2252060"/>
                <a:chOff x="1557290" y="1732615"/>
                <a:chExt cx="1949760" cy="2252060"/>
              </a:xfrm>
            </p:grpSpPr>
            <p:grpSp>
              <p:nvGrpSpPr>
                <p:cNvPr id="213" name="Google Shape;213;p61"/>
                <p:cNvGrpSpPr/>
                <p:nvPr/>
              </p:nvGrpSpPr>
              <p:grpSpPr>
                <a:xfrm>
                  <a:off x="2516057" y="1732615"/>
                  <a:ext cx="990993" cy="848610"/>
                  <a:chOff x="2516057" y="1732615"/>
                  <a:chExt cx="990993" cy="848610"/>
                </a:xfrm>
              </p:grpSpPr>
              <p:grpSp>
                <p:nvGrpSpPr>
                  <p:cNvPr id="214" name="Google Shape;214;p61"/>
                  <p:cNvGrpSpPr/>
                  <p:nvPr/>
                </p:nvGrpSpPr>
                <p:grpSpPr>
                  <a:xfrm rot="10800000">
                    <a:off x="2516057" y="2024002"/>
                    <a:ext cx="587793" cy="509104"/>
                    <a:chOff x="7686886" y="186250"/>
                    <a:chExt cx="815700" cy="706500"/>
                  </a:xfrm>
                </p:grpSpPr>
                <p:sp>
                  <p:nvSpPr>
                    <p:cNvPr id="215" name="Google Shape;215;p61"/>
                    <p:cNvSpPr/>
                    <p:nvPr/>
                  </p:nvSpPr>
                  <p:spPr>
                    <a:xfrm>
                      <a:off x="7686886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216" name="Google Shape;216;p61"/>
                    <p:cNvSpPr/>
                    <p:nvPr/>
                  </p:nvSpPr>
                  <p:spPr>
                    <a:xfrm>
                      <a:off x="7877263" y="351156"/>
                      <a:ext cx="435000" cy="3768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217" name="Google Shape;217;p61"/>
                  <p:cNvSpPr/>
                  <p:nvPr/>
                </p:nvSpPr>
                <p:spPr>
                  <a:xfrm rot="10800000">
                    <a:off x="259207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218" name="Google Shape;218;p61"/>
                  <p:cNvCxnSpPr>
                    <a:stCxn id="215" idx="3"/>
                  </p:cNvCxnSpPr>
                  <p:nvPr/>
                </p:nvCxnSpPr>
                <p:spPr>
                  <a:xfrm>
                    <a:off x="3103850" y="2278554"/>
                    <a:ext cx="4032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9" name="Google Shape;219;p61"/>
                  <p:cNvCxnSpPr>
                    <a:stCxn id="215" idx="2"/>
                    <a:endCxn id="220" idx="6"/>
                  </p:cNvCxnSpPr>
                  <p:nvPr/>
                </p:nvCxnSpPr>
                <p:spPr>
                  <a:xfrm flipH="1" rot="10800000">
                    <a:off x="2976574" y="1820302"/>
                    <a:ext cx="95400" cy="203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20" name="Google Shape;220;p61"/>
                  <p:cNvSpPr/>
                  <p:nvPr/>
                </p:nvSpPr>
                <p:spPr>
                  <a:xfrm rot="7199335">
                    <a:off x="3052346" y="1747002"/>
                    <a:ext cx="78626" cy="78626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221" name="Google Shape;221;p61"/>
                <p:cNvGrpSpPr/>
                <p:nvPr/>
              </p:nvGrpSpPr>
              <p:grpSpPr>
                <a:xfrm>
                  <a:off x="1557290" y="2633002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222" name="Google Shape;222;p61"/>
                  <p:cNvGrpSpPr/>
                  <p:nvPr/>
                </p:nvGrpSpPr>
                <p:grpSpPr>
                  <a:xfrm rot="10800000">
                    <a:off x="1711513" y="2709892"/>
                    <a:ext cx="841913" cy="729208"/>
                    <a:chOff x="8056501" y="215327"/>
                    <a:chExt cx="748500" cy="648300"/>
                  </a:xfrm>
                </p:grpSpPr>
                <p:sp>
                  <p:nvSpPr>
                    <p:cNvPr id="223" name="Google Shape;223;p61"/>
                    <p:cNvSpPr/>
                    <p:nvPr/>
                  </p:nvSpPr>
                  <p:spPr>
                    <a:xfrm>
                      <a:off x="8056501" y="215327"/>
                      <a:ext cx="748500" cy="6483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solidFill>
                      <a:srgbClr val="AFE0D9">
                        <a:alpha val="59215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224" name="Google Shape;224;p61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225" name="Google Shape;225;p61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226" name="Google Shape;226;p61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227" name="Google Shape;227;p61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228" name="Google Shape;228;p61"/>
                  <p:cNvCxnSpPr>
                    <a:stCxn id="226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29" name="Google Shape;229;p61"/>
                  <p:cNvCxnSpPr>
                    <a:stCxn id="223" idx="3"/>
                  </p:cNvCxnSpPr>
                  <p:nvPr/>
                </p:nvCxnSpPr>
                <p:spPr>
                  <a:xfrm flipH="1" rot="10800000">
                    <a:off x="2553426" y="2886696"/>
                    <a:ext cx="108900" cy="187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0" name="Google Shape;230;p61"/>
                  <p:cNvCxnSpPr>
                    <a:stCxn id="223" idx="5"/>
                  </p:cNvCxnSpPr>
                  <p:nvPr/>
                </p:nvCxnSpPr>
                <p:spPr>
                  <a:xfrm flipH="1">
                    <a:off x="1618115" y="3439100"/>
                    <a:ext cx="275700" cy="47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31" name="Google Shape;231;p61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232" name="Google Shape;232;p61"/>
              <p:cNvSpPr/>
              <p:nvPr/>
            </p:nvSpPr>
            <p:spPr>
              <a:xfrm rot="10800000">
                <a:off x="8650576" y="4730950"/>
                <a:ext cx="54600" cy="5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33" name="Google Shape;233;p61"/>
            <p:cNvGrpSpPr/>
            <p:nvPr/>
          </p:nvGrpSpPr>
          <p:grpSpPr>
            <a:xfrm>
              <a:off x="3949071" y="4578504"/>
              <a:ext cx="1245819" cy="1079037"/>
              <a:chOff x="8022925" y="186250"/>
              <a:chExt cx="815700" cy="706500"/>
            </a:xfrm>
          </p:grpSpPr>
          <p:sp>
            <p:nvSpPr>
              <p:cNvPr id="234" name="Google Shape;234;p61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5" name="Google Shape;235;p61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6" name="Google Shape;236;p61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37" name="Google Shape;237;p61"/>
            <p:cNvGrpSpPr/>
            <p:nvPr/>
          </p:nvGrpSpPr>
          <p:grpSpPr>
            <a:xfrm>
              <a:off x="6487988" y="-321084"/>
              <a:ext cx="1514976" cy="1058593"/>
              <a:chOff x="6487988" y="-321084"/>
              <a:chExt cx="1514976" cy="1058593"/>
            </a:xfrm>
          </p:grpSpPr>
          <p:grpSp>
            <p:nvGrpSpPr>
              <p:cNvPr id="238" name="Google Shape;238;p61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239" name="Google Shape;239;p6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" name="Google Shape;240;p6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" name="Google Shape;241;p6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2" name="Google Shape;242;p61"/>
              <p:cNvGrpSpPr/>
              <p:nvPr/>
            </p:nvGrpSpPr>
            <p:grpSpPr>
              <a:xfrm flipH="1" rot="10800000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243" name="Google Shape;243;p61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" name="Google Shape;244;p61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" name="Google Shape;245;p61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46" name="Google Shape;246;p61"/>
          <p:cNvSpPr/>
          <p:nvPr>
            <p:ph idx="2" type="pic"/>
          </p:nvPr>
        </p:nvSpPr>
        <p:spPr>
          <a:xfrm>
            <a:off x="713225" y="785250"/>
            <a:ext cx="2870400" cy="35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61"/>
          <p:cNvSpPr txBox="1"/>
          <p:nvPr>
            <p:ph type="title"/>
          </p:nvPr>
        </p:nvSpPr>
        <p:spPr>
          <a:xfrm>
            <a:off x="4416775" y="3641174"/>
            <a:ext cx="4014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8" name="Google Shape;248;p61"/>
          <p:cNvSpPr txBox="1"/>
          <p:nvPr>
            <p:ph idx="1" type="subTitle"/>
          </p:nvPr>
        </p:nvSpPr>
        <p:spPr>
          <a:xfrm>
            <a:off x="4416775" y="978250"/>
            <a:ext cx="4014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" name="Google Shape;251;p62"/>
          <p:cNvSpPr txBox="1"/>
          <p:nvPr>
            <p:ph idx="1" type="subTitle"/>
          </p:nvPr>
        </p:nvSpPr>
        <p:spPr>
          <a:xfrm>
            <a:off x="720025" y="1714213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2"/>
          <p:cNvSpPr txBox="1"/>
          <p:nvPr>
            <p:ph idx="2" type="subTitle"/>
          </p:nvPr>
        </p:nvSpPr>
        <p:spPr>
          <a:xfrm>
            <a:off x="720025" y="283590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2"/>
          <p:cNvSpPr txBox="1"/>
          <p:nvPr>
            <p:ph idx="3" type="subTitle"/>
          </p:nvPr>
        </p:nvSpPr>
        <p:spPr>
          <a:xfrm>
            <a:off x="720025" y="3954896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2"/>
          <p:cNvSpPr txBox="1"/>
          <p:nvPr>
            <p:ph idx="4" type="subTitle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55" name="Google Shape;255;p62"/>
          <p:cNvSpPr txBox="1"/>
          <p:nvPr>
            <p:ph idx="5" type="subTitle"/>
          </p:nvPr>
        </p:nvSpPr>
        <p:spPr>
          <a:xfrm>
            <a:off x="720025" y="2357298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56" name="Google Shape;256;p62"/>
          <p:cNvSpPr txBox="1"/>
          <p:nvPr>
            <p:ph idx="6" type="subTitle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257" name="Google Shape;257;p62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258" name="Google Shape;258;p62"/>
            <p:cNvGrpSpPr/>
            <p:nvPr/>
          </p:nvGrpSpPr>
          <p:grpSpPr>
            <a:xfrm>
              <a:off x="6586639" y="-818387"/>
              <a:ext cx="3160070" cy="2392650"/>
              <a:chOff x="6586639" y="-781700"/>
              <a:chExt cx="3160070" cy="2392650"/>
            </a:xfrm>
          </p:grpSpPr>
          <p:grpSp>
            <p:nvGrpSpPr>
              <p:cNvPr id="259" name="Google Shape;259;p62"/>
              <p:cNvGrpSpPr/>
              <p:nvPr/>
            </p:nvGrpSpPr>
            <p:grpSpPr>
              <a:xfrm flipH="1">
                <a:off x="7382025" y="-781700"/>
                <a:ext cx="2364684" cy="2392650"/>
                <a:chOff x="5404368" y="-851325"/>
                <a:chExt cx="2364684" cy="2392650"/>
              </a:xfrm>
            </p:grpSpPr>
            <p:grpSp>
              <p:nvGrpSpPr>
                <p:cNvPr id="260" name="Google Shape;260;p62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261" name="Google Shape;261;p6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62" name="Google Shape;262;p62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263" name="Google Shape;263;p62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264" name="Google Shape;264;p6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65" name="Google Shape;265;p62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266" name="Google Shape;266;p62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267" name="Google Shape;267;p6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68" name="Google Shape;268;p6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69" name="Google Shape;269;p62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" name="Google Shape;270;p62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271" name="Google Shape;271;p62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2" name="Google Shape;272;p62"/>
                <p:cNvCxnSpPr>
                  <a:stCxn id="267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3" name="Google Shape;273;p62"/>
                <p:cNvCxnSpPr>
                  <a:stCxn id="264" idx="0"/>
                </p:cNvCxnSpPr>
                <p:nvPr/>
              </p:nvCxnSpPr>
              <p:spPr>
                <a:xfrm>
                  <a:off x="6136633" y="245796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4" name="Google Shape;274;p62"/>
                <p:cNvCxnSpPr>
                  <a:stCxn id="261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5" name="Google Shape;275;p62"/>
                <p:cNvCxnSpPr>
                  <a:stCxn id="267" idx="1"/>
                </p:cNvCxnSpPr>
                <p:nvPr/>
              </p:nvCxnSpPr>
              <p:spPr>
                <a:xfrm>
                  <a:off x="6550282" y="1109348"/>
                  <a:ext cx="226200" cy="391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76" name="Google Shape;276;p62"/>
                <p:cNvSpPr/>
                <p:nvPr/>
              </p:nvSpPr>
              <p:spPr>
                <a:xfrm>
                  <a:off x="6736425" y="14627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277" name="Google Shape;277;p62"/>
                <p:cNvCxnSpPr>
                  <a:stCxn id="261" idx="5"/>
                </p:cNvCxnSpPr>
                <p:nvPr/>
              </p:nvCxnSpPr>
              <p:spPr>
                <a:xfrm flipH="1" rot="10800000">
                  <a:off x="7079104" y="-816056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78" name="Google Shape;278;p62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" name="Google Shape;279;p62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0" name="Google Shape;280;p62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281" name="Google Shape;281;p6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" name="Google Shape;282;p6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" name="Google Shape;283;p62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84" name="Google Shape;284;p62"/>
              <p:cNvCxnSpPr>
                <a:stCxn id="281" idx="3"/>
                <a:endCxn id="261" idx="0"/>
              </p:cNvCxnSpPr>
              <p:nvPr/>
            </p:nvCxnSpPr>
            <p:spPr>
              <a:xfrm>
                <a:off x="7382028" y="128507"/>
                <a:ext cx="49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85" name="Google Shape;285;p62"/>
            <p:cNvGrpSpPr/>
            <p:nvPr/>
          </p:nvGrpSpPr>
          <p:grpSpPr>
            <a:xfrm flipH="1">
              <a:off x="8430769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286" name="Google Shape;286;p62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287" name="Google Shape;287;p62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288" name="Google Shape;288;p6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89" name="Google Shape;289;p62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90" name="Google Shape;290;p62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91" name="Google Shape;291;p62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" name="Google Shape;292;p62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93" name="Google Shape;293;p62"/>
              <p:cNvCxnSpPr>
                <a:stCxn id="288" idx="1"/>
                <a:endCxn id="294" idx="0"/>
              </p:cNvCxnSpPr>
              <p:nvPr/>
            </p:nvCxnSpPr>
            <p:spPr>
              <a:xfrm>
                <a:off x="4730771" y="2238283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4" name="Google Shape;294;p62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5" name="Google Shape;295;p62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96" name="Google Shape;296;p62"/>
            <p:cNvGrpSpPr/>
            <p:nvPr/>
          </p:nvGrpSpPr>
          <p:grpSpPr>
            <a:xfrm flipH="1" rot="10800000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297" name="Google Shape;297;p62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298" name="Google Shape;298;p62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299" name="Google Shape;299;p6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00" name="Google Shape;300;p6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301" name="Google Shape;301;p62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302" name="Google Shape;302;p62"/>
                <p:cNvCxnSpPr>
                  <a:stCxn id="299" idx="3"/>
                  <a:endCxn id="303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04" name="Google Shape;304;p62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03" name="Google Shape;303;p62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62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3"/>
          <p:cNvSpPr/>
          <p:nvPr>
            <p:ph idx="2" type="pic"/>
          </p:nvPr>
        </p:nvSpPr>
        <p:spPr>
          <a:xfrm>
            <a:off x="2072100" y="2450675"/>
            <a:ext cx="4999800" cy="21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1982725" y="824100"/>
            <a:ext cx="51786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subTitle"/>
          </p:nvPr>
        </p:nvSpPr>
        <p:spPr>
          <a:xfrm>
            <a:off x="1982725" y="1836826"/>
            <a:ext cx="5178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10" name="Google Shape;310;p63"/>
          <p:cNvGrpSpPr/>
          <p:nvPr/>
        </p:nvGrpSpPr>
        <p:grpSpPr>
          <a:xfrm>
            <a:off x="-834447" y="-1018100"/>
            <a:ext cx="10786584" cy="2946365"/>
            <a:chOff x="-834447" y="-1018100"/>
            <a:chExt cx="10786584" cy="2946365"/>
          </a:xfrm>
        </p:grpSpPr>
        <p:grpSp>
          <p:nvGrpSpPr>
            <p:cNvPr id="311" name="Google Shape;311;p63"/>
            <p:cNvGrpSpPr/>
            <p:nvPr/>
          </p:nvGrpSpPr>
          <p:grpSpPr>
            <a:xfrm flipH="1">
              <a:off x="6534333" y="-1018100"/>
              <a:ext cx="3417804" cy="2444748"/>
              <a:chOff x="5222059" y="1707050"/>
              <a:chExt cx="3417804" cy="2444748"/>
            </a:xfrm>
          </p:grpSpPr>
          <p:grpSp>
            <p:nvGrpSpPr>
              <p:cNvPr id="312" name="Google Shape;312;p63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313" name="Google Shape;313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" name="Google Shape;314;p63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" name="Google Shape;315;p63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6" name="Google Shape;316;p63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317" name="Google Shape;317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" name="Google Shape;318;p63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9" name="Google Shape;319;p63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320" name="Google Shape;320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1" name="Google Shape;321;p63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22" name="Google Shape;322;p63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23" name="Google Shape;323;p63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324" name="Google Shape;324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5" name="Google Shape;325;p63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6" name="Google Shape;326;p63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27" name="Google Shape;327;p63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" name="Google Shape;328;p63"/>
              <p:cNvSpPr/>
              <p:nvPr/>
            </p:nvSpPr>
            <p:spPr>
              <a:xfrm>
                <a:off x="7640363" y="27595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" name="Google Shape;329;p63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30" name="Google Shape;330;p63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331" name="Google Shape;331;p63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332" name="Google Shape;332;p63"/>
                  <p:cNvCxnSpPr>
                    <a:stCxn id="324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333" name="Google Shape;333;p63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334" name="Google Shape;334;p63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35" name="Google Shape;335;p63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36" name="Google Shape;336;p63"/>
                    <p:cNvCxnSpPr>
                      <a:stCxn id="317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337" name="Google Shape;337;p63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38" name="Google Shape;338;p63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9" name="Google Shape;339;p63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40" name="Google Shape;340;p63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1" name="Google Shape;341;p63"/>
            <p:cNvGrpSpPr/>
            <p:nvPr/>
          </p:nvGrpSpPr>
          <p:grpSpPr>
            <a:xfrm>
              <a:off x="-834447" y="-181574"/>
              <a:ext cx="2615301" cy="2109839"/>
              <a:chOff x="4428309" y="-851325"/>
              <a:chExt cx="2965866" cy="2392650"/>
            </a:xfrm>
          </p:grpSpPr>
          <p:grpSp>
            <p:nvGrpSpPr>
              <p:cNvPr id="342" name="Google Shape;342;p63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343" name="Google Shape;343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" name="Google Shape;344;p63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" name="Google Shape;345;p63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6" name="Google Shape;346;p63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347" name="Google Shape;347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8" name="Google Shape;348;p63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9" name="Google Shape;349;p63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350" name="Google Shape;350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1" name="Google Shape;351;p63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2" name="Google Shape;352;p63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353" name="Google Shape;353;p6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4" name="Google Shape;354;p63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55" name="Google Shape;355;p63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6" name="Google Shape;356;p63"/>
              <p:cNvSpPr/>
              <p:nvPr/>
            </p:nvSpPr>
            <p:spPr>
              <a:xfrm>
                <a:off x="5734552" y="-494440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7" name="Google Shape;357;p63"/>
              <p:cNvCxnSpPr>
                <a:stCxn id="343" idx="1"/>
              </p:cNvCxnSpPr>
              <p:nvPr/>
            </p:nvCxnSpPr>
            <p:spPr>
              <a:xfrm>
                <a:off x="5404369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63"/>
              <p:cNvCxnSpPr>
                <a:stCxn id="353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63"/>
              <p:cNvCxnSpPr>
                <a:stCxn id="350" idx="0"/>
              </p:cNvCxnSpPr>
              <p:nvPr/>
            </p:nvCxnSpPr>
            <p:spPr>
              <a:xfrm>
                <a:off x="6136633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63"/>
              <p:cNvCxnSpPr>
                <a:stCxn id="347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p63"/>
              <p:cNvCxnSpPr>
                <a:stCxn id="353" idx="1"/>
              </p:cNvCxnSpPr>
              <p:nvPr/>
            </p:nvCxnSpPr>
            <p:spPr>
              <a:xfrm>
                <a:off x="6550282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62" name="Google Shape;362;p63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3" name="Google Shape;363;p63"/>
              <p:cNvCxnSpPr>
                <a:stCxn id="347" idx="5"/>
              </p:cNvCxnSpPr>
              <p:nvPr/>
            </p:nvCxnSpPr>
            <p:spPr>
              <a:xfrm flipH="1" rot="10800000">
                <a:off x="7079104" y="-816056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64" name="Google Shape;364;p63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3"/>
              <p:cNvSpPr/>
              <p:nvPr/>
            </p:nvSpPr>
            <p:spPr>
              <a:xfrm>
                <a:off x="5478244" y="972475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 txBox="1"/>
          <p:nvPr>
            <p:ph type="title"/>
          </p:nvPr>
        </p:nvSpPr>
        <p:spPr>
          <a:xfrm>
            <a:off x="4324375" y="539496"/>
            <a:ext cx="4106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8" name="Google Shape;368;p64"/>
          <p:cNvSpPr txBox="1"/>
          <p:nvPr>
            <p:ph idx="1" type="subTitle"/>
          </p:nvPr>
        </p:nvSpPr>
        <p:spPr>
          <a:xfrm>
            <a:off x="4324375" y="1238367"/>
            <a:ext cx="4106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64"/>
          <p:cNvSpPr txBox="1"/>
          <p:nvPr>
            <p:ph idx="2" type="title"/>
          </p:nvPr>
        </p:nvSpPr>
        <p:spPr>
          <a:xfrm>
            <a:off x="4324375" y="2030345"/>
            <a:ext cx="4106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64"/>
          <p:cNvSpPr txBox="1"/>
          <p:nvPr>
            <p:ph idx="3" type="subTitle"/>
          </p:nvPr>
        </p:nvSpPr>
        <p:spPr>
          <a:xfrm>
            <a:off x="4324375" y="2729221"/>
            <a:ext cx="4106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64"/>
          <p:cNvSpPr txBox="1"/>
          <p:nvPr>
            <p:ph idx="4" type="title"/>
          </p:nvPr>
        </p:nvSpPr>
        <p:spPr>
          <a:xfrm>
            <a:off x="4324375" y="3521195"/>
            <a:ext cx="4106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64"/>
          <p:cNvSpPr txBox="1"/>
          <p:nvPr>
            <p:ph idx="5" type="subTitle"/>
          </p:nvPr>
        </p:nvSpPr>
        <p:spPr>
          <a:xfrm>
            <a:off x="4324375" y="4220074"/>
            <a:ext cx="4106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64"/>
          <p:cNvSpPr/>
          <p:nvPr>
            <p:ph idx="6" type="pic"/>
          </p:nvPr>
        </p:nvSpPr>
        <p:spPr>
          <a:xfrm>
            <a:off x="713225" y="539500"/>
            <a:ext cx="3543300" cy="406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74" name="Google Shape;374;p64"/>
          <p:cNvGrpSpPr/>
          <p:nvPr/>
        </p:nvGrpSpPr>
        <p:grpSpPr>
          <a:xfrm>
            <a:off x="-428399" y="-323596"/>
            <a:ext cx="10226768" cy="5755429"/>
            <a:chOff x="-428399" y="-323596"/>
            <a:chExt cx="10226768" cy="5755429"/>
          </a:xfrm>
        </p:grpSpPr>
        <p:grpSp>
          <p:nvGrpSpPr>
            <p:cNvPr id="375" name="Google Shape;375;p64"/>
            <p:cNvGrpSpPr/>
            <p:nvPr/>
          </p:nvGrpSpPr>
          <p:grpSpPr>
            <a:xfrm>
              <a:off x="7517427" y="-323596"/>
              <a:ext cx="2280942" cy="1580637"/>
              <a:chOff x="7421427" y="-193296"/>
              <a:chExt cx="2280942" cy="1580637"/>
            </a:xfrm>
          </p:grpSpPr>
          <p:grpSp>
            <p:nvGrpSpPr>
              <p:cNvPr id="376" name="Google Shape;376;p64"/>
              <p:cNvGrpSpPr/>
              <p:nvPr/>
            </p:nvGrpSpPr>
            <p:grpSpPr>
              <a:xfrm>
                <a:off x="8440709" y="-193296"/>
                <a:ext cx="1261660" cy="1580637"/>
                <a:chOff x="436759" y="-723871"/>
                <a:chExt cx="1261660" cy="1580637"/>
              </a:xfrm>
            </p:grpSpPr>
            <p:grpSp>
              <p:nvGrpSpPr>
                <p:cNvPr id="377" name="Google Shape;377;p64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378" name="Google Shape;378;p6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79" name="Google Shape;379;p64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0" name="Google Shape;380;p64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81" name="Google Shape;381;p64"/>
                <p:cNvCxnSpPr>
                  <a:stCxn id="378" idx="1"/>
                </p:cNvCxnSpPr>
                <p:nvPr/>
              </p:nvCxnSpPr>
              <p:spPr>
                <a:xfrm>
                  <a:off x="1412819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82" name="Google Shape;382;p64"/>
                <p:cNvSpPr/>
                <p:nvPr/>
              </p:nvSpPr>
              <p:spPr>
                <a:xfrm>
                  <a:off x="584577" y="47292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383" name="Google Shape;383;p64"/>
              <p:cNvCxnSpPr>
                <a:stCxn id="378" idx="3"/>
                <a:endCxn id="384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84" name="Google Shape;384;p64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85" name="Google Shape;385;p64"/>
            <p:cNvGrpSpPr/>
            <p:nvPr/>
          </p:nvGrpSpPr>
          <p:grpSpPr>
            <a:xfrm flipH="1">
              <a:off x="7641663" y="3785300"/>
              <a:ext cx="1835863" cy="1646533"/>
              <a:chOff x="8352175" y="-274150"/>
              <a:chExt cx="1835863" cy="1646533"/>
            </a:xfrm>
          </p:grpSpPr>
          <p:grpSp>
            <p:nvGrpSpPr>
              <p:cNvPr id="386" name="Google Shape;386;p6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387" name="Google Shape;387;p6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8" name="Google Shape;388;p6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9" name="Google Shape;389;p6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90" name="Google Shape;390;p64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91" name="Google Shape;391;p6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92" name="Google Shape;392;p6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393" name="Google Shape;393;p6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394" name="Google Shape;394;p64"/>
                  <p:cNvCxnSpPr>
                    <a:stCxn id="387" idx="3"/>
                  </p:cNvCxnSpPr>
                  <p:nvPr/>
                </p:nvCxnSpPr>
                <p:spPr>
                  <a:xfrm rot="10800000">
                    <a:off x="7612919" y="2975500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395" name="Google Shape;395;p6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396" name="Google Shape;396;p6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97" name="Google Shape;397;p6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398" name="Google Shape;398;p6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99" name="Google Shape;399;p64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00" name="Google Shape;400;p6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01" name="Google Shape;401;p6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2" name="Google Shape;402;p64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03" name="Google Shape;403;p64"/>
            <p:cNvGrpSpPr/>
            <p:nvPr/>
          </p:nvGrpSpPr>
          <p:grpSpPr>
            <a:xfrm flipH="1" rot="10800000">
              <a:off x="-428399" y="66250"/>
              <a:ext cx="1141616" cy="1740595"/>
              <a:chOff x="-377824" y="3323825"/>
              <a:chExt cx="1141616" cy="1740595"/>
            </a:xfrm>
          </p:grpSpPr>
          <p:grpSp>
            <p:nvGrpSpPr>
              <p:cNvPr id="404" name="Google Shape;404;p64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405" name="Google Shape;405;p64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406" name="Google Shape;406;p64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407" name="Google Shape;407;p64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08" name="Google Shape;408;p64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409" name="Google Shape;409;p64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410" name="Google Shape;410;p64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215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11" name="Google Shape;411;p64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12" name="Google Shape;412;p64"/>
                <p:cNvCxnSpPr>
                  <a:stCxn id="407" idx="1"/>
                  <a:endCxn id="413" idx="3"/>
                </p:cNvCxnSpPr>
                <p:nvPr/>
              </p:nvCxnSpPr>
              <p:spPr>
                <a:xfrm>
                  <a:off x="4730771" y="2238283"/>
                  <a:ext cx="206400" cy="33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13" name="Google Shape;413;p64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4" name="Google Shape;414;p64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15" name="Google Shape;415;p64"/>
              <p:cNvSpPr/>
              <p:nvPr/>
            </p:nvSpPr>
            <p:spPr>
              <a:xfrm>
                <a:off x="-90850" y="3323825"/>
                <a:ext cx="595500" cy="515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6" name="Google Shape;416;p64"/>
              <p:cNvSpPr/>
              <p:nvPr/>
            </p:nvSpPr>
            <p:spPr>
              <a:xfrm>
                <a:off x="-6100" y="3397200"/>
                <a:ext cx="426000" cy="369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5"/>
          <p:cNvSpPr txBox="1"/>
          <p:nvPr>
            <p:ph type="title"/>
          </p:nvPr>
        </p:nvSpPr>
        <p:spPr>
          <a:xfrm>
            <a:off x="720000" y="1299413"/>
            <a:ext cx="3519600" cy="16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9" name="Google Shape;419;p65"/>
          <p:cNvSpPr txBox="1"/>
          <p:nvPr>
            <p:ph idx="1" type="subTitle"/>
          </p:nvPr>
        </p:nvSpPr>
        <p:spPr>
          <a:xfrm>
            <a:off x="720000" y="2964838"/>
            <a:ext cx="35196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65"/>
          <p:cNvSpPr/>
          <p:nvPr>
            <p:ph idx="2" type="pic"/>
          </p:nvPr>
        </p:nvSpPr>
        <p:spPr>
          <a:xfrm>
            <a:off x="4571975" y="533875"/>
            <a:ext cx="3858900" cy="407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21" name="Google Shape;421;p65"/>
          <p:cNvGrpSpPr/>
          <p:nvPr/>
        </p:nvGrpSpPr>
        <p:grpSpPr>
          <a:xfrm>
            <a:off x="121725" y="129827"/>
            <a:ext cx="9790940" cy="4911772"/>
            <a:chOff x="121725" y="129827"/>
            <a:chExt cx="9790940" cy="4911772"/>
          </a:xfrm>
        </p:grpSpPr>
        <p:grpSp>
          <p:nvGrpSpPr>
            <p:cNvPr id="422" name="Google Shape;422;p65"/>
            <p:cNvGrpSpPr/>
            <p:nvPr/>
          </p:nvGrpSpPr>
          <p:grpSpPr>
            <a:xfrm>
              <a:off x="8584540" y="4012900"/>
              <a:ext cx="1128460" cy="989200"/>
              <a:chOff x="2136440" y="1592025"/>
              <a:chExt cx="1128460" cy="989200"/>
            </a:xfrm>
          </p:grpSpPr>
          <p:grpSp>
            <p:nvGrpSpPr>
              <p:cNvPr id="423" name="Google Shape;423;p65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424" name="Google Shape;424;p6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5" name="Google Shape;425;p65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26" name="Google Shape;426;p65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7" name="Google Shape;427;p65"/>
              <p:cNvCxnSpPr>
                <a:stCxn id="424" idx="3"/>
              </p:cNvCxnSpPr>
              <p:nvPr/>
            </p:nvCxnSpPr>
            <p:spPr>
              <a:xfrm>
                <a:off x="2861700" y="2278554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p65"/>
              <p:cNvCxnSpPr>
                <a:stCxn id="424" idx="1"/>
              </p:cNvCxnSpPr>
              <p:nvPr/>
            </p:nvCxnSpPr>
            <p:spPr>
              <a:xfrm rot="10800000">
                <a:off x="2174983" y="1632202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29" name="Google Shape;429;p65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30" name="Google Shape;430;p65"/>
            <p:cNvGrpSpPr/>
            <p:nvPr/>
          </p:nvGrpSpPr>
          <p:grpSpPr>
            <a:xfrm>
              <a:off x="178840" y="129827"/>
              <a:ext cx="1845335" cy="1351673"/>
              <a:chOff x="1557290" y="2633002"/>
              <a:chExt cx="1845335" cy="1351673"/>
            </a:xfrm>
          </p:grpSpPr>
          <p:grpSp>
            <p:nvGrpSpPr>
              <p:cNvPr id="431" name="Google Shape;431;p65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432" name="Google Shape;432;p6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21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3" name="Google Shape;433;p65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34" name="Google Shape;434;p65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435" name="Google Shape;435;p6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6" name="Google Shape;436;p65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437" name="Google Shape;437;p65"/>
              <p:cNvCxnSpPr>
                <a:stCxn id="435" idx="0"/>
              </p:cNvCxnSpPr>
              <p:nvPr/>
            </p:nvCxnSpPr>
            <p:spPr>
              <a:xfrm rot="10800000">
                <a:off x="2660332" y="288755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65"/>
              <p:cNvCxnSpPr>
                <a:stCxn id="432" idx="3"/>
              </p:cNvCxnSpPr>
              <p:nvPr/>
            </p:nvCxnSpPr>
            <p:spPr>
              <a:xfrm flipH="1" rot="10800000">
                <a:off x="2591192" y="288697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9" name="Google Shape;439;p65"/>
              <p:cNvCxnSpPr>
                <a:stCxn id="432" idx="5"/>
              </p:cNvCxnSpPr>
              <p:nvPr/>
            </p:nvCxnSpPr>
            <p:spPr>
              <a:xfrm flipH="1">
                <a:off x="1596661" y="347180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40" name="Google Shape;440;p65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41" name="Google Shape;441;p65"/>
            <p:cNvGrpSpPr/>
            <p:nvPr/>
          </p:nvGrpSpPr>
          <p:grpSpPr>
            <a:xfrm>
              <a:off x="121725" y="3806450"/>
              <a:ext cx="1835863" cy="1235149"/>
              <a:chOff x="8352175" y="268675"/>
              <a:chExt cx="1835863" cy="1235149"/>
            </a:xfrm>
          </p:grpSpPr>
          <p:grpSp>
            <p:nvGrpSpPr>
              <p:cNvPr id="442" name="Google Shape;442;p6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443" name="Google Shape;443;p6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4" name="Google Shape;444;p6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5" name="Google Shape;445;p6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6" name="Google Shape;446;p65"/>
              <p:cNvSpPr/>
              <p:nvPr/>
            </p:nvSpPr>
            <p:spPr>
              <a:xfrm>
                <a:off x="8942351" y="11078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7" name="Google Shape;447;p6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48" name="Google Shape;448;p65"/>
              <p:cNvGrpSpPr/>
              <p:nvPr/>
            </p:nvGrpSpPr>
            <p:grpSpPr>
              <a:xfrm>
                <a:off x="8408775" y="3043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449" name="Google Shape;449;p65"/>
                <p:cNvCxnSpPr>
                  <a:stCxn id="443" idx="3"/>
                </p:cNvCxnSpPr>
                <p:nvPr/>
              </p:nvCxnSpPr>
              <p:spPr>
                <a:xfrm rot="10800000">
                  <a:off x="7612919" y="2975500"/>
                  <a:ext cx="153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450" name="Google Shape;450;p65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451" name="Google Shape;451;p65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52" name="Google Shape;452;p65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53" name="Google Shape;453;p65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54" name="Google Shape;454;p6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5" name="Google Shape;455;p65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21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56" name="Google Shape;456;p65"/>
            <p:cNvGrpSpPr/>
            <p:nvPr/>
          </p:nvGrpSpPr>
          <p:grpSpPr>
            <a:xfrm>
              <a:off x="8666846" y="3218679"/>
              <a:ext cx="1245819" cy="1079037"/>
              <a:chOff x="8022925" y="186250"/>
              <a:chExt cx="815700" cy="706500"/>
            </a:xfrm>
          </p:grpSpPr>
          <p:sp>
            <p:nvSpPr>
              <p:cNvPr id="457" name="Google Shape;457;p65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8" name="Google Shape;458;p65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9" name="Google Shape;459;p65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6"/>
          <p:cNvSpPr/>
          <p:nvPr>
            <p:ph idx="2" type="pic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66"/>
          <p:cNvSpPr txBox="1"/>
          <p:nvPr>
            <p:ph type="title"/>
          </p:nvPr>
        </p:nvSpPr>
        <p:spPr>
          <a:xfrm>
            <a:off x="720000" y="3464675"/>
            <a:ext cx="3635400" cy="11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i="0" sz="3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hyperlink" Target="http://www.nic.cl" TargetMode="External"/><Relationship Id="rId5" Type="http://schemas.openxmlformats.org/officeDocument/2006/relationships/hyperlink" Target="http://www.host.cl" TargetMode="External"/><Relationship Id="rId6" Type="http://schemas.openxmlformats.org/officeDocument/2006/relationships/hyperlink" Target="https://cl.talent.com" TargetMode="External"/><Relationship Id="rId7" Type="http://schemas.openxmlformats.org/officeDocument/2006/relationships/hyperlink" Target="https://aws.amazon.com/es/rds/pricin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6.png"/><Relationship Id="rId11" Type="http://schemas.openxmlformats.org/officeDocument/2006/relationships/image" Target="../media/image24.png"/><Relationship Id="rId10" Type="http://schemas.openxmlformats.org/officeDocument/2006/relationships/image" Target="../media/image4.png"/><Relationship Id="rId13" Type="http://schemas.openxmlformats.org/officeDocument/2006/relationships/image" Target="../media/image19.png"/><Relationship Id="rId12" Type="http://schemas.openxmlformats.org/officeDocument/2006/relationships/image" Target="../media/image25.png"/><Relationship Id="rId15" Type="http://schemas.openxmlformats.org/officeDocument/2006/relationships/image" Target="../media/image29.png"/><Relationship Id="rId14" Type="http://schemas.openxmlformats.org/officeDocument/2006/relationships/image" Target="../media/image17.png"/><Relationship Id="rId16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3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-U33C8aQzOL_9zERgFuKfXAvlmqmG5_z/view" TargetMode="External"/><Relationship Id="rId4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vTS30wWCJZ5DVkeA25PP-oqUfVBpa-81/view" TargetMode="External"/><Relationship Id="rId4" Type="http://schemas.openxmlformats.org/officeDocument/2006/relationships/image" Target="../media/image2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jp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"/>
          <p:cNvSpPr txBox="1"/>
          <p:nvPr>
            <p:ph type="ctrTitle"/>
          </p:nvPr>
        </p:nvSpPr>
        <p:spPr>
          <a:xfrm>
            <a:off x="680328" y="956874"/>
            <a:ext cx="42216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Proyecto: </a:t>
            </a:r>
            <a:r>
              <a:rPr b="0" lang="en"/>
              <a:t>“S.N.Z Digital”</a:t>
            </a:r>
            <a:endParaRPr b="0"/>
          </a:p>
        </p:txBody>
      </p:sp>
      <p:sp>
        <p:nvSpPr>
          <p:cNvPr id="1337" name="Google Shape;1337;p1"/>
          <p:cNvSpPr txBox="1"/>
          <p:nvPr>
            <p:ph idx="1" type="subTitle"/>
          </p:nvPr>
        </p:nvSpPr>
        <p:spPr>
          <a:xfrm>
            <a:off x="385738" y="3787277"/>
            <a:ext cx="3788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en"/>
            </a:br>
            <a:endParaRPr/>
          </a:p>
        </p:txBody>
      </p:sp>
      <p:cxnSp>
        <p:nvCxnSpPr>
          <p:cNvPr id="1338" name="Google Shape;1338;p1"/>
          <p:cNvCxnSpPr/>
          <p:nvPr/>
        </p:nvCxnSpPr>
        <p:spPr>
          <a:xfrm flipH="1">
            <a:off x="-582564" y="5331355"/>
            <a:ext cx="2757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ente en la oficina analizando y revisando gráficos financieros" id="1339" name="Google Shape;13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7150" y="1157839"/>
            <a:ext cx="4156817" cy="277563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340" name="Google Shape;134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962" y="2570875"/>
            <a:ext cx="1115975" cy="108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316edd389fe_0_79"/>
          <p:cNvSpPr txBox="1"/>
          <p:nvPr>
            <p:ph type="title"/>
          </p:nvPr>
        </p:nvSpPr>
        <p:spPr>
          <a:xfrm>
            <a:off x="720000" y="351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Funcionalidades del </a:t>
            </a:r>
            <a:r>
              <a:rPr lang="en">
                <a:solidFill>
                  <a:srgbClr val="378F83"/>
                </a:solidFill>
              </a:rPr>
              <a:t>Sistema</a:t>
            </a:r>
            <a:endParaRPr>
              <a:solidFill>
                <a:srgbClr val="378F83"/>
              </a:solidFill>
            </a:endParaRPr>
          </a:p>
        </p:txBody>
      </p:sp>
      <p:sp>
        <p:nvSpPr>
          <p:cNvPr id="1430" name="Google Shape;1430;g316edd389fe_0_79"/>
          <p:cNvSpPr txBox="1"/>
          <p:nvPr>
            <p:ph idx="1" type="subTitle"/>
          </p:nvPr>
        </p:nvSpPr>
        <p:spPr>
          <a:xfrm>
            <a:off x="1294375" y="16552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Ofrece un registro seguro con validación basada en tokens JWT, recuperación de contraseñas y gestión de cuentas, asegurando la protección de los datos del usuario.</a:t>
            </a:r>
            <a:endParaRPr/>
          </a:p>
        </p:txBody>
      </p:sp>
      <p:sp>
        <p:nvSpPr>
          <p:cNvPr id="1431" name="Google Shape;1431;g316edd389fe_0_79"/>
          <p:cNvSpPr txBox="1"/>
          <p:nvPr>
            <p:ph idx="2" type="subTitle"/>
          </p:nvPr>
        </p:nvSpPr>
        <p:spPr>
          <a:xfrm>
            <a:off x="1294385" y="27982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Muestra un catálogo dinámico con detalles técnicos de los productos y permite buscar y filtrar de forma optimizada, facilitando la experiencia de los usuarios.</a:t>
            </a:r>
            <a:endParaRPr/>
          </a:p>
        </p:txBody>
      </p:sp>
      <p:sp>
        <p:nvSpPr>
          <p:cNvPr id="1432" name="Google Shape;1432;g316edd389fe_0_79"/>
          <p:cNvSpPr txBox="1"/>
          <p:nvPr>
            <p:ph idx="3" type="subTitle"/>
          </p:nvPr>
        </p:nvSpPr>
        <p:spPr>
          <a:xfrm>
            <a:off x="1294385" y="39412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Permite agregar, modificar y eliminar productos con actualizaciones automáticas del total, ofreciendo transparencia y comodidad durante la compra.</a:t>
            </a:r>
            <a:endParaRPr/>
          </a:p>
        </p:txBody>
      </p:sp>
      <p:sp>
        <p:nvSpPr>
          <p:cNvPr id="1433" name="Google Shape;1433;g316edd389fe_0_79"/>
          <p:cNvSpPr txBox="1"/>
          <p:nvPr>
            <p:ph idx="4" type="subTitle"/>
          </p:nvPr>
        </p:nvSpPr>
        <p:spPr>
          <a:xfrm>
            <a:off x="1294375" y="137547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Gestión de usuarios:</a:t>
            </a:r>
            <a:endParaRPr/>
          </a:p>
        </p:txBody>
      </p:sp>
      <p:sp>
        <p:nvSpPr>
          <p:cNvPr id="1434" name="Google Shape;1434;g316edd389fe_0_79"/>
          <p:cNvSpPr txBox="1"/>
          <p:nvPr>
            <p:ph idx="5" type="subTitle"/>
          </p:nvPr>
        </p:nvSpPr>
        <p:spPr>
          <a:xfrm>
            <a:off x="1294375" y="249602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Catálogo de productos:</a:t>
            </a:r>
            <a:endParaRPr/>
          </a:p>
        </p:txBody>
      </p:sp>
      <p:sp>
        <p:nvSpPr>
          <p:cNvPr id="1435" name="Google Shape;1435;g316edd389fe_0_79"/>
          <p:cNvSpPr txBox="1"/>
          <p:nvPr>
            <p:ph idx="6" type="subTitle"/>
          </p:nvPr>
        </p:nvSpPr>
        <p:spPr>
          <a:xfrm>
            <a:off x="1294375" y="361657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Carrito de compras:</a:t>
            </a:r>
            <a:endParaRPr/>
          </a:p>
        </p:txBody>
      </p:sp>
      <p:sp>
        <p:nvSpPr>
          <p:cNvPr id="1436" name="Google Shape;1436;g316edd389fe_0_79"/>
          <p:cNvSpPr txBox="1"/>
          <p:nvPr>
            <p:ph idx="4294967295" type="title"/>
          </p:nvPr>
        </p:nvSpPr>
        <p:spPr>
          <a:xfrm>
            <a:off x="713225" y="1231214"/>
            <a:ext cx="581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</a:rPr>
              <a:t>01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37" name="Google Shape;1437;g316edd389fe_0_79"/>
          <p:cNvSpPr txBox="1"/>
          <p:nvPr>
            <p:ph idx="4294967295" type="title"/>
          </p:nvPr>
        </p:nvSpPr>
        <p:spPr>
          <a:xfrm>
            <a:off x="713225" y="2348053"/>
            <a:ext cx="581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38" name="Google Shape;1438;g316edd389fe_0_79"/>
          <p:cNvSpPr txBox="1"/>
          <p:nvPr>
            <p:ph idx="4294967295" type="title"/>
          </p:nvPr>
        </p:nvSpPr>
        <p:spPr>
          <a:xfrm>
            <a:off x="713225" y="3464891"/>
            <a:ext cx="581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3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316edd389fe_0_93"/>
          <p:cNvSpPr txBox="1"/>
          <p:nvPr>
            <p:ph idx="1" type="subTitle"/>
          </p:nvPr>
        </p:nvSpPr>
        <p:spPr>
          <a:xfrm>
            <a:off x="1330500" y="17070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Integra pasarelas de pago confiables como WebPay o PayPal, garantizando transacciones rápidas y seguras con confirmación de pedidos.</a:t>
            </a:r>
            <a:endParaRPr/>
          </a:p>
        </p:txBody>
      </p:sp>
      <p:sp>
        <p:nvSpPr>
          <p:cNvPr id="1444" name="Google Shape;1444;g316edd389fe_0_93"/>
          <p:cNvSpPr txBox="1"/>
          <p:nvPr>
            <p:ph idx="2" type="subTitle"/>
          </p:nvPr>
        </p:nvSpPr>
        <p:spPr>
          <a:xfrm>
            <a:off x="1330510" y="28500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Controla el stock en tiempo real, evitando faltantes y asegurando que los productos estén disponibles cuando se necesiten.</a:t>
            </a:r>
            <a:endParaRPr/>
          </a:p>
        </p:txBody>
      </p:sp>
      <p:sp>
        <p:nvSpPr>
          <p:cNvPr id="1445" name="Google Shape;1445;g316edd389fe_0_93"/>
          <p:cNvSpPr txBox="1"/>
          <p:nvPr>
            <p:ph idx="3" type="subTitle"/>
          </p:nvPr>
        </p:nvSpPr>
        <p:spPr>
          <a:xfrm>
            <a:off x="1330510" y="3993037"/>
            <a:ext cx="71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Los usuarios pueden dejar comentarios y calificaciones sobre los productos, mejorando la confianza y ayudando a la empresa a identificar áreas de mejora.</a:t>
            </a:r>
            <a:endParaRPr/>
          </a:p>
        </p:txBody>
      </p:sp>
      <p:sp>
        <p:nvSpPr>
          <p:cNvPr id="1446" name="Google Shape;1446;g316edd389fe_0_93"/>
          <p:cNvSpPr txBox="1"/>
          <p:nvPr>
            <p:ph idx="4" type="subTitle"/>
          </p:nvPr>
        </p:nvSpPr>
        <p:spPr>
          <a:xfrm>
            <a:off x="1330500" y="142727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Proceso de compra:</a:t>
            </a:r>
            <a:endParaRPr/>
          </a:p>
        </p:txBody>
      </p:sp>
      <p:sp>
        <p:nvSpPr>
          <p:cNvPr id="1447" name="Google Shape;1447;g316edd389fe_0_93"/>
          <p:cNvSpPr txBox="1"/>
          <p:nvPr>
            <p:ph idx="5" type="subTitle"/>
          </p:nvPr>
        </p:nvSpPr>
        <p:spPr>
          <a:xfrm>
            <a:off x="1330500" y="254782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 inventario:</a:t>
            </a:r>
            <a:endParaRPr/>
          </a:p>
        </p:txBody>
      </p:sp>
      <p:sp>
        <p:nvSpPr>
          <p:cNvPr id="1448" name="Google Shape;1448;g316edd389fe_0_93"/>
          <p:cNvSpPr txBox="1"/>
          <p:nvPr>
            <p:ph idx="6" type="subTitle"/>
          </p:nvPr>
        </p:nvSpPr>
        <p:spPr>
          <a:xfrm>
            <a:off x="1330500" y="3668377"/>
            <a:ext cx="7136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Sistema de valoraciones:</a:t>
            </a:r>
            <a:endParaRPr/>
          </a:p>
        </p:txBody>
      </p:sp>
      <p:sp>
        <p:nvSpPr>
          <p:cNvPr id="1449" name="Google Shape;1449;g316edd389fe_0_93"/>
          <p:cNvSpPr txBox="1"/>
          <p:nvPr>
            <p:ph idx="4294967295" type="title"/>
          </p:nvPr>
        </p:nvSpPr>
        <p:spPr>
          <a:xfrm>
            <a:off x="749350" y="1283014"/>
            <a:ext cx="581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4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50" name="Google Shape;1450;g316edd389fe_0_93"/>
          <p:cNvSpPr txBox="1"/>
          <p:nvPr>
            <p:ph idx="4294967295" type="title"/>
          </p:nvPr>
        </p:nvSpPr>
        <p:spPr>
          <a:xfrm>
            <a:off x="749350" y="2399853"/>
            <a:ext cx="581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5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51" name="Google Shape;1451;g316edd389fe_0_93"/>
          <p:cNvSpPr txBox="1"/>
          <p:nvPr>
            <p:ph idx="4294967295" type="title"/>
          </p:nvPr>
        </p:nvSpPr>
        <p:spPr>
          <a:xfrm>
            <a:off x="749350" y="3516691"/>
            <a:ext cx="581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6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52" name="Google Shape;1452;g316edd389fe_0_93"/>
          <p:cNvSpPr txBox="1"/>
          <p:nvPr>
            <p:ph type="title"/>
          </p:nvPr>
        </p:nvSpPr>
        <p:spPr>
          <a:xfrm>
            <a:off x="720000" y="351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Funcionalidades del </a:t>
            </a:r>
            <a:r>
              <a:rPr lang="en">
                <a:solidFill>
                  <a:srgbClr val="378F83"/>
                </a:solidFill>
              </a:rPr>
              <a:t>Sistema</a:t>
            </a:r>
            <a:endParaRPr>
              <a:solidFill>
                <a:srgbClr val="378F8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"/>
          <p:cNvSpPr txBox="1"/>
          <p:nvPr>
            <p:ph type="title"/>
          </p:nvPr>
        </p:nvSpPr>
        <p:spPr>
          <a:xfrm>
            <a:off x="713224" y="2652150"/>
            <a:ext cx="4126061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Alcances y Limitaciones</a:t>
            </a:r>
            <a:endParaRPr/>
          </a:p>
        </p:txBody>
      </p:sp>
      <p:sp>
        <p:nvSpPr>
          <p:cNvPr id="1458" name="Google Shape;1458;p8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5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459" name="Google Shape;1459;p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316edd389fe_0_130"/>
          <p:cNvSpPr txBox="1"/>
          <p:nvPr>
            <p:ph idx="1" type="subTitle"/>
          </p:nvPr>
        </p:nvSpPr>
        <p:spPr>
          <a:xfrm>
            <a:off x="4324375" y="811942"/>
            <a:ext cx="4106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El proyecto está diseñado para completarse en 18 semanas del semestre académico.</a:t>
            </a:r>
            <a:endParaRPr/>
          </a:p>
        </p:txBody>
      </p:sp>
      <p:sp>
        <p:nvSpPr>
          <p:cNvPr id="1465" name="Google Shape;1465;g316edd389fe_0_130"/>
          <p:cNvSpPr txBox="1"/>
          <p:nvPr>
            <p:ph type="title"/>
          </p:nvPr>
        </p:nvSpPr>
        <p:spPr>
          <a:xfrm>
            <a:off x="4324375" y="365899"/>
            <a:ext cx="41064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Tiempo</a:t>
            </a:r>
            <a:endParaRPr/>
          </a:p>
        </p:txBody>
      </p:sp>
      <p:sp>
        <p:nvSpPr>
          <p:cNvPr id="1466" name="Google Shape;1466;g316edd389fe_0_130"/>
          <p:cNvSpPr txBox="1"/>
          <p:nvPr>
            <p:ph idx="2" type="title"/>
          </p:nvPr>
        </p:nvSpPr>
        <p:spPr>
          <a:xfrm>
            <a:off x="4324375" y="1462149"/>
            <a:ext cx="41064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Presupuesto estimado </a:t>
            </a:r>
            <a:endParaRPr sz="2400"/>
          </a:p>
        </p:txBody>
      </p:sp>
      <p:sp>
        <p:nvSpPr>
          <p:cNvPr id="1467" name="Google Shape;1467;g316edd389fe_0_130"/>
          <p:cNvSpPr txBox="1"/>
          <p:nvPr>
            <p:ph idx="3" type="subTitle"/>
          </p:nvPr>
        </p:nvSpPr>
        <p:spPr>
          <a:xfrm>
            <a:off x="4324375" y="1901348"/>
            <a:ext cx="45540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</a:t>
            </a:r>
            <a:r>
              <a:rPr lang="en" sz="1100"/>
              <a:t>osting $29,750 al año (Contando IVA)</a:t>
            </a:r>
            <a:br>
              <a:rPr lang="en" sz="1100"/>
            </a:br>
            <a:r>
              <a:rPr lang="en" sz="1100"/>
              <a:t>BD </a:t>
            </a:r>
            <a:r>
              <a:rPr lang="en" sz="1100"/>
              <a:t>AWS RDS: $128,418 CLP al año</a:t>
            </a:r>
            <a:br>
              <a:rPr lang="en" sz="1100"/>
            </a:br>
            <a:r>
              <a:rPr lang="en" sz="1100"/>
              <a:t>Dominio Nic Chile $ 9.990 </a:t>
            </a:r>
            <a:r>
              <a:rPr lang="en" sz="1100"/>
              <a:t>exento</a:t>
            </a:r>
            <a:r>
              <a:rPr lang="en" sz="1100"/>
              <a:t> de iva al año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Sueldos:</a:t>
            </a:r>
            <a:endParaRPr b="1" sz="12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Desarrollador</a:t>
            </a:r>
            <a:r>
              <a:rPr lang="en" sz="1000"/>
              <a:t>: $1,764,837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Scrum Master</a:t>
            </a:r>
            <a:r>
              <a:rPr lang="en" sz="1000"/>
              <a:t>: $2,353,194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Product Owner</a:t>
            </a:r>
            <a:r>
              <a:rPr lang="en" sz="1000"/>
              <a:t>: $3,002,263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Total de 18 semanas: $30.000.000 </a:t>
            </a:r>
            <a:endParaRPr sz="1000"/>
          </a:p>
        </p:txBody>
      </p:sp>
      <p:sp>
        <p:nvSpPr>
          <p:cNvPr id="1468" name="Google Shape;1468;g316edd389fe_0_130"/>
          <p:cNvSpPr txBox="1"/>
          <p:nvPr>
            <p:ph idx="4" type="title"/>
          </p:nvPr>
        </p:nvSpPr>
        <p:spPr>
          <a:xfrm>
            <a:off x="4324375" y="3510573"/>
            <a:ext cx="4106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Experiencia </a:t>
            </a:r>
            <a:endParaRPr sz="2400"/>
          </a:p>
        </p:txBody>
      </p:sp>
      <p:sp>
        <p:nvSpPr>
          <p:cNvPr id="1469" name="Google Shape;1469;g316edd389fe_0_130"/>
          <p:cNvSpPr txBox="1"/>
          <p:nvPr>
            <p:ph idx="5" type="subTitle"/>
          </p:nvPr>
        </p:nvSpPr>
        <p:spPr>
          <a:xfrm>
            <a:off x="4324375" y="3836700"/>
            <a:ext cx="4337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Los integrantes están en proceso de adquirir experiencia avanzada, lo que puede ralentizar el desarrollo de funcionalidades complejas.</a:t>
            </a:r>
            <a:endParaRPr/>
          </a:p>
        </p:txBody>
      </p:sp>
      <p:pic>
        <p:nvPicPr>
          <p:cNvPr id="1470" name="Google Shape;1470;g316edd389fe_0_130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0" l="6216" r="35684" t="0"/>
          <a:stretch/>
        </p:blipFill>
        <p:spPr>
          <a:xfrm>
            <a:off x="684325" y="1233438"/>
            <a:ext cx="2934003" cy="3365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1" name="Google Shape;1471;g316edd389fe_0_130"/>
          <p:cNvSpPr txBox="1"/>
          <p:nvPr>
            <p:ph type="title"/>
          </p:nvPr>
        </p:nvSpPr>
        <p:spPr>
          <a:xfrm>
            <a:off x="720000" y="228325"/>
            <a:ext cx="493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Alcances y </a:t>
            </a:r>
            <a:r>
              <a:rPr lang="en" sz="3000">
                <a:solidFill>
                  <a:srgbClr val="2A676D"/>
                </a:solidFill>
              </a:rPr>
              <a:t>Limitaciones</a:t>
            </a:r>
            <a:endParaRPr sz="3000">
              <a:solidFill>
                <a:srgbClr val="2A676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000"/>
          </a:p>
        </p:txBody>
      </p:sp>
      <p:sp>
        <p:nvSpPr>
          <p:cNvPr id="1472" name="Google Shape;1472;g316edd389fe_0_130"/>
          <p:cNvSpPr txBox="1"/>
          <p:nvPr>
            <p:ph idx="3" type="subTitle"/>
          </p:nvPr>
        </p:nvSpPr>
        <p:spPr>
          <a:xfrm>
            <a:off x="0" y="4774200"/>
            <a:ext cx="5774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700"/>
              <a:t>Numeros de presupuestos calculados a partir de valores en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www.nic.cl</a:t>
            </a:r>
            <a:r>
              <a:rPr lang="en" sz="700"/>
              <a:t> , </a:t>
            </a:r>
            <a:r>
              <a:rPr lang="en" sz="700" u="sng">
                <a:solidFill>
                  <a:schemeClr val="hlink"/>
                </a:solidFill>
                <a:hlinkClick r:id="rId5"/>
              </a:rPr>
              <a:t>www.host.cl</a:t>
            </a:r>
            <a:r>
              <a:rPr lang="en" sz="700"/>
              <a:t> , </a:t>
            </a:r>
            <a:r>
              <a:rPr lang="en" sz="700" u="sng">
                <a:solidFill>
                  <a:schemeClr val="hlink"/>
                </a:solidFill>
                <a:hlinkClick r:id="rId6"/>
              </a:rPr>
              <a:t>https://cl.talent.com</a:t>
            </a:r>
            <a:r>
              <a:rPr lang="en" sz="700"/>
              <a:t> y </a:t>
            </a:r>
            <a:r>
              <a:rPr lang="en" sz="700" u="sng">
                <a:solidFill>
                  <a:schemeClr val="hlink"/>
                </a:solidFill>
                <a:hlinkClick r:id="rId7"/>
              </a:rPr>
              <a:t>https://aws.amazon.com/es/rds/pricing/</a:t>
            </a:r>
            <a:r>
              <a:rPr lang="en" sz="700"/>
              <a:t> 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9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Metodología de Trabajo</a:t>
            </a:r>
            <a:endParaRPr/>
          </a:p>
        </p:txBody>
      </p:sp>
      <p:sp>
        <p:nvSpPr>
          <p:cNvPr id="1478" name="Google Shape;1478;p9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6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479" name="Google Shape;1479;p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316edd389fe_0_151"/>
          <p:cNvSpPr txBox="1"/>
          <p:nvPr>
            <p:ph type="title"/>
          </p:nvPr>
        </p:nvSpPr>
        <p:spPr>
          <a:xfrm>
            <a:off x="481625" y="30600"/>
            <a:ext cx="466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Metodología de </a:t>
            </a:r>
            <a:r>
              <a:rPr lang="en">
                <a:solidFill>
                  <a:srgbClr val="2A676D"/>
                </a:solidFill>
              </a:rPr>
              <a:t>Trabajo</a:t>
            </a:r>
            <a:endParaRPr>
              <a:solidFill>
                <a:srgbClr val="2A676D"/>
              </a:solidFill>
            </a:endParaRPr>
          </a:p>
        </p:txBody>
      </p:sp>
      <p:sp>
        <p:nvSpPr>
          <p:cNvPr id="1485" name="Google Shape;1485;g316edd389fe_0_151"/>
          <p:cNvSpPr txBox="1"/>
          <p:nvPr/>
        </p:nvSpPr>
        <p:spPr>
          <a:xfrm>
            <a:off x="-50575" y="2764125"/>
            <a:ext cx="2964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Roles y Responsabilidades</a:t>
            </a:r>
            <a:endParaRPr b="1" i="0" sz="16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486" name="Google Shape;1486;g316edd389fe_0_151"/>
          <p:cNvCxnSpPr>
            <a:stCxn id="1485" idx="0"/>
            <a:endCxn id="1487" idx="3"/>
          </p:cNvCxnSpPr>
          <p:nvPr/>
        </p:nvCxnSpPr>
        <p:spPr>
          <a:xfrm rot="-5400000">
            <a:off x="1808075" y="1239825"/>
            <a:ext cx="1148100" cy="1900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8" name="Google Shape;1488;g316edd389fe_0_151"/>
          <p:cNvCxnSpPr>
            <a:stCxn id="1485" idx="2"/>
            <a:endCxn id="1489" idx="3"/>
          </p:cNvCxnSpPr>
          <p:nvPr/>
        </p:nvCxnSpPr>
        <p:spPr>
          <a:xfrm flipH="1" rot="-5400000">
            <a:off x="1730075" y="2944125"/>
            <a:ext cx="1361700" cy="1958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0" name="Google Shape;1490;g316edd389fe_0_151"/>
          <p:cNvCxnSpPr>
            <a:stCxn id="1485" idx="0"/>
            <a:endCxn id="1491" idx="3"/>
          </p:cNvCxnSpPr>
          <p:nvPr/>
        </p:nvCxnSpPr>
        <p:spPr>
          <a:xfrm rot="-5400000">
            <a:off x="1979525" y="1988175"/>
            <a:ext cx="228300" cy="1323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2" name="Google Shape;1492;g316edd389fe_0_151"/>
          <p:cNvCxnSpPr>
            <a:stCxn id="1485" idx="2"/>
            <a:endCxn id="1493" idx="3"/>
          </p:cNvCxnSpPr>
          <p:nvPr/>
        </p:nvCxnSpPr>
        <p:spPr>
          <a:xfrm flipH="1" rot="-5400000">
            <a:off x="1942475" y="2731725"/>
            <a:ext cx="302400" cy="1323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4" name="Google Shape;1494;g316edd389fe_0_151"/>
          <p:cNvSpPr txBox="1"/>
          <p:nvPr/>
        </p:nvSpPr>
        <p:spPr>
          <a:xfrm>
            <a:off x="4048500" y="1267600"/>
            <a:ext cx="2285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Product Owner</a:t>
            </a:r>
            <a:endParaRPr b="1"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Franccesco Artuso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95" name="Google Shape;1495;g316edd389fe_0_151"/>
          <p:cNvSpPr txBox="1"/>
          <p:nvPr/>
        </p:nvSpPr>
        <p:spPr>
          <a:xfrm>
            <a:off x="3569800" y="2192900"/>
            <a:ext cx="35379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Base de Datos y Documentación 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Franccesco Artuso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Alexander Lara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96" name="Google Shape;1496;g316edd389fe_0_151"/>
          <p:cNvSpPr txBox="1"/>
          <p:nvPr/>
        </p:nvSpPr>
        <p:spPr>
          <a:xfrm>
            <a:off x="4048500" y="4016700"/>
            <a:ext cx="37245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Equipo de Desarrollo Back-end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Alexander Lara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Matias Peñaloza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Franccesco Artuso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87" name="Google Shape;1487;g316edd389fe_0_151"/>
          <p:cNvSpPr/>
          <p:nvPr/>
        </p:nvSpPr>
        <p:spPr>
          <a:xfrm>
            <a:off x="3332292" y="136426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1" name="Google Shape;1491;g316edd389fe_0_151"/>
          <p:cNvSpPr/>
          <p:nvPr/>
        </p:nvSpPr>
        <p:spPr>
          <a:xfrm>
            <a:off x="2755354" y="2283944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3" name="Google Shape;1493;g316edd389fe_0_151"/>
          <p:cNvSpPr/>
          <p:nvPr/>
        </p:nvSpPr>
        <p:spPr>
          <a:xfrm>
            <a:off x="2755354" y="329276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9" name="Google Shape;1489;g316edd389fe_0_151"/>
          <p:cNvSpPr/>
          <p:nvPr/>
        </p:nvSpPr>
        <p:spPr>
          <a:xfrm>
            <a:off x="3390042" y="4352044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7" name="Google Shape;1497;g316edd389fe_0_151"/>
          <p:cNvSpPr/>
          <p:nvPr/>
        </p:nvSpPr>
        <p:spPr>
          <a:xfrm>
            <a:off x="3432391" y="1466117"/>
            <a:ext cx="381209" cy="312466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g316edd389fe_0_151"/>
          <p:cNvSpPr/>
          <p:nvPr/>
        </p:nvSpPr>
        <p:spPr>
          <a:xfrm>
            <a:off x="2863232" y="2354024"/>
            <a:ext cx="365632" cy="363561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9" name="Google Shape;1499;g316edd389fe_0_151"/>
          <p:cNvGrpSpPr/>
          <p:nvPr/>
        </p:nvGrpSpPr>
        <p:grpSpPr>
          <a:xfrm>
            <a:off x="2846141" y="3391387"/>
            <a:ext cx="399812" cy="306477"/>
            <a:chOff x="2567841" y="1994124"/>
            <a:chExt cx="399812" cy="306477"/>
          </a:xfrm>
        </p:grpSpPr>
        <p:sp>
          <p:nvSpPr>
            <p:cNvPr id="1500" name="Google Shape;1500;g316edd389fe_0_151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g316edd389fe_0_151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g316edd389fe_0_151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3" name="Google Shape;1503;g316edd389fe_0_151"/>
          <p:cNvGrpSpPr/>
          <p:nvPr/>
        </p:nvGrpSpPr>
        <p:grpSpPr>
          <a:xfrm>
            <a:off x="3569789" y="4406956"/>
            <a:ext cx="221902" cy="380795"/>
            <a:chOff x="916127" y="3807056"/>
            <a:chExt cx="221902" cy="380795"/>
          </a:xfrm>
        </p:grpSpPr>
        <p:sp>
          <p:nvSpPr>
            <p:cNvPr id="1504" name="Google Shape;1504;g316edd389fe_0_151"/>
            <p:cNvSpPr/>
            <p:nvPr/>
          </p:nvSpPr>
          <p:spPr>
            <a:xfrm>
              <a:off x="916127" y="3807056"/>
              <a:ext cx="221902" cy="380795"/>
            </a:xfrm>
            <a:custGeom>
              <a:rect b="b" l="l" r="r" t="t"/>
              <a:pathLst>
                <a:path extrusionOk="0" h="11954" w="6966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g316edd389fe_0_151"/>
            <p:cNvSpPr/>
            <p:nvPr/>
          </p:nvSpPr>
          <p:spPr>
            <a:xfrm>
              <a:off x="969580" y="3869746"/>
              <a:ext cx="110792" cy="102955"/>
            </a:xfrm>
            <a:custGeom>
              <a:rect b="b" l="l" r="r" t="t"/>
              <a:pathLst>
                <a:path extrusionOk="0" h="3232" w="3478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g316edd389fe_0_151"/>
            <p:cNvSpPr/>
            <p:nvPr/>
          </p:nvSpPr>
          <p:spPr>
            <a:xfrm>
              <a:off x="982863" y="4127517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g316edd389fe_0_151"/>
            <p:cNvSpPr/>
            <p:nvPr/>
          </p:nvSpPr>
          <p:spPr>
            <a:xfrm>
              <a:off x="982863" y="4152173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8" name="Google Shape;1508;g316edd389fe_0_151"/>
          <p:cNvSpPr txBox="1"/>
          <p:nvPr/>
        </p:nvSpPr>
        <p:spPr>
          <a:xfrm>
            <a:off x="3471275" y="3041188"/>
            <a:ext cx="37245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Equipo de Desarrollo Front-end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Matias Peñaloza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Franccesco Artuso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509" name="Google Shape;1509;g316edd389fe_0_151"/>
          <p:cNvCxnSpPr/>
          <p:nvPr/>
        </p:nvCxnSpPr>
        <p:spPr>
          <a:xfrm flipH="1" rot="10800000">
            <a:off x="1431875" y="968113"/>
            <a:ext cx="2714700" cy="1142400"/>
          </a:xfrm>
          <a:prstGeom prst="bentConnector3">
            <a:avLst>
              <a:gd fmla="val -5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0" name="Google Shape;1510;g316edd389fe_0_151"/>
          <p:cNvSpPr txBox="1"/>
          <p:nvPr/>
        </p:nvSpPr>
        <p:spPr>
          <a:xfrm>
            <a:off x="4981425" y="603288"/>
            <a:ext cx="2285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Scrum Master</a:t>
            </a:r>
            <a:endParaRPr b="1"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Alexander Lara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11" name="Google Shape;1511;g316edd389fe_0_151"/>
          <p:cNvSpPr/>
          <p:nvPr/>
        </p:nvSpPr>
        <p:spPr>
          <a:xfrm>
            <a:off x="4265217" y="699956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12" name="Google Shape;1512;g316edd389fe_0_151"/>
          <p:cNvGrpSpPr/>
          <p:nvPr/>
        </p:nvGrpSpPr>
        <p:grpSpPr>
          <a:xfrm>
            <a:off x="4422759" y="771670"/>
            <a:ext cx="268979" cy="363543"/>
            <a:chOff x="6974158" y="2789537"/>
            <a:chExt cx="255247" cy="327458"/>
          </a:xfrm>
        </p:grpSpPr>
        <p:sp>
          <p:nvSpPr>
            <p:cNvPr id="1513" name="Google Shape;1513;g316edd389fe_0_151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g316edd389fe_0_151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g316edd389fe_0_151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g316edd389fe_0_151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g316edd389fe_0_151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g316edd389fe_0_151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10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Cronograma del Proyecto</a:t>
            </a:r>
            <a:endParaRPr/>
          </a:p>
        </p:txBody>
      </p:sp>
      <p:sp>
        <p:nvSpPr>
          <p:cNvPr id="1524" name="Google Shape;1524;p10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7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525" name="Google Shape;1525;p1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0" name="Google Shape;1530;g316edd389fe_0_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6875"/>
            <a:ext cx="1639850" cy="21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g316edd389fe_0_207"/>
          <p:cNvSpPr txBox="1"/>
          <p:nvPr>
            <p:ph type="title"/>
          </p:nvPr>
        </p:nvSpPr>
        <p:spPr>
          <a:xfrm>
            <a:off x="720000" y="146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Cronograma del </a:t>
            </a:r>
            <a:r>
              <a:rPr lang="en">
                <a:solidFill>
                  <a:srgbClr val="2A676D"/>
                </a:solidFill>
              </a:rPr>
              <a:t>Proyecto</a:t>
            </a:r>
            <a:endParaRPr>
              <a:solidFill>
                <a:srgbClr val="2A676D"/>
              </a:solidFill>
            </a:endParaRPr>
          </a:p>
        </p:txBody>
      </p:sp>
      <p:sp>
        <p:nvSpPr>
          <p:cNvPr id="1532" name="Google Shape;1532;g316edd389fe_0_207"/>
          <p:cNvSpPr txBox="1"/>
          <p:nvPr>
            <p:ph idx="6" type="subTitle"/>
          </p:nvPr>
        </p:nvSpPr>
        <p:spPr>
          <a:xfrm>
            <a:off x="0" y="1010502"/>
            <a:ext cx="32181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Planificación y análisis de requerimientos.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676D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(Fase 1)</a:t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Desarrollo del frontend y backend. </a:t>
            </a:r>
            <a:r>
              <a:rPr lang="en">
                <a:solidFill>
                  <a:srgbClr val="2A676D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(Fase 2)</a:t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Integración de métodos de pago y funcionalidades administrativas.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676D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(Fase 2)</a:t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Método de pago y etiquetas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676D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(Fase 2)</a:t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Medium"/>
              <a:buChar char="❖"/>
            </a:pPr>
            <a:r>
              <a:rPr lang="en"/>
              <a:t>Correcciones finales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676D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(Fase 2)</a:t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Medium"/>
              <a:buChar char="❖"/>
            </a:pPr>
            <a:r>
              <a:rPr lang="en"/>
              <a:t>Pruebas funcionales y de integración, de usuario y lanzamiento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676D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(Fase 3)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676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1533" name="Google Shape;1533;g316edd389fe_0_207"/>
          <p:cNvSpPr txBox="1"/>
          <p:nvPr/>
        </p:nvSpPr>
        <p:spPr>
          <a:xfrm>
            <a:off x="101125" y="641063"/>
            <a:ext cx="2136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Fases Principales:</a:t>
            </a:r>
            <a:endParaRPr b="1"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534" name="Google Shape;1534;g316edd389fe_0_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850" y="871750"/>
            <a:ext cx="5791751" cy="3758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17226809fe_0_47"/>
          <p:cNvSpPr txBox="1"/>
          <p:nvPr>
            <p:ph type="title"/>
          </p:nvPr>
        </p:nvSpPr>
        <p:spPr>
          <a:xfrm>
            <a:off x="720000" y="146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Tecnologías </a:t>
            </a:r>
            <a:r>
              <a:rPr lang="en">
                <a:solidFill>
                  <a:schemeClr val="dk2"/>
                </a:solidFill>
              </a:rPr>
              <a:t>Utilizadas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0" name="Google Shape;1540;g317226809fe_0_47"/>
          <p:cNvSpPr/>
          <p:nvPr/>
        </p:nvSpPr>
        <p:spPr>
          <a:xfrm>
            <a:off x="720000" y="1052575"/>
            <a:ext cx="7600500" cy="317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1" name="Google Shape;1541;g317226809fe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170" y="2184579"/>
            <a:ext cx="872132" cy="87382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42" name="Google Shape;1542;g317226809fe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798" y="2229953"/>
            <a:ext cx="1486376" cy="78306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43" name="Google Shape;1543;g317226809fe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0184" y="2184579"/>
            <a:ext cx="872132" cy="87382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44" name="Google Shape;1544;g317226809fe_0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5531" y="2184578"/>
            <a:ext cx="872132" cy="87382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45" name="Google Shape;1545;g317226809fe_0_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7102" y="2203514"/>
            <a:ext cx="1338687" cy="83594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46" name="Google Shape;1546;g317226809fe_0_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7987" y="3217924"/>
            <a:ext cx="1441333" cy="961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47" name="Google Shape;1547;g317226809fe_0_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08513" y="3280452"/>
            <a:ext cx="2408181" cy="83594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48" name="Google Shape;1548;g317226809fe_0_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40411" y="3233555"/>
            <a:ext cx="927943" cy="92974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49" name="Google Shape;1549;g317226809fe_0_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82712" y="3233555"/>
            <a:ext cx="927943" cy="92974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50" name="Google Shape;1550;g317226809fe_0_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94137" y="1247422"/>
            <a:ext cx="1338669" cy="66004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51" name="Google Shape;1551;g317226809fe_0_4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29321" y="1247422"/>
            <a:ext cx="1956046" cy="66004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52" name="Google Shape;1552;g317226809fe_0_4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06845" y="1237766"/>
            <a:ext cx="723369" cy="66004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53" name="Google Shape;1553;g317226809fe_0_4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51680" y="1247422"/>
            <a:ext cx="1172454" cy="66004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54" name="Google Shape;1554;g317226809fe_0_4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082712" y="1247422"/>
            <a:ext cx="1069012" cy="66004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1"/>
          <p:cNvSpPr txBox="1"/>
          <p:nvPr>
            <p:ph type="title"/>
          </p:nvPr>
        </p:nvSpPr>
        <p:spPr>
          <a:xfrm>
            <a:off x="376125" y="2652150"/>
            <a:ext cx="4401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Resultados &amp; Obstáculos</a:t>
            </a:r>
            <a:endParaRPr/>
          </a:p>
        </p:txBody>
      </p:sp>
      <p:sp>
        <p:nvSpPr>
          <p:cNvPr id="1560" name="Google Shape;1560;p11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8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561" name="Google Shape;1561;p1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2"/>
          <p:cNvSpPr txBox="1"/>
          <p:nvPr>
            <p:ph type="title"/>
          </p:nvPr>
        </p:nvSpPr>
        <p:spPr>
          <a:xfrm>
            <a:off x="255850" y="8641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Tabla de </a:t>
            </a:r>
            <a:r>
              <a:rPr lang="en">
                <a:solidFill>
                  <a:srgbClr val="378F83"/>
                </a:solidFill>
              </a:rPr>
              <a:t>Contenido</a:t>
            </a:r>
            <a:endParaRPr>
              <a:solidFill>
                <a:srgbClr val="378F83"/>
              </a:solidFill>
            </a:endParaRPr>
          </a:p>
        </p:txBody>
      </p:sp>
      <p:sp>
        <p:nvSpPr>
          <p:cNvPr id="1346" name="Google Shape;1346;p2"/>
          <p:cNvSpPr txBox="1"/>
          <p:nvPr>
            <p:ph idx="5" type="title"/>
          </p:nvPr>
        </p:nvSpPr>
        <p:spPr>
          <a:xfrm>
            <a:off x="1401825" y="602352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</a:t>
            </a:r>
            <a:r>
              <a:rPr lang="en" sz="2400">
                <a:solidFill>
                  <a:srgbClr val="378F83"/>
                </a:solidFill>
              </a:rPr>
              <a:t>1</a:t>
            </a:r>
            <a:endParaRPr sz="2400">
              <a:solidFill>
                <a:srgbClr val="378F83"/>
              </a:solidFill>
            </a:endParaRPr>
          </a:p>
        </p:txBody>
      </p:sp>
      <p:sp>
        <p:nvSpPr>
          <p:cNvPr id="1347" name="Google Shape;1347;p2"/>
          <p:cNvSpPr txBox="1"/>
          <p:nvPr>
            <p:ph idx="6" type="title"/>
          </p:nvPr>
        </p:nvSpPr>
        <p:spPr>
          <a:xfrm>
            <a:off x="4107850" y="1990184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</a:t>
            </a:r>
            <a:r>
              <a:rPr lang="en" sz="2400">
                <a:solidFill>
                  <a:srgbClr val="378F83"/>
                </a:solidFill>
              </a:rPr>
              <a:t>5</a:t>
            </a:r>
            <a:endParaRPr sz="2400">
              <a:solidFill>
                <a:srgbClr val="378F83"/>
              </a:solidFill>
            </a:endParaRPr>
          </a:p>
        </p:txBody>
      </p:sp>
      <p:sp>
        <p:nvSpPr>
          <p:cNvPr id="1348" name="Google Shape;1348;p2"/>
          <p:cNvSpPr txBox="1"/>
          <p:nvPr>
            <p:ph idx="7" type="title"/>
          </p:nvPr>
        </p:nvSpPr>
        <p:spPr>
          <a:xfrm>
            <a:off x="1401825" y="1990184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</a:t>
            </a:r>
            <a:r>
              <a:rPr lang="en" sz="2400">
                <a:solidFill>
                  <a:srgbClr val="378F83"/>
                </a:solidFill>
              </a:rPr>
              <a:t>4</a:t>
            </a:r>
            <a:endParaRPr sz="2400">
              <a:solidFill>
                <a:srgbClr val="378F83"/>
              </a:solidFill>
            </a:endParaRPr>
          </a:p>
        </p:txBody>
      </p:sp>
      <p:sp>
        <p:nvSpPr>
          <p:cNvPr id="1349" name="Google Shape;1349;p2"/>
          <p:cNvSpPr txBox="1"/>
          <p:nvPr>
            <p:ph idx="8" type="title"/>
          </p:nvPr>
        </p:nvSpPr>
        <p:spPr>
          <a:xfrm>
            <a:off x="4107850" y="602352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</a:t>
            </a:r>
            <a:r>
              <a:rPr lang="en" sz="2400">
                <a:solidFill>
                  <a:srgbClr val="378F83"/>
                </a:solidFill>
              </a:rPr>
              <a:t>2</a:t>
            </a:r>
            <a:endParaRPr sz="2400">
              <a:solidFill>
                <a:srgbClr val="378F83"/>
              </a:solidFill>
            </a:endParaRPr>
          </a:p>
        </p:txBody>
      </p:sp>
      <p:sp>
        <p:nvSpPr>
          <p:cNvPr id="1350" name="Google Shape;1350;p2"/>
          <p:cNvSpPr txBox="1"/>
          <p:nvPr>
            <p:ph idx="14" type="title"/>
          </p:nvPr>
        </p:nvSpPr>
        <p:spPr>
          <a:xfrm>
            <a:off x="6813875" y="1990184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</a:t>
            </a:r>
            <a:r>
              <a:rPr lang="en" sz="2400">
                <a:solidFill>
                  <a:srgbClr val="378F83"/>
                </a:solidFill>
              </a:rPr>
              <a:t>6</a:t>
            </a:r>
            <a:endParaRPr sz="2400">
              <a:solidFill>
                <a:srgbClr val="378F83"/>
              </a:solidFill>
            </a:endParaRPr>
          </a:p>
        </p:txBody>
      </p:sp>
      <p:sp>
        <p:nvSpPr>
          <p:cNvPr id="1351" name="Google Shape;1351;p2"/>
          <p:cNvSpPr txBox="1"/>
          <p:nvPr>
            <p:ph idx="15" type="title"/>
          </p:nvPr>
        </p:nvSpPr>
        <p:spPr>
          <a:xfrm>
            <a:off x="6813875" y="602352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</a:t>
            </a:r>
            <a:r>
              <a:rPr lang="en" sz="2400">
                <a:solidFill>
                  <a:srgbClr val="378F83"/>
                </a:solidFill>
              </a:rPr>
              <a:t>3</a:t>
            </a:r>
            <a:endParaRPr sz="2400">
              <a:solidFill>
                <a:srgbClr val="378F83"/>
              </a:solidFill>
            </a:endParaRPr>
          </a:p>
        </p:txBody>
      </p:sp>
      <p:sp>
        <p:nvSpPr>
          <p:cNvPr id="1352" name="Google Shape;1352;p2"/>
          <p:cNvSpPr txBox="1"/>
          <p:nvPr>
            <p:ph idx="16" type="subTitle"/>
          </p:nvPr>
        </p:nvSpPr>
        <p:spPr>
          <a:xfrm>
            <a:off x="699675" y="1186302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353" name="Google Shape;1353;p2"/>
          <p:cNvSpPr txBox="1"/>
          <p:nvPr>
            <p:ph idx="19" type="subTitle"/>
          </p:nvPr>
        </p:nvSpPr>
        <p:spPr>
          <a:xfrm>
            <a:off x="3405700" y="1186302"/>
            <a:ext cx="2305500" cy="8038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Descripción del Proyecto</a:t>
            </a:r>
            <a:endParaRPr/>
          </a:p>
        </p:txBody>
      </p:sp>
      <p:sp>
        <p:nvSpPr>
          <p:cNvPr id="1354" name="Google Shape;1354;p2"/>
          <p:cNvSpPr txBox="1"/>
          <p:nvPr>
            <p:ph idx="20" type="subTitle"/>
          </p:nvPr>
        </p:nvSpPr>
        <p:spPr>
          <a:xfrm>
            <a:off x="6111725" y="2573982"/>
            <a:ext cx="2305500" cy="7492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</a:pPr>
            <a:r>
              <a:rPr b="1" lang="en"/>
              <a:t>Metodología de</a:t>
            </a:r>
            <a:endParaRPr/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</a:pPr>
            <a:r>
              <a:rPr b="1" lang="en"/>
              <a:t>Trabajo</a:t>
            </a:r>
            <a:endParaRPr/>
          </a:p>
        </p:txBody>
      </p:sp>
      <p:sp>
        <p:nvSpPr>
          <p:cNvPr id="1355" name="Google Shape;1355;p2"/>
          <p:cNvSpPr txBox="1"/>
          <p:nvPr>
            <p:ph idx="21" type="subTitle"/>
          </p:nvPr>
        </p:nvSpPr>
        <p:spPr>
          <a:xfrm>
            <a:off x="6111725" y="1213636"/>
            <a:ext cx="2305500" cy="7492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Objetivos del Proyecto</a:t>
            </a:r>
            <a:endParaRPr/>
          </a:p>
        </p:txBody>
      </p:sp>
      <p:sp>
        <p:nvSpPr>
          <p:cNvPr id="1356" name="Google Shape;1356;p2"/>
          <p:cNvSpPr txBox="1"/>
          <p:nvPr>
            <p:ph idx="17" type="subTitle"/>
          </p:nvPr>
        </p:nvSpPr>
        <p:spPr>
          <a:xfrm>
            <a:off x="798533" y="2451351"/>
            <a:ext cx="22066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Funcionalidades del Sistema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chivo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2"/>
          <p:cNvSpPr txBox="1"/>
          <p:nvPr>
            <p:ph idx="18" type="subTitle"/>
          </p:nvPr>
        </p:nvSpPr>
        <p:spPr>
          <a:xfrm>
            <a:off x="3556625" y="2451351"/>
            <a:ext cx="20036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y Limitaciones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chivo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2"/>
          <p:cNvSpPr txBox="1"/>
          <p:nvPr/>
        </p:nvSpPr>
        <p:spPr>
          <a:xfrm>
            <a:off x="4107850" y="3445827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r>
              <a:rPr b="1" i="0" lang="en" sz="2400" u="none" cap="none" strike="noStrike">
                <a:solidFill>
                  <a:srgbClr val="378F83"/>
                </a:solidFill>
                <a:latin typeface="Archivo"/>
                <a:ea typeface="Archivo"/>
                <a:cs typeface="Archivo"/>
                <a:sym typeface="Archivo"/>
              </a:rPr>
              <a:t>8</a:t>
            </a:r>
            <a:endParaRPr/>
          </a:p>
        </p:txBody>
      </p:sp>
      <p:sp>
        <p:nvSpPr>
          <p:cNvPr id="1359" name="Google Shape;1359;p2"/>
          <p:cNvSpPr txBox="1"/>
          <p:nvPr/>
        </p:nvSpPr>
        <p:spPr>
          <a:xfrm>
            <a:off x="1401825" y="3445827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r>
              <a:rPr b="1" i="0" lang="en" sz="2400" u="none" cap="none" strike="noStrike">
                <a:solidFill>
                  <a:srgbClr val="378F83"/>
                </a:solidFill>
                <a:latin typeface="Archivo"/>
                <a:ea typeface="Archivo"/>
                <a:cs typeface="Archivo"/>
                <a:sym typeface="Archivo"/>
              </a:rPr>
              <a:t>7</a:t>
            </a:r>
            <a:endParaRPr/>
          </a:p>
        </p:txBody>
      </p:sp>
      <p:sp>
        <p:nvSpPr>
          <p:cNvPr id="1360" name="Google Shape;1360;p2"/>
          <p:cNvSpPr txBox="1"/>
          <p:nvPr/>
        </p:nvSpPr>
        <p:spPr>
          <a:xfrm>
            <a:off x="6813875" y="3445827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r>
              <a:rPr b="1" i="0" lang="en" sz="2400" u="none" cap="none" strike="noStrike">
                <a:solidFill>
                  <a:srgbClr val="378F83"/>
                </a:solidFill>
                <a:latin typeface="Archivo"/>
                <a:ea typeface="Archivo"/>
                <a:cs typeface="Archivo"/>
                <a:sym typeface="Archivo"/>
              </a:rPr>
              <a:t>9</a:t>
            </a:r>
            <a:endParaRPr/>
          </a:p>
        </p:txBody>
      </p:sp>
      <p:sp>
        <p:nvSpPr>
          <p:cNvPr id="1361" name="Google Shape;1361;p2"/>
          <p:cNvSpPr txBox="1"/>
          <p:nvPr/>
        </p:nvSpPr>
        <p:spPr>
          <a:xfrm>
            <a:off x="6111725" y="4029625"/>
            <a:ext cx="2305500" cy="4605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Conclusiones</a:t>
            </a:r>
            <a:endParaRPr/>
          </a:p>
        </p:txBody>
      </p:sp>
      <p:sp>
        <p:nvSpPr>
          <p:cNvPr id="1362" name="Google Shape;1362;p2"/>
          <p:cNvSpPr txBox="1"/>
          <p:nvPr/>
        </p:nvSpPr>
        <p:spPr>
          <a:xfrm>
            <a:off x="798533" y="3906994"/>
            <a:ext cx="210778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chivo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Cronograma del Proyecto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chivo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2"/>
          <p:cNvSpPr txBox="1"/>
          <p:nvPr/>
        </p:nvSpPr>
        <p:spPr>
          <a:xfrm>
            <a:off x="3556625" y="3906994"/>
            <a:ext cx="200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chivo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 </a:t>
            </a:r>
            <a:r>
              <a:rPr b="1" lang="en" sz="2000">
                <a:solidFill>
                  <a:schemeClr val="dk1"/>
                </a:solidFill>
              </a:rPr>
              <a:t>&amp; Obstáculos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" name="Google Shape;1566;g316edd389fe_0_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012" y="3300900"/>
            <a:ext cx="4237975" cy="18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Google Shape;1567;g316edd389fe_0_23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6117" r="11830" t="0"/>
          <a:stretch/>
        </p:blipFill>
        <p:spPr>
          <a:xfrm>
            <a:off x="598725" y="1948050"/>
            <a:ext cx="3260198" cy="30189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8" name="Google Shape;1568;g316edd389fe_0_236"/>
          <p:cNvSpPr txBox="1"/>
          <p:nvPr>
            <p:ph type="title"/>
          </p:nvPr>
        </p:nvSpPr>
        <p:spPr>
          <a:xfrm>
            <a:off x="434025" y="259700"/>
            <a:ext cx="37542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800"/>
              <a:t>Resultados </a:t>
            </a:r>
            <a:r>
              <a:rPr lang="en" sz="4800">
                <a:solidFill>
                  <a:schemeClr val="lt2"/>
                </a:solidFill>
              </a:rPr>
              <a:t>Obtenidos</a:t>
            </a:r>
            <a:endParaRPr sz="4800">
              <a:solidFill>
                <a:schemeClr val="lt2"/>
              </a:solidFill>
            </a:endParaRPr>
          </a:p>
        </p:txBody>
      </p:sp>
      <p:sp>
        <p:nvSpPr>
          <p:cNvPr id="1569" name="Google Shape;1569;g316edd389fe_0_236"/>
          <p:cNvSpPr txBox="1"/>
          <p:nvPr>
            <p:ph idx="4294967295" type="title"/>
          </p:nvPr>
        </p:nvSpPr>
        <p:spPr>
          <a:xfrm>
            <a:off x="4393450" y="2238499"/>
            <a:ext cx="41064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Obstáculos </a:t>
            </a:r>
            <a:r>
              <a:rPr lang="en" sz="2400">
                <a:solidFill>
                  <a:srgbClr val="2A676D"/>
                </a:solidFill>
              </a:rPr>
              <a:t>Superados:</a:t>
            </a:r>
            <a:endParaRPr sz="2400">
              <a:solidFill>
                <a:srgbClr val="2A676D"/>
              </a:solidFill>
            </a:endParaRPr>
          </a:p>
        </p:txBody>
      </p:sp>
      <p:sp>
        <p:nvSpPr>
          <p:cNvPr id="1570" name="Google Shape;1570;g316edd389fe_0_236"/>
          <p:cNvSpPr txBox="1"/>
          <p:nvPr>
            <p:ph idx="4294967295" type="subTitle"/>
          </p:nvPr>
        </p:nvSpPr>
        <p:spPr>
          <a:xfrm>
            <a:off x="4437400" y="1014313"/>
            <a:ext cx="4554000" cy="895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Un portal funcional que permite a los usuarios </a:t>
            </a:r>
            <a:r>
              <a:rPr b="1" lang="en">
                <a:solidFill>
                  <a:schemeClr val="dk2"/>
                </a:solidFill>
              </a:rPr>
              <a:t>explorar productos</a:t>
            </a:r>
            <a:r>
              <a:rPr lang="en"/>
              <a:t>, acceder a información detallada y </a:t>
            </a:r>
            <a:r>
              <a:rPr b="1" lang="en">
                <a:solidFill>
                  <a:schemeClr val="dk2"/>
                </a:solidFill>
              </a:rPr>
              <a:t>realizar compras</a:t>
            </a:r>
            <a:r>
              <a:rPr lang="en"/>
              <a:t> de manera eficiente.</a:t>
            </a:r>
            <a:endParaRPr/>
          </a:p>
        </p:txBody>
      </p:sp>
      <p:sp>
        <p:nvSpPr>
          <p:cNvPr id="1571" name="Google Shape;1571;g316edd389fe_0_236"/>
          <p:cNvSpPr txBox="1"/>
          <p:nvPr>
            <p:ph idx="4294967295" type="subTitle"/>
          </p:nvPr>
        </p:nvSpPr>
        <p:spPr>
          <a:xfrm>
            <a:off x="4054450" y="2853150"/>
            <a:ext cx="4617900" cy="2241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>
                <a:solidFill>
                  <a:schemeClr val="dk2"/>
                </a:solidFill>
              </a:rPr>
              <a:t>Diferencias</a:t>
            </a:r>
            <a:r>
              <a:rPr lang="en" sz="1300"/>
              <a:t> en los niveles de conocimiento técnico del equipo.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>
                <a:solidFill>
                  <a:schemeClr val="dk2"/>
                </a:solidFill>
              </a:rPr>
              <a:t>Adaptación</a:t>
            </a:r>
            <a:r>
              <a:rPr lang="en" sz="1300"/>
              <a:t> a herramientas y entornos de desarrollo nuevos.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Limitaciones de tiempo que requirieron </a:t>
            </a:r>
            <a:r>
              <a:rPr b="1" lang="en" sz="1300">
                <a:solidFill>
                  <a:schemeClr val="dk2"/>
                </a:solidFill>
              </a:rPr>
              <a:t>ajustes en el alcance </a:t>
            </a:r>
            <a:r>
              <a:rPr lang="en" sz="1300"/>
              <a:t>del proyecto.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72" name="Google Shape;1572;g316edd389fe_0_236"/>
          <p:cNvSpPr txBox="1"/>
          <p:nvPr>
            <p:ph idx="4294967295" type="title"/>
          </p:nvPr>
        </p:nvSpPr>
        <p:spPr>
          <a:xfrm>
            <a:off x="4393450" y="472824"/>
            <a:ext cx="41064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Resultados: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317226809fe_0_71"/>
          <p:cNvSpPr txBox="1"/>
          <p:nvPr>
            <p:ph type="title"/>
          </p:nvPr>
        </p:nvSpPr>
        <p:spPr>
          <a:xfrm>
            <a:off x="295875" y="203175"/>
            <a:ext cx="7999800" cy="106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900"/>
              <a:t>Demostración del </a:t>
            </a:r>
            <a:r>
              <a:rPr lang="en" sz="3900">
                <a:solidFill>
                  <a:schemeClr val="dk2"/>
                </a:solidFill>
              </a:rPr>
              <a:t>Sistema</a:t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1578" name="Google Shape;1578;g317226809fe_0_71"/>
          <p:cNvSpPr txBox="1"/>
          <p:nvPr>
            <p:ph idx="4294967295" type="title"/>
          </p:nvPr>
        </p:nvSpPr>
        <p:spPr>
          <a:xfrm>
            <a:off x="175200" y="1102800"/>
            <a:ext cx="59592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100"/>
              <a:t>Flujo de Usuario – Experiencia del Cliente</a:t>
            </a:r>
            <a:endParaRPr sz="2100"/>
          </a:p>
        </p:txBody>
      </p:sp>
      <p:sp>
        <p:nvSpPr>
          <p:cNvPr id="1579" name="Google Shape;1579;g317226809fe_0_71"/>
          <p:cNvSpPr txBox="1"/>
          <p:nvPr>
            <p:ph idx="4294967295" type="subTitle"/>
          </p:nvPr>
        </p:nvSpPr>
        <p:spPr>
          <a:xfrm>
            <a:off x="367950" y="1685025"/>
            <a:ext cx="3920700" cy="22257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Registro e inicio de sesión.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Navegación por el catálogo de productos.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Uso de filtros y búsqueda.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Agregar productos al carrito y proceder al pago.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Revisión de pedidos y valoraciones.</a:t>
            </a:r>
            <a:endParaRPr/>
          </a:p>
        </p:txBody>
      </p:sp>
      <p:pic>
        <p:nvPicPr>
          <p:cNvPr id="1580" name="Google Shape;1580;g317226809fe_0_71" title="Vista del usuario SNZ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650" y="2044825"/>
            <a:ext cx="4654349" cy="26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317226809fe_0_87"/>
          <p:cNvSpPr txBox="1"/>
          <p:nvPr>
            <p:ph type="title"/>
          </p:nvPr>
        </p:nvSpPr>
        <p:spPr>
          <a:xfrm>
            <a:off x="295875" y="203175"/>
            <a:ext cx="7999800" cy="106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900"/>
              <a:t>Demostración del </a:t>
            </a:r>
            <a:r>
              <a:rPr lang="en" sz="3900">
                <a:solidFill>
                  <a:schemeClr val="dk2"/>
                </a:solidFill>
              </a:rPr>
              <a:t>Sistema</a:t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1586" name="Google Shape;1586;g317226809fe_0_87"/>
          <p:cNvSpPr txBox="1"/>
          <p:nvPr>
            <p:ph idx="4294967295" type="title"/>
          </p:nvPr>
        </p:nvSpPr>
        <p:spPr>
          <a:xfrm>
            <a:off x="175200" y="1102800"/>
            <a:ext cx="59592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100"/>
              <a:t>Panel del Empleado – Gestión del Sistema</a:t>
            </a:r>
            <a:endParaRPr sz="2100"/>
          </a:p>
        </p:txBody>
      </p:sp>
      <p:sp>
        <p:nvSpPr>
          <p:cNvPr id="1587" name="Google Shape;1587;g317226809fe_0_87"/>
          <p:cNvSpPr txBox="1"/>
          <p:nvPr>
            <p:ph idx="4294967295" type="subTitle"/>
          </p:nvPr>
        </p:nvSpPr>
        <p:spPr>
          <a:xfrm>
            <a:off x="342825" y="1685025"/>
            <a:ext cx="3883200" cy="1305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Inicio de sesión del empleado.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Administración del inventario (añadir, modificar o desactivar productos, </a:t>
            </a:r>
            <a:r>
              <a:rPr lang="en" sz="1300"/>
              <a:t>categorías</a:t>
            </a:r>
            <a:r>
              <a:rPr lang="en" sz="1300"/>
              <a:t> y etiquetas).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588" name="Google Shape;1588;g317226809fe_0_87" title="Vista Administrativ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425" y="1796700"/>
            <a:ext cx="4613174" cy="259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3184b0e7d93_0_4"/>
          <p:cNvSpPr txBox="1"/>
          <p:nvPr>
            <p:ph type="title"/>
          </p:nvPr>
        </p:nvSpPr>
        <p:spPr>
          <a:xfrm>
            <a:off x="295875" y="203175"/>
            <a:ext cx="7999800" cy="106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Análisis de Eficiencia del Sistema con </a:t>
            </a:r>
            <a:r>
              <a:rPr lang="en" sz="2800">
                <a:solidFill>
                  <a:schemeClr val="dk2"/>
                </a:solidFill>
              </a:rPr>
              <a:t>JMeter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900"/>
          </a:p>
        </p:txBody>
      </p:sp>
      <p:sp>
        <p:nvSpPr>
          <p:cNvPr id="1594" name="Google Shape;1594;g3184b0e7d93_0_4"/>
          <p:cNvSpPr txBox="1"/>
          <p:nvPr>
            <p:ph idx="4294967295" type="title"/>
          </p:nvPr>
        </p:nvSpPr>
        <p:spPr>
          <a:xfrm>
            <a:off x="160750" y="994425"/>
            <a:ext cx="59592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700"/>
              <a:t>Detalles de la Prueba</a:t>
            </a:r>
            <a:endParaRPr sz="1700"/>
          </a:p>
        </p:txBody>
      </p:sp>
      <p:sp>
        <p:nvSpPr>
          <p:cNvPr id="1595" name="Google Shape;1595;g3184b0e7d93_0_4"/>
          <p:cNvSpPr txBox="1"/>
          <p:nvPr>
            <p:ph idx="4294967295" type="subTitle"/>
          </p:nvPr>
        </p:nvSpPr>
        <p:spPr>
          <a:xfrm>
            <a:off x="328375" y="1576650"/>
            <a:ext cx="3883200" cy="1623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Herramienta Utilizada: </a:t>
            </a:r>
            <a:r>
              <a:rPr b="1" lang="en" sz="1100">
                <a:solidFill>
                  <a:schemeClr val="dk2"/>
                </a:solidFill>
              </a:rPr>
              <a:t>Apache JMeter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Escenario de Prueba: </a:t>
            </a:r>
            <a:r>
              <a:rPr b="1" lang="en" sz="1100">
                <a:solidFill>
                  <a:schemeClr val="dk2"/>
                </a:solidFill>
              </a:rPr>
              <a:t>Inicio de la Página S.N.Z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Cantidad de Usuarios Simulados: </a:t>
            </a:r>
            <a:r>
              <a:rPr b="1" lang="en" sz="1100">
                <a:solidFill>
                  <a:schemeClr val="dk2"/>
                </a:solidFill>
              </a:rPr>
              <a:t>500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Número de Loops: </a:t>
            </a:r>
            <a:r>
              <a:rPr b="1" lang="en" sz="1100">
                <a:solidFill>
                  <a:schemeClr val="dk2"/>
                </a:solidFill>
              </a:rPr>
              <a:t>2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Resultado de la Prueba: </a:t>
            </a:r>
            <a:r>
              <a:rPr b="1" lang="en" sz="1100">
                <a:solidFill>
                  <a:schemeClr val="dk2"/>
                </a:solidFill>
              </a:rPr>
              <a:t>Exitosa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96" name="Google Shape;1596;g3184b0e7d93_0_4"/>
          <p:cNvSpPr txBox="1"/>
          <p:nvPr>
            <p:ph idx="4294967295" type="title"/>
          </p:nvPr>
        </p:nvSpPr>
        <p:spPr>
          <a:xfrm>
            <a:off x="160750" y="2866150"/>
            <a:ext cx="28371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700"/>
              <a:t>Análisis de Resultados</a:t>
            </a:r>
            <a:endParaRPr sz="1700"/>
          </a:p>
        </p:txBody>
      </p:sp>
      <p:sp>
        <p:nvSpPr>
          <p:cNvPr id="1597" name="Google Shape;1597;g3184b0e7d93_0_4"/>
          <p:cNvSpPr txBox="1"/>
          <p:nvPr>
            <p:ph idx="4294967295" type="subTitle"/>
          </p:nvPr>
        </p:nvSpPr>
        <p:spPr>
          <a:xfrm>
            <a:off x="328375" y="3448375"/>
            <a:ext cx="4743000" cy="1623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Código de Respuesta: Todas las solicitudes fueron exitosas, con códigos de respuesta que varían entre </a:t>
            </a:r>
            <a:r>
              <a:rPr b="1" lang="en" sz="1100">
                <a:solidFill>
                  <a:schemeClr val="dk2"/>
                </a:solidFill>
              </a:rPr>
              <a:t>11ms</a:t>
            </a:r>
            <a:r>
              <a:rPr lang="en" sz="1100"/>
              <a:t> y </a:t>
            </a:r>
            <a:r>
              <a:rPr b="1" lang="en" sz="1100">
                <a:solidFill>
                  <a:schemeClr val="dk2"/>
                </a:solidFill>
              </a:rPr>
              <a:t>157 ms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Tiempos de Respuesta: La mayoría de las solicitudes se procesaron en aproximadamente </a:t>
            </a:r>
            <a:r>
              <a:rPr b="1" lang="en" sz="1100">
                <a:solidFill>
                  <a:schemeClr val="dk2"/>
                </a:solidFill>
              </a:rPr>
              <a:t>50ms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Tamaño de Respuesta: Las respuestas variaron ligeramente en tamaño, con la mayoría alrededor de </a:t>
            </a:r>
            <a:r>
              <a:rPr b="1" lang="en" sz="1100">
                <a:solidFill>
                  <a:schemeClr val="dk2"/>
                </a:solidFill>
              </a:rPr>
              <a:t>2948 bytes</a:t>
            </a:r>
            <a:r>
              <a:rPr lang="en" sz="1100"/>
              <a:t>.</a:t>
            </a:r>
            <a:endParaRPr sz="1100"/>
          </a:p>
        </p:txBody>
      </p:sp>
      <p:pic>
        <p:nvPicPr>
          <p:cNvPr id="1598" name="Google Shape;1598;g3184b0e7d93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375" y="1321325"/>
            <a:ext cx="3883199" cy="82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9" name="Google Shape;1599;g3184b0e7d93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375" y="2450375"/>
            <a:ext cx="3883200" cy="2535605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g3184b0e7d93_0_4"/>
          <p:cNvSpPr txBox="1"/>
          <p:nvPr/>
        </p:nvSpPr>
        <p:spPr>
          <a:xfrm>
            <a:off x="5606900" y="8163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Configuración de la Prueba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12"/>
          <p:cNvSpPr txBox="1"/>
          <p:nvPr>
            <p:ph type="title"/>
          </p:nvPr>
        </p:nvSpPr>
        <p:spPr>
          <a:xfrm>
            <a:off x="502208" y="2659184"/>
            <a:ext cx="4428517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606" name="Google Shape;1606;p12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9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607" name="Google Shape;1607;p1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3"/>
          <p:cNvSpPr txBox="1"/>
          <p:nvPr>
            <p:ph type="title"/>
          </p:nvPr>
        </p:nvSpPr>
        <p:spPr>
          <a:xfrm>
            <a:off x="720025" y="1435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613" name="Google Shape;1613;p13"/>
          <p:cNvSpPr txBox="1"/>
          <p:nvPr>
            <p:ph idx="1" type="subTitle"/>
          </p:nvPr>
        </p:nvSpPr>
        <p:spPr>
          <a:xfrm>
            <a:off x="436275" y="1398275"/>
            <a:ext cx="37242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 logró cumplir con los objetivos principales del proyecto, entregando un sistema funcional que incluye gestión de usuarios, integración de métodos de pago, manejo de inventarios, y módulos de pruebas e integración.</a:t>
            </a:r>
            <a:endParaRPr/>
          </a:p>
        </p:txBody>
      </p:sp>
      <p:sp>
        <p:nvSpPr>
          <p:cNvPr id="1614" name="Google Shape;1614;p13"/>
          <p:cNvSpPr txBox="1"/>
          <p:nvPr>
            <p:ph idx="2" type="subTitle"/>
          </p:nvPr>
        </p:nvSpPr>
        <p:spPr>
          <a:xfrm>
            <a:off x="4549825" y="1426625"/>
            <a:ext cx="4653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lo largo de los sprints, el equipo demostró una excelente coordinación, distribuyendo roles y responsabilidades de manera efectiva.</a:t>
            </a:r>
            <a:endParaRPr/>
          </a:p>
        </p:txBody>
      </p:sp>
      <p:sp>
        <p:nvSpPr>
          <p:cNvPr id="1615" name="Google Shape;1615;p13"/>
          <p:cNvSpPr txBox="1"/>
          <p:nvPr>
            <p:ph idx="4" type="subTitle"/>
          </p:nvPr>
        </p:nvSpPr>
        <p:spPr>
          <a:xfrm>
            <a:off x="436275" y="909125"/>
            <a:ext cx="3498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Cumplimiento de </a:t>
            </a:r>
            <a:r>
              <a:rPr lang="en">
                <a:solidFill>
                  <a:schemeClr val="dk2"/>
                </a:solidFill>
              </a:rPr>
              <a:t>Objetivos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16" name="Google Shape;1616;p13"/>
          <p:cNvSpPr txBox="1"/>
          <p:nvPr>
            <p:ph idx="5" type="subTitle"/>
          </p:nvPr>
        </p:nvSpPr>
        <p:spPr>
          <a:xfrm>
            <a:off x="4549825" y="938825"/>
            <a:ext cx="425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Colaboración y </a:t>
            </a:r>
            <a:r>
              <a:rPr lang="en">
                <a:solidFill>
                  <a:schemeClr val="dk2"/>
                </a:solidFill>
              </a:rPr>
              <a:t>Trabajo en Equipo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17" name="Google Shape;1617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6235" l="0" r="0" t="16228"/>
          <a:stretch/>
        </p:blipFill>
        <p:spPr>
          <a:xfrm>
            <a:off x="2072150" y="2877600"/>
            <a:ext cx="4999750" cy="21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317226809fe_0_9"/>
          <p:cNvSpPr txBox="1"/>
          <p:nvPr>
            <p:ph type="title"/>
          </p:nvPr>
        </p:nvSpPr>
        <p:spPr>
          <a:xfrm>
            <a:off x="720025" y="1875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623" name="Google Shape;1623;g317226809fe_0_9"/>
          <p:cNvSpPr txBox="1"/>
          <p:nvPr>
            <p:ph idx="3" type="subTitle"/>
          </p:nvPr>
        </p:nvSpPr>
        <p:spPr>
          <a:xfrm>
            <a:off x="394900" y="1377750"/>
            <a:ext cx="46413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Planificación:</a:t>
            </a:r>
            <a:r>
              <a:rPr lang="en"/>
              <a:t>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 importancia de dedicar tiempo suficiente a la preparación técnica y la definición detallada de tareas antes de comenzar cada sprint.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Documentación:</a:t>
            </a:r>
            <a:r>
              <a:rPr lang="en"/>
              <a:t>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Iniciar la documentación desde etapas tempranas para evitar retrasos en las fases finales.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Pruebas:</a:t>
            </a:r>
            <a:r>
              <a:rPr lang="en"/>
              <a:t>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 necesidad de realizar pruebas exhaustivas en entornos bien configurados para evitar problemas en etapas críticas.</a:t>
            </a:r>
            <a:endParaRPr/>
          </a:p>
        </p:txBody>
      </p:sp>
      <p:sp>
        <p:nvSpPr>
          <p:cNvPr id="1624" name="Google Shape;1624;g317226809fe_0_9"/>
          <p:cNvSpPr txBox="1"/>
          <p:nvPr>
            <p:ph idx="6" type="subTitle"/>
          </p:nvPr>
        </p:nvSpPr>
        <p:spPr>
          <a:xfrm>
            <a:off x="769825" y="850050"/>
            <a:ext cx="3032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Lecciones </a:t>
            </a:r>
            <a:r>
              <a:rPr lang="en">
                <a:solidFill>
                  <a:schemeClr val="dk2"/>
                </a:solidFill>
              </a:rPr>
              <a:t>Aprendidas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25" name="Google Shape;1625;g317226809fe_0_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268" r="13640" t="0"/>
          <a:stretch/>
        </p:blipFill>
        <p:spPr>
          <a:xfrm>
            <a:off x="5573025" y="1041150"/>
            <a:ext cx="3278525" cy="34629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318e9ccdb4e_1_13"/>
          <p:cNvSpPr txBox="1"/>
          <p:nvPr/>
        </p:nvSpPr>
        <p:spPr>
          <a:xfrm>
            <a:off x="99850" y="2516563"/>
            <a:ext cx="2964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Plan basico</a:t>
            </a:r>
            <a:endParaRPr b="1"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631" name="Google Shape;1631;g318e9ccdb4e_1_13"/>
          <p:cNvCxnSpPr>
            <a:stCxn id="1630" idx="2"/>
            <a:endCxn id="1632" idx="3"/>
          </p:cNvCxnSpPr>
          <p:nvPr/>
        </p:nvCxnSpPr>
        <p:spPr>
          <a:xfrm flipH="1" rot="-5400000">
            <a:off x="1603150" y="2973913"/>
            <a:ext cx="1552500" cy="1594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3" name="Google Shape;1633;g318e9ccdb4e_1_13"/>
          <p:cNvSpPr txBox="1"/>
          <p:nvPr/>
        </p:nvSpPr>
        <p:spPr>
          <a:xfrm>
            <a:off x="4349950" y="1748050"/>
            <a:ext cx="3059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Mantenimiento técnico (seguridad, actualizaciones básicas)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34" name="Google Shape;1634;g318e9ccdb4e_1_13"/>
          <p:cNvSpPr txBox="1"/>
          <p:nvPr/>
        </p:nvSpPr>
        <p:spPr>
          <a:xfrm>
            <a:off x="3990950" y="3195450"/>
            <a:ext cx="35379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Hasta 3 cambios simples al mes (texto, imágenes)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35" name="Google Shape;1635;g318e9ccdb4e_1_13"/>
          <p:cNvSpPr/>
          <p:nvPr/>
        </p:nvSpPr>
        <p:spPr>
          <a:xfrm>
            <a:off x="3633742" y="184471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6" name="Google Shape;1636;g318e9ccdb4e_1_13"/>
          <p:cNvSpPr/>
          <p:nvPr/>
        </p:nvSpPr>
        <p:spPr>
          <a:xfrm>
            <a:off x="3176504" y="3286494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2" name="Google Shape;1632;g318e9ccdb4e_1_13"/>
          <p:cNvSpPr/>
          <p:nvPr/>
        </p:nvSpPr>
        <p:spPr>
          <a:xfrm>
            <a:off x="3176504" y="429531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7" name="Google Shape;1637;g318e9ccdb4e_1_13"/>
          <p:cNvSpPr/>
          <p:nvPr/>
        </p:nvSpPr>
        <p:spPr>
          <a:xfrm>
            <a:off x="3733841" y="1946567"/>
            <a:ext cx="381209" cy="312466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g318e9ccdb4e_1_13"/>
          <p:cNvSpPr/>
          <p:nvPr/>
        </p:nvSpPr>
        <p:spPr>
          <a:xfrm>
            <a:off x="3284382" y="3356574"/>
            <a:ext cx="365632" cy="363561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9" name="Google Shape;1639;g318e9ccdb4e_1_13"/>
          <p:cNvGrpSpPr/>
          <p:nvPr/>
        </p:nvGrpSpPr>
        <p:grpSpPr>
          <a:xfrm>
            <a:off x="3267291" y="4393937"/>
            <a:ext cx="399812" cy="306477"/>
            <a:chOff x="2567841" y="1994124"/>
            <a:chExt cx="399812" cy="306477"/>
          </a:xfrm>
        </p:grpSpPr>
        <p:sp>
          <p:nvSpPr>
            <p:cNvPr id="1640" name="Google Shape;1640;g318e9ccdb4e_1_13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g318e9ccdb4e_1_13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g318e9ccdb4e_1_13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3" name="Google Shape;1643;g318e9ccdb4e_1_13"/>
          <p:cNvSpPr txBox="1"/>
          <p:nvPr/>
        </p:nvSpPr>
        <p:spPr>
          <a:xfrm>
            <a:off x="3892425" y="4043738"/>
            <a:ext cx="3724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Soporte técnico básico (respuesta en 48 horas).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644" name="Google Shape;1644;g318e9ccdb4e_1_13"/>
          <p:cNvCxnSpPr>
            <a:stCxn id="1630" idx="0"/>
            <a:endCxn id="1645" idx="3"/>
          </p:cNvCxnSpPr>
          <p:nvPr/>
        </p:nvCxnSpPr>
        <p:spPr>
          <a:xfrm rot="-5400000">
            <a:off x="2138200" y="395863"/>
            <a:ext cx="1564800" cy="2676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6" name="Google Shape;1646;g318e9ccdb4e_1_13"/>
          <p:cNvSpPr txBox="1"/>
          <p:nvPr/>
        </p:nvSpPr>
        <p:spPr>
          <a:xfrm>
            <a:off x="4975150" y="603288"/>
            <a:ext cx="2285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Costo mensual</a:t>
            </a:r>
            <a:endParaRPr b="1"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$30.000 - $40.000 CLP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45" name="Google Shape;1645;g318e9ccdb4e_1_13"/>
          <p:cNvSpPr/>
          <p:nvPr/>
        </p:nvSpPr>
        <p:spPr>
          <a:xfrm>
            <a:off x="4258942" y="699956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47" name="Google Shape;1647;g318e9ccdb4e_1_13"/>
          <p:cNvGrpSpPr/>
          <p:nvPr/>
        </p:nvGrpSpPr>
        <p:grpSpPr>
          <a:xfrm>
            <a:off x="4416484" y="771670"/>
            <a:ext cx="268979" cy="363543"/>
            <a:chOff x="6974158" y="2789537"/>
            <a:chExt cx="255247" cy="327458"/>
          </a:xfrm>
        </p:grpSpPr>
        <p:sp>
          <p:nvSpPr>
            <p:cNvPr id="1648" name="Google Shape;1648;g318e9ccdb4e_1_13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g318e9ccdb4e_1_13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g318e9ccdb4e_1_13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g318e9ccdb4e_1_13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g318e9ccdb4e_1_13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g318e9ccdb4e_1_13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54" name="Google Shape;1654;g318e9ccdb4e_1_13"/>
          <p:cNvCxnSpPr>
            <a:stCxn id="1635" idx="3"/>
            <a:endCxn id="1630" idx="0"/>
          </p:cNvCxnSpPr>
          <p:nvPr/>
        </p:nvCxnSpPr>
        <p:spPr>
          <a:xfrm flipH="1">
            <a:off x="1582342" y="2096569"/>
            <a:ext cx="2051400" cy="420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5" name="Google Shape;1655;g318e9ccdb4e_1_13"/>
          <p:cNvCxnSpPr>
            <a:stCxn id="1630" idx="2"/>
            <a:endCxn id="1636" idx="3"/>
          </p:cNvCxnSpPr>
          <p:nvPr/>
        </p:nvCxnSpPr>
        <p:spPr>
          <a:xfrm flipH="1" rot="-5400000">
            <a:off x="2107600" y="2469463"/>
            <a:ext cx="543600" cy="1594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6" name="Google Shape;1656;g318e9ccdb4e_1_13"/>
          <p:cNvSpPr txBox="1"/>
          <p:nvPr>
            <p:ph type="title"/>
          </p:nvPr>
        </p:nvSpPr>
        <p:spPr>
          <a:xfrm>
            <a:off x="481625" y="30600"/>
            <a:ext cx="466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Precios </a:t>
            </a:r>
            <a:r>
              <a:rPr lang="en">
                <a:solidFill>
                  <a:srgbClr val="2A676D"/>
                </a:solidFill>
              </a:rPr>
              <a:t>d</a:t>
            </a:r>
            <a:r>
              <a:rPr lang="en">
                <a:solidFill>
                  <a:srgbClr val="2A676D"/>
                </a:solidFill>
              </a:rPr>
              <a:t>el servicio</a:t>
            </a:r>
            <a:endParaRPr>
              <a:solidFill>
                <a:srgbClr val="2A676D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318e9ccdb4e_1_96"/>
          <p:cNvSpPr txBox="1"/>
          <p:nvPr/>
        </p:nvSpPr>
        <p:spPr>
          <a:xfrm>
            <a:off x="347575" y="2555550"/>
            <a:ext cx="2964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Plan </a:t>
            </a:r>
            <a:r>
              <a:rPr b="1" lang="en" sz="1600">
                <a:solidFill>
                  <a:srgbClr val="00FFFF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b="1" lang="en" sz="1600">
                <a:solidFill>
                  <a:srgbClr val="00FFFF"/>
                </a:solidFill>
                <a:latin typeface="Archivo"/>
                <a:ea typeface="Archivo"/>
                <a:cs typeface="Archivo"/>
                <a:sym typeface="Archivo"/>
              </a:rPr>
              <a:t>nte</a:t>
            </a:r>
            <a:r>
              <a:rPr b="1" lang="en" sz="1600">
                <a:solidFill>
                  <a:srgbClr val="00FFFF"/>
                </a:solidFill>
                <a:latin typeface="Archivo"/>
                <a:ea typeface="Archivo"/>
                <a:cs typeface="Archivo"/>
                <a:sym typeface="Archivo"/>
              </a:rPr>
              <a:t>rmedio</a:t>
            </a:r>
            <a:endParaRPr b="1" sz="1600">
              <a:solidFill>
                <a:srgbClr val="00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662" name="Google Shape;1662;g318e9ccdb4e_1_96"/>
          <p:cNvCxnSpPr>
            <a:stCxn id="1661" idx="0"/>
            <a:endCxn id="1663" idx="3"/>
          </p:cNvCxnSpPr>
          <p:nvPr/>
        </p:nvCxnSpPr>
        <p:spPr>
          <a:xfrm rot="-5400000">
            <a:off x="2499175" y="1382400"/>
            <a:ext cx="504000" cy="1842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4" name="Google Shape;1664;g318e9ccdb4e_1_96"/>
          <p:cNvCxnSpPr>
            <a:stCxn id="1661" idx="2"/>
            <a:endCxn id="1665" idx="3"/>
          </p:cNvCxnSpPr>
          <p:nvPr/>
        </p:nvCxnSpPr>
        <p:spPr>
          <a:xfrm flipH="1" rot="-5400000">
            <a:off x="1989625" y="2874150"/>
            <a:ext cx="946200" cy="1265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6" name="Google Shape;1666;g318e9ccdb4e_1_96"/>
          <p:cNvSpPr txBox="1"/>
          <p:nvPr/>
        </p:nvSpPr>
        <p:spPr>
          <a:xfrm>
            <a:off x="4388625" y="1702900"/>
            <a:ext cx="4060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Todo lo del Plan Básico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67" name="Google Shape;1667;g318e9ccdb4e_1_96"/>
          <p:cNvSpPr txBox="1"/>
          <p:nvPr/>
        </p:nvSpPr>
        <p:spPr>
          <a:xfrm>
            <a:off x="3951525" y="2522063"/>
            <a:ext cx="47550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Hasta 5 cambios al mes (texto, imágenes, ajustes de diseño pequeños)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63" name="Google Shape;1663;g318e9ccdb4e_1_96"/>
          <p:cNvSpPr/>
          <p:nvPr/>
        </p:nvSpPr>
        <p:spPr>
          <a:xfrm>
            <a:off x="3672417" y="179956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8" name="Google Shape;1668;g318e9ccdb4e_1_96"/>
          <p:cNvSpPr/>
          <p:nvPr/>
        </p:nvSpPr>
        <p:spPr>
          <a:xfrm>
            <a:off x="3353929" y="2596182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5" name="Google Shape;1665;g318e9ccdb4e_1_96"/>
          <p:cNvSpPr/>
          <p:nvPr/>
        </p:nvSpPr>
        <p:spPr>
          <a:xfrm>
            <a:off x="3095479" y="372806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9" name="Google Shape;1669;g318e9ccdb4e_1_96"/>
          <p:cNvSpPr/>
          <p:nvPr/>
        </p:nvSpPr>
        <p:spPr>
          <a:xfrm>
            <a:off x="3772516" y="1901417"/>
            <a:ext cx="381209" cy="312466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g318e9ccdb4e_1_96"/>
          <p:cNvSpPr/>
          <p:nvPr/>
        </p:nvSpPr>
        <p:spPr>
          <a:xfrm>
            <a:off x="3469982" y="2683062"/>
            <a:ext cx="365632" cy="363561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1" name="Google Shape;1671;g318e9ccdb4e_1_96"/>
          <p:cNvGrpSpPr/>
          <p:nvPr/>
        </p:nvGrpSpPr>
        <p:grpSpPr>
          <a:xfrm>
            <a:off x="3186266" y="3837687"/>
            <a:ext cx="399812" cy="306477"/>
            <a:chOff x="2567841" y="1994124"/>
            <a:chExt cx="399812" cy="306477"/>
          </a:xfrm>
        </p:grpSpPr>
        <p:sp>
          <p:nvSpPr>
            <p:cNvPr id="1672" name="Google Shape;1672;g318e9ccdb4e_1_96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g318e9ccdb4e_1_96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g318e9ccdb4e_1_96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5" name="Google Shape;1675;g318e9ccdb4e_1_96"/>
          <p:cNvSpPr txBox="1"/>
          <p:nvPr/>
        </p:nvSpPr>
        <p:spPr>
          <a:xfrm>
            <a:off x="3794025" y="3605063"/>
            <a:ext cx="3724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Soporte técnico prioritario (respuesta en 24 horas)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676" name="Google Shape;1676;g318e9ccdb4e_1_96"/>
          <p:cNvCxnSpPr>
            <a:stCxn id="1661" idx="0"/>
            <a:endCxn id="1677" idx="3"/>
          </p:cNvCxnSpPr>
          <p:nvPr/>
        </p:nvCxnSpPr>
        <p:spPr>
          <a:xfrm rot="-5400000">
            <a:off x="2351125" y="577350"/>
            <a:ext cx="1457100" cy="249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8" name="Google Shape;1678;g318e9ccdb4e_1_96"/>
          <p:cNvSpPr txBox="1"/>
          <p:nvPr/>
        </p:nvSpPr>
        <p:spPr>
          <a:xfrm>
            <a:off x="4974276" y="706000"/>
            <a:ext cx="25443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Costo mensual</a:t>
            </a:r>
            <a:endParaRPr b="1"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$50.000 - $70.000 CLP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77" name="Google Shape;1677;g318e9ccdb4e_1_96"/>
          <p:cNvSpPr/>
          <p:nvPr/>
        </p:nvSpPr>
        <p:spPr>
          <a:xfrm>
            <a:off x="4329326" y="814835"/>
            <a:ext cx="523500" cy="567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79" name="Google Shape;1679;g318e9ccdb4e_1_96"/>
          <p:cNvGrpSpPr/>
          <p:nvPr/>
        </p:nvGrpSpPr>
        <p:grpSpPr>
          <a:xfrm>
            <a:off x="4423242" y="893834"/>
            <a:ext cx="335675" cy="409289"/>
            <a:chOff x="6974158" y="2789537"/>
            <a:chExt cx="255247" cy="327458"/>
          </a:xfrm>
        </p:grpSpPr>
        <p:sp>
          <p:nvSpPr>
            <p:cNvPr id="1680" name="Google Shape;1680;g318e9ccdb4e_1_96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g318e9ccdb4e_1_96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g318e9ccdb4e_1_96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g318e9ccdb4e_1_96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g318e9ccdb4e_1_96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g318e9ccdb4e_1_96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86" name="Google Shape;1686;g318e9ccdb4e_1_96"/>
          <p:cNvCxnSpPr>
            <a:stCxn id="1661" idx="2"/>
            <a:endCxn id="1687" idx="3"/>
          </p:cNvCxnSpPr>
          <p:nvPr/>
        </p:nvCxnSpPr>
        <p:spPr>
          <a:xfrm flipH="1" rot="-5400000">
            <a:off x="1824925" y="3038850"/>
            <a:ext cx="1570200" cy="1560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8" name="Google Shape;1688;g318e9ccdb4e_1_96"/>
          <p:cNvSpPr txBox="1"/>
          <p:nvPr/>
        </p:nvSpPr>
        <p:spPr>
          <a:xfrm>
            <a:off x="4029175" y="4440250"/>
            <a:ext cx="372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Copias de seguridad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87" name="Google Shape;1687;g318e9ccdb4e_1_96"/>
          <p:cNvSpPr/>
          <p:nvPr/>
        </p:nvSpPr>
        <p:spPr>
          <a:xfrm>
            <a:off x="3390042" y="4352044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89" name="Google Shape;1689;g318e9ccdb4e_1_96"/>
          <p:cNvGrpSpPr/>
          <p:nvPr/>
        </p:nvGrpSpPr>
        <p:grpSpPr>
          <a:xfrm>
            <a:off x="3569789" y="4406956"/>
            <a:ext cx="221902" cy="380795"/>
            <a:chOff x="916127" y="3807056"/>
            <a:chExt cx="221902" cy="380795"/>
          </a:xfrm>
        </p:grpSpPr>
        <p:sp>
          <p:nvSpPr>
            <p:cNvPr id="1690" name="Google Shape;1690;g318e9ccdb4e_1_96"/>
            <p:cNvSpPr/>
            <p:nvPr/>
          </p:nvSpPr>
          <p:spPr>
            <a:xfrm>
              <a:off x="916127" y="3807056"/>
              <a:ext cx="221902" cy="380795"/>
            </a:xfrm>
            <a:custGeom>
              <a:rect b="b" l="l" r="r" t="t"/>
              <a:pathLst>
                <a:path extrusionOk="0" h="11954" w="6966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g318e9ccdb4e_1_96"/>
            <p:cNvSpPr/>
            <p:nvPr/>
          </p:nvSpPr>
          <p:spPr>
            <a:xfrm>
              <a:off x="969580" y="3869746"/>
              <a:ext cx="110792" cy="102955"/>
            </a:xfrm>
            <a:custGeom>
              <a:rect b="b" l="l" r="r" t="t"/>
              <a:pathLst>
                <a:path extrusionOk="0" h="3232" w="3478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g318e9ccdb4e_1_96"/>
            <p:cNvSpPr/>
            <p:nvPr/>
          </p:nvSpPr>
          <p:spPr>
            <a:xfrm>
              <a:off x="982863" y="4127517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g318e9ccdb4e_1_96"/>
            <p:cNvSpPr/>
            <p:nvPr/>
          </p:nvSpPr>
          <p:spPr>
            <a:xfrm>
              <a:off x="982863" y="4152173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94" name="Google Shape;1694;g318e9ccdb4e_1_96"/>
          <p:cNvCxnSpPr>
            <a:endCxn id="1668" idx="3"/>
          </p:cNvCxnSpPr>
          <p:nvPr/>
        </p:nvCxnSpPr>
        <p:spPr>
          <a:xfrm>
            <a:off x="2606029" y="2847432"/>
            <a:ext cx="747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5" name="Google Shape;1695;g318e9ccdb4e_1_96"/>
          <p:cNvSpPr txBox="1"/>
          <p:nvPr>
            <p:ph type="title"/>
          </p:nvPr>
        </p:nvSpPr>
        <p:spPr>
          <a:xfrm>
            <a:off x="481625" y="30600"/>
            <a:ext cx="466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Precios </a:t>
            </a:r>
            <a:r>
              <a:rPr lang="en">
                <a:solidFill>
                  <a:srgbClr val="2A676D"/>
                </a:solidFill>
              </a:rPr>
              <a:t>del servicio</a:t>
            </a:r>
            <a:endParaRPr>
              <a:solidFill>
                <a:srgbClr val="2A676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318e9ccdb4e_1_132"/>
          <p:cNvSpPr txBox="1"/>
          <p:nvPr/>
        </p:nvSpPr>
        <p:spPr>
          <a:xfrm>
            <a:off x="355050" y="2658675"/>
            <a:ext cx="2964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Plan </a:t>
            </a:r>
            <a:r>
              <a:rPr b="1" lang="en" sz="1600">
                <a:solidFill>
                  <a:srgbClr val="FFD966"/>
                </a:solidFill>
                <a:latin typeface="Archivo"/>
                <a:ea typeface="Archivo"/>
                <a:cs typeface="Archivo"/>
                <a:sym typeface="Archivo"/>
              </a:rPr>
              <a:t>Premium</a:t>
            </a:r>
            <a:endParaRPr b="1" sz="1600">
              <a:solidFill>
                <a:srgbClr val="FFD96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701" name="Google Shape;1701;g318e9ccdb4e_1_132"/>
          <p:cNvCxnSpPr>
            <a:stCxn id="1700" idx="0"/>
            <a:endCxn id="1702" idx="3"/>
          </p:cNvCxnSpPr>
          <p:nvPr/>
        </p:nvCxnSpPr>
        <p:spPr>
          <a:xfrm rot="-5400000">
            <a:off x="2451300" y="1437675"/>
            <a:ext cx="607200" cy="1834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3" name="Google Shape;1703;g318e9ccdb4e_1_132"/>
          <p:cNvCxnSpPr>
            <a:stCxn id="1700" idx="2"/>
            <a:endCxn id="1704" idx="3"/>
          </p:cNvCxnSpPr>
          <p:nvPr/>
        </p:nvCxnSpPr>
        <p:spPr>
          <a:xfrm flipH="1" rot="-5400000">
            <a:off x="2044950" y="2929425"/>
            <a:ext cx="843000" cy="1257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5" name="Google Shape;1705;g318e9ccdb4e_1_132"/>
          <p:cNvSpPr txBox="1"/>
          <p:nvPr/>
        </p:nvSpPr>
        <p:spPr>
          <a:xfrm>
            <a:off x="4253725" y="1693963"/>
            <a:ext cx="3059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Todo lo del Plan Intermedio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06" name="Google Shape;1706;g318e9ccdb4e_1_132"/>
          <p:cNvSpPr txBox="1"/>
          <p:nvPr/>
        </p:nvSpPr>
        <p:spPr>
          <a:xfrm>
            <a:off x="3938975" y="2426750"/>
            <a:ext cx="38946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Hasta 10 cambios al mes (pueden incluir ajustes más complejos, como nuevas secciones pequeñas o integración de herramientas)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02" name="Google Shape;1702;g318e9ccdb4e_1_132"/>
          <p:cNvSpPr/>
          <p:nvPr/>
        </p:nvSpPr>
        <p:spPr>
          <a:xfrm>
            <a:off x="3672417" y="179956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7" name="Google Shape;1707;g318e9ccdb4e_1_132"/>
          <p:cNvSpPr/>
          <p:nvPr/>
        </p:nvSpPr>
        <p:spPr>
          <a:xfrm>
            <a:off x="3241129" y="268331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4" name="Google Shape;1704;g318e9ccdb4e_1_132"/>
          <p:cNvSpPr/>
          <p:nvPr/>
        </p:nvSpPr>
        <p:spPr>
          <a:xfrm>
            <a:off x="3095479" y="372806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8" name="Google Shape;1708;g318e9ccdb4e_1_132"/>
          <p:cNvSpPr/>
          <p:nvPr/>
        </p:nvSpPr>
        <p:spPr>
          <a:xfrm>
            <a:off x="3772516" y="1901417"/>
            <a:ext cx="381209" cy="312466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g318e9ccdb4e_1_132"/>
          <p:cNvSpPr/>
          <p:nvPr/>
        </p:nvSpPr>
        <p:spPr>
          <a:xfrm>
            <a:off x="3349007" y="2753399"/>
            <a:ext cx="365632" cy="363561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0" name="Google Shape;1710;g318e9ccdb4e_1_132"/>
          <p:cNvGrpSpPr/>
          <p:nvPr/>
        </p:nvGrpSpPr>
        <p:grpSpPr>
          <a:xfrm>
            <a:off x="3186266" y="3837687"/>
            <a:ext cx="399812" cy="306477"/>
            <a:chOff x="2567841" y="1994124"/>
            <a:chExt cx="399812" cy="306477"/>
          </a:xfrm>
        </p:grpSpPr>
        <p:sp>
          <p:nvSpPr>
            <p:cNvPr id="1711" name="Google Shape;1711;g318e9ccdb4e_1_132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g318e9ccdb4e_1_132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g318e9ccdb4e_1_132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4" name="Google Shape;1714;g318e9ccdb4e_1_132"/>
          <p:cNvSpPr txBox="1"/>
          <p:nvPr/>
        </p:nvSpPr>
        <p:spPr>
          <a:xfrm>
            <a:off x="3772525" y="3547113"/>
            <a:ext cx="3724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Soporte técnico inmediato (respuesta en 12 horas)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715" name="Google Shape;1715;g318e9ccdb4e_1_132"/>
          <p:cNvCxnSpPr>
            <a:stCxn id="1700" idx="0"/>
            <a:endCxn id="1716" idx="3"/>
          </p:cNvCxnSpPr>
          <p:nvPr/>
        </p:nvCxnSpPr>
        <p:spPr>
          <a:xfrm rot="-5400000">
            <a:off x="2367150" y="669525"/>
            <a:ext cx="1459500" cy="2518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7" name="Google Shape;1717;g318e9ccdb4e_1_132"/>
          <p:cNvSpPr txBox="1"/>
          <p:nvPr/>
        </p:nvSpPr>
        <p:spPr>
          <a:xfrm>
            <a:off x="5072475" y="850750"/>
            <a:ext cx="2285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Costo mensual</a:t>
            </a:r>
            <a:endParaRPr b="1"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$80.000 - $120.000 CLP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16" name="Google Shape;1716;g318e9ccdb4e_1_132"/>
          <p:cNvSpPr/>
          <p:nvPr/>
        </p:nvSpPr>
        <p:spPr>
          <a:xfrm>
            <a:off x="4356267" y="947419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18" name="Google Shape;1718;g318e9ccdb4e_1_132"/>
          <p:cNvGrpSpPr/>
          <p:nvPr/>
        </p:nvGrpSpPr>
        <p:grpSpPr>
          <a:xfrm>
            <a:off x="4513809" y="1019132"/>
            <a:ext cx="268979" cy="363543"/>
            <a:chOff x="6974158" y="2789537"/>
            <a:chExt cx="255247" cy="327458"/>
          </a:xfrm>
        </p:grpSpPr>
        <p:sp>
          <p:nvSpPr>
            <p:cNvPr id="1719" name="Google Shape;1719;g318e9ccdb4e_1_132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g318e9ccdb4e_1_132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g318e9ccdb4e_1_132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g318e9ccdb4e_1_132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g318e9ccdb4e_1_132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g318e9ccdb4e_1_132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25" name="Google Shape;1725;g318e9ccdb4e_1_132"/>
          <p:cNvCxnSpPr>
            <a:stCxn id="1700" idx="2"/>
            <a:endCxn id="1726" idx="3"/>
          </p:cNvCxnSpPr>
          <p:nvPr/>
        </p:nvCxnSpPr>
        <p:spPr>
          <a:xfrm flipH="1" rot="-5400000">
            <a:off x="1880250" y="3094125"/>
            <a:ext cx="1467000" cy="1552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6" name="Google Shape;1726;g318e9ccdb4e_1_132"/>
          <p:cNvSpPr/>
          <p:nvPr/>
        </p:nvSpPr>
        <p:spPr>
          <a:xfrm>
            <a:off x="3390042" y="4352044"/>
            <a:ext cx="581400" cy="503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27" name="Google Shape;1727;g318e9ccdb4e_1_132"/>
          <p:cNvGrpSpPr/>
          <p:nvPr/>
        </p:nvGrpSpPr>
        <p:grpSpPr>
          <a:xfrm>
            <a:off x="3569789" y="4406956"/>
            <a:ext cx="221902" cy="380795"/>
            <a:chOff x="916127" y="3807056"/>
            <a:chExt cx="221902" cy="380795"/>
          </a:xfrm>
        </p:grpSpPr>
        <p:sp>
          <p:nvSpPr>
            <p:cNvPr id="1728" name="Google Shape;1728;g318e9ccdb4e_1_132"/>
            <p:cNvSpPr/>
            <p:nvPr/>
          </p:nvSpPr>
          <p:spPr>
            <a:xfrm>
              <a:off x="916127" y="3807056"/>
              <a:ext cx="221902" cy="380795"/>
            </a:xfrm>
            <a:custGeom>
              <a:rect b="b" l="l" r="r" t="t"/>
              <a:pathLst>
                <a:path extrusionOk="0" h="11954" w="6966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g318e9ccdb4e_1_132"/>
            <p:cNvSpPr/>
            <p:nvPr/>
          </p:nvSpPr>
          <p:spPr>
            <a:xfrm>
              <a:off x="969580" y="3869746"/>
              <a:ext cx="110792" cy="102955"/>
            </a:xfrm>
            <a:custGeom>
              <a:rect b="b" l="l" r="r" t="t"/>
              <a:pathLst>
                <a:path extrusionOk="0" h="3232" w="3478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g318e9ccdb4e_1_132"/>
            <p:cNvSpPr/>
            <p:nvPr/>
          </p:nvSpPr>
          <p:spPr>
            <a:xfrm>
              <a:off x="982863" y="4127517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g318e9ccdb4e_1_132"/>
            <p:cNvSpPr/>
            <p:nvPr/>
          </p:nvSpPr>
          <p:spPr>
            <a:xfrm>
              <a:off x="982863" y="4152173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32" name="Google Shape;1732;g318e9ccdb4e_1_132"/>
          <p:cNvCxnSpPr>
            <a:endCxn id="1707" idx="3"/>
          </p:cNvCxnSpPr>
          <p:nvPr/>
        </p:nvCxnSpPr>
        <p:spPr>
          <a:xfrm flipH="1" rot="10800000">
            <a:off x="2542729" y="2935169"/>
            <a:ext cx="698400" cy="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3" name="Google Shape;1733;g318e9ccdb4e_1_132"/>
          <p:cNvSpPr txBox="1"/>
          <p:nvPr/>
        </p:nvSpPr>
        <p:spPr>
          <a:xfrm>
            <a:off x="3971575" y="4217788"/>
            <a:ext cx="3724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Reporte mensual de desempeño del sitio (estadísticas, análisis SEO)</a:t>
            </a:r>
            <a:endParaRPr i="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34" name="Google Shape;1734;g318e9ccdb4e_1_132"/>
          <p:cNvSpPr txBox="1"/>
          <p:nvPr>
            <p:ph type="title"/>
          </p:nvPr>
        </p:nvSpPr>
        <p:spPr>
          <a:xfrm>
            <a:off x="481625" y="30600"/>
            <a:ext cx="466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Precios </a:t>
            </a:r>
            <a:r>
              <a:rPr lang="en">
                <a:solidFill>
                  <a:srgbClr val="2A676D"/>
                </a:solidFill>
              </a:rPr>
              <a:t>del servicio</a:t>
            </a:r>
            <a:endParaRPr>
              <a:solidFill>
                <a:srgbClr val="2A676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369" name="Google Shape;1369;p3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1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370" name="Google Shape;1370;p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317226809fe_0_22"/>
          <p:cNvSpPr txBox="1"/>
          <p:nvPr>
            <p:ph type="title"/>
          </p:nvPr>
        </p:nvSpPr>
        <p:spPr>
          <a:xfrm>
            <a:off x="4030250" y="537900"/>
            <a:ext cx="4780200" cy="19278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Gracias por su Atencion!</a:t>
            </a:r>
            <a:endParaRPr/>
          </a:p>
        </p:txBody>
      </p:sp>
      <p:pic>
        <p:nvPicPr>
          <p:cNvPr id="1740" name="Google Shape;1740;g317226809fe_0_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668" r="20732" t="0"/>
          <a:stretch/>
        </p:blipFill>
        <p:spPr>
          <a:xfrm>
            <a:off x="713225" y="785250"/>
            <a:ext cx="2870400" cy="3572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1" name="Google Shape;1741;g317226809fe_0_22"/>
          <p:cNvSpPr txBox="1"/>
          <p:nvPr>
            <p:ph idx="1" type="subTitle"/>
          </p:nvPr>
        </p:nvSpPr>
        <p:spPr>
          <a:xfrm>
            <a:off x="4448200" y="2749525"/>
            <a:ext cx="4014000" cy="1424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¿Tienen alguna pregunta?</a:t>
            </a:r>
            <a:endParaRPr sz="1700">
              <a:solidFill>
                <a:schemeClr val="dk2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encantaría resolver sus dudas y escuchar sus comentarios.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742" name="Google Shape;1742;g317226809fe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411" y="3895975"/>
            <a:ext cx="1285568" cy="12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5" name="Google Shape;13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050" y="4500575"/>
            <a:ext cx="2158950" cy="6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4"/>
          <p:cNvSpPr txBox="1"/>
          <p:nvPr>
            <p:ph type="title"/>
          </p:nvPr>
        </p:nvSpPr>
        <p:spPr>
          <a:xfrm>
            <a:off x="1703076" y="158921"/>
            <a:ext cx="7048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Integrantes del </a:t>
            </a:r>
            <a:r>
              <a:rPr b="1" lang="en">
                <a:solidFill>
                  <a:srgbClr val="378F83"/>
                </a:solidFill>
              </a:rPr>
              <a:t>Proyecto</a:t>
            </a:r>
            <a:endParaRPr>
              <a:solidFill>
                <a:srgbClr val="378F83"/>
              </a:solidFill>
            </a:endParaRPr>
          </a:p>
        </p:txBody>
      </p:sp>
      <p:sp>
        <p:nvSpPr>
          <p:cNvPr id="1377" name="Google Shape;1377;p4"/>
          <p:cNvSpPr txBox="1"/>
          <p:nvPr/>
        </p:nvSpPr>
        <p:spPr>
          <a:xfrm>
            <a:off x="903900" y="892175"/>
            <a:ext cx="73362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Alexander Lara: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Master y desarrollador. 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Responsable de liderar la organización de la documentación, la implementación del backend y el diseño de la arquitectura de la base de datos.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Franccesco Artuso: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Owner y desarrollador Full-Stack.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Enfocado en la definición de requisitos, desarrollo integral de software y diseño de la arquitectura del sistema.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Matías Peñaloza: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Desarrollador Full-Stack.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Especializado en la implementación de interfaces de usuario y la integración eficiente entre frontend y backend.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5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Descripción del Proyecto</a:t>
            </a:r>
            <a:br>
              <a:rPr lang="en"/>
            </a:br>
            <a:endParaRPr/>
          </a:p>
        </p:txBody>
      </p:sp>
      <p:sp>
        <p:nvSpPr>
          <p:cNvPr id="1383" name="Google Shape;1383;p5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2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384" name="Google Shape;1384;p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316edd389fe_0_1"/>
          <p:cNvSpPr txBox="1"/>
          <p:nvPr>
            <p:ph type="title"/>
          </p:nvPr>
        </p:nvSpPr>
        <p:spPr>
          <a:xfrm>
            <a:off x="720000" y="372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Descripción del </a:t>
            </a:r>
            <a:r>
              <a:rPr lang="en">
                <a:solidFill>
                  <a:srgbClr val="378F83"/>
                </a:solidFill>
              </a:rPr>
              <a:t>Proyecto</a:t>
            </a:r>
            <a:endParaRPr>
              <a:solidFill>
                <a:srgbClr val="378F83"/>
              </a:solidFill>
            </a:endParaRPr>
          </a:p>
        </p:txBody>
      </p:sp>
      <p:sp>
        <p:nvSpPr>
          <p:cNvPr id="1390" name="Google Shape;1390;g316edd389fe_0_1"/>
          <p:cNvSpPr txBox="1"/>
          <p:nvPr>
            <p:ph idx="1" type="subTitle"/>
          </p:nvPr>
        </p:nvSpPr>
        <p:spPr>
          <a:xfrm>
            <a:off x="4725900" y="1872350"/>
            <a:ext cx="39717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314325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Desarrollar un </a:t>
            </a:r>
            <a:r>
              <a:rPr b="1" lang="en">
                <a:solidFill>
                  <a:schemeClr val="dk2"/>
                </a:solidFill>
              </a:rPr>
              <a:t>sistema innovador, intuitivo y accesible</a:t>
            </a:r>
            <a:r>
              <a:rPr lang="en"/>
              <a:t>, diseñado específicamente para guiar a usuarios sin experiencia en el ensamblaje de computadores. </a:t>
            </a:r>
            <a:endParaRPr/>
          </a:p>
          <a:p>
            <a:pPr indent="-314325" lvl="0" marL="314325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Esta solución proporcionará información </a:t>
            </a:r>
            <a:r>
              <a:rPr b="1" lang="en">
                <a:solidFill>
                  <a:schemeClr val="dk2"/>
                </a:solidFill>
              </a:rPr>
              <a:t>clara, relevante y detallada</a:t>
            </a:r>
            <a:r>
              <a:rPr lang="en"/>
              <a:t>, asegurando una experiencia fluida y confiable para los usuarios.</a:t>
            </a:r>
            <a:endParaRPr/>
          </a:p>
        </p:txBody>
      </p:sp>
      <p:sp>
        <p:nvSpPr>
          <p:cNvPr id="1391" name="Google Shape;1391;g316edd389fe_0_1"/>
          <p:cNvSpPr txBox="1"/>
          <p:nvPr>
            <p:ph idx="2" type="subTitle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falta de </a:t>
            </a:r>
            <a:r>
              <a:rPr b="1" lang="en">
                <a:solidFill>
                  <a:schemeClr val="dk2"/>
                </a:solidFill>
              </a:rPr>
              <a:t>conocimiento técnico</a:t>
            </a:r>
            <a:r>
              <a:rPr lang="en"/>
              <a:t> por parte de los usuarios representa un desafío significativo al momento de ensamblar pc o comprar productos </a:t>
            </a:r>
            <a:r>
              <a:rPr lang="en"/>
              <a:t>tecnológicos</a:t>
            </a:r>
            <a:r>
              <a:rPr lang="en"/>
              <a:t>. </a:t>
            </a:r>
            <a:endParaRPr/>
          </a:p>
          <a:p>
            <a:pPr indent="-285750" lvl="0" marL="28575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Esta dificultad genera </a:t>
            </a:r>
            <a:r>
              <a:rPr b="1" lang="en">
                <a:solidFill>
                  <a:schemeClr val="dk2"/>
                </a:solidFill>
              </a:rPr>
              <a:t>frustración, errores en la elección de componentes</a:t>
            </a:r>
            <a:r>
              <a:rPr lang="en"/>
              <a:t> y, en muchos casos, la necesidad de asistencia externa costosa.</a:t>
            </a:r>
            <a:endParaRPr/>
          </a:p>
        </p:txBody>
      </p:sp>
      <p:sp>
        <p:nvSpPr>
          <p:cNvPr id="1392" name="Google Shape;1392;g316edd389fe_0_1"/>
          <p:cNvSpPr txBox="1"/>
          <p:nvPr>
            <p:ph idx="3" type="subTitle"/>
          </p:nvPr>
        </p:nvSpPr>
        <p:spPr>
          <a:xfrm>
            <a:off x="720000" y="1460025"/>
            <a:ext cx="3698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Desafío</a:t>
            </a:r>
            <a:r>
              <a:rPr lang="en"/>
              <a:t> </a:t>
            </a:r>
            <a:r>
              <a:rPr lang="en"/>
              <a:t>identificado:</a:t>
            </a:r>
            <a:endParaRPr/>
          </a:p>
        </p:txBody>
      </p:sp>
      <p:sp>
        <p:nvSpPr>
          <p:cNvPr id="1393" name="Google Shape;1393;g316edd389fe_0_1"/>
          <p:cNvSpPr txBox="1"/>
          <p:nvPr>
            <p:ph idx="4" type="subTitle"/>
          </p:nvPr>
        </p:nvSpPr>
        <p:spPr>
          <a:xfrm>
            <a:off x="4725900" y="1460025"/>
            <a:ext cx="3698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Nuestra</a:t>
            </a:r>
            <a:r>
              <a:rPr lang="en"/>
              <a:t> solución: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6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Objetivos del Proyecto</a:t>
            </a:r>
            <a:br>
              <a:rPr lang="en"/>
            </a:br>
            <a:endParaRPr/>
          </a:p>
        </p:txBody>
      </p:sp>
      <p:sp>
        <p:nvSpPr>
          <p:cNvPr id="1399" name="Google Shape;1399;p6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3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400" name="Google Shape;1400;p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4930725" y="1061800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316edd389fe_0_14"/>
          <p:cNvSpPr txBox="1"/>
          <p:nvPr/>
        </p:nvSpPr>
        <p:spPr>
          <a:xfrm>
            <a:off x="267391" y="1743725"/>
            <a:ext cx="25572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Objetivo </a:t>
            </a:r>
            <a:r>
              <a:rPr b="1" lang="en" sz="2000">
                <a:solidFill>
                  <a:srgbClr val="2A676D"/>
                </a:solidFill>
                <a:latin typeface="Archivo"/>
                <a:ea typeface="Archivo"/>
                <a:cs typeface="Archivo"/>
                <a:sym typeface="Archivo"/>
              </a:rPr>
              <a:t>General</a:t>
            </a:r>
            <a:endParaRPr b="1" sz="2000">
              <a:solidFill>
                <a:srgbClr val="2A676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06" name="Google Shape;1406;g316edd389fe_0_14"/>
          <p:cNvSpPr txBox="1"/>
          <p:nvPr/>
        </p:nvSpPr>
        <p:spPr>
          <a:xfrm>
            <a:off x="267362" y="2182654"/>
            <a:ext cx="25572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Facilitar la compra de productos 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tecnológicos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para usuarios sin conocimiento en el 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área</a:t>
            </a:r>
            <a:endParaRPr b="0" i="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07" name="Google Shape;1407;g316edd389fe_0_14"/>
          <p:cNvSpPr/>
          <p:nvPr/>
        </p:nvSpPr>
        <p:spPr>
          <a:xfrm flipH="1" rot="5400000">
            <a:off x="1459230" y="2760136"/>
            <a:ext cx="3022078" cy="10900"/>
          </a:xfrm>
          <a:custGeom>
            <a:rect b="b" l="l" r="r" t="t"/>
            <a:pathLst>
              <a:path extrusionOk="0" fill="none" h="1" w="5962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g316edd389fe_0_14"/>
          <p:cNvSpPr txBox="1"/>
          <p:nvPr/>
        </p:nvSpPr>
        <p:spPr>
          <a:xfrm>
            <a:off x="3131375" y="1856675"/>
            <a:ext cx="1986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Gestión de cuentas de usuario (registro, inicio de sesión, validación segura).</a:t>
            </a:r>
            <a:endParaRPr b="0" i="0" sz="13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09" name="Google Shape;1409;g316edd389fe_0_14"/>
          <p:cNvSpPr txBox="1"/>
          <p:nvPr/>
        </p:nvSpPr>
        <p:spPr>
          <a:xfrm>
            <a:off x="7062463" y="1881800"/>
            <a:ext cx="1600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Administración de inventario y productos en stock.</a:t>
            </a:r>
            <a:endParaRPr b="0" i="0" sz="13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0" name="Google Shape;1410;g316edd389fe_0_14"/>
          <p:cNvSpPr txBox="1"/>
          <p:nvPr>
            <p:ph idx="4294967295" type="title"/>
          </p:nvPr>
        </p:nvSpPr>
        <p:spPr>
          <a:xfrm>
            <a:off x="3634275" y="1120763"/>
            <a:ext cx="901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1" name="Google Shape;1411;g316edd389fe_0_14"/>
          <p:cNvSpPr txBox="1"/>
          <p:nvPr>
            <p:ph idx="4294967295" type="title"/>
          </p:nvPr>
        </p:nvSpPr>
        <p:spPr>
          <a:xfrm>
            <a:off x="7412101" y="1145888"/>
            <a:ext cx="901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r>
              <a:rPr lang="en"/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2" name="Google Shape;1412;g316edd389fe_0_14"/>
          <p:cNvSpPr txBox="1"/>
          <p:nvPr/>
        </p:nvSpPr>
        <p:spPr>
          <a:xfrm>
            <a:off x="3809112" y="3838750"/>
            <a:ext cx="183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Facilitación del proceso de compra y pago.</a:t>
            </a:r>
            <a:endParaRPr b="0" i="0" sz="13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3" name="Google Shape;1413;g316edd389fe_0_14"/>
          <p:cNvSpPr txBox="1"/>
          <p:nvPr>
            <p:ph idx="4294967295" type="title"/>
          </p:nvPr>
        </p:nvSpPr>
        <p:spPr>
          <a:xfrm>
            <a:off x="4260200" y="3171538"/>
            <a:ext cx="901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r>
              <a:rPr lang="en"/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4" name="Google Shape;1414;g316edd389fe_0_14"/>
          <p:cNvSpPr txBox="1"/>
          <p:nvPr/>
        </p:nvSpPr>
        <p:spPr>
          <a:xfrm>
            <a:off x="5188225" y="1881788"/>
            <a:ext cx="1712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Gestión del Empleado (Productos, Categorias, Etiquetas)</a:t>
            </a:r>
            <a:endParaRPr b="0" i="0" sz="13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5" name="Google Shape;1415;g316edd389fe_0_14"/>
          <p:cNvSpPr txBox="1"/>
          <p:nvPr>
            <p:ph idx="4294967295" type="title"/>
          </p:nvPr>
        </p:nvSpPr>
        <p:spPr>
          <a:xfrm>
            <a:off x="5583150" y="1145888"/>
            <a:ext cx="901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r>
              <a:rPr lang="en"/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6" name="Google Shape;1416;g316edd389fe_0_14"/>
          <p:cNvSpPr txBox="1"/>
          <p:nvPr/>
        </p:nvSpPr>
        <p:spPr>
          <a:xfrm>
            <a:off x="6477900" y="3838750"/>
            <a:ext cx="183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Administración</a:t>
            </a: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de pedidos y valoraciones</a:t>
            </a:r>
            <a:endParaRPr b="0" i="0" sz="13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7" name="Google Shape;1417;g316edd389fe_0_14"/>
          <p:cNvSpPr txBox="1"/>
          <p:nvPr>
            <p:ph idx="4294967295" type="title"/>
          </p:nvPr>
        </p:nvSpPr>
        <p:spPr>
          <a:xfrm>
            <a:off x="6909338" y="3171538"/>
            <a:ext cx="901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r>
              <a:rPr lang="en"/>
              <a:t>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7"/>
          <p:cNvSpPr txBox="1"/>
          <p:nvPr>
            <p:ph type="title"/>
          </p:nvPr>
        </p:nvSpPr>
        <p:spPr>
          <a:xfrm>
            <a:off x="368592" y="2645116"/>
            <a:ext cx="4709871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400"/>
              <a:t>Funcionalidades del Sistema</a:t>
            </a:r>
            <a:endParaRPr sz="4400"/>
          </a:p>
        </p:txBody>
      </p:sp>
      <p:sp>
        <p:nvSpPr>
          <p:cNvPr id="1423" name="Google Shape;1423;p7"/>
          <p:cNvSpPr txBox="1"/>
          <p:nvPr>
            <p:ph idx="2" type="title"/>
          </p:nvPr>
        </p:nvSpPr>
        <p:spPr>
          <a:xfrm>
            <a:off x="368592" y="1803316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>
                <a:solidFill>
                  <a:srgbClr val="2A676D"/>
                </a:solidFill>
              </a:rPr>
              <a:t>4</a:t>
            </a:r>
            <a:endParaRPr>
              <a:solidFill>
                <a:srgbClr val="2A676D"/>
              </a:solidFill>
            </a:endParaRPr>
          </a:p>
        </p:txBody>
      </p:sp>
      <p:pic>
        <p:nvPicPr>
          <p:cNvPr id="1424" name="Google Shape;1424;p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189" r="8482" t="0"/>
          <a:stretch/>
        </p:blipFill>
        <p:spPr>
          <a:xfrm>
            <a:off x="5303519" y="1061787"/>
            <a:ext cx="3500026" cy="301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Management and Analytics Thesis Defense by Slidesgo">
  <a:themeElements>
    <a:clrScheme name="Simple Light">
      <a:dk1>
        <a:srgbClr val="353552"/>
      </a:dk1>
      <a:lt1>
        <a:srgbClr val="F5F5F5"/>
      </a:lt1>
      <a:dk2>
        <a:srgbClr val="6875A7"/>
      </a:dk2>
      <a:lt2>
        <a:srgbClr val="6ABEC5"/>
      </a:lt2>
      <a:accent1>
        <a:srgbClr val="AFE0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E3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