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Catamaran"/>
      <p:regular r:id="rId41"/>
      <p:bold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Archivo Medium"/>
      <p:regular r:id="rId47"/>
      <p:bold r:id="rId48"/>
      <p:italic r:id="rId49"/>
      <p:boldItalic r:id="rId50"/>
    </p:embeddedFont>
    <p:embeddedFont>
      <p:font typeface="Catamaran Medium"/>
      <p:regular r:id="rId51"/>
      <p:bold r:id="rId52"/>
    </p:embeddedFont>
    <p:embeddedFont>
      <p:font typeface="Archiv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hS6E9qFSpkf73ANUVMs8SAoea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Catamaran-bold.fntdata"/><Relationship Id="rId41" Type="http://schemas.openxmlformats.org/officeDocument/2006/relationships/font" Target="fonts/Catamaran-regular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chivoMedium-bold.fntdata"/><Relationship Id="rId47" Type="http://schemas.openxmlformats.org/officeDocument/2006/relationships/font" Target="fonts/ArchivoMedium-regular.fntdata"/><Relationship Id="rId49" Type="http://schemas.openxmlformats.org/officeDocument/2006/relationships/font" Target="fonts/Archivo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atamaranMedium-regular.fntdata"/><Relationship Id="rId50" Type="http://schemas.openxmlformats.org/officeDocument/2006/relationships/font" Target="fonts/ArchivoMedium-boldItalic.fntdata"/><Relationship Id="rId53" Type="http://schemas.openxmlformats.org/officeDocument/2006/relationships/font" Target="fonts/Archivo-regular.fntdata"/><Relationship Id="rId52" Type="http://schemas.openxmlformats.org/officeDocument/2006/relationships/font" Target="fonts/CatamaranMedium-bold.fntdata"/><Relationship Id="rId11" Type="http://schemas.openxmlformats.org/officeDocument/2006/relationships/slide" Target="slides/slide7.xml"/><Relationship Id="rId55" Type="http://schemas.openxmlformats.org/officeDocument/2006/relationships/font" Target="fonts/Archivo-italic.fntdata"/><Relationship Id="rId10" Type="http://schemas.openxmlformats.org/officeDocument/2006/relationships/slide" Target="slides/slide6.xml"/><Relationship Id="rId54" Type="http://schemas.openxmlformats.org/officeDocument/2006/relationships/font" Target="fonts/Archivo-bold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Archiv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16edd389f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316edd389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16edd389f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1" name="Google Shape;1441;g316edd389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316edd389fe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g316edd389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5" name="Google Shape;14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16edd389fe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g316edd389f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16edd389fe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g316edd389f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31c7a83efd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g31c7a83ef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31c75a4e7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4" name="Google Shape;1544;g31c75a4e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31c7a83efd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3" name="Google Shape;1553;g31c7a83e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31c75a4e72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9" name="Google Shape;1559;g31c75a4e7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317226809fe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7" name="Google Shape;1577;g317226809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1c7a83efd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g31c7a83ef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4" name="Google Shape;16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16edd389fe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1" name="Google Shape;1611;g316edd389f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1c7a83efd4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2" name="Google Shape;1622;g31c7a83efd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17226809fe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0" name="Google Shape;1630;g317226809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317226809f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g317226809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3184b0e7d9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6" name="Google Shape;1646;g3184b0e7d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5" name="Google Shape;16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317226809f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5" name="Google Shape;1675;g317226809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18e9ccdb4e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3" name="Google Shape;1683;g318e9ccdb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318e9ccdb4e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4" name="Google Shape;1714;g318e9ccdb4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18e9ccdb4e_1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3" name="Google Shape;1753;g318e9ccdb4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317226809f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2" name="Google Shape;1792;g317226809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3" name="Google Shape;13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16edd389f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g316edd389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316edd389f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316edd389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505532" y="-719250"/>
            <a:ext cx="9990882" cy="6050605"/>
            <a:chOff x="-505532" y="-719250"/>
            <a:chExt cx="9990882" cy="6050605"/>
          </a:xfrm>
        </p:grpSpPr>
        <p:grpSp>
          <p:nvGrpSpPr>
            <p:cNvPr id="10" name="Google Shape;10;p58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5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5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5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5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5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5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5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5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5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5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5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58"/>
              <p:cNvCxnSpPr>
                <a:stCxn id="12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58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58"/>
              <p:cNvCxnSpPr>
                <a:stCxn id="19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58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58"/>
              <p:cNvCxnSpPr>
                <a:stCxn id="22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" name="Google Shape;31;p5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58"/>
              <p:cNvCxnSpPr>
                <a:stCxn id="16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" name="Google Shape;33;p5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58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58"/>
            <p:cNvGrpSpPr/>
            <p:nvPr/>
          </p:nvGrpSpPr>
          <p:grpSpPr>
            <a:xfrm>
              <a:off x="-505532" y="4226447"/>
              <a:ext cx="3290857" cy="1104908"/>
              <a:chOff x="-505532" y="4226447"/>
              <a:chExt cx="3290857" cy="1104908"/>
            </a:xfrm>
          </p:grpSpPr>
          <p:cxnSp>
            <p:nvCxnSpPr>
              <p:cNvPr id="36" name="Google Shape;36;p58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" name="Google Shape;38;p58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58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5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58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5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58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58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58"/>
              <p:cNvCxnSpPr>
                <a:stCxn id="40" idx="3"/>
              </p:cNvCxnSpPr>
              <p:nvPr/>
            </p:nvCxnSpPr>
            <p:spPr>
              <a:xfrm flipH="1" rot="10800000">
                <a:off x="411967" y="474652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" name="Google Shape;47;p58"/>
            <p:cNvGrpSpPr/>
            <p:nvPr/>
          </p:nvGrpSpPr>
          <p:grpSpPr>
            <a:xfrm flipH="1" rot="10800000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58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5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58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58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58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" name="Google Shape;54;p58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58"/>
          <p:cNvSpPr/>
          <p:nvPr>
            <p:ph idx="2" type="pic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58"/>
          <p:cNvSpPr txBox="1"/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58"/>
          <p:cNvSpPr txBox="1"/>
          <p:nvPr>
            <p:ph idx="1" type="subTitle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5" name="Google Shape;465;p67"/>
          <p:cNvSpPr/>
          <p:nvPr>
            <p:ph idx="2" type="pic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6" name="Google Shape;466;p67"/>
          <p:cNvGrpSpPr/>
          <p:nvPr/>
        </p:nvGrpSpPr>
        <p:grpSpPr>
          <a:xfrm>
            <a:off x="3451828" y="-849674"/>
            <a:ext cx="6322034" cy="6821397"/>
            <a:chOff x="3451828" y="-849674"/>
            <a:chExt cx="6322034" cy="6821397"/>
          </a:xfrm>
        </p:grpSpPr>
        <p:grpSp>
          <p:nvGrpSpPr>
            <p:cNvPr id="467" name="Google Shape;467;p67"/>
            <p:cNvGrpSpPr/>
            <p:nvPr/>
          </p:nvGrpSpPr>
          <p:grpSpPr>
            <a:xfrm rot="10800000">
              <a:off x="6356058" y="3526975"/>
              <a:ext cx="3417804" cy="2444748"/>
              <a:chOff x="5222059" y="1707050"/>
              <a:chExt cx="3417804" cy="2444748"/>
            </a:xfrm>
          </p:grpSpPr>
          <p:grpSp>
            <p:nvGrpSpPr>
              <p:cNvPr id="468" name="Google Shape;468;p67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69" name="Google Shape;46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0" name="Google Shape;470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1" name="Google Shape;471;p6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2" name="Google Shape;472;p67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73" name="Google Shape;473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4" name="Google Shape;474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5" name="Google Shape;475;p67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76" name="Google Shape;476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7" name="Google Shape;477;p6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78" name="Google Shape;478;p67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79" name="Google Shape;479;p67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80" name="Google Shape;480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1" name="Google Shape;481;p6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2" name="Google Shape;482;p6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83" name="Google Shape;483;p67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4" name="Google Shape;484;p67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67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86" name="Google Shape;486;p67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87" name="Google Shape;487;p67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88" name="Google Shape;488;p67"/>
                  <p:cNvCxnSpPr>
                    <a:stCxn id="48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489" name="Google Shape;489;p67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90" name="Google Shape;490;p6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91" name="Google Shape;491;p67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92" name="Google Shape;492;p67"/>
                    <p:cNvCxnSpPr>
                      <a:stCxn id="47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493" name="Google Shape;493;p6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94" name="Google Shape;494;p6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5" name="Google Shape;495;p6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6" name="Google Shape;496;p67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7" name="Google Shape;497;p67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498" name="Google Shape;498;p6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99" name="Google Shape;49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6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2" name="Google Shape;502;p6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503" name="Google Shape;503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6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5" name="Google Shape;505;p6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506" name="Google Shape;506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7" name="Google Shape;507;p6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8" name="Google Shape;508;p67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509" name="Google Shape;50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6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1" name="Google Shape;511;p67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2" name="Google Shape;512;p6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3" name="Google Shape;513;p67"/>
              <p:cNvCxnSpPr>
                <a:stCxn id="499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67"/>
              <p:cNvCxnSpPr>
                <a:stCxn id="50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67"/>
              <p:cNvCxnSpPr>
                <a:stCxn id="506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7"/>
              <p:cNvCxnSpPr>
                <a:stCxn id="5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67"/>
              <p:cNvCxnSpPr>
                <a:stCxn id="509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8" name="Google Shape;518;p67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9" name="Google Shape;519;p67"/>
              <p:cNvCxnSpPr>
                <a:stCxn id="503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0" name="Google Shape;520;p6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67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4" name="Google Shape;524;p68"/>
          <p:cNvGrpSpPr/>
          <p:nvPr/>
        </p:nvGrpSpPr>
        <p:grpSpPr>
          <a:xfrm flipH="1" rot="10800000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525" name="Google Shape;525;p68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526" name="Google Shape;526;p68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527" name="Google Shape;527;p6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68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6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0" name="Google Shape;530;p68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531" name="Google Shape;531;p6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68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6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34" name="Google Shape;534;p68"/>
              <p:cNvCxnSpPr>
                <a:stCxn id="531" idx="0"/>
                <a:endCxn id="527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5" name="Google Shape;535;p68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536" name="Google Shape;536;p68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68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38" name="Google Shape;538;p68"/>
              <p:cNvCxnSpPr>
                <a:stCxn id="531" idx="3"/>
                <a:endCxn id="536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9" name="Google Shape;539;p68"/>
              <p:cNvGrpSpPr/>
              <p:nvPr/>
            </p:nvGrpSpPr>
            <p:grpSpPr>
              <a:xfrm>
                <a:off x="8471225" y="665336"/>
                <a:ext cx="436661" cy="1124930"/>
                <a:chOff x="8471225" y="665336"/>
                <a:chExt cx="436661" cy="1124930"/>
              </a:xfrm>
            </p:grpSpPr>
            <p:cxnSp>
              <p:nvCxnSpPr>
                <p:cNvPr id="540" name="Google Shape;540;p68"/>
                <p:cNvCxnSpPr>
                  <a:stCxn id="527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68"/>
                <p:cNvCxnSpPr>
                  <a:endCxn id="542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43" name="Google Shape;543;p68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42" name="Google Shape;542;p68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4" name="Google Shape;544;p68"/>
          <p:cNvGrpSpPr/>
          <p:nvPr/>
        </p:nvGrpSpPr>
        <p:grpSpPr>
          <a:xfrm flipH="1" rot="10800000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545" name="Google Shape;545;p68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546" name="Google Shape;546;p68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7" name="Google Shape;547;p68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8" name="Google Shape;548;p68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49" name="Google Shape;549;p68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1" name="Google Shape;551;p68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552" name="Google Shape;552;p68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553" name="Google Shape;553;p68"/>
                <p:cNvCxnSpPr>
                  <a:stCxn id="546" idx="3"/>
                </p:cNvCxnSpPr>
                <p:nvPr/>
              </p:nvCxnSpPr>
              <p:spPr>
                <a:xfrm rot="10800000">
                  <a:off x="7612919" y="297550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554" name="Google Shape;554;p68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555" name="Google Shape;555;p68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6" name="Google Shape;556;p68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57" name="Google Shape;557;p68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58" name="Google Shape;558;p68"/>
              <p:cNvCxnSpPr/>
              <p:nvPr/>
            </p:nvCxnSpPr>
            <p:spPr>
              <a:xfrm flipH="1" rot="10800000">
                <a:off x="7261350" y="1744525"/>
                <a:ext cx="315600" cy="54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9" name="Google Shape;559;p68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60" name="Google Shape;560;p68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1" name="Google Shape;561;p68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FE0D9">
                <a:alpha val="5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4" name="Google Shape;564;p69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69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69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69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68" name="Google Shape;568;p69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69" name="Google Shape;569;p69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570" name="Google Shape;570;p69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571" name="Google Shape;571;p69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572" name="Google Shape;572;p69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573" name="Google Shape;573;p69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4" name="Google Shape;574;p69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5" name="Google Shape;575;p69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6" name="Google Shape;576;p6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577" name="Google Shape;577;p6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6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9" name="Google Shape;579;p6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580" name="Google Shape;580;p6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6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82" name="Google Shape;582;p69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3" name="Google Shape;583;p69"/>
              <p:cNvCxnSpPr>
                <a:stCxn id="580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69"/>
              <p:cNvCxnSpPr>
                <a:stCxn id="57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5" name="Google Shape;585;p69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6" name="Google Shape;586;p69"/>
              <p:cNvCxnSpPr>
                <a:stCxn id="577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7" name="Google Shape;587;p6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69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9" name="Google Shape;589;p69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590" name="Google Shape;590;p69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69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2" name="Google Shape;592;p69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593" name="Google Shape;593;p69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594" name="Google Shape;594;p69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69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96" name="Google Shape;596;p69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7" name="Google Shape;597;p69"/>
              <p:cNvCxnSpPr>
                <a:stCxn id="594" idx="3"/>
              </p:cNvCxnSpPr>
              <p:nvPr/>
            </p:nvCxnSpPr>
            <p:spPr>
              <a:xfrm>
                <a:off x="533762" y="42748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8" name="Google Shape;598;p69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1" name="Google Shape;601;p70"/>
          <p:cNvSpPr txBox="1"/>
          <p:nvPr>
            <p:ph idx="1" type="subTitle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70"/>
          <p:cNvSpPr txBox="1"/>
          <p:nvPr>
            <p:ph idx="2" type="subTitle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70"/>
          <p:cNvSpPr txBox="1"/>
          <p:nvPr>
            <p:ph idx="3" type="subTitle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0"/>
          <p:cNvSpPr txBox="1"/>
          <p:nvPr>
            <p:ph idx="4" type="subTitle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05" name="Google Shape;605;p70"/>
          <p:cNvSpPr txBox="1"/>
          <p:nvPr>
            <p:ph idx="5" type="subTitle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06" name="Google Shape;606;p70"/>
          <p:cNvSpPr txBox="1"/>
          <p:nvPr>
            <p:ph idx="6" type="subTitle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607" name="Google Shape;607;p70"/>
          <p:cNvGrpSpPr/>
          <p:nvPr/>
        </p:nvGrpSpPr>
        <p:grpSpPr>
          <a:xfrm>
            <a:off x="-266412" y="169275"/>
            <a:ext cx="9838804" cy="5482894"/>
            <a:chOff x="-266412" y="169275"/>
            <a:chExt cx="9838804" cy="5482894"/>
          </a:xfrm>
        </p:grpSpPr>
        <p:grpSp>
          <p:nvGrpSpPr>
            <p:cNvPr id="608" name="Google Shape;608;p70"/>
            <p:cNvGrpSpPr/>
            <p:nvPr/>
          </p:nvGrpSpPr>
          <p:grpSpPr>
            <a:xfrm rot="5400000">
              <a:off x="7563177" y="3721380"/>
              <a:ext cx="2280942" cy="1580637"/>
              <a:chOff x="7469202" y="-252046"/>
              <a:chExt cx="2280942" cy="1580637"/>
            </a:xfrm>
          </p:grpSpPr>
          <p:grpSp>
            <p:nvGrpSpPr>
              <p:cNvPr id="609" name="Google Shape;609;p70"/>
              <p:cNvGrpSpPr/>
              <p:nvPr/>
            </p:nvGrpSpPr>
            <p:grpSpPr>
              <a:xfrm>
                <a:off x="8488484" y="-252046"/>
                <a:ext cx="1261660" cy="1580637"/>
                <a:chOff x="484534" y="-782621"/>
                <a:chExt cx="1261660" cy="1580637"/>
              </a:xfrm>
            </p:grpSpPr>
            <p:grpSp>
              <p:nvGrpSpPr>
                <p:cNvPr id="610" name="Google Shape;610;p70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611" name="Google Shape;611;p70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2" name="Google Shape;612;p70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70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14" name="Google Shape;614;p70"/>
                <p:cNvCxnSpPr>
                  <a:stCxn id="611" idx="1"/>
                </p:cNvCxnSpPr>
                <p:nvPr/>
              </p:nvCxnSpPr>
              <p:spPr>
                <a:xfrm flipH="1" rot="-5400000">
                  <a:off x="1352594" y="404416"/>
                  <a:ext cx="501600" cy="28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5" name="Google Shape;615;p70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16" name="Google Shape;616;p70"/>
              <p:cNvCxnSpPr>
                <a:stCxn id="611" idx="3"/>
                <a:endCxn id="617" idx="0"/>
              </p:cNvCxnSpPr>
              <p:nvPr/>
            </p:nvCxnSpPr>
            <p:spPr>
              <a:xfrm>
                <a:off x="8132384" y="-68628"/>
                <a:ext cx="0" cy="7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7" name="Google Shape;617;p70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18" name="Google Shape;618;p70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619" name="Google Shape;619;p70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20" name="Google Shape;620;p7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23" name="Google Shape;623;p70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4" name="Google Shape;624;p70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25" name="Google Shape;625;p70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26" name="Google Shape;626;p70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27" name="Google Shape;627;p70"/>
                  <p:cNvCxnSpPr>
                    <a:stCxn id="62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28" name="Google Shape;628;p70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29" name="Google Shape;629;p7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30" name="Google Shape;630;p70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31" name="Google Shape;631;p7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32" name="Google Shape;632;p7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33" name="Google Shape;633;p7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34" name="Google Shape;634;p70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70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70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637" name="Google Shape;637;p70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638" name="Google Shape;638;p70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639" name="Google Shape;639;p70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640" name="Google Shape;640;p7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1" name="Google Shape;641;p70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2" name="Google Shape;642;p7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43" name="Google Shape;643;p70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4" name="Google Shape;644;p70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45" name="Google Shape;645;p70"/>
                <p:cNvCxnSpPr>
                  <a:stCxn id="640" idx="1"/>
                  <a:endCxn id="646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46" name="Google Shape;646;p70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7" name="Google Shape;647;p70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48" name="Google Shape;648;p70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70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2" name="Google Shape;652;p71"/>
          <p:cNvSpPr txBox="1"/>
          <p:nvPr>
            <p:ph idx="1" type="subTitle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71"/>
          <p:cNvSpPr txBox="1"/>
          <p:nvPr>
            <p:ph idx="2" type="subTitle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71"/>
          <p:cNvSpPr txBox="1"/>
          <p:nvPr>
            <p:ph idx="3" type="subTitle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71"/>
          <p:cNvSpPr txBox="1"/>
          <p:nvPr>
            <p:ph idx="4" type="subTitle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71"/>
          <p:cNvSpPr txBox="1"/>
          <p:nvPr>
            <p:ph idx="5" type="subTitle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71"/>
          <p:cNvSpPr txBox="1"/>
          <p:nvPr>
            <p:ph idx="6" type="subTitle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71"/>
          <p:cNvSpPr txBox="1"/>
          <p:nvPr>
            <p:ph idx="7" type="subTitle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59" name="Google Shape;659;p71"/>
          <p:cNvSpPr txBox="1"/>
          <p:nvPr>
            <p:ph idx="8" type="subTitle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0" name="Google Shape;660;p71"/>
          <p:cNvSpPr txBox="1"/>
          <p:nvPr>
            <p:ph idx="9" type="subTitle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1" name="Google Shape;661;p71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2" name="Google Shape;662;p71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3" name="Google Shape;663;p71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664" name="Google Shape;664;p71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665" name="Google Shape;665;p71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666" name="Google Shape;666;p7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67" name="Google Shape;667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8" name="Google Shape;668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9" name="Google Shape;669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70" name="Google Shape;670;p71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1" name="Google Shape;671;p7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72" name="Google Shape;672;p7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73" name="Google Shape;673;p7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74" name="Google Shape;674;p71"/>
                  <p:cNvCxnSpPr>
                    <a:stCxn id="66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75" name="Google Shape;675;p7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76" name="Google Shape;676;p7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7" name="Google Shape;677;p7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8" name="Google Shape;678;p7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79" name="Google Shape;679;p7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0" name="Google Shape;680;p7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1" name="Google Shape;681;p7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2" name="Google Shape;682;p7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83" name="Google Shape;683;p71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684" name="Google Shape;684;p7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5" name="Google Shape;685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6" name="Google Shape;686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7" name="Google Shape;687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8" name="Google Shape;688;p71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9" name="Google Shape;689;p7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90" name="Google Shape;690;p7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91" name="Google Shape;691;p7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92" name="Google Shape;692;p71"/>
                  <p:cNvCxnSpPr>
                    <a:stCxn id="68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93" name="Google Shape;693;p7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94" name="Google Shape;694;p7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95" name="Google Shape;695;p7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96" name="Google Shape;696;p7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97" name="Google Shape;697;p7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98" name="Google Shape;698;p7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9" name="Google Shape;699;p7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0" name="Google Shape;700;p71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1" name="Google Shape;701;p71"/>
            <p:cNvGrpSpPr/>
            <p:nvPr/>
          </p:nvGrpSpPr>
          <p:grpSpPr>
            <a:xfrm flipH="1" rot="10800000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702" name="Google Shape;702;p71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703" name="Google Shape;703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5" name="Google Shape;705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06" name="Google Shape;706;p71"/>
              <p:cNvGrpSpPr/>
              <p:nvPr/>
            </p:nvGrpSpPr>
            <p:grpSpPr>
              <a:xfrm flipH="1" rot="10800000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707" name="Google Shape;707;p71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8" name="Google Shape;708;p71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9" name="Google Shape;709;p71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">
  <p:cSld name="TITLE_AND_BODY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2" name="Google Shape;712;p72"/>
          <p:cNvSpPr txBox="1"/>
          <p:nvPr>
            <p:ph idx="1" type="body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3" name="Google Shape;713;p72"/>
          <p:cNvGrpSpPr/>
          <p:nvPr/>
        </p:nvGrpSpPr>
        <p:grpSpPr>
          <a:xfrm>
            <a:off x="107819" y="-693575"/>
            <a:ext cx="10278994" cy="6189648"/>
            <a:chOff x="107819" y="-693575"/>
            <a:chExt cx="10278994" cy="6189648"/>
          </a:xfrm>
        </p:grpSpPr>
        <p:grpSp>
          <p:nvGrpSpPr>
            <p:cNvPr id="714" name="Google Shape;714;p72"/>
            <p:cNvGrpSpPr/>
            <p:nvPr/>
          </p:nvGrpSpPr>
          <p:grpSpPr>
            <a:xfrm>
              <a:off x="6969009" y="3051325"/>
              <a:ext cx="3417804" cy="2444748"/>
              <a:chOff x="5222059" y="1707050"/>
              <a:chExt cx="3417804" cy="2444748"/>
            </a:xfrm>
          </p:grpSpPr>
          <p:grpSp>
            <p:nvGrpSpPr>
              <p:cNvPr id="715" name="Google Shape;715;p72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716" name="Google Shape;71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7" name="Google Shape;717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8" name="Google Shape;718;p72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9" name="Google Shape;719;p72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720" name="Google Shape;720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1" name="Google Shape;721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22" name="Google Shape;722;p72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723" name="Google Shape;723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7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25" name="Google Shape;725;p72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26" name="Google Shape;726;p72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727" name="Google Shape;727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8" name="Google Shape;728;p72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9" name="Google Shape;729;p72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30" name="Google Shape;730;p72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1" name="Google Shape;731;p72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2" name="Google Shape;732;p72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33" name="Google Shape;733;p72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734" name="Google Shape;734;p72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735" name="Google Shape;735;p72"/>
                  <p:cNvCxnSpPr>
                    <a:stCxn id="72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36" name="Google Shape;736;p72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737" name="Google Shape;737;p72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8" name="Google Shape;738;p72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9" name="Google Shape;739;p72"/>
                    <p:cNvCxnSpPr>
                      <a:stCxn id="72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740" name="Google Shape;740;p72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1" name="Google Shape;741;p72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42" name="Google Shape;742;p72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43" name="Google Shape;743;p72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44" name="Google Shape;744;p72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745" name="Google Shape;745;p7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746" name="Google Shape;74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7" name="Google Shape;747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8" name="Google Shape;748;p7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49" name="Google Shape;749;p7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750" name="Google Shape;750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1" name="Google Shape;751;p7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2" name="Google Shape;752;p7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753" name="Google Shape;753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7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7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7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58" name="Google Shape;758;p7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9" name="Google Shape;759;p72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0" name="Google Shape;760;p72"/>
              <p:cNvCxnSpPr>
                <a:stCxn id="746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72"/>
              <p:cNvCxnSpPr>
                <a:stCxn id="7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72"/>
              <p:cNvCxnSpPr>
                <a:stCxn id="753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3" name="Google Shape;763;p72"/>
              <p:cNvCxnSpPr>
                <a:stCxn id="7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4" name="Google Shape;764;p72"/>
              <p:cNvCxnSpPr>
                <a:stCxn id="756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5" name="Google Shape;765;p7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6" name="Google Shape;766;p72"/>
              <p:cNvCxnSpPr>
                <a:stCxn id="750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7" name="Google Shape;767;p7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72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9" name="Google Shape;769;p72"/>
            <p:cNvGrpSpPr/>
            <p:nvPr/>
          </p:nvGrpSpPr>
          <p:grpSpPr>
            <a:xfrm flipH="1" rot="-5400000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770" name="Google Shape;770;p7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771" name="Google Shape;771;p7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72" name="Google Shape;772;p7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3" name="Google Shape;773;p7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4" name="Google Shape;774;p7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75" name="Google Shape;775;p7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6" name="Google Shape;776;p7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77" name="Google Shape;777;p72"/>
              <p:cNvCxnSpPr>
                <a:stCxn id="772" idx="1"/>
                <a:endCxn id="778" idx="0"/>
              </p:cNvCxnSpPr>
              <p:nvPr/>
            </p:nvCxnSpPr>
            <p:spPr>
              <a:xfrm flipH="1" rot="-5400000">
                <a:off x="4749671" y="2219383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8" name="Google Shape;778;p7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7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2" name="Google Shape;782;p73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783" name="Google Shape;783;p73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784" name="Google Shape;784;p73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785" name="Google Shape;785;p73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86" name="Google Shape;786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7" name="Google Shape;787;p73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88" name="Google Shape;788;p73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89" name="Google Shape;789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0" name="Google Shape;790;p73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91" name="Google Shape;791;p73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92" name="Google Shape;792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3" name="Google Shape;793;p73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4" name="Google Shape;794;p73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5" name="Google Shape;795;p73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796" name="Google Shape;796;p73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7" name="Google Shape;797;p73"/>
                <p:cNvCxnSpPr>
                  <a:stCxn id="792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8" name="Google Shape;798;p73"/>
                <p:cNvCxnSpPr>
                  <a:stCxn id="789" idx="0"/>
                </p:cNvCxnSpPr>
                <p:nvPr/>
              </p:nvCxnSpPr>
              <p:spPr>
                <a:xfrm>
                  <a:off x="6136633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9" name="Google Shape;799;p73"/>
                <p:cNvCxnSpPr>
                  <a:stCxn id="786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0" name="Google Shape;800;p73"/>
                <p:cNvCxnSpPr>
                  <a:stCxn id="792" idx="1"/>
                  <a:endCxn id="801" idx="1"/>
                </p:cNvCxnSpPr>
                <p:nvPr/>
              </p:nvCxnSpPr>
              <p:spPr>
                <a:xfrm>
                  <a:off x="6550282" y="1109348"/>
                  <a:ext cx="56400" cy="94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01" name="Google Shape;801;p73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802" name="Google Shape;802;p73"/>
                <p:cNvCxnSpPr>
                  <a:stCxn id="786" idx="5"/>
                </p:cNvCxnSpPr>
                <p:nvPr/>
              </p:nvCxnSpPr>
              <p:spPr>
                <a:xfrm flipH="1" rot="10800000">
                  <a:off x="7079104" y="-816056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03" name="Google Shape;803;p73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4" name="Google Shape;804;p73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5" name="Google Shape;805;p73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806" name="Google Shape;806;p7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7" name="Google Shape;807;p7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8" name="Google Shape;808;p73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09" name="Google Shape;809;p73"/>
              <p:cNvCxnSpPr>
                <a:stCxn id="806" idx="3"/>
                <a:endCxn id="786" idx="0"/>
              </p:cNvCxnSpPr>
              <p:nvPr/>
            </p:nvCxnSpPr>
            <p:spPr>
              <a:xfrm>
                <a:off x="7382028" y="128507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10" name="Google Shape;810;p73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811" name="Google Shape;811;p73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12" name="Google Shape;812;p73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13" name="Google Shape;813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4" name="Google Shape;814;p73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5" name="Google Shape;815;p73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16" name="Google Shape;816;p73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73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18" name="Google Shape;818;p73"/>
              <p:cNvCxnSpPr>
                <a:stCxn id="813" idx="1"/>
                <a:endCxn id="819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9" name="Google Shape;819;p73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0" name="Google Shape;820;p73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1" name="Google Shape;821;p73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822" name="Google Shape;822;p73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823" name="Google Shape;823;p73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824" name="Google Shape;824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5" name="Google Shape;825;p73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26" name="Google Shape;826;p73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827" name="Google Shape;827;p73"/>
                <p:cNvCxnSpPr>
                  <a:stCxn id="824" idx="3"/>
                  <a:endCxn id="828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29" name="Google Shape;829;p73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8" name="Google Shape;828;p73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0" name="Google Shape;830;p73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3" name="Google Shape;833;p74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834" name="Google Shape;834;p74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35" name="Google Shape;835;p74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36" name="Google Shape;836;p74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37" name="Google Shape;837;p74"/>
          <p:cNvGrpSpPr/>
          <p:nvPr/>
        </p:nvGrpSpPr>
        <p:grpSpPr>
          <a:xfrm>
            <a:off x="-543500" y="130632"/>
            <a:ext cx="10264508" cy="5328201"/>
            <a:chOff x="-543500" y="130632"/>
            <a:chExt cx="10264508" cy="5328201"/>
          </a:xfrm>
        </p:grpSpPr>
        <p:grpSp>
          <p:nvGrpSpPr>
            <p:cNvPr id="838" name="Google Shape;838;p74"/>
            <p:cNvGrpSpPr/>
            <p:nvPr/>
          </p:nvGrpSpPr>
          <p:grpSpPr>
            <a:xfrm rot="5400000">
              <a:off x="8863778" y="1712813"/>
              <a:ext cx="725260" cy="989200"/>
              <a:chOff x="2136440" y="1592025"/>
              <a:chExt cx="725260" cy="989200"/>
            </a:xfrm>
          </p:grpSpPr>
          <p:grpSp>
            <p:nvGrpSpPr>
              <p:cNvPr id="839" name="Google Shape;839;p74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840" name="Google Shape;840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1" name="Google Shape;841;p7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2" name="Google Shape;842;p74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3" name="Google Shape;843;p74"/>
              <p:cNvCxnSpPr>
                <a:stCxn id="840" idx="3"/>
              </p:cNvCxnSpPr>
              <p:nvPr/>
            </p:nvCxnSpPr>
            <p:spPr>
              <a:xfrm rot="-5400000">
                <a:off x="2660100" y="20769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74"/>
              <p:cNvCxnSpPr>
                <a:stCxn id="840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5" name="Google Shape;845;p74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6" name="Google Shape;846;p74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847" name="Google Shape;847;p74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848" name="Google Shape;848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9" name="Google Shape;849;p7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0" name="Google Shape;850;p74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851" name="Google Shape;851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2" name="Google Shape;852;p74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53" name="Google Shape;853;p74"/>
              <p:cNvCxnSpPr>
                <a:stCxn id="851" idx="0"/>
              </p:cNvCxnSpPr>
              <p:nvPr/>
            </p:nvCxnSpPr>
            <p:spPr>
              <a:xfrm rot="5400000">
                <a:off x="2737582" y="29648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74"/>
              <p:cNvCxnSpPr>
                <a:stCxn id="848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5" name="Google Shape;855;p74"/>
              <p:cNvCxnSpPr>
                <a:stCxn id="848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6" name="Google Shape;856;p74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7" name="Google Shape;857;p74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858" name="Google Shape;858;p7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859" name="Google Shape;859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0" name="Google Shape;860;p7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1" name="Google Shape;861;p7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62" name="Google Shape;862;p74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7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64" name="Google Shape;864;p7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865" name="Google Shape;865;p7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866" name="Google Shape;866;p74"/>
                  <p:cNvCxnSpPr>
                    <a:stCxn id="85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67" name="Google Shape;867;p7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868" name="Google Shape;868;p7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69" name="Google Shape;869;p7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70" name="Google Shape;870;p7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71" name="Google Shape;871;p7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72" name="Google Shape;872;p7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73" name="Google Shape;873;p7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4" name="Google Shape;874;p74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5" name="Google Shape;875;p74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876" name="Google Shape;876;p74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7" name="Google Shape;877;p7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8" name="Google Shape;878;p7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9" name="Google Shape;879;p7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0" name="Google Shape;880;p7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81" name="Google Shape;881;p7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2" name="Google Shape;882;p74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83" name="Google Shape;883;p74"/>
              <p:cNvCxnSpPr>
                <a:stCxn id="878" idx="1"/>
                <a:endCxn id="884" idx="0"/>
              </p:cNvCxnSpPr>
              <p:nvPr/>
            </p:nvCxnSpPr>
            <p:spPr>
              <a:xfrm flipH="1" rot="-5400000">
                <a:off x="4749671" y="2219383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4" name="Google Shape;884;p7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5" name="Google Shape;885;p7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>
            <p:ph idx="2" type="pic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75"/>
          <p:cNvSpPr txBox="1"/>
          <p:nvPr>
            <p:ph idx="1" type="subTitle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3" type="subTitle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75"/>
          <p:cNvSpPr txBox="1"/>
          <p:nvPr>
            <p:ph idx="4" type="subTitle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75"/>
          <p:cNvSpPr txBox="1"/>
          <p:nvPr>
            <p:ph idx="5" type="subTitle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75"/>
          <p:cNvSpPr txBox="1"/>
          <p:nvPr>
            <p:ph idx="6" type="subTitle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4" name="Google Shape;894;p75"/>
          <p:cNvSpPr txBox="1"/>
          <p:nvPr>
            <p:ph idx="7" type="subTitle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5" name="Google Shape;895;p75"/>
          <p:cNvSpPr txBox="1"/>
          <p:nvPr>
            <p:ph idx="8" type="subTitle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6" name="Google Shape;896;p75"/>
          <p:cNvSpPr txBox="1"/>
          <p:nvPr>
            <p:ph idx="9" type="subTitle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97" name="Google Shape;897;p75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898" name="Google Shape;898;p75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899" name="Google Shape;899;p75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900" name="Google Shape;900;p7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1" name="Google Shape;901;p7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02" name="Google Shape;902;p75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903" name="Google Shape;903;p7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4" name="Google Shape;904;p7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5" name="Google Shape;905;p75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6" name="Google Shape;906;p75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7" name="Google Shape;907;p75"/>
              <p:cNvCxnSpPr>
                <a:stCxn id="90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8" name="Google Shape;908;p75"/>
              <p:cNvCxnSpPr>
                <a:stCxn id="903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9" name="Google Shape;909;p75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0" name="Google Shape;910;p75"/>
              <p:cNvCxnSpPr>
                <a:stCxn id="900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11" name="Google Shape;911;p75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2" name="Google Shape;912;p75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3" name="Google Shape;913;p75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914" name="Google Shape;914;p75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915" name="Google Shape;915;p7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16" name="Google Shape;916;p7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7" name="Google Shape;917;p7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8" name="Google Shape;918;p7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19" name="Google Shape;919;p7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0" name="Google Shape;920;p75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21" name="Google Shape;921;p75"/>
              <p:cNvCxnSpPr>
                <a:stCxn id="916" idx="1"/>
                <a:endCxn id="922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2" name="Google Shape;922;p7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3" name="Google Shape;923;p7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4" name="Google Shape;924;p75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925" name="Google Shape;925;p75"/>
              <p:cNvGrpSpPr/>
              <p:nvPr/>
            </p:nvGrpSpPr>
            <p:grpSpPr>
              <a:xfrm flipH="1" rot="5400000">
                <a:off x="212065" y="4202050"/>
                <a:ext cx="725260" cy="989200"/>
                <a:chOff x="2136440" y="1592025"/>
                <a:chExt cx="725260" cy="989200"/>
              </a:xfrm>
            </p:grpSpPr>
            <p:grpSp>
              <p:nvGrpSpPr>
                <p:cNvPr id="926" name="Google Shape;926;p7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27" name="Google Shape;927;p7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8" name="Google Shape;928;p7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29" name="Google Shape;929;p7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30" name="Google Shape;930;p75"/>
                <p:cNvCxnSpPr>
                  <a:stCxn id="927" idx="3"/>
                </p:cNvCxnSpPr>
                <p:nvPr/>
              </p:nvCxnSpPr>
              <p:spPr>
                <a:xfrm rot="-5400000">
                  <a:off x="2660100" y="20769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1" name="Google Shape;931;p75"/>
                <p:cNvCxnSpPr>
                  <a:stCxn id="927" idx="1"/>
                </p:cNvCxnSpPr>
                <p:nvPr/>
              </p:nvCxnSpPr>
              <p:spPr>
                <a:xfrm flipH="1" rot="5400000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32" name="Google Shape;932;p75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33" name="Google Shape;933;p75"/>
              <p:cNvSpPr/>
              <p:nvPr/>
            </p:nvSpPr>
            <p:spPr>
              <a:xfrm flipH="1" rot="-5400000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6"/>
          <p:cNvSpPr txBox="1"/>
          <p:nvPr>
            <p:ph idx="1" type="subTitle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36" name="Google Shape;936;p76"/>
          <p:cNvSpPr/>
          <p:nvPr>
            <p:ph idx="2" type="pic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8" name="Google Shape;938;p76"/>
          <p:cNvGrpSpPr/>
          <p:nvPr/>
        </p:nvGrpSpPr>
        <p:grpSpPr>
          <a:xfrm>
            <a:off x="-498798" y="-311134"/>
            <a:ext cx="9996545" cy="6330709"/>
            <a:chOff x="-498798" y="-311134"/>
            <a:chExt cx="9996545" cy="6330709"/>
          </a:xfrm>
        </p:grpSpPr>
        <p:grpSp>
          <p:nvGrpSpPr>
            <p:cNvPr id="939" name="Google Shape;939;p76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940" name="Google Shape;940;p76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941" name="Google Shape;941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2" name="Google Shape;942;p7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3" name="Google Shape;943;p76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44" name="Google Shape;944;p76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945" name="Google Shape;945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6" name="Google Shape;946;p7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47" name="Google Shape;947;p76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948" name="Google Shape;948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9" name="Google Shape;949;p7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50" name="Google Shape;950;p76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951" name="Google Shape;951;p76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76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53" name="Google Shape;953;p76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4" name="Google Shape;954;p76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55" name="Google Shape;955;p76"/>
              <p:cNvCxnSpPr>
                <a:stCxn id="948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76"/>
              <p:cNvCxnSpPr>
                <a:stCxn id="945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76"/>
              <p:cNvCxnSpPr>
                <a:stCxn id="951" idx="1"/>
              </p:cNvCxnSpPr>
              <p:nvPr/>
            </p:nvCxnSpPr>
            <p:spPr>
              <a:xfrm>
                <a:off x="67475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58" name="Google Shape;958;p76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59" name="Google Shape;959;p76"/>
              <p:cNvCxnSpPr>
                <a:stCxn id="945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0" name="Google Shape;960;p76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76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62" name="Google Shape;962;p76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963" name="Google Shape;963;p76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964" name="Google Shape;964;p76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76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6" name="Google Shape;966;p76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67" name="Google Shape;967;p76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8" name="Google Shape;968;p76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69" name="Google Shape;969;p76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970" name="Google Shape;970;p76"/>
                <p:cNvCxnSpPr>
                  <a:stCxn id="964" idx="3"/>
                </p:cNvCxnSpPr>
                <p:nvPr/>
              </p:nvCxnSpPr>
              <p:spPr>
                <a:xfrm rot="10800000">
                  <a:off x="8112107" y="2373437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71" name="Google Shape;971;p76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2" name="Google Shape;972;p76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3" name="Google Shape;973;p76"/>
            <p:cNvGrpSpPr/>
            <p:nvPr/>
          </p:nvGrpSpPr>
          <p:grpSpPr>
            <a:xfrm flipH="1">
              <a:off x="8277177" y="-311134"/>
              <a:ext cx="1220570" cy="1450531"/>
              <a:chOff x="6134231" y="-642422"/>
              <a:chExt cx="1220570" cy="1450531"/>
            </a:xfrm>
          </p:grpSpPr>
          <p:grpSp>
            <p:nvGrpSpPr>
              <p:cNvPr id="974" name="Google Shape;974;p76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975" name="Google Shape;975;p76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76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76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78" name="Google Shape;978;p76"/>
              <p:cNvGrpSpPr/>
              <p:nvPr/>
            </p:nvGrpSpPr>
            <p:grpSpPr>
              <a:xfrm flipH="1" rot="10800000">
                <a:off x="6550088" y="-170208"/>
                <a:ext cx="804713" cy="978317"/>
                <a:chOff x="7359301" y="-25539"/>
                <a:chExt cx="804713" cy="978317"/>
              </a:xfrm>
            </p:grpSpPr>
            <p:sp>
              <p:nvSpPr>
                <p:cNvPr id="979" name="Google Shape;979;p76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76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76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9"/>
          <p:cNvGrpSpPr/>
          <p:nvPr/>
        </p:nvGrpSpPr>
        <p:grpSpPr>
          <a:xfrm>
            <a:off x="-377824" y="-193296"/>
            <a:ext cx="10080193" cy="5625142"/>
            <a:chOff x="-377824" y="-193296"/>
            <a:chExt cx="10080193" cy="5625142"/>
          </a:xfrm>
        </p:grpSpPr>
        <p:grpSp>
          <p:nvGrpSpPr>
            <p:cNvPr id="60" name="Google Shape;60;p59"/>
            <p:cNvGrpSpPr/>
            <p:nvPr/>
          </p:nvGrpSpPr>
          <p:grpSpPr>
            <a:xfrm>
              <a:off x="7421427" y="-193296"/>
              <a:ext cx="2280942" cy="1580637"/>
              <a:chOff x="7421427" y="-193296"/>
              <a:chExt cx="2280942" cy="1580637"/>
            </a:xfrm>
          </p:grpSpPr>
          <p:grpSp>
            <p:nvGrpSpPr>
              <p:cNvPr id="61" name="Google Shape;61;p59"/>
              <p:cNvGrpSpPr/>
              <p:nvPr/>
            </p:nvGrpSpPr>
            <p:grpSpPr>
              <a:xfrm>
                <a:off x="8430777" y="-193296"/>
                <a:ext cx="1271592" cy="1580637"/>
                <a:chOff x="426827" y="-723871"/>
                <a:chExt cx="1271592" cy="1580637"/>
              </a:xfrm>
            </p:grpSpPr>
            <p:grpSp>
              <p:nvGrpSpPr>
                <p:cNvPr id="62" name="Google Shape;62;p59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63" name="Google Shape;63;p5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" name="Google Shape;64;p59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" name="Google Shape;65;p59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6" name="Google Shape;66;p59"/>
                <p:cNvCxnSpPr>
                  <a:stCxn id="63" idx="1"/>
                </p:cNvCxnSpPr>
                <p:nvPr/>
              </p:nvCxnSpPr>
              <p:spPr>
                <a:xfrm>
                  <a:off x="1412819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7" name="Google Shape;67;p59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8" name="Google Shape;68;p59"/>
              <p:cNvCxnSpPr>
                <a:stCxn id="63" idx="3"/>
                <a:endCxn id="69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" name="Google Shape;69;p59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" name="Google Shape;70;p59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71" name="Google Shape;71;p5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2" name="Google Shape;72;p5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5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5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5" name="Google Shape;75;p5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" name="Google Shape;76;p5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7" name="Google Shape;77;p5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8" name="Google Shape;78;p5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9" name="Google Shape;79;p59"/>
                  <p:cNvCxnSpPr>
                    <a:stCxn id="72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0" name="Google Shape;80;p5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81" name="Google Shape;81;p5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" name="Google Shape;82;p5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3" name="Google Shape;83;p5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" name="Google Shape;84;p5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5" name="Google Shape;85;p5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6" name="Google Shape;86;p5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5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88;p59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89" name="Google Shape;89;p59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0" name="Google Shape;90;p59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1" name="Google Shape;91;p59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" name="Google Shape;92;p59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3" name="Google Shape;93;p59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59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59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6" name="Google Shape;96;p59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7" name="Google Shape;97;p59"/>
                <p:cNvCxnSpPr>
                  <a:stCxn id="92" idx="1"/>
                  <a:endCxn id="98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8" name="Google Shape;98;p59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59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" name="Google Shape;100;p59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59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2" name="Google Shape;102;p59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4" name="Google Shape;10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59"/>
          <p:cNvSpPr txBox="1"/>
          <p:nvPr>
            <p:ph idx="1" type="subTitle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2" type="subTitle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9"/>
          <p:cNvSpPr txBox="1"/>
          <p:nvPr>
            <p:ph idx="3" type="subTitle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4" type="subTitle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9"/>
          <p:cNvSpPr txBox="1"/>
          <p:nvPr>
            <p:ph idx="5" type="title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59"/>
          <p:cNvSpPr txBox="1"/>
          <p:nvPr>
            <p:ph idx="6" type="title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59"/>
          <p:cNvSpPr txBox="1"/>
          <p:nvPr>
            <p:ph idx="7" type="title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59"/>
          <p:cNvSpPr txBox="1"/>
          <p:nvPr>
            <p:ph idx="8" type="title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59"/>
          <p:cNvSpPr txBox="1"/>
          <p:nvPr>
            <p:ph idx="9" type="subTitle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9"/>
          <p:cNvSpPr txBox="1"/>
          <p:nvPr>
            <p:ph idx="13" type="subTitle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9"/>
          <p:cNvSpPr txBox="1"/>
          <p:nvPr>
            <p:ph idx="14" type="title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59"/>
          <p:cNvSpPr txBox="1"/>
          <p:nvPr>
            <p:ph idx="15" type="title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59"/>
          <p:cNvSpPr txBox="1"/>
          <p:nvPr>
            <p:ph idx="16" type="subTitle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8" name="Google Shape;118;p59"/>
          <p:cNvSpPr txBox="1"/>
          <p:nvPr>
            <p:ph idx="17" type="subTitle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9" name="Google Shape;119;p59"/>
          <p:cNvSpPr txBox="1"/>
          <p:nvPr>
            <p:ph idx="18" type="subTitle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0" name="Google Shape;120;p59"/>
          <p:cNvSpPr txBox="1"/>
          <p:nvPr>
            <p:ph idx="19" type="subTitle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1" name="Google Shape;121;p59"/>
          <p:cNvSpPr txBox="1"/>
          <p:nvPr>
            <p:ph idx="20" type="subTitle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2" name="Google Shape;122;p59"/>
          <p:cNvSpPr txBox="1"/>
          <p:nvPr>
            <p:ph idx="21" type="subTitle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7"/>
          <p:cNvSpPr txBox="1"/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4" name="Google Shape;984;p77"/>
          <p:cNvSpPr txBox="1"/>
          <p:nvPr>
            <p:ph idx="1" type="subTitle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5" name="Google Shape;985;p77"/>
          <p:cNvGrpSpPr/>
          <p:nvPr/>
        </p:nvGrpSpPr>
        <p:grpSpPr>
          <a:xfrm>
            <a:off x="77240" y="69577"/>
            <a:ext cx="9491711" cy="5019383"/>
            <a:chOff x="77240" y="69577"/>
            <a:chExt cx="9491711" cy="5019383"/>
          </a:xfrm>
        </p:grpSpPr>
        <p:grpSp>
          <p:nvGrpSpPr>
            <p:cNvPr id="986" name="Google Shape;986;p7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987" name="Google Shape;987;p7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988" name="Google Shape;988;p7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7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90" name="Google Shape;990;p7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91" name="Google Shape;991;p77"/>
            <p:cNvGrpSpPr/>
            <p:nvPr/>
          </p:nvGrpSpPr>
          <p:grpSpPr>
            <a:xfrm>
              <a:off x="77240" y="69577"/>
              <a:ext cx="9491711" cy="5019383"/>
              <a:chOff x="77240" y="69577"/>
              <a:chExt cx="9491711" cy="5019383"/>
            </a:xfrm>
          </p:grpSpPr>
          <p:grpSp>
            <p:nvGrpSpPr>
              <p:cNvPr id="992" name="Google Shape;992;p7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993" name="Google Shape;993;p7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94" name="Google Shape;994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95" name="Google Shape;995;p7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96" name="Google Shape;996;p7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97" name="Google Shape;997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98" name="Google Shape;998;p7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99" name="Google Shape;999;p77"/>
                <p:cNvCxnSpPr>
                  <a:stCxn id="997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0" name="Google Shape;1000;p77"/>
                <p:cNvCxnSpPr>
                  <a:stCxn id="994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1" name="Google Shape;1001;p77"/>
                <p:cNvCxnSpPr>
                  <a:stCxn id="994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02" name="Google Shape;1002;p7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3" name="Google Shape;1003;p7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1004" name="Google Shape;1004;p7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05" name="Google Shape;1005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06" name="Google Shape;1006;p7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07" name="Google Shape;1007;p7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08" name="Google Shape;1008;p7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7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010" name="Google Shape;1010;p7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1011" name="Google Shape;1011;p7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1012" name="Google Shape;1012;p77"/>
                    <p:cNvCxnSpPr>
                      <a:stCxn id="1005" idx="3"/>
                    </p:cNvCxnSpPr>
                    <p:nvPr/>
                  </p:nvCxnSpPr>
                  <p:spPr>
                    <a:xfrm rot="10800000">
                      <a:off x="7612919" y="2975500"/>
                      <a:ext cx="153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013" name="Google Shape;1013;p7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1014" name="Google Shape;1014;p7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015" name="Google Shape;1015;p7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1016" name="Google Shape;1016;p7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1017" name="Google Shape;1017;p77"/>
                  <p:cNvCxnSpPr/>
                  <p:nvPr/>
                </p:nvCxnSpPr>
                <p:spPr>
                  <a:xfrm flipH="1" rot="10800000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018" name="Google Shape;1018;p7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19" name="Google Shape;1019;p7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7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21" name="Google Shape;1021;p7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1022" name="Google Shape;1022;p7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023" name="Google Shape;1023;p7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024" name="Google Shape;1024;p7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25" name="Google Shape;1025;p7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26" name="Google Shape;1026;p7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27" name="Google Shape;1027;p7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8" name="Google Shape;1028;p7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029" name="Google Shape;1029;p77"/>
                <p:cNvCxnSpPr>
                  <a:stCxn id="1024" idx="1"/>
                  <a:endCxn id="1030" idx="0"/>
                </p:cNvCxnSpPr>
                <p:nvPr/>
              </p:nvCxnSpPr>
              <p:spPr>
                <a:xfrm flipH="1" rot="-5400000">
                  <a:off x="4749671" y="2219383"/>
                  <a:ext cx="135000" cy="17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0" name="Google Shape;1030;p7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7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8"/>
          <p:cNvSpPr txBox="1"/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4" name="Google Shape;1034;p78"/>
          <p:cNvSpPr txBox="1"/>
          <p:nvPr>
            <p:ph idx="1" type="subTitle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78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36" name="Google Shape;1036;p78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37" name="Google Shape;1037;p78"/>
          <p:cNvGrpSpPr/>
          <p:nvPr/>
        </p:nvGrpSpPr>
        <p:grpSpPr>
          <a:xfrm>
            <a:off x="-44274" y="-300834"/>
            <a:ext cx="9414514" cy="5778750"/>
            <a:chOff x="-44274" y="-300834"/>
            <a:chExt cx="9414514" cy="5778750"/>
          </a:xfrm>
        </p:grpSpPr>
        <p:grpSp>
          <p:nvGrpSpPr>
            <p:cNvPr id="1038" name="Google Shape;1038;p78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039" name="Google Shape;1039;p7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040" name="Google Shape;1040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1" name="Google Shape;1041;p7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7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3" name="Google Shape;1043;p78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044" name="Google Shape;1044;p7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7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7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47" name="Google Shape;1047;p78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048" name="Google Shape;1048;p7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49" name="Google Shape;1049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7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7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52" name="Google Shape;1052;p78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3" name="Google Shape;1053;p7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54" name="Google Shape;1054;p7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55" name="Google Shape;1055;p7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56" name="Google Shape;1056;p78"/>
                  <p:cNvCxnSpPr>
                    <a:stCxn id="104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057" name="Google Shape;1057;p7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58" name="Google Shape;1058;p7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59" name="Google Shape;1059;p7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60" name="Google Shape;1060;p7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061" name="Google Shape;1061;p7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62" name="Google Shape;1062;p7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63" name="Google Shape;1063;p7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4" name="Google Shape;1064;p78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5" name="Google Shape;1065;p78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066" name="Google Shape;1066;p78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067" name="Google Shape;1067;p78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68" name="Google Shape;1068;p78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9" name="Google Shape;1069;p78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70" name="Google Shape;1070;p78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71" name="Google Shape;1071;p78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78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73" name="Google Shape;1073;p78"/>
              <p:cNvCxnSpPr>
                <a:stCxn id="1068" idx="1"/>
                <a:endCxn id="1074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74" name="Google Shape;1074;p78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75" name="Google Shape;1075;p78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76" name="Google Shape;1076;p78"/>
            <p:cNvGrpSpPr/>
            <p:nvPr/>
          </p:nvGrpSpPr>
          <p:grpSpPr>
            <a:xfrm rot="5400000">
              <a:off x="268890" y="-11025"/>
              <a:ext cx="725260" cy="989200"/>
              <a:chOff x="2136440" y="1592025"/>
              <a:chExt cx="725260" cy="989200"/>
            </a:xfrm>
          </p:grpSpPr>
          <p:grpSp>
            <p:nvGrpSpPr>
              <p:cNvPr id="1077" name="Google Shape;1077;p78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078" name="Google Shape;1078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7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80" name="Google Shape;1080;p78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81" name="Google Shape;1081;p78"/>
              <p:cNvCxnSpPr>
                <a:stCxn id="1078" idx="3"/>
              </p:cNvCxnSpPr>
              <p:nvPr/>
            </p:nvCxnSpPr>
            <p:spPr>
              <a:xfrm rot="-5400000">
                <a:off x="2660100" y="20769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2" name="Google Shape;1082;p78"/>
              <p:cNvCxnSpPr>
                <a:stCxn id="1078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3" name="Google Shape;1083;p78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84" name="Google Shape;1084;p78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085" name="Google Shape;1085;p78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6" name="Google Shape;1086;p78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7" name="Google Shape;1087;p78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0" name="Google Shape;1090;p7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91" name="Google Shape;1091;p7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1092" name="Google Shape;1092;p7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1093" name="Google Shape;1093;p7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1094" name="Google Shape;1094;p7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95" name="Google Shape;1095;p7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96" name="Google Shape;1096;p7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97" name="Google Shape;1097;p7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98" name="Google Shape;1098;p7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9" name="Google Shape;1099;p7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00" name="Google Shape;1100;p79"/>
              <p:cNvCxnSpPr>
                <a:stCxn id="1095" idx="1"/>
                <a:endCxn id="1101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1" name="Google Shape;1101;p7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7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3" name="Google Shape;1103;p7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1104" name="Google Shape;1104;p7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5" name="Google Shape;1105;p7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6" name="Google Shape;1106;p7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7" name="Google Shape;1107;p7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8" name="Google Shape;1108;p7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9" name="Google Shape;1109;p7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0" name="Google Shape;1110;p79"/>
              <p:cNvGrpSpPr/>
              <p:nvPr/>
            </p:nvGrpSpPr>
            <p:grpSpPr>
              <a:xfrm>
                <a:off x="9132525" y="961850"/>
                <a:ext cx="182469" cy="186349"/>
                <a:chOff x="7584350" y="2943050"/>
                <a:chExt cx="182469" cy="186349"/>
              </a:xfrm>
            </p:grpSpPr>
            <p:cxnSp>
              <p:nvCxnSpPr>
                <p:cNvPr id="1111" name="Google Shape;1111;p79"/>
                <p:cNvCxnSpPr>
                  <a:stCxn id="1105" idx="3"/>
                </p:cNvCxnSpPr>
                <p:nvPr/>
              </p:nvCxnSpPr>
              <p:spPr>
                <a:xfrm rot="5400000">
                  <a:off x="7689869" y="305245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12" name="Google Shape;1112;p7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3" name="Google Shape;1113;p7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14" name="Google Shape;1114;p7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1115" name="Google Shape;1115;p7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6" name="Google Shape;1116;p7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7" name="Google Shape;1117;p7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0" name="Google Shape;1120;p80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121" name="Google Shape;1121;p80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1122" name="Google Shape;1122;p80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1123" name="Google Shape;1123;p80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124" name="Google Shape;1124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5" name="Google Shape;1125;p8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6" name="Google Shape;1126;p80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127" name="Google Shape;1127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8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29" name="Google Shape;1129;p80"/>
              <p:cNvCxnSpPr>
                <a:stCxn id="1127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80"/>
              <p:cNvCxnSpPr>
                <a:stCxn id="1124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80"/>
              <p:cNvCxnSpPr>
                <a:stCxn id="1124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2" name="Google Shape;1132;p80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33" name="Google Shape;1133;p80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1134" name="Google Shape;1134;p80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35" name="Google Shape;1135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6" name="Google Shape;1136;p8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7" name="Google Shape;1137;p8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38" name="Google Shape;1138;p80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9" name="Google Shape;1139;p80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40" name="Google Shape;1140;p80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41" name="Google Shape;1141;p80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42" name="Google Shape;1142;p80"/>
                  <p:cNvCxnSpPr>
                    <a:stCxn id="113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43" name="Google Shape;1143;p80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44" name="Google Shape;1144;p8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45" name="Google Shape;1145;p80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46" name="Google Shape;1146;p8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7" name="Google Shape;1147;p8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48" name="Google Shape;1148;p8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49" name="Google Shape;1149;p80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0" name="Google Shape;1150;p80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4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3" name="Google Shape;1153;p84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4" name="Google Shape;1154;p84"/>
          <p:cNvGrpSpPr/>
          <p:nvPr/>
        </p:nvGrpSpPr>
        <p:grpSpPr>
          <a:xfrm flipH="1">
            <a:off x="61714" y="-340114"/>
            <a:ext cx="9361048" cy="5744521"/>
            <a:chOff x="-278087" y="-340114"/>
            <a:chExt cx="9361048" cy="5744521"/>
          </a:xfrm>
        </p:grpSpPr>
        <p:grpSp>
          <p:nvGrpSpPr>
            <p:cNvPr id="1155" name="Google Shape;1155;p84"/>
            <p:cNvGrpSpPr/>
            <p:nvPr/>
          </p:nvGrpSpPr>
          <p:grpSpPr>
            <a:xfrm flipH="1" rot="10800000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1156" name="Google Shape;1156;p84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1157" name="Google Shape;1157;p84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1158" name="Google Shape;1158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59" name="Google Shape;1159;p84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0" name="Google Shape;1160;p8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61" name="Google Shape;1161;p84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1162" name="Google Shape;1162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3" name="Google Shape;1163;p84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4" name="Google Shape;1164;p8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5" name="Google Shape;1165;p84"/>
                <p:cNvCxnSpPr>
                  <a:stCxn id="1162" idx="0"/>
                  <a:endCxn id="1158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166" name="Google Shape;1166;p84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1167" name="Google Shape;1167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8" name="Google Shape;1168;p84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9" name="Google Shape;1169;p84"/>
                <p:cNvCxnSpPr>
                  <a:stCxn id="1162" idx="3"/>
                  <a:endCxn id="1167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0" name="Google Shape;1170;p84"/>
                <p:cNvCxnSpPr>
                  <a:stCxn id="1167" idx="3"/>
                  <a:endCxn id="1171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1" name="Google Shape;1171;p84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172" name="Google Shape;1172;p84"/>
                <p:cNvGrpSpPr/>
                <p:nvPr/>
              </p:nvGrpSpPr>
              <p:grpSpPr>
                <a:xfrm>
                  <a:off x="8471225" y="665336"/>
                  <a:ext cx="436661" cy="1124930"/>
                  <a:chOff x="8471225" y="665336"/>
                  <a:chExt cx="436661" cy="1124930"/>
                </a:xfrm>
              </p:grpSpPr>
              <p:cxnSp>
                <p:nvCxnSpPr>
                  <p:cNvPr id="1173" name="Google Shape;1173;p84"/>
                  <p:cNvCxnSpPr>
                    <a:stCxn id="1158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74" name="Google Shape;1174;p84"/>
                  <p:cNvCxnSpPr>
                    <a:endCxn id="1175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76" name="Google Shape;1176;p84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75" name="Google Shape;1175;p84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7" name="Google Shape;1177;p84"/>
            <p:cNvGrpSpPr/>
            <p:nvPr/>
          </p:nvGrpSpPr>
          <p:grpSpPr>
            <a:xfrm flipH="1" rot="10800000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1178" name="Google Shape;1178;p8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79" name="Google Shape;1179;p8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0" name="Google Shape;1180;p8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8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8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8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84" name="Google Shape;1184;p8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85" name="Google Shape;1185;p8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86" name="Google Shape;1186;p84"/>
                  <p:cNvCxnSpPr>
                    <a:stCxn id="117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87" name="Google Shape;1187;p8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88" name="Google Shape;1188;p8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89" name="Google Shape;1189;p8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90" name="Google Shape;1190;p8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91" name="Google Shape;1191;p8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92" name="Google Shape;1192;p8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93" name="Google Shape;1193;p8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4" name="Google Shape;1194;p8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86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198" name="Google Shape;1198;p86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199" name="Google Shape;1199;p86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0" name="Google Shape;1200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1" name="Google Shape;1201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3" name="Google Shape;1203;p86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86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05" name="Google Shape;1205;p86"/>
            <p:cNvCxnSpPr>
              <a:stCxn id="1200" idx="1"/>
              <a:endCxn id="1206" idx="0"/>
            </p:cNvCxnSpPr>
            <p:nvPr/>
          </p:nvCxnSpPr>
          <p:spPr>
            <a:xfrm>
              <a:off x="4730771" y="2238283"/>
              <a:ext cx="1728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6" name="Google Shape;1206;p86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7" name="Google Shape;1207;p86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8" name="Google Shape;1208;p86"/>
          <p:cNvGrpSpPr/>
          <p:nvPr/>
        </p:nvGrpSpPr>
        <p:grpSpPr>
          <a:xfrm>
            <a:off x="316435" y="-1052575"/>
            <a:ext cx="8677029" cy="6098323"/>
            <a:chOff x="316435" y="-1052575"/>
            <a:chExt cx="8677029" cy="6098323"/>
          </a:xfrm>
        </p:grpSpPr>
        <p:grpSp>
          <p:nvGrpSpPr>
            <p:cNvPr id="1209" name="Google Shape;1209;p86"/>
            <p:cNvGrpSpPr/>
            <p:nvPr/>
          </p:nvGrpSpPr>
          <p:grpSpPr>
            <a:xfrm rot="10800000">
              <a:off x="5237733" y="-1052575"/>
              <a:ext cx="3417804" cy="2444748"/>
              <a:chOff x="5222059" y="1707050"/>
              <a:chExt cx="3417804" cy="2444748"/>
            </a:xfrm>
          </p:grpSpPr>
          <p:grpSp>
            <p:nvGrpSpPr>
              <p:cNvPr id="1210" name="Google Shape;1210;p86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11" name="Google Shape;1211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2" name="Google Shape;1212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3" name="Google Shape;1213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14" name="Google Shape;1214;p86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15" name="Google Shape;1215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6" name="Google Shape;1216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17" name="Google Shape;1217;p86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18" name="Google Shape;1218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9" name="Google Shape;1219;p8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20" name="Google Shape;1220;p86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21" name="Google Shape;1221;p86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22" name="Google Shape;1222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3" name="Google Shape;1223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25" name="Google Shape;1225;p86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6" name="Google Shape;1226;p86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86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28" name="Google Shape;1228;p86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29" name="Google Shape;1229;p86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30" name="Google Shape;1230;p86"/>
                  <p:cNvCxnSpPr>
                    <a:stCxn id="1222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31" name="Google Shape;1231;p86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32" name="Google Shape;1232;p8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33" name="Google Shape;1233;p86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34" name="Google Shape;1234;p86"/>
                    <p:cNvCxnSpPr>
                      <a:stCxn id="1215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35" name="Google Shape;1235;p8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36" name="Google Shape;1236;p86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37" name="Google Shape;1237;p8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8" name="Google Shape;1238;p86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9" name="Google Shape;1239;p86"/>
            <p:cNvGrpSpPr/>
            <p:nvPr/>
          </p:nvGrpSpPr>
          <p:grpSpPr>
            <a:xfrm rot="10800000">
              <a:off x="316435" y="3465111"/>
              <a:ext cx="1271592" cy="1580637"/>
              <a:chOff x="426827" y="-723871"/>
              <a:chExt cx="1271592" cy="1580637"/>
            </a:xfrm>
          </p:grpSpPr>
          <p:grpSp>
            <p:nvGrpSpPr>
              <p:cNvPr id="1240" name="Google Shape;1240;p86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41" name="Google Shape;1241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2" name="Google Shape;1242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3" name="Google Shape;1243;p86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44" name="Google Shape;1244;p86"/>
              <p:cNvCxnSpPr>
                <a:stCxn id="1241" idx="1"/>
              </p:cNvCxnSpPr>
              <p:nvPr/>
            </p:nvCxnSpPr>
            <p:spPr>
              <a:xfrm>
                <a:off x="141281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45" name="Google Shape;1245;p86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46" name="Google Shape;1246;p86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47" name="Google Shape;1247;p86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48" name="Google Shape;1248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9" name="Google Shape;1249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0" name="Google Shape;1250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1" name="Google Shape;1251;p86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52" name="Google Shape;1252;p86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3" name="Google Shape;1253;p86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4" name="Google Shape;1254;p86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87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257" name="Google Shape;1257;p87"/>
            <p:cNvGrpSpPr/>
            <p:nvPr/>
          </p:nvGrpSpPr>
          <p:grpSpPr>
            <a:xfrm>
              <a:off x="1002234" y="3677550"/>
              <a:ext cx="3417804" cy="2444748"/>
              <a:chOff x="5222059" y="1707050"/>
              <a:chExt cx="3417804" cy="2444748"/>
            </a:xfrm>
          </p:grpSpPr>
          <p:grpSp>
            <p:nvGrpSpPr>
              <p:cNvPr id="1258" name="Google Shape;1258;p87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9" name="Google Shape;125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1" name="Google Shape;1261;p8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2" name="Google Shape;1262;p87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63" name="Google Shape;1263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4" name="Google Shape;1264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5" name="Google Shape;1265;p87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6" name="Google Shape;1266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8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8" name="Google Shape;1268;p87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9" name="Google Shape;1269;p87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70" name="Google Shape;1270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1" name="Google Shape;1271;p8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2" name="Google Shape;1272;p8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73" name="Google Shape;1273;p87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4" name="Google Shape;1274;p87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5" name="Google Shape;1275;p87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6" name="Google Shape;1276;p87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7" name="Google Shape;1277;p87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8" name="Google Shape;1278;p87"/>
                  <p:cNvCxnSpPr>
                    <a:stCxn id="127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79" name="Google Shape;1279;p87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80" name="Google Shape;1280;p8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81" name="Google Shape;1281;p87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82" name="Google Shape;1282;p87"/>
                    <p:cNvCxnSpPr>
                      <a:stCxn id="126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83" name="Google Shape;1283;p8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4" name="Google Shape;1284;p8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85" name="Google Shape;1285;p8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6" name="Google Shape;1286;p87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7" name="Google Shape;1287;p87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288" name="Google Shape;1288;p8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9" name="Google Shape;128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0" name="Google Shape;1290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1" name="Google Shape;1291;p8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2" name="Google Shape;1292;p8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293" name="Google Shape;1293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8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8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296" name="Google Shape;1296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8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8" name="Google Shape;1298;p87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299" name="Google Shape;129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0" name="Google Shape;1300;p8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01" name="Google Shape;1301;p87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2" name="Google Shape;1302;p8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3" name="Google Shape;1303;p87"/>
              <p:cNvCxnSpPr>
                <a:stCxn id="1289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4" name="Google Shape;1304;p87"/>
              <p:cNvCxnSpPr>
                <a:stCxn id="129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5" name="Google Shape;1305;p87"/>
              <p:cNvCxnSpPr>
                <a:stCxn id="1296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6" name="Google Shape;1306;p87"/>
              <p:cNvCxnSpPr>
                <a:stCxn id="129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7" name="Google Shape;1307;p87"/>
              <p:cNvCxnSpPr>
                <a:stCxn id="1299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08" name="Google Shape;1308;p87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9" name="Google Shape;1309;p87"/>
              <p:cNvCxnSpPr>
                <a:stCxn id="1293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0" name="Google Shape;1310;p8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87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12" name="Google Shape;1312;p87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13" name="Google Shape;1313;p87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14" name="Google Shape;1314;p87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15" name="Google Shape;1315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16" name="Google Shape;1316;p87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17" name="Google Shape;1317;p87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18" name="Google Shape;1318;p87"/>
                <p:cNvCxnSpPr>
                  <a:stCxn id="1315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19" name="Google Shape;1319;p87"/>
                <p:cNvCxnSpPr>
                  <a:stCxn id="1315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0" name="Google Shape;1320;p87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21" name="Google Shape;1321;p87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22" name="Google Shape;1322;p8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23" name="Google Shape;1323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24" name="Google Shape;1324;p8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25" name="Google Shape;1325;p8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26" name="Google Shape;1326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27" name="Google Shape;1327;p8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87"/>
                <p:cNvCxnSpPr>
                  <a:stCxn id="1326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9" name="Google Shape;1329;p87"/>
                <p:cNvCxnSpPr>
                  <a:stCxn id="1323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30" name="Google Shape;1330;p87"/>
                <p:cNvCxnSpPr>
                  <a:stCxn id="1323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31" name="Google Shape;1331;p8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60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125" name="Google Shape;125;p60"/>
            <p:cNvGrpSpPr/>
            <p:nvPr/>
          </p:nvGrpSpPr>
          <p:grpSpPr>
            <a:xfrm flipH="1" rot="10800000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126" name="Google Shape;126;p60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127" name="Google Shape;127;p60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128" name="Google Shape;128;p60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29" name="Google Shape;129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30" name="Google Shape;130;p60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31" name="Google Shape;131;p60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132" name="Google Shape;132;p60"/>
                  <p:cNvCxnSpPr>
                    <a:stCxn id="129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3" name="Google Shape;133;p60"/>
                  <p:cNvCxnSpPr>
                    <a:stCxn id="129" idx="0"/>
                    <a:endCxn id="134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34" name="Google Shape;134;p60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5" name="Google Shape;135;p60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136" name="Google Shape;136;p60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137" name="Google Shape;137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21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38" name="Google Shape;138;p60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39" name="Google Shape;139;p60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40" name="Google Shape;140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41" name="Google Shape;141;p60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142" name="Google Shape;142;p60"/>
                  <p:cNvCxnSpPr>
                    <a:stCxn id="14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3" name="Google Shape;143;p60"/>
                  <p:cNvCxnSpPr>
                    <a:stCxn id="137" idx="3"/>
                  </p:cNvCxnSpPr>
                  <p:nvPr/>
                </p:nvCxnSpPr>
                <p:spPr>
                  <a:xfrm flipH="1" rot="10800000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4" name="Google Shape;144;p60"/>
                  <p:cNvCxnSpPr>
                    <a:stCxn id="137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45" name="Google Shape;145;p60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146" name="Google Shape;146;p60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7" name="Google Shape;147;p60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148" name="Google Shape;148;p60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149" name="Google Shape;149;p60"/>
                <p:cNvGrpSpPr/>
                <p:nvPr/>
              </p:nvGrpSpPr>
              <p:grpSpPr>
                <a:xfrm>
                  <a:off x="-326803" y="-829100"/>
                  <a:ext cx="3417804" cy="2444748"/>
                  <a:chOff x="5222059" y="1707050"/>
                  <a:chExt cx="3417804" cy="2444748"/>
                </a:xfrm>
              </p:grpSpPr>
              <p:grpSp>
                <p:nvGrpSpPr>
                  <p:cNvPr id="150" name="Google Shape;150;p60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151" name="Google Shape;151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2" name="Google Shape;152;p60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3" name="Google Shape;153;p6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54" name="Google Shape;154;p60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155" name="Google Shape;155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6" name="Google Shape;156;p60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57" name="Google Shape;157;p60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58" name="Google Shape;158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9" name="Google Shape;159;p60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60" name="Google Shape;160;p60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61" name="Google Shape;161;p60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62" name="Google Shape;162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63" name="Google Shape;163;p60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64" name="Google Shape;164;p6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65" name="Google Shape;165;p60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66" name="Google Shape;166;p60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67" name="Google Shape;167;p60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BE">
                      <a:alpha val="71372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68" name="Google Shape;168;p60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69" name="Google Shape;169;p60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70" name="Google Shape;170;p60"/>
                      <p:cNvCxnSpPr>
                        <a:stCxn id="162" idx="3"/>
                      </p:cNvCxnSpPr>
                      <p:nvPr/>
                    </p:nvCxnSpPr>
                    <p:spPr>
                      <a:xfrm rot="10800000">
                        <a:off x="7612919" y="2975500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grpSp>
                    <p:nvGrpSpPr>
                      <p:cNvPr id="171" name="Google Shape;171;p60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72" name="Google Shape;172;p60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73" name="Google Shape;173;p60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74" name="Google Shape;174;p60"/>
                        <p:cNvCxnSpPr>
                          <a:stCxn id="155" idx="5"/>
                        </p:cNvCxnSpPr>
                        <p:nvPr/>
                      </p:nvCxnSpPr>
                      <p:spPr>
                        <a:xfrm flipH="1" rot="10800000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75" name="Google Shape;175;p60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76" name="Google Shape;176;p60"/>
                    <p:cNvCxnSpPr/>
                    <p:nvPr/>
                  </p:nvCxnSpPr>
                  <p:spPr>
                    <a:xfrm flipH="1" rot="10800000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sp>
                  <p:nvSpPr>
                    <p:cNvPr id="177" name="Google Shape;177;p60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78" name="Google Shape;178;p60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79" name="Google Shape;179;p60"/>
                <p:cNvGrpSpPr/>
                <p:nvPr/>
              </p:nvGrpSpPr>
              <p:grpSpPr>
                <a:xfrm flipH="1">
                  <a:off x="3049402" y="525694"/>
                  <a:ext cx="1314911" cy="509104"/>
                  <a:chOff x="6536465" y="3032469"/>
                  <a:chExt cx="1314911" cy="509104"/>
                </a:xfrm>
              </p:grpSpPr>
              <p:grpSp>
                <p:nvGrpSpPr>
                  <p:cNvPr id="180" name="Google Shape;180;p60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81" name="Google Shape;181;p60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82" name="Google Shape;182;p60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83" name="Google Shape;183;p60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" name="Google Shape;184;p60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85" name="Google Shape;185;p60"/>
                <p:cNvCxnSpPr>
                  <a:stCxn id="183" idx="3"/>
                  <a:endCxn id="181" idx="0"/>
                </p:cNvCxnSpPr>
                <p:nvPr/>
              </p:nvCxnSpPr>
              <p:spPr>
                <a:xfrm>
                  <a:off x="3506602" y="780249"/>
                  <a:ext cx="27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6" name="Google Shape;186;p60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7" name="Google Shape;187;p60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60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9" name="Google Shape;189;p60"/>
          <p:cNvSpPr txBox="1"/>
          <p:nvPr>
            <p:ph idx="1" type="subTitle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60"/>
          <p:cNvSpPr/>
          <p:nvPr>
            <p:ph idx="3" type="pic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61"/>
          <p:cNvGrpSpPr/>
          <p:nvPr/>
        </p:nvGrpSpPr>
        <p:grpSpPr>
          <a:xfrm>
            <a:off x="73538" y="-321084"/>
            <a:ext cx="9450137" cy="6177334"/>
            <a:chOff x="73538" y="-321084"/>
            <a:chExt cx="9450137" cy="6177334"/>
          </a:xfrm>
        </p:grpSpPr>
        <p:grpSp>
          <p:nvGrpSpPr>
            <p:cNvPr id="193" name="Google Shape;193;p61"/>
            <p:cNvGrpSpPr/>
            <p:nvPr/>
          </p:nvGrpSpPr>
          <p:grpSpPr>
            <a:xfrm flipH="1" rot="10800000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194" name="Google Shape;194;p6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5" name="Google Shape;195;p6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6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6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98" name="Google Shape;198;p6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0" name="Google Shape;200;p6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1" name="Google Shape;201;p6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2" name="Google Shape;202;p61"/>
                  <p:cNvCxnSpPr>
                    <a:stCxn id="19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203" name="Google Shape;203;p6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4" name="Google Shape;204;p6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05" name="Google Shape;205;p6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06" name="Google Shape;206;p6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07" name="Google Shape;207;p6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8" name="Google Shape;208;p6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9" name="Google Shape;209;p6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0" name="Google Shape;210;p6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1" name="Google Shape;211;p61"/>
            <p:cNvGrpSpPr/>
            <p:nvPr/>
          </p:nvGrpSpPr>
          <p:grpSpPr>
            <a:xfrm>
              <a:off x="7573915" y="3604190"/>
              <a:ext cx="1949760" cy="2252060"/>
              <a:chOff x="7573915" y="3604190"/>
              <a:chExt cx="1949760" cy="2252060"/>
            </a:xfrm>
          </p:grpSpPr>
          <p:grpSp>
            <p:nvGrpSpPr>
              <p:cNvPr id="212" name="Google Shape;212;p61"/>
              <p:cNvGrpSpPr/>
              <p:nvPr/>
            </p:nvGrpSpPr>
            <p:grpSpPr>
              <a:xfrm>
                <a:off x="7573915" y="3604190"/>
                <a:ext cx="1949760" cy="2252060"/>
                <a:chOff x="1557290" y="1732615"/>
                <a:chExt cx="1949760" cy="2252060"/>
              </a:xfrm>
            </p:grpSpPr>
            <p:grpSp>
              <p:nvGrpSpPr>
                <p:cNvPr id="213" name="Google Shape;213;p61"/>
                <p:cNvGrpSpPr/>
                <p:nvPr/>
              </p:nvGrpSpPr>
              <p:grpSpPr>
                <a:xfrm>
                  <a:off x="2516057" y="1732615"/>
                  <a:ext cx="990993" cy="848610"/>
                  <a:chOff x="2516057" y="1732615"/>
                  <a:chExt cx="990993" cy="848610"/>
                </a:xfrm>
              </p:grpSpPr>
              <p:grpSp>
                <p:nvGrpSpPr>
                  <p:cNvPr id="214" name="Google Shape;214;p61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215" name="Google Shape;215;p61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16" name="Google Shape;216;p61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17" name="Google Shape;217;p61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218" name="Google Shape;218;p61"/>
                  <p:cNvCxnSpPr>
                    <a:stCxn id="215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" name="Google Shape;219;p61"/>
                  <p:cNvCxnSpPr>
                    <a:stCxn id="215" idx="2"/>
                    <a:endCxn id="220" idx="6"/>
                  </p:cNvCxnSpPr>
                  <p:nvPr/>
                </p:nvCxnSpPr>
                <p:spPr>
                  <a:xfrm flipH="1" rot="10800000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20" name="Google Shape;220;p61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21" name="Google Shape;221;p61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222" name="Google Shape;222;p61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223" name="Google Shape;223;p61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21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24" name="Google Shape;224;p61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225" name="Google Shape;225;p61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226" name="Google Shape;226;p6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27" name="Google Shape;227;p61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228" name="Google Shape;228;p61"/>
                  <p:cNvCxnSpPr>
                    <a:stCxn id="226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9" name="Google Shape;229;p61"/>
                  <p:cNvCxnSpPr>
                    <a:stCxn id="223" idx="3"/>
                  </p:cNvCxnSpPr>
                  <p:nvPr/>
                </p:nvCxnSpPr>
                <p:spPr>
                  <a:xfrm flipH="1" rot="10800000">
                    <a:off x="2553426" y="2886696"/>
                    <a:ext cx="108900" cy="187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0" name="Google Shape;230;p61"/>
                  <p:cNvCxnSpPr>
                    <a:stCxn id="223" idx="5"/>
                  </p:cNvCxnSpPr>
                  <p:nvPr/>
                </p:nvCxnSpPr>
                <p:spPr>
                  <a:xfrm flipH="1">
                    <a:off x="1618115" y="3439100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31" name="Google Shape;231;p61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232" name="Google Shape;232;p61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3" name="Google Shape;233;p61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234" name="Google Shape;234;p61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61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61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7" name="Google Shape;237;p61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238" name="Google Shape;238;p61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239" name="Google Shape;239;p6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" name="Google Shape;241;p6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2" name="Google Shape;242;p61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243" name="Google Shape;243;p61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" name="Google Shape;244;p61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" name="Google Shape;245;p61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46" name="Google Shape;246;p61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1"/>
          <p:cNvSpPr txBox="1"/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61"/>
          <p:cNvSpPr txBox="1"/>
          <p:nvPr>
            <p:ph idx="1" type="subTitle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1" type="subTitle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2" type="subTitle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3" type="subTitle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5" name="Google Shape;255;p62"/>
          <p:cNvSpPr txBox="1"/>
          <p:nvPr>
            <p:ph idx="5" type="subTitle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6" name="Google Shape;256;p62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57" name="Google Shape;257;p6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258" name="Google Shape;258;p6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259" name="Google Shape;259;p6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260" name="Google Shape;260;p6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261" name="Google Shape;261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2" name="Google Shape;262;p6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63" name="Google Shape;263;p6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64" name="Google Shape;264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5" name="Google Shape;265;p6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66" name="Google Shape;266;p6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67" name="Google Shape;267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8" name="Google Shape;268;p6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69" name="Google Shape;269;p6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" name="Google Shape;270;p6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271" name="Google Shape;271;p6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62"/>
                <p:cNvCxnSpPr>
                  <a:stCxn id="267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62"/>
                <p:cNvCxnSpPr>
                  <a:stCxn id="264" idx="0"/>
                </p:cNvCxnSpPr>
                <p:nvPr/>
              </p:nvCxnSpPr>
              <p:spPr>
                <a:xfrm>
                  <a:off x="6136633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62"/>
                <p:cNvCxnSpPr>
                  <a:stCxn id="261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62"/>
                <p:cNvCxnSpPr>
                  <a:stCxn id="267" idx="1"/>
                </p:cNvCxnSpPr>
                <p:nvPr/>
              </p:nvCxnSpPr>
              <p:spPr>
                <a:xfrm>
                  <a:off x="6550282" y="1109348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6" name="Google Shape;276;p6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277" name="Google Shape;277;p62"/>
                <p:cNvCxnSpPr>
                  <a:stCxn id="261" idx="5"/>
                </p:cNvCxnSpPr>
                <p:nvPr/>
              </p:nvCxnSpPr>
              <p:spPr>
                <a:xfrm flipH="1" rot="10800000">
                  <a:off x="7079104" y="-816056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8" name="Google Shape;278;p6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" name="Google Shape;279;p6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0" name="Google Shape;280;p6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281" name="Google Shape;281;p6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" name="Google Shape;282;p6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6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84" name="Google Shape;284;p62"/>
              <p:cNvCxnSpPr>
                <a:stCxn id="281" idx="3"/>
                <a:endCxn id="261" idx="0"/>
              </p:cNvCxnSpPr>
              <p:nvPr/>
            </p:nvCxnSpPr>
            <p:spPr>
              <a:xfrm>
                <a:off x="7382028" y="128507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5" name="Google Shape;285;p6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286" name="Google Shape;286;p6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87" name="Google Shape;287;p6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88" name="Google Shape;288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89" name="Google Shape;289;p6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90" name="Google Shape;290;p6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91" name="Google Shape;291;p6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" name="Google Shape;292;p6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93" name="Google Shape;293;p62"/>
              <p:cNvCxnSpPr>
                <a:stCxn id="288" idx="1"/>
                <a:endCxn id="294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4" name="Google Shape;294;p6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6" name="Google Shape;296;p62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297" name="Google Shape;297;p6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298" name="Google Shape;298;p6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99" name="Google Shape;299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00" name="Google Shape;300;p6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01" name="Google Shape;301;p6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302" name="Google Shape;302;p62"/>
                <p:cNvCxnSpPr>
                  <a:stCxn id="299" idx="3"/>
                  <a:endCxn id="303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4" name="Google Shape;304;p6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6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/>
          <p:nvPr>
            <p:ph idx="2" type="pic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subTitle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0" name="Google Shape;310;p63"/>
          <p:cNvGrpSpPr/>
          <p:nvPr/>
        </p:nvGrpSpPr>
        <p:grpSpPr>
          <a:xfrm>
            <a:off x="-834447" y="-1018100"/>
            <a:ext cx="10786584" cy="2946365"/>
            <a:chOff x="-834447" y="-1018100"/>
            <a:chExt cx="10786584" cy="2946365"/>
          </a:xfrm>
        </p:grpSpPr>
        <p:grpSp>
          <p:nvGrpSpPr>
            <p:cNvPr id="311" name="Google Shape;311;p63"/>
            <p:cNvGrpSpPr/>
            <p:nvPr/>
          </p:nvGrpSpPr>
          <p:grpSpPr>
            <a:xfrm flipH="1">
              <a:off x="6534333" y="-1018100"/>
              <a:ext cx="3417804" cy="2444748"/>
              <a:chOff x="5222059" y="1707050"/>
              <a:chExt cx="3417804" cy="2444748"/>
            </a:xfrm>
          </p:grpSpPr>
          <p:grpSp>
            <p:nvGrpSpPr>
              <p:cNvPr id="312" name="Google Shape;312;p63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3" name="Google Shape;31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" name="Google Shape;314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" name="Google Shape;315;p6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" name="Google Shape;316;p63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17" name="Google Shape;317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" name="Google Shape;318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9" name="Google Shape;319;p63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0" name="Google Shape;320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6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2" name="Google Shape;322;p63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3" name="Google Shape;323;p63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24" name="Google Shape;324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5" name="Google Shape;325;p6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6" name="Google Shape;326;p6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7" name="Google Shape;327;p63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" name="Google Shape;328;p63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" name="Google Shape;329;p63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0" name="Google Shape;330;p63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1" name="Google Shape;331;p63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2" name="Google Shape;332;p63"/>
                  <p:cNvCxnSpPr>
                    <a:stCxn id="324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33" name="Google Shape;333;p63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34" name="Google Shape;334;p6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5" name="Google Shape;335;p63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6" name="Google Shape;336;p63"/>
                    <p:cNvCxnSpPr>
                      <a:stCxn id="317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37" name="Google Shape;337;p6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38" name="Google Shape;338;p63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9" name="Google Shape;339;p6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0" name="Google Shape;340;p63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1" name="Google Shape;341;p63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342" name="Google Shape;342;p63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3" name="Google Shape;34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" name="Google Shape;344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" name="Google Shape;345;p63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6" name="Google Shape;346;p6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47" name="Google Shape;347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8" name="Google Shape;348;p6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9" name="Google Shape;349;p6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0" name="Google Shape;350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6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63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3" name="Google Shape;35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63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55" name="Google Shape;355;p63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6" name="Google Shape;356;p63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7" name="Google Shape;357;p63"/>
              <p:cNvCxnSpPr>
                <a:stCxn id="343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63"/>
              <p:cNvCxnSpPr>
                <a:stCxn id="35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3"/>
              <p:cNvCxnSpPr>
                <a:stCxn id="350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63"/>
              <p:cNvCxnSpPr>
                <a:stCxn id="34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63"/>
              <p:cNvCxnSpPr>
                <a:stCxn id="353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2" name="Google Shape;362;p63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63"/>
              <p:cNvCxnSpPr>
                <a:stCxn id="347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4" name="Google Shape;364;p6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3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64"/>
          <p:cNvSpPr txBox="1"/>
          <p:nvPr>
            <p:ph idx="1" type="subTitle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64"/>
          <p:cNvSpPr txBox="1"/>
          <p:nvPr>
            <p:ph idx="2" type="title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64"/>
          <p:cNvSpPr txBox="1"/>
          <p:nvPr>
            <p:ph idx="3" type="subTitle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64"/>
          <p:cNvSpPr txBox="1"/>
          <p:nvPr>
            <p:ph idx="4" type="title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64"/>
          <p:cNvSpPr txBox="1"/>
          <p:nvPr>
            <p:ph idx="5" type="subTitle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64"/>
          <p:cNvSpPr/>
          <p:nvPr>
            <p:ph idx="6" type="pic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74" name="Google Shape;374;p64"/>
          <p:cNvGrpSpPr/>
          <p:nvPr/>
        </p:nvGrpSpPr>
        <p:grpSpPr>
          <a:xfrm>
            <a:off x="-428399" y="-323596"/>
            <a:ext cx="10226768" cy="5755429"/>
            <a:chOff x="-428399" y="-323596"/>
            <a:chExt cx="10226768" cy="5755429"/>
          </a:xfrm>
        </p:grpSpPr>
        <p:grpSp>
          <p:nvGrpSpPr>
            <p:cNvPr id="375" name="Google Shape;375;p64"/>
            <p:cNvGrpSpPr/>
            <p:nvPr/>
          </p:nvGrpSpPr>
          <p:grpSpPr>
            <a:xfrm>
              <a:off x="7517427" y="-323596"/>
              <a:ext cx="2280942" cy="1580637"/>
              <a:chOff x="7421427" y="-193296"/>
              <a:chExt cx="2280942" cy="1580637"/>
            </a:xfrm>
          </p:grpSpPr>
          <p:grpSp>
            <p:nvGrpSpPr>
              <p:cNvPr id="376" name="Google Shape;376;p64"/>
              <p:cNvGrpSpPr/>
              <p:nvPr/>
            </p:nvGrpSpPr>
            <p:grpSpPr>
              <a:xfrm>
                <a:off x="8440709" y="-193296"/>
                <a:ext cx="1261660" cy="1580637"/>
                <a:chOff x="436759" y="-723871"/>
                <a:chExt cx="1261660" cy="1580637"/>
              </a:xfrm>
            </p:grpSpPr>
            <p:grpSp>
              <p:nvGrpSpPr>
                <p:cNvPr id="377" name="Google Shape;377;p64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378" name="Google Shape;378;p6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79" name="Google Shape;379;p64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64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1" name="Google Shape;381;p64"/>
                <p:cNvCxnSpPr>
                  <a:stCxn id="378" idx="1"/>
                </p:cNvCxnSpPr>
                <p:nvPr/>
              </p:nvCxnSpPr>
              <p:spPr>
                <a:xfrm>
                  <a:off x="1412819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2" name="Google Shape;382;p64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383" name="Google Shape;383;p64"/>
              <p:cNvCxnSpPr>
                <a:stCxn id="378" idx="3"/>
                <a:endCxn id="384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4" name="Google Shape;384;p64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5" name="Google Shape;385;p64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386" name="Google Shape;386;p6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387" name="Google Shape;387;p6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8" name="Google Shape;388;p6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9" name="Google Shape;389;p6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0" name="Google Shape;390;p6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2" name="Google Shape;392;p6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393" name="Google Shape;393;p6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394" name="Google Shape;394;p64"/>
                  <p:cNvCxnSpPr>
                    <a:stCxn id="38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95" name="Google Shape;395;p6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396" name="Google Shape;396;p6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7" name="Google Shape;397;p6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98" name="Google Shape;398;p6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9" name="Google Shape;399;p6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0" name="Google Shape;400;p6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1" name="Google Shape;401;p6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03" name="Google Shape;403;p64"/>
            <p:cNvGrpSpPr/>
            <p:nvPr/>
          </p:nvGrpSpPr>
          <p:grpSpPr>
            <a:xfrm flipH="1" rot="10800000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404" name="Google Shape;404;p64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405" name="Google Shape;405;p64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406" name="Google Shape;406;p64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407" name="Google Shape;407;p6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8" name="Google Shape;408;p64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9" name="Google Shape;409;p64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10" name="Google Shape;410;p64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11" name="Google Shape;411;p64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64"/>
                <p:cNvCxnSpPr>
                  <a:stCxn id="407" idx="1"/>
                  <a:endCxn id="413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3" name="Google Shape;413;p64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4" name="Google Shape;414;p64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5" name="Google Shape;415;p64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6" name="Google Shape;416;p64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9" name="Google Shape;419;p65"/>
          <p:cNvSpPr txBox="1"/>
          <p:nvPr>
            <p:ph idx="1" type="subTitle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5"/>
          <p:cNvSpPr/>
          <p:nvPr>
            <p:ph idx="2" type="pic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21" name="Google Shape;421;p65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422" name="Google Shape;422;p65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423" name="Google Shape;423;p6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424" name="Google Shape;424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5" name="Google Shape;425;p6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26" name="Google Shape;426;p6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7" name="Google Shape;427;p65"/>
              <p:cNvCxnSpPr>
                <a:stCxn id="424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65"/>
              <p:cNvCxnSpPr>
                <a:stCxn id="424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9" name="Google Shape;429;p6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30" name="Google Shape;430;p65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431" name="Google Shape;431;p6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432" name="Google Shape;432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3" name="Google Shape;433;p6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4" name="Google Shape;434;p6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435" name="Google Shape;435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6" name="Google Shape;436;p6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37" name="Google Shape;437;p65"/>
              <p:cNvCxnSpPr>
                <a:stCxn id="435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65"/>
              <p:cNvCxnSpPr>
                <a:stCxn id="432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65"/>
              <p:cNvCxnSpPr>
                <a:stCxn id="432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0" name="Google Shape;440;p6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41" name="Google Shape;441;p65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442" name="Google Shape;442;p6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43" name="Google Shape;443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4" name="Google Shape;444;p6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5" name="Google Shape;445;p6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6" name="Google Shape;446;p65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7" name="Google Shape;447;p6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8" name="Google Shape;448;p65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449" name="Google Shape;449;p65"/>
                <p:cNvCxnSpPr>
                  <a:stCxn id="443" idx="3"/>
                </p:cNvCxnSpPr>
                <p:nvPr/>
              </p:nvCxnSpPr>
              <p:spPr>
                <a:xfrm rot="10800000">
                  <a:off x="7612919" y="297550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450" name="Google Shape;450;p65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451" name="Google Shape;451;p65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2" name="Google Shape;452;p65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53" name="Google Shape;453;p65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4" name="Google Shape;454;p6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5" name="Google Shape;455;p6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6" name="Google Shape;456;p65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457" name="Google Shape;457;p65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8" name="Google Shape;458;p65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9" name="Google Shape;459;p65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66"/>
          <p:cNvSpPr txBox="1"/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hyperlink" Target="http://www.nic.cl" TargetMode="External"/><Relationship Id="rId5" Type="http://schemas.openxmlformats.org/officeDocument/2006/relationships/hyperlink" Target="http://www.host.cl" TargetMode="External"/><Relationship Id="rId6" Type="http://schemas.openxmlformats.org/officeDocument/2006/relationships/hyperlink" Target="https://cl.talent.com" TargetMode="External"/><Relationship Id="rId7" Type="http://schemas.openxmlformats.org/officeDocument/2006/relationships/hyperlink" Target="https://aws.amazon.com/es/rds/pric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36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20.png"/><Relationship Id="rId15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31.png"/><Relationship Id="rId11" Type="http://schemas.openxmlformats.org/officeDocument/2006/relationships/image" Target="../media/image33.png"/><Relationship Id="rId10" Type="http://schemas.openxmlformats.org/officeDocument/2006/relationships/image" Target="../media/image21.png"/><Relationship Id="rId13" Type="http://schemas.openxmlformats.org/officeDocument/2006/relationships/image" Target="../media/image32.png"/><Relationship Id="rId12" Type="http://schemas.openxmlformats.org/officeDocument/2006/relationships/image" Target="../media/image23.png"/><Relationship Id="rId15" Type="http://schemas.openxmlformats.org/officeDocument/2006/relationships/image" Target="../media/image30.png"/><Relationship Id="rId14" Type="http://schemas.openxmlformats.org/officeDocument/2006/relationships/image" Target="../media/image28.png"/><Relationship Id="rId16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T-8VY3S_uzySTV2eGfi-NVrBD74udDw9/view" TargetMode="External"/><Relationship Id="rId4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xGqqtTB4nJ5d80HpGSIyFvn4HxItSbhV/view" TargetMode="External"/><Relationship Id="rId4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g5o4WE7qBhTewRbqDYhUDW0ckepfaqkA/view" TargetMode="External"/><Relationship Id="rId4" Type="http://schemas.openxmlformats.org/officeDocument/2006/relationships/image" Target="../media/image3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"/>
          <p:cNvSpPr txBox="1"/>
          <p:nvPr>
            <p:ph type="ctrTitle"/>
          </p:nvPr>
        </p:nvSpPr>
        <p:spPr>
          <a:xfrm>
            <a:off x="680328" y="956874"/>
            <a:ext cx="4221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Proyecto: </a:t>
            </a:r>
            <a:r>
              <a:rPr b="0" lang="en"/>
              <a:t>“S.N.Z Digital”</a:t>
            </a:r>
            <a:endParaRPr b="0"/>
          </a:p>
        </p:txBody>
      </p:sp>
      <p:sp>
        <p:nvSpPr>
          <p:cNvPr id="1337" name="Google Shape;1337;p1"/>
          <p:cNvSpPr txBox="1"/>
          <p:nvPr>
            <p:ph idx="1" type="subTitle"/>
          </p:nvPr>
        </p:nvSpPr>
        <p:spPr>
          <a:xfrm>
            <a:off x="385738" y="3787277"/>
            <a:ext cx="3788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"/>
            </a:br>
            <a:endParaRPr/>
          </a:p>
        </p:txBody>
      </p:sp>
      <p:cxnSp>
        <p:nvCxnSpPr>
          <p:cNvPr id="1338" name="Google Shape;1338;p1"/>
          <p:cNvCxnSpPr/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ente en la oficina analizando y revisando gráficos financieros" id="1339" name="Google Shape;13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150" y="1157839"/>
            <a:ext cx="4156817" cy="277563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340" name="Google Shape;134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62" y="2570875"/>
            <a:ext cx="1115975" cy="10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316edd389fe_0_79"/>
          <p:cNvSpPr txBox="1"/>
          <p:nvPr>
            <p:ph type="title"/>
          </p:nvPr>
        </p:nvSpPr>
        <p:spPr>
          <a:xfrm>
            <a:off x="720000" y="351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Funcionalidades del </a:t>
            </a:r>
            <a:r>
              <a:rPr lang="en">
                <a:solidFill>
                  <a:srgbClr val="378F83"/>
                </a:solidFill>
              </a:rPr>
              <a:t>Sistema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430" name="Google Shape;1430;g316edd389fe_0_79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Ofrece un registro seguro con validación basada en tokens JWT, recuperación de contraseñas y gestión de cuentas, asegurando la protección de los datos del usuario.</a:t>
            </a:r>
            <a:endParaRPr/>
          </a:p>
        </p:txBody>
      </p:sp>
      <p:sp>
        <p:nvSpPr>
          <p:cNvPr id="1431" name="Google Shape;1431;g316edd389fe_0_79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Muestra un catálogo dinámico con detalles técnicos de los productos y permite buscar y filtrar de forma optimizada, facilitando la experiencia de los usuarios.</a:t>
            </a:r>
            <a:endParaRPr/>
          </a:p>
        </p:txBody>
      </p:sp>
      <p:sp>
        <p:nvSpPr>
          <p:cNvPr id="1432" name="Google Shape;1432;g316edd389fe_0_79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Permite agregar, modificar y eliminar productos con actualizaciones automáticas del total, ofreciendo transparencia y comodidad durante la compra.</a:t>
            </a:r>
            <a:endParaRPr/>
          </a:p>
        </p:txBody>
      </p:sp>
      <p:sp>
        <p:nvSpPr>
          <p:cNvPr id="1433" name="Google Shape;1433;g316edd389fe_0_79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Gestión de usuarios:</a:t>
            </a:r>
            <a:endParaRPr/>
          </a:p>
        </p:txBody>
      </p:sp>
      <p:sp>
        <p:nvSpPr>
          <p:cNvPr id="1434" name="Google Shape;1434;g316edd389fe_0_79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Catálogo de productos:</a:t>
            </a:r>
            <a:endParaRPr/>
          </a:p>
        </p:txBody>
      </p:sp>
      <p:sp>
        <p:nvSpPr>
          <p:cNvPr id="1435" name="Google Shape;1435;g316edd389fe_0_79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Carrito de compras:</a:t>
            </a:r>
            <a:endParaRPr/>
          </a:p>
        </p:txBody>
      </p:sp>
      <p:sp>
        <p:nvSpPr>
          <p:cNvPr id="1436" name="Google Shape;1436;g316edd389fe_0_79"/>
          <p:cNvSpPr txBox="1"/>
          <p:nvPr>
            <p:ph idx="4294967295" type="title"/>
          </p:nvPr>
        </p:nvSpPr>
        <p:spPr>
          <a:xfrm>
            <a:off x="713225" y="1231214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7" name="Google Shape;1437;g316edd389fe_0_79"/>
          <p:cNvSpPr txBox="1"/>
          <p:nvPr>
            <p:ph idx="4294967295" type="title"/>
          </p:nvPr>
        </p:nvSpPr>
        <p:spPr>
          <a:xfrm>
            <a:off x="713225" y="2348053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8" name="Google Shape;1438;g316edd389fe_0_79"/>
          <p:cNvSpPr txBox="1"/>
          <p:nvPr>
            <p:ph idx="4294967295" type="title"/>
          </p:nvPr>
        </p:nvSpPr>
        <p:spPr>
          <a:xfrm>
            <a:off x="713225" y="3464891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3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16edd389fe_0_93"/>
          <p:cNvSpPr txBox="1"/>
          <p:nvPr>
            <p:ph idx="1" type="subTitle"/>
          </p:nvPr>
        </p:nvSpPr>
        <p:spPr>
          <a:xfrm>
            <a:off x="1330500" y="1707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Integra pasarelas de pago confiables como WebPay o PayPal, garantizando transacciones rápidas y seguras con confirmación de pedidos.</a:t>
            </a:r>
            <a:endParaRPr/>
          </a:p>
        </p:txBody>
      </p:sp>
      <p:sp>
        <p:nvSpPr>
          <p:cNvPr id="1444" name="Google Shape;1444;g316edd389fe_0_93"/>
          <p:cNvSpPr txBox="1"/>
          <p:nvPr>
            <p:ph idx="2" type="subTitle"/>
          </p:nvPr>
        </p:nvSpPr>
        <p:spPr>
          <a:xfrm>
            <a:off x="1330510" y="2850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Controla el stock en tiempo real, evitando faltantes y asegurando que los productos estén disponibles cuando se necesiten.</a:t>
            </a:r>
            <a:endParaRPr/>
          </a:p>
        </p:txBody>
      </p:sp>
      <p:sp>
        <p:nvSpPr>
          <p:cNvPr id="1445" name="Google Shape;1445;g316edd389fe_0_93"/>
          <p:cNvSpPr txBox="1"/>
          <p:nvPr>
            <p:ph idx="3" type="subTitle"/>
          </p:nvPr>
        </p:nvSpPr>
        <p:spPr>
          <a:xfrm>
            <a:off x="1330510" y="3993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Los usuarios pueden dejar comentarios y calificaciones sobre los productos, mejorando la confianza y ayudando a la empresa a identificar áreas de mejora.</a:t>
            </a:r>
            <a:endParaRPr/>
          </a:p>
        </p:txBody>
      </p:sp>
      <p:sp>
        <p:nvSpPr>
          <p:cNvPr id="1446" name="Google Shape;1446;g316edd389fe_0_93"/>
          <p:cNvSpPr txBox="1"/>
          <p:nvPr>
            <p:ph idx="4" type="subTitle"/>
          </p:nvPr>
        </p:nvSpPr>
        <p:spPr>
          <a:xfrm>
            <a:off x="1330500" y="14272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Proceso de compra:</a:t>
            </a:r>
            <a:endParaRPr/>
          </a:p>
        </p:txBody>
      </p:sp>
      <p:sp>
        <p:nvSpPr>
          <p:cNvPr id="1447" name="Google Shape;1447;g316edd389fe_0_93"/>
          <p:cNvSpPr txBox="1"/>
          <p:nvPr>
            <p:ph idx="5" type="subTitle"/>
          </p:nvPr>
        </p:nvSpPr>
        <p:spPr>
          <a:xfrm>
            <a:off x="1330500" y="25478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inventario:</a:t>
            </a:r>
            <a:endParaRPr/>
          </a:p>
        </p:txBody>
      </p:sp>
      <p:sp>
        <p:nvSpPr>
          <p:cNvPr id="1448" name="Google Shape;1448;g316edd389fe_0_93"/>
          <p:cNvSpPr txBox="1"/>
          <p:nvPr>
            <p:ph idx="6" type="subTitle"/>
          </p:nvPr>
        </p:nvSpPr>
        <p:spPr>
          <a:xfrm>
            <a:off x="1330500" y="36683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Sistema de valoraciones:</a:t>
            </a:r>
            <a:endParaRPr/>
          </a:p>
        </p:txBody>
      </p:sp>
      <p:sp>
        <p:nvSpPr>
          <p:cNvPr id="1449" name="Google Shape;1449;g316edd389fe_0_93"/>
          <p:cNvSpPr txBox="1"/>
          <p:nvPr>
            <p:ph idx="4294967295" type="title"/>
          </p:nvPr>
        </p:nvSpPr>
        <p:spPr>
          <a:xfrm>
            <a:off x="749350" y="1283014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4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0" name="Google Shape;1450;g316edd389fe_0_93"/>
          <p:cNvSpPr txBox="1"/>
          <p:nvPr>
            <p:ph idx="4294967295" type="title"/>
          </p:nvPr>
        </p:nvSpPr>
        <p:spPr>
          <a:xfrm>
            <a:off x="749350" y="2399853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1" name="Google Shape;1451;g316edd389fe_0_93"/>
          <p:cNvSpPr txBox="1"/>
          <p:nvPr>
            <p:ph idx="4294967295" type="title"/>
          </p:nvPr>
        </p:nvSpPr>
        <p:spPr>
          <a:xfrm>
            <a:off x="749350" y="3516691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6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2" name="Google Shape;1452;g316edd389fe_0_93"/>
          <p:cNvSpPr txBox="1"/>
          <p:nvPr>
            <p:ph type="title"/>
          </p:nvPr>
        </p:nvSpPr>
        <p:spPr>
          <a:xfrm>
            <a:off x="720000" y="351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Funcionalidades del </a:t>
            </a:r>
            <a:r>
              <a:rPr lang="en">
                <a:solidFill>
                  <a:srgbClr val="378F83"/>
                </a:solidFill>
              </a:rPr>
              <a:t>Sistema</a:t>
            </a:r>
            <a:endParaRPr>
              <a:solidFill>
                <a:srgbClr val="378F8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"/>
          <p:cNvSpPr txBox="1"/>
          <p:nvPr>
            <p:ph type="title"/>
          </p:nvPr>
        </p:nvSpPr>
        <p:spPr>
          <a:xfrm>
            <a:off x="713224" y="2652150"/>
            <a:ext cx="4126061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Alcances y Limitaciones</a:t>
            </a:r>
            <a:endParaRPr/>
          </a:p>
        </p:txBody>
      </p:sp>
      <p:sp>
        <p:nvSpPr>
          <p:cNvPr id="1458" name="Google Shape;1458;p8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5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59" name="Google Shape;1459;p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16edd389fe_0_130"/>
          <p:cNvSpPr txBox="1"/>
          <p:nvPr>
            <p:ph idx="1" type="subTitle"/>
          </p:nvPr>
        </p:nvSpPr>
        <p:spPr>
          <a:xfrm>
            <a:off x="4324375" y="811942"/>
            <a:ext cx="4106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El proyecto está diseñado para completarse en 18 semanas del semestre académico.</a:t>
            </a:r>
            <a:endParaRPr/>
          </a:p>
        </p:txBody>
      </p:sp>
      <p:sp>
        <p:nvSpPr>
          <p:cNvPr id="1465" name="Google Shape;1465;g316edd389fe_0_130"/>
          <p:cNvSpPr txBox="1"/>
          <p:nvPr>
            <p:ph type="title"/>
          </p:nvPr>
        </p:nvSpPr>
        <p:spPr>
          <a:xfrm>
            <a:off x="4324375" y="36589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Tiempo</a:t>
            </a:r>
            <a:endParaRPr/>
          </a:p>
        </p:txBody>
      </p:sp>
      <p:sp>
        <p:nvSpPr>
          <p:cNvPr id="1466" name="Google Shape;1466;g316edd389fe_0_130"/>
          <p:cNvSpPr txBox="1"/>
          <p:nvPr>
            <p:ph idx="2" type="title"/>
          </p:nvPr>
        </p:nvSpPr>
        <p:spPr>
          <a:xfrm>
            <a:off x="4324375" y="146214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Presupuesto estimado </a:t>
            </a:r>
            <a:endParaRPr sz="2400"/>
          </a:p>
        </p:txBody>
      </p:sp>
      <p:sp>
        <p:nvSpPr>
          <p:cNvPr id="1467" name="Google Shape;1467;g316edd389fe_0_130"/>
          <p:cNvSpPr txBox="1"/>
          <p:nvPr>
            <p:ph idx="3" type="subTitle"/>
          </p:nvPr>
        </p:nvSpPr>
        <p:spPr>
          <a:xfrm>
            <a:off x="4324375" y="1901348"/>
            <a:ext cx="45540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</a:t>
            </a:r>
            <a:r>
              <a:rPr lang="en" sz="1100"/>
              <a:t>osting $29,750 al año (Contando IVA)</a:t>
            </a:r>
            <a:br>
              <a:rPr lang="en" sz="1100"/>
            </a:br>
            <a:r>
              <a:rPr lang="en" sz="1100"/>
              <a:t>BD </a:t>
            </a:r>
            <a:r>
              <a:rPr lang="en" sz="1100"/>
              <a:t>AWS RDS: $128,418 CLP al año</a:t>
            </a:r>
            <a:br>
              <a:rPr lang="en" sz="1100"/>
            </a:br>
            <a:r>
              <a:rPr lang="en" sz="1100"/>
              <a:t>Dominio Nic Chile $ 9.990 </a:t>
            </a:r>
            <a:r>
              <a:rPr lang="en" sz="1100"/>
              <a:t>exento</a:t>
            </a:r>
            <a:r>
              <a:rPr lang="en" sz="1100"/>
              <a:t> de iva al año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Sueldos:</a:t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Desarrollador</a:t>
            </a:r>
            <a:r>
              <a:rPr lang="en" sz="1000"/>
              <a:t>: $1,176,568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Scrum Master</a:t>
            </a:r>
            <a:r>
              <a:rPr lang="en" sz="1000"/>
              <a:t>: $1,568,792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Product Owner</a:t>
            </a:r>
            <a:r>
              <a:rPr lang="en" sz="1000"/>
              <a:t>: $2,001,508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de 18 semanas: $20.000.000 </a:t>
            </a:r>
            <a:endParaRPr sz="1000"/>
          </a:p>
        </p:txBody>
      </p:sp>
      <p:sp>
        <p:nvSpPr>
          <p:cNvPr id="1468" name="Google Shape;1468;g316edd389fe_0_130"/>
          <p:cNvSpPr txBox="1"/>
          <p:nvPr>
            <p:ph idx="4" type="title"/>
          </p:nvPr>
        </p:nvSpPr>
        <p:spPr>
          <a:xfrm>
            <a:off x="4324375" y="3510573"/>
            <a:ext cx="410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Experiencia </a:t>
            </a:r>
            <a:endParaRPr sz="2400"/>
          </a:p>
        </p:txBody>
      </p:sp>
      <p:sp>
        <p:nvSpPr>
          <p:cNvPr id="1469" name="Google Shape;1469;g316edd389fe_0_130"/>
          <p:cNvSpPr txBox="1"/>
          <p:nvPr>
            <p:ph idx="5" type="subTitle"/>
          </p:nvPr>
        </p:nvSpPr>
        <p:spPr>
          <a:xfrm>
            <a:off x="4324375" y="3836700"/>
            <a:ext cx="4337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Los integrantes están en proceso de adquirir experiencia avanzada, lo que puede ralentizar el desarrollo de funcionalidades complejas.</a:t>
            </a:r>
            <a:endParaRPr/>
          </a:p>
        </p:txBody>
      </p:sp>
      <p:pic>
        <p:nvPicPr>
          <p:cNvPr id="1470" name="Google Shape;1470;g316edd389fe_0_130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6216" r="35684" t="0"/>
          <a:stretch/>
        </p:blipFill>
        <p:spPr>
          <a:xfrm>
            <a:off x="684325" y="1233438"/>
            <a:ext cx="2934003" cy="336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1" name="Google Shape;1471;g316edd389fe_0_130"/>
          <p:cNvSpPr txBox="1"/>
          <p:nvPr>
            <p:ph type="title"/>
          </p:nvPr>
        </p:nvSpPr>
        <p:spPr>
          <a:xfrm>
            <a:off x="720000" y="228325"/>
            <a:ext cx="49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Alcances y </a:t>
            </a:r>
            <a:r>
              <a:rPr lang="en" sz="3000">
                <a:solidFill>
                  <a:srgbClr val="2A676D"/>
                </a:solidFill>
              </a:rPr>
              <a:t>Limitaciones</a:t>
            </a:r>
            <a:endParaRPr sz="3000"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1472" name="Google Shape;1472;g316edd389fe_0_130"/>
          <p:cNvSpPr txBox="1"/>
          <p:nvPr>
            <p:ph idx="3" type="subTitle"/>
          </p:nvPr>
        </p:nvSpPr>
        <p:spPr>
          <a:xfrm>
            <a:off x="0" y="4774200"/>
            <a:ext cx="577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700"/>
              <a:t>Numeros de presupuestos calculados a partir de valores en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www.nic.cl</a:t>
            </a:r>
            <a:r>
              <a:rPr lang="en" sz="700"/>
              <a:t> ,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www.host.cl</a:t>
            </a:r>
            <a:r>
              <a:rPr lang="en" sz="700"/>
              <a:t> ,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https://cl.talent.com</a:t>
            </a:r>
            <a:r>
              <a:rPr lang="en" sz="700"/>
              <a:t> y </a:t>
            </a:r>
            <a:r>
              <a:rPr lang="en" sz="700" u="sng">
                <a:solidFill>
                  <a:schemeClr val="hlink"/>
                </a:solidFill>
                <a:hlinkClick r:id="rId7"/>
              </a:rPr>
              <a:t>https://aws.amazon.com/es/rds/pricing/</a:t>
            </a:r>
            <a:r>
              <a:rPr lang="en" sz="700"/>
              <a:t> 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9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 de Trabajo</a:t>
            </a:r>
            <a:endParaRPr/>
          </a:p>
        </p:txBody>
      </p:sp>
      <p:sp>
        <p:nvSpPr>
          <p:cNvPr id="1478" name="Google Shape;1478;p9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6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79" name="Google Shape;1479;p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316edd389fe_0_151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Metodología de </a:t>
            </a:r>
            <a:r>
              <a:rPr lang="en">
                <a:solidFill>
                  <a:srgbClr val="2A676D"/>
                </a:solidFill>
              </a:rPr>
              <a:t>Trabajo</a:t>
            </a:r>
            <a:endParaRPr>
              <a:solidFill>
                <a:srgbClr val="2A676D"/>
              </a:solidFill>
            </a:endParaRPr>
          </a:p>
        </p:txBody>
      </p:sp>
      <p:sp>
        <p:nvSpPr>
          <p:cNvPr id="1485" name="Google Shape;1485;g316edd389fe_0_151"/>
          <p:cNvSpPr txBox="1"/>
          <p:nvPr/>
        </p:nvSpPr>
        <p:spPr>
          <a:xfrm>
            <a:off x="-50575" y="2764125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Roles y Responsabilidades</a:t>
            </a:r>
            <a:endParaRPr b="1" i="0" sz="16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86" name="Google Shape;1486;g316edd389fe_0_151"/>
          <p:cNvCxnSpPr>
            <a:stCxn id="1485" idx="0"/>
            <a:endCxn id="1487" idx="3"/>
          </p:cNvCxnSpPr>
          <p:nvPr/>
        </p:nvCxnSpPr>
        <p:spPr>
          <a:xfrm rot="-5400000">
            <a:off x="1808075" y="1239825"/>
            <a:ext cx="1148100" cy="1900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g316edd389fe_0_151"/>
          <p:cNvCxnSpPr>
            <a:stCxn id="1485" idx="2"/>
            <a:endCxn id="1489" idx="3"/>
          </p:cNvCxnSpPr>
          <p:nvPr/>
        </p:nvCxnSpPr>
        <p:spPr>
          <a:xfrm flipH="1" rot="-5400000">
            <a:off x="1730075" y="2944125"/>
            <a:ext cx="1361700" cy="1958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0" name="Google Shape;1490;g316edd389fe_0_151"/>
          <p:cNvCxnSpPr>
            <a:stCxn id="1485" idx="0"/>
            <a:endCxn id="1491" idx="3"/>
          </p:cNvCxnSpPr>
          <p:nvPr/>
        </p:nvCxnSpPr>
        <p:spPr>
          <a:xfrm rot="-5400000">
            <a:off x="1979525" y="1988175"/>
            <a:ext cx="228300" cy="1323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g316edd389fe_0_151"/>
          <p:cNvCxnSpPr>
            <a:stCxn id="1485" idx="2"/>
            <a:endCxn id="1493" idx="3"/>
          </p:cNvCxnSpPr>
          <p:nvPr/>
        </p:nvCxnSpPr>
        <p:spPr>
          <a:xfrm flipH="1" rot="-5400000">
            <a:off x="1942475" y="2731725"/>
            <a:ext cx="302400" cy="1323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4" name="Google Shape;1494;g316edd389fe_0_151"/>
          <p:cNvSpPr txBox="1"/>
          <p:nvPr/>
        </p:nvSpPr>
        <p:spPr>
          <a:xfrm>
            <a:off x="4048500" y="1267600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Product Owner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5" name="Google Shape;1495;g316edd389fe_0_151"/>
          <p:cNvSpPr txBox="1"/>
          <p:nvPr/>
        </p:nvSpPr>
        <p:spPr>
          <a:xfrm>
            <a:off x="3569800" y="2192900"/>
            <a:ext cx="3537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 de Datos y Documentación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6" name="Google Shape;1496;g316edd389fe_0_151"/>
          <p:cNvSpPr txBox="1"/>
          <p:nvPr/>
        </p:nvSpPr>
        <p:spPr>
          <a:xfrm>
            <a:off x="4048500" y="4016700"/>
            <a:ext cx="3724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Team Developer</a:t>
            </a: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Back-end 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Matias Peñaloza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7" name="Google Shape;1487;g316edd389fe_0_151"/>
          <p:cNvSpPr/>
          <p:nvPr/>
        </p:nvSpPr>
        <p:spPr>
          <a:xfrm>
            <a:off x="3332292" y="13642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g316edd389fe_0_151"/>
          <p:cNvSpPr/>
          <p:nvPr/>
        </p:nvSpPr>
        <p:spPr>
          <a:xfrm>
            <a:off x="2755354" y="22839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g316edd389fe_0_151"/>
          <p:cNvSpPr/>
          <p:nvPr/>
        </p:nvSpPr>
        <p:spPr>
          <a:xfrm>
            <a:off x="2755354" y="32927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g316edd389fe_0_151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g316edd389fe_0_151"/>
          <p:cNvSpPr/>
          <p:nvPr/>
        </p:nvSpPr>
        <p:spPr>
          <a:xfrm>
            <a:off x="3432391" y="14661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316edd389fe_0_151"/>
          <p:cNvSpPr/>
          <p:nvPr/>
        </p:nvSpPr>
        <p:spPr>
          <a:xfrm>
            <a:off x="2863232" y="2354024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9" name="Google Shape;1499;g316edd389fe_0_151"/>
          <p:cNvGrpSpPr/>
          <p:nvPr/>
        </p:nvGrpSpPr>
        <p:grpSpPr>
          <a:xfrm>
            <a:off x="2846141" y="3391387"/>
            <a:ext cx="399812" cy="306477"/>
            <a:chOff x="2567841" y="1994124"/>
            <a:chExt cx="399812" cy="306477"/>
          </a:xfrm>
        </p:grpSpPr>
        <p:sp>
          <p:nvSpPr>
            <p:cNvPr id="1500" name="Google Shape;1500;g316edd389fe_0_151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g316edd389fe_0_151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316edd389fe_0_151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g316edd389fe_0_151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504" name="Google Shape;1504;g316edd389fe_0_151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316edd389fe_0_151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g316edd389fe_0_151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g316edd389fe_0_151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g316edd389fe_0_151"/>
          <p:cNvSpPr txBox="1"/>
          <p:nvPr/>
        </p:nvSpPr>
        <p:spPr>
          <a:xfrm>
            <a:off x="3471275" y="3041188"/>
            <a:ext cx="3724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Team Developer</a:t>
            </a: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Front-end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Matias Peñaloza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509" name="Google Shape;1509;g316edd389fe_0_151"/>
          <p:cNvCxnSpPr/>
          <p:nvPr/>
        </p:nvCxnSpPr>
        <p:spPr>
          <a:xfrm flipH="1" rot="10800000">
            <a:off x="1431875" y="968113"/>
            <a:ext cx="2714700" cy="1142400"/>
          </a:xfrm>
          <a:prstGeom prst="bentConnector3">
            <a:avLst>
              <a:gd fmla="val -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0" name="Google Shape;1510;g316edd389fe_0_151"/>
          <p:cNvSpPr txBox="1"/>
          <p:nvPr/>
        </p:nvSpPr>
        <p:spPr>
          <a:xfrm>
            <a:off x="4981425" y="603288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Scrum Master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11" name="Google Shape;1511;g316edd389fe_0_151"/>
          <p:cNvSpPr/>
          <p:nvPr/>
        </p:nvSpPr>
        <p:spPr>
          <a:xfrm>
            <a:off x="4265217" y="699956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2" name="Google Shape;1512;g316edd389fe_0_151"/>
          <p:cNvGrpSpPr/>
          <p:nvPr/>
        </p:nvGrpSpPr>
        <p:grpSpPr>
          <a:xfrm>
            <a:off x="4422759" y="771670"/>
            <a:ext cx="268979" cy="363543"/>
            <a:chOff x="6974158" y="2789537"/>
            <a:chExt cx="255247" cy="327458"/>
          </a:xfrm>
        </p:grpSpPr>
        <p:sp>
          <p:nvSpPr>
            <p:cNvPr id="1513" name="Google Shape;1513;g316edd389fe_0_151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316edd389fe_0_151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316edd389fe_0_151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316edd389fe_0_151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316edd389fe_0_151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316edd389fe_0_151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0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Cronograma del Proyecto</a:t>
            </a:r>
            <a:endParaRPr/>
          </a:p>
        </p:txBody>
      </p:sp>
      <p:sp>
        <p:nvSpPr>
          <p:cNvPr id="1524" name="Google Shape;1524;p10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7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25" name="Google Shape;1525;p1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" name="Google Shape;1530;g316edd389fe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g316edd389fe_0_207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Cronograma del </a:t>
            </a:r>
            <a:r>
              <a:rPr lang="en">
                <a:solidFill>
                  <a:srgbClr val="2A676D"/>
                </a:solidFill>
              </a:rPr>
              <a:t>Proyecto</a:t>
            </a:r>
            <a:endParaRPr>
              <a:solidFill>
                <a:srgbClr val="2A676D"/>
              </a:solidFill>
            </a:endParaRPr>
          </a:p>
        </p:txBody>
      </p:sp>
      <p:sp>
        <p:nvSpPr>
          <p:cNvPr id="1532" name="Google Shape;1532;g316edd389fe_0_207"/>
          <p:cNvSpPr txBox="1"/>
          <p:nvPr>
            <p:ph idx="6" type="subTitle"/>
          </p:nvPr>
        </p:nvSpPr>
        <p:spPr>
          <a:xfrm>
            <a:off x="0" y="1010502"/>
            <a:ext cx="32181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Planificación y análisis de requerimientos.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1)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Desarrollo del frontend y backend. </a:t>
            </a: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Integración de métodos de pago y funcionalidades administrativas.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Método de pago y etiquetas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Medium"/>
              <a:buChar char="❖"/>
            </a:pPr>
            <a:r>
              <a:rPr lang="en"/>
              <a:t>Correcciones finales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Medium"/>
              <a:buChar char="❖"/>
            </a:pPr>
            <a:r>
              <a:rPr lang="en"/>
              <a:t>Entrega de documentos y preparación para el lanzamiento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3)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533" name="Google Shape;1533;g316edd389fe_0_207"/>
          <p:cNvSpPr txBox="1"/>
          <p:nvPr/>
        </p:nvSpPr>
        <p:spPr>
          <a:xfrm>
            <a:off x="101125" y="641063"/>
            <a:ext cx="213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Fases Principales:</a:t>
            </a:r>
            <a:endParaRPr b="1"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34" name="Google Shape;1534;g316edd389fe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0" y="719350"/>
            <a:ext cx="5495199" cy="4277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" name="Google Shape;1539;g31c7a83efd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g31c7a83efd4_0_33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</a:t>
            </a:r>
            <a:r>
              <a:rPr lang="en"/>
              <a:t>urndown</a:t>
            </a:r>
            <a:r>
              <a:rPr lang="en"/>
              <a:t> </a:t>
            </a:r>
            <a:r>
              <a:rPr lang="en">
                <a:solidFill>
                  <a:srgbClr val="2A676D"/>
                </a:solidFill>
              </a:rPr>
              <a:t>Chart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41" name="Google Shape;1541;g31c7a83efd4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25" y="1177300"/>
            <a:ext cx="7199350" cy="357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g31c75a4e7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g31c75a4e721_0_0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</a:t>
            </a:r>
            <a:r>
              <a:rPr lang="en">
                <a:solidFill>
                  <a:srgbClr val="2A676D"/>
                </a:solidFill>
              </a:rPr>
              <a:t>Logica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48" name="Google Shape;1548;g31c75a4e72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375" y="923550"/>
            <a:ext cx="5621099" cy="340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g31c75a4e721_0_0"/>
          <p:cNvSpPr txBox="1"/>
          <p:nvPr>
            <p:ph idx="6" type="subTitle"/>
          </p:nvPr>
        </p:nvSpPr>
        <p:spPr>
          <a:xfrm>
            <a:off x="-140675" y="1188750"/>
            <a:ext cx="32466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Primera forma normal(1NF)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Todas las tablas tiene datos atómicos y claves primarias únicas.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Segunda forma normal(2NF)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Todas las columnas depende completamente de la clave primaria, sin dependencias parciales.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Tercera forma normal(3NF)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hay </a:t>
            </a:r>
            <a:r>
              <a:rPr lang="en"/>
              <a:t>dependencias</a:t>
            </a:r>
            <a:r>
              <a:rPr lang="en"/>
              <a:t> transitivas, las columnas no clave dependen </a:t>
            </a:r>
            <a:r>
              <a:rPr lang="en"/>
              <a:t>directamente</a:t>
            </a:r>
            <a:r>
              <a:rPr lang="en"/>
              <a:t> de la clave primaria.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550" name="Google Shape;1550;g31c75a4e721_0_0"/>
          <p:cNvSpPr txBox="1"/>
          <p:nvPr/>
        </p:nvSpPr>
        <p:spPr>
          <a:xfrm>
            <a:off x="188672" y="664600"/>
            <a:ext cx="2683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Forma 3 NF</a:t>
            </a: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b="1"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"/>
          <p:cNvSpPr txBox="1"/>
          <p:nvPr>
            <p:ph type="title"/>
          </p:nvPr>
        </p:nvSpPr>
        <p:spPr>
          <a:xfrm>
            <a:off x="255850" y="864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Tabla de </a:t>
            </a:r>
            <a:r>
              <a:rPr lang="en">
                <a:solidFill>
                  <a:srgbClr val="378F83"/>
                </a:solidFill>
              </a:rPr>
              <a:t>Contenido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46" name="Google Shape;1346;p2"/>
          <p:cNvSpPr txBox="1"/>
          <p:nvPr>
            <p:ph idx="5" type="title"/>
          </p:nvPr>
        </p:nvSpPr>
        <p:spPr>
          <a:xfrm>
            <a:off x="1401825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1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7" name="Google Shape;1347;p2"/>
          <p:cNvSpPr txBox="1"/>
          <p:nvPr>
            <p:ph idx="6" type="title"/>
          </p:nvPr>
        </p:nvSpPr>
        <p:spPr>
          <a:xfrm>
            <a:off x="4107850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5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8" name="Google Shape;1348;p2"/>
          <p:cNvSpPr txBox="1"/>
          <p:nvPr>
            <p:ph idx="7" type="title"/>
          </p:nvPr>
        </p:nvSpPr>
        <p:spPr>
          <a:xfrm>
            <a:off x="1401825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4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9" name="Google Shape;1349;p2"/>
          <p:cNvSpPr txBox="1"/>
          <p:nvPr>
            <p:ph idx="8" type="title"/>
          </p:nvPr>
        </p:nvSpPr>
        <p:spPr>
          <a:xfrm>
            <a:off x="4107850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2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0" name="Google Shape;1350;p2"/>
          <p:cNvSpPr txBox="1"/>
          <p:nvPr>
            <p:ph idx="14" type="title"/>
          </p:nvPr>
        </p:nvSpPr>
        <p:spPr>
          <a:xfrm>
            <a:off x="6813875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6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1" name="Google Shape;1351;p2"/>
          <p:cNvSpPr txBox="1"/>
          <p:nvPr>
            <p:ph idx="15" type="title"/>
          </p:nvPr>
        </p:nvSpPr>
        <p:spPr>
          <a:xfrm>
            <a:off x="6813875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3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2" name="Google Shape;1352;p2"/>
          <p:cNvSpPr txBox="1"/>
          <p:nvPr>
            <p:ph idx="16" type="subTitle"/>
          </p:nvPr>
        </p:nvSpPr>
        <p:spPr>
          <a:xfrm>
            <a:off x="699675" y="1186302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353" name="Google Shape;1353;p2"/>
          <p:cNvSpPr txBox="1"/>
          <p:nvPr>
            <p:ph idx="19" type="subTitle"/>
          </p:nvPr>
        </p:nvSpPr>
        <p:spPr>
          <a:xfrm>
            <a:off x="3405700" y="1186302"/>
            <a:ext cx="2305500" cy="8038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Descripción del Proyecto</a:t>
            </a:r>
            <a:endParaRPr/>
          </a:p>
        </p:txBody>
      </p:sp>
      <p:sp>
        <p:nvSpPr>
          <p:cNvPr id="1354" name="Google Shape;1354;p2"/>
          <p:cNvSpPr txBox="1"/>
          <p:nvPr>
            <p:ph idx="20" type="subTitle"/>
          </p:nvPr>
        </p:nvSpPr>
        <p:spPr>
          <a:xfrm>
            <a:off x="6111725" y="2573982"/>
            <a:ext cx="2305500" cy="7492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</a:pPr>
            <a:r>
              <a:rPr b="1" lang="en"/>
              <a:t>Metodología de</a:t>
            </a:r>
            <a:endParaRPr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</a:pPr>
            <a:r>
              <a:rPr b="1" lang="en"/>
              <a:t>Trabajo</a:t>
            </a:r>
            <a:endParaRPr/>
          </a:p>
        </p:txBody>
      </p:sp>
      <p:sp>
        <p:nvSpPr>
          <p:cNvPr id="1355" name="Google Shape;1355;p2"/>
          <p:cNvSpPr txBox="1"/>
          <p:nvPr>
            <p:ph idx="21" type="subTitle"/>
          </p:nvPr>
        </p:nvSpPr>
        <p:spPr>
          <a:xfrm>
            <a:off x="6111725" y="1213636"/>
            <a:ext cx="2305500" cy="7492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Objetivos del Proyecto</a:t>
            </a:r>
            <a:endParaRPr/>
          </a:p>
        </p:txBody>
      </p:sp>
      <p:sp>
        <p:nvSpPr>
          <p:cNvPr id="1356" name="Google Shape;1356;p2"/>
          <p:cNvSpPr txBox="1"/>
          <p:nvPr>
            <p:ph idx="17" type="subTitle"/>
          </p:nvPr>
        </p:nvSpPr>
        <p:spPr>
          <a:xfrm>
            <a:off x="798533" y="2451351"/>
            <a:ext cx="22066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 del Sistema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2"/>
          <p:cNvSpPr txBox="1"/>
          <p:nvPr>
            <p:ph idx="18" type="subTitle"/>
          </p:nvPr>
        </p:nvSpPr>
        <p:spPr>
          <a:xfrm>
            <a:off x="3556625" y="2451351"/>
            <a:ext cx="20036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y Limitaciones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"/>
          <p:cNvSpPr txBox="1"/>
          <p:nvPr/>
        </p:nvSpPr>
        <p:spPr>
          <a:xfrm>
            <a:off x="4107850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8</a:t>
            </a:r>
            <a:endParaRPr/>
          </a:p>
        </p:txBody>
      </p:sp>
      <p:sp>
        <p:nvSpPr>
          <p:cNvPr id="1359" name="Google Shape;1359;p2"/>
          <p:cNvSpPr txBox="1"/>
          <p:nvPr/>
        </p:nvSpPr>
        <p:spPr>
          <a:xfrm>
            <a:off x="1401825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7</a:t>
            </a:r>
            <a:endParaRPr/>
          </a:p>
        </p:txBody>
      </p:sp>
      <p:sp>
        <p:nvSpPr>
          <p:cNvPr id="1360" name="Google Shape;1360;p2"/>
          <p:cNvSpPr txBox="1"/>
          <p:nvPr/>
        </p:nvSpPr>
        <p:spPr>
          <a:xfrm>
            <a:off x="6813875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9</a:t>
            </a:r>
            <a:endParaRPr/>
          </a:p>
        </p:txBody>
      </p:sp>
      <p:sp>
        <p:nvSpPr>
          <p:cNvPr id="1361" name="Google Shape;1361;p2"/>
          <p:cNvSpPr txBox="1"/>
          <p:nvPr/>
        </p:nvSpPr>
        <p:spPr>
          <a:xfrm>
            <a:off x="6111725" y="4029625"/>
            <a:ext cx="2305500" cy="4605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/>
          </a:p>
        </p:txBody>
      </p:sp>
      <p:sp>
        <p:nvSpPr>
          <p:cNvPr id="1362" name="Google Shape;1362;p2"/>
          <p:cNvSpPr txBox="1"/>
          <p:nvPr/>
        </p:nvSpPr>
        <p:spPr>
          <a:xfrm>
            <a:off x="798533" y="3906994"/>
            <a:ext cx="21077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Cronograma del Proyecto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2"/>
          <p:cNvSpPr txBox="1"/>
          <p:nvPr/>
        </p:nvSpPr>
        <p:spPr>
          <a:xfrm>
            <a:off x="3556625" y="3906994"/>
            <a:ext cx="200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</a:t>
            </a:r>
            <a:r>
              <a:rPr b="1" lang="en" sz="2000">
                <a:solidFill>
                  <a:schemeClr val="dk1"/>
                </a:solidFill>
              </a:rPr>
              <a:t>&amp; Obstáculos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1c7a83efd4_0_0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</a:t>
            </a:r>
            <a:r>
              <a:rPr lang="en">
                <a:solidFill>
                  <a:schemeClr val="dk2"/>
                </a:solidFill>
              </a:rPr>
              <a:t>Despliegue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56" name="Google Shape;1556;g31c7a83ef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25" y="952300"/>
            <a:ext cx="7090774" cy="3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" name="Google Shape;1561;g31c75a4e72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g31c75a4e721_0_9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</a:t>
            </a:r>
            <a:r>
              <a:rPr lang="en">
                <a:solidFill>
                  <a:srgbClr val="2A676D"/>
                </a:solidFill>
              </a:rPr>
              <a:t>de procesos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63" name="Google Shape;1563;g31c75a4e721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942" y="861438"/>
            <a:ext cx="4678471" cy="3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g31c75a4e721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25" y="2253300"/>
            <a:ext cx="1536950" cy="131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g31c75a4e721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75" y="861450"/>
            <a:ext cx="1487800" cy="12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g31c75a4e721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750" y="3763925"/>
            <a:ext cx="1955575" cy="11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g31c75a4e721_0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2050" y="3953150"/>
            <a:ext cx="1605375" cy="9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g31c75a4e721_0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7557" y="3901345"/>
            <a:ext cx="1230218" cy="11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g31c75a4e721_0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33625" y="4139450"/>
            <a:ext cx="1431775" cy="8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g31c75a4e721_0_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97550" y="146638"/>
            <a:ext cx="1487800" cy="11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g31c75a4e721_0_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18425" y="122647"/>
            <a:ext cx="1536950" cy="12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g31c75a4e721_0_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64375" y="719349"/>
            <a:ext cx="1700475" cy="1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g31c75a4e721_0_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73550" y="1832475"/>
            <a:ext cx="1639850" cy="130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g31c75a4e721_0_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70800" y="2953545"/>
            <a:ext cx="1700475" cy="136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17226809fe_0_47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</a:t>
            </a:r>
            <a:r>
              <a:rPr lang="en">
                <a:solidFill>
                  <a:schemeClr val="dk2"/>
                </a:solidFill>
              </a:rPr>
              <a:t>Fisica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0" name="Google Shape;1580;g317226809fe_0_47"/>
          <p:cNvSpPr/>
          <p:nvPr/>
        </p:nvSpPr>
        <p:spPr>
          <a:xfrm>
            <a:off x="720000" y="1052575"/>
            <a:ext cx="7600500" cy="31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1" name="Google Shape;1581;g317226809f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170" y="2184579"/>
            <a:ext cx="872132" cy="87382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2" name="Google Shape;1582;g317226809f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798" y="2229953"/>
            <a:ext cx="1486376" cy="78306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3" name="Google Shape;1583;g317226809fe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184" y="2184579"/>
            <a:ext cx="872132" cy="87382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4" name="Google Shape;1584;g317226809fe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531" y="2184578"/>
            <a:ext cx="872132" cy="87382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5" name="Google Shape;1585;g317226809fe_0_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102" y="2203514"/>
            <a:ext cx="1338687" cy="8359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6" name="Google Shape;1586;g317226809fe_0_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7987" y="3217924"/>
            <a:ext cx="1441333" cy="96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7" name="Google Shape;1587;g317226809fe_0_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8513" y="3280452"/>
            <a:ext cx="2408181" cy="8359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8" name="Google Shape;1588;g317226809fe_0_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0411" y="3233555"/>
            <a:ext cx="927943" cy="92974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89" name="Google Shape;1589;g317226809fe_0_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82712" y="3233555"/>
            <a:ext cx="927943" cy="92974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0" name="Google Shape;1590;g317226809fe_0_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4137" y="1247422"/>
            <a:ext cx="1338669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1" name="Google Shape;1591;g317226809fe_0_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29321" y="1247422"/>
            <a:ext cx="1956046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2" name="Google Shape;1592;g317226809fe_0_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06845" y="1237766"/>
            <a:ext cx="723369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3" name="Google Shape;1593;g317226809fe_0_4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51680" y="1247422"/>
            <a:ext cx="1172454" cy="6600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4" name="Google Shape;1594;g317226809fe_0_4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82712" y="1247422"/>
            <a:ext cx="1069012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Google Shape;1599;g31c7a83efd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g31c7a83efd4_0_23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Casos d</a:t>
            </a:r>
            <a:r>
              <a:rPr lang="en">
                <a:solidFill>
                  <a:srgbClr val="2A676D"/>
                </a:solidFill>
              </a:rPr>
              <a:t>e uso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601" name="Google Shape;1601;g31c7a83efd4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825" y="719350"/>
            <a:ext cx="57340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"/>
          <p:cNvSpPr txBox="1"/>
          <p:nvPr>
            <p:ph type="title"/>
          </p:nvPr>
        </p:nvSpPr>
        <p:spPr>
          <a:xfrm>
            <a:off x="376125" y="2652150"/>
            <a:ext cx="440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Resultados &amp; Obstáculos</a:t>
            </a:r>
            <a:endParaRPr/>
          </a:p>
        </p:txBody>
      </p:sp>
      <p:sp>
        <p:nvSpPr>
          <p:cNvPr id="1607" name="Google Shape;1607;p11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8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608" name="Google Shape;1608;p1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g316edd389fe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12" y="3300900"/>
            <a:ext cx="4237975" cy="18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g316edd389fe_0_23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6117" r="11830" t="0"/>
          <a:stretch/>
        </p:blipFill>
        <p:spPr>
          <a:xfrm>
            <a:off x="598725" y="1948050"/>
            <a:ext cx="3260198" cy="3018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5" name="Google Shape;1615;g316edd389fe_0_236"/>
          <p:cNvSpPr txBox="1"/>
          <p:nvPr>
            <p:ph type="title"/>
          </p:nvPr>
        </p:nvSpPr>
        <p:spPr>
          <a:xfrm>
            <a:off x="434025" y="259700"/>
            <a:ext cx="3754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Resultados </a:t>
            </a:r>
            <a:r>
              <a:rPr lang="en" sz="4800">
                <a:solidFill>
                  <a:schemeClr val="lt2"/>
                </a:solidFill>
              </a:rPr>
              <a:t>Obtenidos</a:t>
            </a:r>
            <a:endParaRPr sz="4800">
              <a:solidFill>
                <a:schemeClr val="lt2"/>
              </a:solidFill>
            </a:endParaRPr>
          </a:p>
        </p:txBody>
      </p:sp>
      <p:sp>
        <p:nvSpPr>
          <p:cNvPr id="1616" name="Google Shape;1616;g316edd389fe_0_236"/>
          <p:cNvSpPr txBox="1"/>
          <p:nvPr>
            <p:ph idx="4294967295" type="title"/>
          </p:nvPr>
        </p:nvSpPr>
        <p:spPr>
          <a:xfrm>
            <a:off x="4393450" y="223849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Obstáculos </a:t>
            </a:r>
            <a:r>
              <a:rPr lang="en" sz="2400">
                <a:solidFill>
                  <a:srgbClr val="2A676D"/>
                </a:solidFill>
              </a:rPr>
              <a:t>Superados:</a:t>
            </a:r>
            <a:endParaRPr sz="2400">
              <a:solidFill>
                <a:srgbClr val="2A676D"/>
              </a:solidFill>
            </a:endParaRPr>
          </a:p>
        </p:txBody>
      </p:sp>
      <p:sp>
        <p:nvSpPr>
          <p:cNvPr id="1617" name="Google Shape;1617;g316edd389fe_0_236"/>
          <p:cNvSpPr txBox="1"/>
          <p:nvPr>
            <p:ph idx="4294967295" type="subTitle"/>
          </p:nvPr>
        </p:nvSpPr>
        <p:spPr>
          <a:xfrm>
            <a:off x="4437400" y="1014313"/>
            <a:ext cx="4554000" cy="89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 portal funcional que permite a los usuarios </a:t>
            </a:r>
            <a:r>
              <a:rPr b="1" lang="en">
                <a:solidFill>
                  <a:schemeClr val="dk2"/>
                </a:solidFill>
              </a:rPr>
              <a:t>explorar productos</a:t>
            </a:r>
            <a:r>
              <a:rPr lang="en"/>
              <a:t>, acceder a información detallada y </a:t>
            </a:r>
            <a:r>
              <a:rPr b="1" lang="en">
                <a:solidFill>
                  <a:schemeClr val="dk2"/>
                </a:solidFill>
              </a:rPr>
              <a:t>realizar compras</a:t>
            </a:r>
            <a:r>
              <a:rPr lang="en"/>
              <a:t> de manera eficiente.</a:t>
            </a:r>
            <a:endParaRPr/>
          </a:p>
        </p:txBody>
      </p:sp>
      <p:sp>
        <p:nvSpPr>
          <p:cNvPr id="1618" name="Google Shape;1618;g316edd389fe_0_236"/>
          <p:cNvSpPr txBox="1"/>
          <p:nvPr>
            <p:ph idx="4294967295" type="subTitle"/>
          </p:nvPr>
        </p:nvSpPr>
        <p:spPr>
          <a:xfrm>
            <a:off x="4054450" y="2853150"/>
            <a:ext cx="4617900" cy="2241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>
                <a:solidFill>
                  <a:schemeClr val="dk2"/>
                </a:solidFill>
              </a:rPr>
              <a:t>Diferencias</a:t>
            </a:r>
            <a:r>
              <a:rPr lang="en" sz="1300"/>
              <a:t> en los niveles de conocimiento técnico del equipo.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>
                <a:solidFill>
                  <a:schemeClr val="dk2"/>
                </a:solidFill>
              </a:rPr>
              <a:t>Adaptación</a:t>
            </a:r>
            <a:r>
              <a:rPr lang="en" sz="1300"/>
              <a:t> a herramientas y entornos de desarrollo nuevos.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Limitaciones de tiempo que requirieron </a:t>
            </a:r>
            <a:r>
              <a:rPr b="1" lang="en" sz="1300">
                <a:solidFill>
                  <a:schemeClr val="dk2"/>
                </a:solidFill>
              </a:rPr>
              <a:t>ajustes en el alcance </a:t>
            </a:r>
            <a:r>
              <a:rPr lang="en" sz="1300"/>
              <a:t>del proyecto.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19" name="Google Shape;1619;g316edd389fe_0_236"/>
          <p:cNvSpPr txBox="1"/>
          <p:nvPr>
            <p:ph idx="4294967295" type="title"/>
          </p:nvPr>
        </p:nvSpPr>
        <p:spPr>
          <a:xfrm>
            <a:off x="4393450" y="472824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Resultados: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31c7a83efd4_1_3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/>
              <a:t>Demostración del </a:t>
            </a:r>
            <a:r>
              <a:rPr lang="en" sz="3900">
                <a:solidFill>
                  <a:schemeClr val="dk2"/>
                </a:solidFill>
              </a:rPr>
              <a:t>Sistema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625" name="Google Shape;1625;g31c7a83efd4_1_3"/>
          <p:cNvSpPr txBox="1"/>
          <p:nvPr>
            <p:ph idx="4294967295" type="title"/>
          </p:nvPr>
        </p:nvSpPr>
        <p:spPr>
          <a:xfrm>
            <a:off x="175200" y="1102800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Demostración de Funcionalidades Clave</a:t>
            </a:r>
            <a:endParaRPr sz="2100"/>
          </a:p>
        </p:txBody>
      </p:sp>
      <p:sp>
        <p:nvSpPr>
          <p:cNvPr id="1626" name="Google Shape;1626;g31c7a83efd4_1_3"/>
          <p:cNvSpPr txBox="1"/>
          <p:nvPr>
            <p:ph idx="4294967295" type="subTitle"/>
          </p:nvPr>
        </p:nvSpPr>
        <p:spPr>
          <a:xfrm>
            <a:off x="367950" y="1685025"/>
            <a:ext cx="3920700" cy="1765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Añadir productos incompatibles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Corrección de incompatibilidades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Exploración por etiquetas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Acceso a guías de usuario</a:t>
            </a:r>
            <a:endParaRPr/>
          </a:p>
        </p:txBody>
      </p:sp>
      <p:pic>
        <p:nvPicPr>
          <p:cNvPr id="1627" name="Google Shape;1627;g31c7a83efd4_1_3" title="Puntos clav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050" y="1796700"/>
            <a:ext cx="4550549" cy="255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317226809fe_0_71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/>
              <a:t>Demostración del </a:t>
            </a:r>
            <a:r>
              <a:rPr lang="en" sz="3900">
                <a:solidFill>
                  <a:schemeClr val="dk2"/>
                </a:solidFill>
              </a:rPr>
              <a:t>Sistema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633" name="Google Shape;1633;g317226809fe_0_71"/>
          <p:cNvSpPr txBox="1"/>
          <p:nvPr>
            <p:ph idx="4294967295" type="title"/>
          </p:nvPr>
        </p:nvSpPr>
        <p:spPr>
          <a:xfrm>
            <a:off x="175200" y="1102800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Flujo de Usuario – Experiencia del Cliente</a:t>
            </a:r>
            <a:endParaRPr sz="2100"/>
          </a:p>
        </p:txBody>
      </p:sp>
      <p:sp>
        <p:nvSpPr>
          <p:cNvPr id="1634" name="Google Shape;1634;g317226809fe_0_71"/>
          <p:cNvSpPr txBox="1"/>
          <p:nvPr>
            <p:ph idx="4294967295" type="subTitle"/>
          </p:nvPr>
        </p:nvSpPr>
        <p:spPr>
          <a:xfrm>
            <a:off x="367950" y="1685025"/>
            <a:ext cx="3920700" cy="2225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Registro e inicio de sesión.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Navegación por el catálogo de productos.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Uso de filtros y búsqueda.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Agregar productos al carrito y proceder al pago.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Revisión de pedidos y valoraciones.</a:t>
            </a:r>
            <a:endParaRPr/>
          </a:p>
        </p:txBody>
      </p:sp>
      <p:pic>
        <p:nvPicPr>
          <p:cNvPr id="1635" name="Google Shape;1635;g317226809fe_0_71" title="video usuar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050" y="1796700"/>
            <a:ext cx="4550549" cy="255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317226809fe_0_87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/>
              <a:t>Demostración del </a:t>
            </a:r>
            <a:r>
              <a:rPr lang="en" sz="3900">
                <a:solidFill>
                  <a:schemeClr val="dk2"/>
                </a:solidFill>
              </a:rPr>
              <a:t>Sistema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641" name="Google Shape;1641;g317226809fe_0_87"/>
          <p:cNvSpPr txBox="1"/>
          <p:nvPr>
            <p:ph idx="4294967295" type="title"/>
          </p:nvPr>
        </p:nvSpPr>
        <p:spPr>
          <a:xfrm>
            <a:off x="175200" y="1102800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Panel del Empleado – Gestión del Sistema</a:t>
            </a:r>
            <a:endParaRPr sz="2100"/>
          </a:p>
        </p:txBody>
      </p:sp>
      <p:sp>
        <p:nvSpPr>
          <p:cNvPr id="1642" name="Google Shape;1642;g317226809fe_0_87"/>
          <p:cNvSpPr txBox="1"/>
          <p:nvPr>
            <p:ph idx="4294967295" type="subTitle"/>
          </p:nvPr>
        </p:nvSpPr>
        <p:spPr>
          <a:xfrm>
            <a:off x="342825" y="1685025"/>
            <a:ext cx="3883200" cy="1305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Inicio de sesión del empleado.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Administración del inventario (añadir, modificar o desactivar productos, </a:t>
            </a:r>
            <a:r>
              <a:rPr lang="en" sz="1300"/>
              <a:t>categorías</a:t>
            </a:r>
            <a:r>
              <a:rPr lang="en" sz="1300"/>
              <a:t> y etiquetas).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43" name="Google Shape;1643;g317226809fe_0_87" title="mejor video de adm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425" y="1796700"/>
            <a:ext cx="4613174" cy="259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184b0e7d93_0_4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Análisis de Eficiencia del Sistema con </a:t>
            </a:r>
            <a:r>
              <a:rPr lang="en" sz="2800">
                <a:solidFill>
                  <a:schemeClr val="dk2"/>
                </a:solidFill>
              </a:rPr>
              <a:t>JMeter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900"/>
          </a:p>
        </p:txBody>
      </p:sp>
      <p:sp>
        <p:nvSpPr>
          <p:cNvPr id="1649" name="Google Shape;1649;g3184b0e7d93_0_4"/>
          <p:cNvSpPr txBox="1"/>
          <p:nvPr>
            <p:ph idx="4294967295" type="title"/>
          </p:nvPr>
        </p:nvSpPr>
        <p:spPr>
          <a:xfrm>
            <a:off x="160750" y="994425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700"/>
              <a:t>Detalles de la Prueba</a:t>
            </a:r>
            <a:endParaRPr sz="1700"/>
          </a:p>
        </p:txBody>
      </p:sp>
      <p:sp>
        <p:nvSpPr>
          <p:cNvPr id="1650" name="Google Shape;1650;g3184b0e7d93_0_4"/>
          <p:cNvSpPr txBox="1"/>
          <p:nvPr>
            <p:ph idx="4294967295" type="subTitle"/>
          </p:nvPr>
        </p:nvSpPr>
        <p:spPr>
          <a:xfrm>
            <a:off x="328375" y="1576650"/>
            <a:ext cx="3883200" cy="1623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Herramienta Utilizada: </a:t>
            </a:r>
            <a:r>
              <a:rPr b="1" lang="en" sz="1100">
                <a:solidFill>
                  <a:schemeClr val="dk2"/>
                </a:solidFill>
              </a:rPr>
              <a:t>Apache JMeter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Escenario de Prueba: </a:t>
            </a:r>
            <a:r>
              <a:rPr b="1" lang="en" sz="1100">
                <a:solidFill>
                  <a:schemeClr val="dk2"/>
                </a:solidFill>
              </a:rPr>
              <a:t>Inicio de la Página S.N.Z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Cantidad de Usuarios Simulados: </a:t>
            </a:r>
            <a:r>
              <a:rPr b="1" lang="en" sz="1100">
                <a:solidFill>
                  <a:schemeClr val="dk2"/>
                </a:solidFill>
              </a:rPr>
              <a:t>500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Número de Loops: </a:t>
            </a:r>
            <a:r>
              <a:rPr b="1" lang="en" sz="1100">
                <a:solidFill>
                  <a:schemeClr val="dk2"/>
                </a:solidFill>
              </a:rPr>
              <a:t>2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Resultado de la Prueba: </a:t>
            </a:r>
            <a:r>
              <a:rPr b="1" lang="en" sz="1100">
                <a:solidFill>
                  <a:schemeClr val="dk2"/>
                </a:solidFill>
              </a:rPr>
              <a:t>Exitosa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51" name="Google Shape;1651;g3184b0e7d93_0_4"/>
          <p:cNvSpPr txBox="1"/>
          <p:nvPr>
            <p:ph idx="4294967295" type="title"/>
          </p:nvPr>
        </p:nvSpPr>
        <p:spPr>
          <a:xfrm>
            <a:off x="160750" y="2866150"/>
            <a:ext cx="2837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700"/>
              <a:t>Análisis de Resultados</a:t>
            </a:r>
            <a:endParaRPr sz="1700"/>
          </a:p>
        </p:txBody>
      </p:sp>
      <p:sp>
        <p:nvSpPr>
          <p:cNvPr id="1652" name="Google Shape;1652;g3184b0e7d93_0_4"/>
          <p:cNvSpPr txBox="1"/>
          <p:nvPr>
            <p:ph idx="4294967295" type="subTitle"/>
          </p:nvPr>
        </p:nvSpPr>
        <p:spPr>
          <a:xfrm>
            <a:off x="328375" y="3448375"/>
            <a:ext cx="4743000" cy="1623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Código de Respuesta: Todas las solicitudes fueron exitosas, con códigos de respuesta que varían entre </a:t>
            </a:r>
            <a:r>
              <a:rPr b="1" lang="en" sz="1100">
                <a:solidFill>
                  <a:schemeClr val="dk2"/>
                </a:solidFill>
              </a:rPr>
              <a:t>11ms</a:t>
            </a:r>
            <a:r>
              <a:rPr lang="en" sz="1100"/>
              <a:t> y </a:t>
            </a:r>
            <a:r>
              <a:rPr b="1" lang="en" sz="1100">
                <a:solidFill>
                  <a:schemeClr val="dk2"/>
                </a:solidFill>
              </a:rPr>
              <a:t>157 ms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Tiempos de Respuesta: La mayoría de las solicitudes se procesaron en aproximadamente </a:t>
            </a:r>
            <a:r>
              <a:rPr b="1" lang="en" sz="1100">
                <a:solidFill>
                  <a:schemeClr val="dk2"/>
                </a:solidFill>
              </a:rPr>
              <a:t>50ms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Tamaño de Respuesta: Las respuestas variaron ligeramente en tamaño, con la mayoría alrededor de </a:t>
            </a:r>
            <a:r>
              <a:rPr b="1" lang="en" sz="1100">
                <a:solidFill>
                  <a:schemeClr val="dk2"/>
                </a:solidFill>
              </a:rPr>
              <a:t>2948 bytes</a:t>
            </a:r>
            <a:r>
              <a:rPr lang="en" sz="1100"/>
              <a:t>.</a:t>
            </a:r>
            <a:endParaRPr sz="1100"/>
          </a:p>
        </p:txBody>
      </p:sp>
      <p:pic>
        <p:nvPicPr>
          <p:cNvPr id="1653" name="Google Shape;1653;g3184b0e7d9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375" y="1321325"/>
            <a:ext cx="3883199" cy="8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4" name="Google Shape;1654;g3184b0e7d9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375" y="2450375"/>
            <a:ext cx="3883200" cy="2535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g3184b0e7d93_0_4"/>
          <p:cNvSpPr txBox="1"/>
          <p:nvPr/>
        </p:nvSpPr>
        <p:spPr>
          <a:xfrm>
            <a:off x="5606900" y="8163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Configuración de la Prueba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369" name="Google Shape;1369;p3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1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370" name="Google Shape;1370;p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"/>
          <p:cNvSpPr txBox="1"/>
          <p:nvPr>
            <p:ph type="title"/>
          </p:nvPr>
        </p:nvSpPr>
        <p:spPr>
          <a:xfrm>
            <a:off x="502208" y="2659184"/>
            <a:ext cx="4428517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61" name="Google Shape;1661;p12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9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662" name="Google Shape;1662;p1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3"/>
          <p:cNvSpPr txBox="1"/>
          <p:nvPr>
            <p:ph type="title"/>
          </p:nvPr>
        </p:nvSpPr>
        <p:spPr>
          <a:xfrm>
            <a:off x="720025" y="143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68" name="Google Shape;1668;p13"/>
          <p:cNvSpPr txBox="1"/>
          <p:nvPr>
            <p:ph idx="1" type="subTitle"/>
          </p:nvPr>
        </p:nvSpPr>
        <p:spPr>
          <a:xfrm>
            <a:off x="436275" y="1398275"/>
            <a:ext cx="3724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 logró cumplir con los objetivos principales del proyecto, entregando un sistema funcional que incluye gestión de usuarios, integración de métodos de pago, manejo de inventarios, y módulos de pruebas e integración.</a:t>
            </a:r>
            <a:endParaRPr/>
          </a:p>
        </p:txBody>
      </p:sp>
      <p:sp>
        <p:nvSpPr>
          <p:cNvPr id="1669" name="Google Shape;1669;p13"/>
          <p:cNvSpPr txBox="1"/>
          <p:nvPr>
            <p:ph idx="2" type="subTitle"/>
          </p:nvPr>
        </p:nvSpPr>
        <p:spPr>
          <a:xfrm>
            <a:off x="4549825" y="1426625"/>
            <a:ext cx="4653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lo largo de los sprints, el equipo demostró una excelente coordinación, distribuyendo roles y responsabilidades de manera efectiva.</a:t>
            </a:r>
            <a:endParaRPr/>
          </a:p>
        </p:txBody>
      </p:sp>
      <p:sp>
        <p:nvSpPr>
          <p:cNvPr id="1670" name="Google Shape;1670;p13"/>
          <p:cNvSpPr txBox="1"/>
          <p:nvPr>
            <p:ph idx="4" type="subTitle"/>
          </p:nvPr>
        </p:nvSpPr>
        <p:spPr>
          <a:xfrm>
            <a:off x="436275" y="909125"/>
            <a:ext cx="3498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 de </a:t>
            </a:r>
            <a:r>
              <a:rPr lang="en">
                <a:solidFill>
                  <a:schemeClr val="dk2"/>
                </a:solidFill>
              </a:rPr>
              <a:t>Objetivos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1" name="Google Shape;1671;p13"/>
          <p:cNvSpPr txBox="1"/>
          <p:nvPr>
            <p:ph idx="5" type="subTitle"/>
          </p:nvPr>
        </p:nvSpPr>
        <p:spPr>
          <a:xfrm>
            <a:off x="4549825" y="938825"/>
            <a:ext cx="425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Colaboración y </a:t>
            </a:r>
            <a:r>
              <a:rPr lang="en">
                <a:solidFill>
                  <a:schemeClr val="dk2"/>
                </a:solidFill>
              </a:rPr>
              <a:t>Trabajo en Equipo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72" name="Google Shape;167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235" l="0" r="0" t="16228"/>
          <a:stretch/>
        </p:blipFill>
        <p:spPr>
          <a:xfrm>
            <a:off x="2072150" y="2877600"/>
            <a:ext cx="499975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317226809fe_0_9"/>
          <p:cNvSpPr txBox="1"/>
          <p:nvPr>
            <p:ph type="title"/>
          </p:nvPr>
        </p:nvSpPr>
        <p:spPr>
          <a:xfrm>
            <a:off x="720025" y="187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78" name="Google Shape;1678;g317226809fe_0_9"/>
          <p:cNvSpPr txBox="1"/>
          <p:nvPr>
            <p:ph idx="3" type="subTitle"/>
          </p:nvPr>
        </p:nvSpPr>
        <p:spPr>
          <a:xfrm>
            <a:off x="394900" y="1377750"/>
            <a:ext cx="4641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Planificación: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 importancia de dedicar tiempo suficiente a la preparación técnica y la definición detallada de tareas antes de comenzar cada sprint.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Documentación: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Iniciar la documentación desde etapas tempranas para evitar retrasos en las fases finales.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Pruebas: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 necesidad de realizar pruebas exhaustivas en entornos bien configurados para evitar problemas en etapas críticas.</a:t>
            </a:r>
            <a:endParaRPr/>
          </a:p>
        </p:txBody>
      </p:sp>
      <p:sp>
        <p:nvSpPr>
          <p:cNvPr id="1679" name="Google Shape;1679;g317226809fe_0_9"/>
          <p:cNvSpPr txBox="1"/>
          <p:nvPr>
            <p:ph idx="6" type="subTitle"/>
          </p:nvPr>
        </p:nvSpPr>
        <p:spPr>
          <a:xfrm>
            <a:off x="769825" y="850050"/>
            <a:ext cx="3032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Lecciones </a:t>
            </a:r>
            <a:r>
              <a:rPr lang="en">
                <a:solidFill>
                  <a:schemeClr val="dk2"/>
                </a:solidFill>
              </a:rPr>
              <a:t>Aprendidas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80" name="Google Shape;1680;g317226809fe_0_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68" r="13640" t="0"/>
          <a:stretch/>
        </p:blipFill>
        <p:spPr>
          <a:xfrm>
            <a:off x="5573025" y="1041150"/>
            <a:ext cx="3278525" cy="3462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18e9ccdb4e_1_13"/>
          <p:cNvSpPr txBox="1"/>
          <p:nvPr/>
        </p:nvSpPr>
        <p:spPr>
          <a:xfrm>
            <a:off x="99850" y="2516563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basico</a:t>
            </a:r>
            <a:endParaRPr b="1"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86" name="Google Shape;1686;g318e9ccdb4e_1_13"/>
          <p:cNvCxnSpPr>
            <a:stCxn id="1685" idx="2"/>
            <a:endCxn id="1687" idx="3"/>
          </p:cNvCxnSpPr>
          <p:nvPr/>
        </p:nvCxnSpPr>
        <p:spPr>
          <a:xfrm flipH="1" rot="-5400000">
            <a:off x="1603150" y="2973913"/>
            <a:ext cx="1552500" cy="159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8" name="Google Shape;1688;g318e9ccdb4e_1_13"/>
          <p:cNvSpPr txBox="1"/>
          <p:nvPr/>
        </p:nvSpPr>
        <p:spPr>
          <a:xfrm>
            <a:off x="4349950" y="1748050"/>
            <a:ext cx="30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Mantenimiento técnico (seguridad, actualizaciones básicas)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89" name="Google Shape;1689;g318e9ccdb4e_1_13"/>
          <p:cNvSpPr txBox="1"/>
          <p:nvPr/>
        </p:nvSpPr>
        <p:spPr>
          <a:xfrm>
            <a:off x="3990950" y="3195450"/>
            <a:ext cx="3537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3 cambios simples al mes (texto, imágenes)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90" name="Google Shape;1690;g318e9ccdb4e_1_13"/>
          <p:cNvSpPr/>
          <p:nvPr/>
        </p:nvSpPr>
        <p:spPr>
          <a:xfrm>
            <a:off x="3633742" y="18447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1" name="Google Shape;1691;g318e9ccdb4e_1_13"/>
          <p:cNvSpPr/>
          <p:nvPr/>
        </p:nvSpPr>
        <p:spPr>
          <a:xfrm>
            <a:off x="3176504" y="328649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7" name="Google Shape;1687;g318e9ccdb4e_1_13"/>
          <p:cNvSpPr/>
          <p:nvPr/>
        </p:nvSpPr>
        <p:spPr>
          <a:xfrm>
            <a:off x="3176504" y="42953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2" name="Google Shape;1692;g318e9ccdb4e_1_13"/>
          <p:cNvSpPr/>
          <p:nvPr/>
        </p:nvSpPr>
        <p:spPr>
          <a:xfrm>
            <a:off x="3733841" y="194656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g318e9ccdb4e_1_13"/>
          <p:cNvSpPr/>
          <p:nvPr/>
        </p:nvSpPr>
        <p:spPr>
          <a:xfrm>
            <a:off x="3284382" y="3356574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4" name="Google Shape;1694;g318e9ccdb4e_1_13"/>
          <p:cNvGrpSpPr/>
          <p:nvPr/>
        </p:nvGrpSpPr>
        <p:grpSpPr>
          <a:xfrm>
            <a:off x="3267291" y="4393937"/>
            <a:ext cx="399812" cy="306477"/>
            <a:chOff x="2567841" y="1994124"/>
            <a:chExt cx="399812" cy="306477"/>
          </a:xfrm>
        </p:grpSpPr>
        <p:sp>
          <p:nvSpPr>
            <p:cNvPr id="1695" name="Google Shape;1695;g318e9ccdb4e_1_13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318e9ccdb4e_1_13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318e9ccdb4e_1_13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8" name="Google Shape;1698;g318e9ccdb4e_1_13"/>
          <p:cNvSpPr txBox="1"/>
          <p:nvPr/>
        </p:nvSpPr>
        <p:spPr>
          <a:xfrm>
            <a:off x="3892425" y="4043738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básico (respuesta en 48 horas).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99" name="Google Shape;1699;g318e9ccdb4e_1_13"/>
          <p:cNvCxnSpPr>
            <a:stCxn id="1685" idx="0"/>
            <a:endCxn id="1700" idx="3"/>
          </p:cNvCxnSpPr>
          <p:nvPr/>
        </p:nvCxnSpPr>
        <p:spPr>
          <a:xfrm rot="-5400000">
            <a:off x="2138200" y="395863"/>
            <a:ext cx="1564800" cy="2676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1" name="Google Shape;1701;g318e9ccdb4e_1_13"/>
          <p:cNvSpPr txBox="1"/>
          <p:nvPr/>
        </p:nvSpPr>
        <p:spPr>
          <a:xfrm>
            <a:off x="4975150" y="603288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$30.000 - $40.000 CLP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0" name="Google Shape;1700;g318e9ccdb4e_1_13"/>
          <p:cNvSpPr/>
          <p:nvPr/>
        </p:nvSpPr>
        <p:spPr>
          <a:xfrm>
            <a:off x="4258942" y="699956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02" name="Google Shape;1702;g318e9ccdb4e_1_13"/>
          <p:cNvGrpSpPr/>
          <p:nvPr/>
        </p:nvGrpSpPr>
        <p:grpSpPr>
          <a:xfrm>
            <a:off x="4416484" y="771670"/>
            <a:ext cx="268979" cy="363543"/>
            <a:chOff x="6974158" y="2789537"/>
            <a:chExt cx="255247" cy="327458"/>
          </a:xfrm>
        </p:grpSpPr>
        <p:sp>
          <p:nvSpPr>
            <p:cNvPr id="1703" name="Google Shape;1703;g318e9ccdb4e_1_13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318e9ccdb4e_1_13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318e9ccdb4e_1_13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318e9ccdb4e_1_13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318e9ccdb4e_1_13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318e9ccdb4e_1_13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9" name="Google Shape;1709;g318e9ccdb4e_1_13"/>
          <p:cNvCxnSpPr>
            <a:stCxn id="1690" idx="3"/>
            <a:endCxn id="1685" idx="0"/>
          </p:cNvCxnSpPr>
          <p:nvPr/>
        </p:nvCxnSpPr>
        <p:spPr>
          <a:xfrm flipH="1">
            <a:off x="1582342" y="2096569"/>
            <a:ext cx="2051400" cy="42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0" name="Google Shape;1710;g318e9ccdb4e_1_13"/>
          <p:cNvCxnSpPr>
            <a:stCxn id="1685" idx="2"/>
            <a:endCxn id="1691" idx="3"/>
          </p:cNvCxnSpPr>
          <p:nvPr/>
        </p:nvCxnSpPr>
        <p:spPr>
          <a:xfrm flipH="1" rot="-5400000">
            <a:off x="2107600" y="2469463"/>
            <a:ext cx="543600" cy="159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1" name="Google Shape;1711;g318e9ccdb4e_1_13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</a:t>
            </a:r>
            <a:r>
              <a:rPr lang="en">
                <a:solidFill>
                  <a:srgbClr val="2A676D"/>
                </a:solidFill>
              </a:rPr>
              <a:t>el servicio</a:t>
            </a:r>
            <a:endParaRPr>
              <a:solidFill>
                <a:srgbClr val="2A676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18e9ccdb4e_1_96"/>
          <p:cNvSpPr txBox="1"/>
          <p:nvPr/>
        </p:nvSpPr>
        <p:spPr>
          <a:xfrm>
            <a:off x="347575" y="2555550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</a:t>
            </a:r>
            <a:r>
              <a:rPr b="1" lang="en" sz="1600">
                <a:solidFill>
                  <a:srgbClr val="0000FF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b="1" lang="en" sz="1600">
                <a:solidFill>
                  <a:srgbClr val="0000FF"/>
                </a:solidFill>
                <a:latin typeface="Archivo"/>
                <a:ea typeface="Archivo"/>
                <a:cs typeface="Archivo"/>
                <a:sym typeface="Archivo"/>
              </a:rPr>
              <a:t>nte</a:t>
            </a:r>
            <a:r>
              <a:rPr b="1" lang="en" sz="1600">
                <a:solidFill>
                  <a:srgbClr val="0000FF"/>
                </a:solidFill>
                <a:latin typeface="Archivo"/>
                <a:ea typeface="Archivo"/>
                <a:cs typeface="Archivo"/>
                <a:sym typeface="Archivo"/>
              </a:rPr>
              <a:t>rmedio</a:t>
            </a:r>
            <a:endParaRPr b="1" sz="1600">
              <a:solidFill>
                <a:srgbClr val="0000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17" name="Google Shape;1717;g318e9ccdb4e_1_96"/>
          <p:cNvCxnSpPr>
            <a:stCxn id="1716" idx="0"/>
            <a:endCxn id="1718" idx="3"/>
          </p:cNvCxnSpPr>
          <p:nvPr/>
        </p:nvCxnSpPr>
        <p:spPr>
          <a:xfrm rot="-5400000">
            <a:off x="2499175" y="1382400"/>
            <a:ext cx="504000" cy="184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9" name="Google Shape;1719;g318e9ccdb4e_1_96"/>
          <p:cNvCxnSpPr>
            <a:stCxn id="1716" idx="2"/>
            <a:endCxn id="1720" idx="3"/>
          </p:cNvCxnSpPr>
          <p:nvPr/>
        </p:nvCxnSpPr>
        <p:spPr>
          <a:xfrm flipH="1" rot="-5400000">
            <a:off x="1989625" y="2874150"/>
            <a:ext cx="946200" cy="1265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1" name="Google Shape;1721;g318e9ccdb4e_1_96"/>
          <p:cNvSpPr txBox="1"/>
          <p:nvPr/>
        </p:nvSpPr>
        <p:spPr>
          <a:xfrm>
            <a:off x="4388625" y="1702900"/>
            <a:ext cx="4060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Todo lo del Plan Básico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2" name="Google Shape;1722;g318e9ccdb4e_1_96"/>
          <p:cNvSpPr txBox="1"/>
          <p:nvPr/>
        </p:nvSpPr>
        <p:spPr>
          <a:xfrm>
            <a:off x="3951525" y="2522063"/>
            <a:ext cx="4755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5 cambios al mes (texto, imágenes, ajustes de diseño pequeños)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8" name="Google Shape;1718;g318e9ccdb4e_1_96"/>
          <p:cNvSpPr/>
          <p:nvPr/>
        </p:nvSpPr>
        <p:spPr>
          <a:xfrm>
            <a:off x="3672417" y="17995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3" name="Google Shape;1723;g318e9ccdb4e_1_96"/>
          <p:cNvSpPr/>
          <p:nvPr/>
        </p:nvSpPr>
        <p:spPr>
          <a:xfrm>
            <a:off x="3353929" y="2596182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0" name="Google Shape;1720;g318e9ccdb4e_1_96"/>
          <p:cNvSpPr/>
          <p:nvPr/>
        </p:nvSpPr>
        <p:spPr>
          <a:xfrm>
            <a:off x="3095479" y="37280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4" name="Google Shape;1724;g318e9ccdb4e_1_96"/>
          <p:cNvSpPr/>
          <p:nvPr/>
        </p:nvSpPr>
        <p:spPr>
          <a:xfrm>
            <a:off x="3772516" y="1901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g318e9ccdb4e_1_96"/>
          <p:cNvSpPr/>
          <p:nvPr/>
        </p:nvSpPr>
        <p:spPr>
          <a:xfrm>
            <a:off x="3469982" y="2683062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6" name="Google Shape;1726;g318e9ccdb4e_1_96"/>
          <p:cNvGrpSpPr/>
          <p:nvPr/>
        </p:nvGrpSpPr>
        <p:grpSpPr>
          <a:xfrm>
            <a:off x="3186266" y="3837687"/>
            <a:ext cx="399812" cy="306477"/>
            <a:chOff x="2567841" y="1994124"/>
            <a:chExt cx="399812" cy="306477"/>
          </a:xfrm>
        </p:grpSpPr>
        <p:sp>
          <p:nvSpPr>
            <p:cNvPr id="1727" name="Google Shape;1727;g318e9ccdb4e_1_96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318e9ccdb4e_1_96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318e9ccdb4e_1_96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0" name="Google Shape;1730;g318e9ccdb4e_1_96"/>
          <p:cNvSpPr txBox="1"/>
          <p:nvPr/>
        </p:nvSpPr>
        <p:spPr>
          <a:xfrm>
            <a:off x="3794025" y="3605063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prioritario (respuesta en 24 horas)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31" name="Google Shape;1731;g318e9ccdb4e_1_96"/>
          <p:cNvCxnSpPr>
            <a:stCxn id="1716" idx="0"/>
            <a:endCxn id="1732" idx="3"/>
          </p:cNvCxnSpPr>
          <p:nvPr/>
        </p:nvCxnSpPr>
        <p:spPr>
          <a:xfrm rot="-5400000">
            <a:off x="2351125" y="577350"/>
            <a:ext cx="1457100" cy="249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3" name="Google Shape;1733;g318e9ccdb4e_1_96"/>
          <p:cNvSpPr txBox="1"/>
          <p:nvPr/>
        </p:nvSpPr>
        <p:spPr>
          <a:xfrm>
            <a:off x="4974276" y="706000"/>
            <a:ext cx="2544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$50.000 - $70.000 CLP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32" name="Google Shape;1732;g318e9ccdb4e_1_96"/>
          <p:cNvSpPr/>
          <p:nvPr/>
        </p:nvSpPr>
        <p:spPr>
          <a:xfrm>
            <a:off x="4329326" y="814835"/>
            <a:ext cx="523500" cy="567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34" name="Google Shape;1734;g318e9ccdb4e_1_96"/>
          <p:cNvGrpSpPr/>
          <p:nvPr/>
        </p:nvGrpSpPr>
        <p:grpSpPr>
          <a:xfrm>
            <a:off x="4423242" y="893834"/>
            <a:ext cx="335675" cy="409289"/>
            <a:chOff x="6974158" y="2789537"/>
            <a:chExt cx="255247" cy="327458"/>
          </a:xfrm>
        </p:grpSpPr>
        <p:sp>
          <p:nvSpPr>
            <p:cNvPr id="1735" name="Google Shape;1735;g318e9ccdb4e_1_96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318e9ccdb4e_1_96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318e9ccdb4e_1_96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318e9ccdb4e_1_96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318e9ccdb4e_1_96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318e9ccdb4e_1_96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41" name="Google Shape;1741;g318e9ccdb4e_1_96"/>
          <p:cNvCxnSpPr>
            <a:stCxn id="1716" idx="2"/>
            <a:endCxn id="1742" idx="3"/>
          </p:cNvCxnSpPr>
          <p:nvPr/>
        </p:nvCxnSpPr>
        <p:spPr>
          <a:xfrm flipH="1" rot="-5400000">
            <a:off x="1824925" y="3038850"/>
            <a:ext cx="1570200" cy="156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3" name="Google Shape;1743;g318e9ccdb4e_1_96"/>
          <p:cNvSpPr txBox="1"/>
          <p:nvPr/>
        </p:nvSpPr>
        <p:spPr>
          <a:xfrm>
            <a:off x="4029175" y="4440250"/>
            <a:ext cx="372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Copias de seguridad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42" name="Google Shape;1742;g318e9ccdb4e_1_96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44" name="Google Shape;1744;g318e9ccdb4e_1_96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745" name="Google Shape;1745;g318e9ccdb4e_1_96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318e9ccdb4e_1_96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318e9ccdb4e_1_96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318e9ccdb4e_1_96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49" name="Google Shape;1749;g318e9ccdb4e_1_96"/>
          <p:cNvCxnSpPr>
            <a:endCxn id="1723" idx="3"/>
          </p:cNvCxnSpPr>
          <p:nvPr/>
        </p:nvCxnSpPr>
        <p:spPr>
          <a:xfrm>
            <a:off x="2606029" y="2847432"/>
            <a:ext cx="74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0" name="Google Shape;1750;g318e9ccdb4e_1_96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del servicio</a:t>
            </a:r>
            <a:endParaRPr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18e9ccdb4e_1_132"/>
          <p:cNvSpPr txBox="1"/>
          <p:nvPr/>
        </p:nvSpPr>
        <p:spPr>
          <a:xfrm>
            <a:off x="355050" y="2658675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</a:t>
            </a:r>
            <a:r>
              <a:rPr b="1" lang="en" sz="1600">
                <a:solidFill>
                  <a:srgbClr val="F1C232"/>
                </a:solidFill>
                <a:latin typeface="Archivo"/>
                <a:ea typeface="Archivo"/>
                <a:cs typeface="Archivo"/>
                <a:sym typeface="Archivo"/>
              </a:rPr>
              <a:t>Premium</a:t>
            </a:r>
            <a:endParaRPr b="1" sz="1600">
              <a:solidFill>
                <a:srgbClr val="F1C23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56" name="Google Shape;1756;g318e9ccdb4e_1_132"/>
          <p:cNvCxnSpPr>
            <a:stCxn id="1755" idx="0"/>
            <a:endCxn id="1757" idx="3"/>
          </p:cNvCxnSpPr>
          <p:nvPr/>
        </p:nvCxnSpPr>
        <p:spPr>
          <a:xfrm rot="-5400000">
            <a:off x="2451300" y="1437675"/>
            <a:ext cx="607200" cy="183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8" name="Google Shape;1758;g318e9ccdb4e_1_132"/>
          <p:cNvCxnSpPr>
            <a:stCxn id="1755" idx="2"/>
            <a:endCxn id="1759" idx="3"/>
          </p:cNvCxnSpPr>
          <p:nvPr/>
        </p:nvCxnSpPr>
        <p:spPr>
          <a:xfrm flipH="1" rot="-5400000">
            <a:off x="2044950" y="2929425"/>
            <a:ext cx="843000" cy="1257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0" name="Google Shape;1760;g318e9ccdb4e_1_132"/>
          <p:cNvSpPr txBox="1"/>
          <p:nvPr/>
        </p:nvSpPr>
        <p:spPr>
          <a:xfrm>
            <a:off x="4253725" y="1693963"/>
            <a:ext cx="30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Todo lo del Plan Intermedio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61" name="Google Shape;1761;g318e9ccdb4e_1_132"/>
          <p:cNvSpPr txBox="1"/>
          <p:nvPr/>
        </p:nvSpPr>
        <p:spPr>
          <a:xfrm>
            <a:off x="3938975" y="2426750"/>
            <a:ext cx="38946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10 cambios al mes (pueden incluir ajustes más complejos, como nuevas secciones pequeñas o integración de herramientas)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57" name="Google Shape;1757;g318e9ccdb4e_1_132"/>
          <p:cNvSpPr/>
          <p:nvPr/>
        </p:nvSpPr>
        <p:spPr>
          <a:xfrm>
            <a:off x="3672417" y="17995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2" name="Google Shape;1762;g318e9ccdb4e_1_132"/>
          <p:cNvSpPr/>
          <p:nvPr/>
        </p:nvSpPr>
        <p:spPr>
          <a:xfrm>
            <a:off x="3241129" y="26833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9" name="Google Shape;1759;g318e9ccdb4e_1_132"/>
          <p:cNvSpPr/>
          <p:nvPr/>
        </p:nvSpPr>
        <p:spPr>
          <a:xfrm>
            <a:off x="3095479" y="37280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3" name="Google Shape;1763;g318e9ccdb4e_1_132"/>
          <p:cNvSpPr/>
          <p:nvPr/>
        </p:nvSpPr>
        <p:spPr>
          <a:xfrm>
            <a:off x="3772516" y="1901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g318e9ccdb4e_1_132"/>
          <p:cNvSpPr/>
          <p:nvPr/>
        </p:nvSpPr>
        <p:spPr>
          <a:xfrm>
            <a:off x="3349007" y="2753399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5" name="Google Shape;1765;g318e9ccdb4e_1_132"/>
          <p:cNvGrpSpPr/>
          <p:nvPr/>
        </p:nvGrpSpPr>
        <p:grpSpPr>
          <a:xfrm>
            <a:off x="3186266" y="3837687"/>
            <a:ext cx="399812" cy="306477"/>
            <a:chOff x="2567841" y="1994124"/>
            <a:chExt cx="399812" cy="306477"/>
          </a:xfrm>
        </p:grpSpPr>
        <p:sp>
          <p:nvSpPr>
            <p:cNvPr id="1766" name="Google Shape;1766;g318e9ccdb4e_1_132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318e9ccdb4e_1_132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318e9ccdb4e_1_132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9" name="Google Shape;1769;g318e9ccdb4e_1_132"/>
          <p:cNvSpPr txBox="1"/>
          <p:nvPr/>
        </p:nvSpPr>
        <p:spPr>
          <a:xfrm>
            <a:off x="3772525" y="3547113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inmediato (respuesta en 12 horas)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70" name="Google Shape;1770;g318e9ccdb4e_1_132"/>
          <p:cNvCxnSpPr>
            <a:stCxn id="1755" idx="0"/>
            <a:endCxn id="1771" idx="3"/>
          </p:cNvCxnSpPr>
          <p:nvPr/>
        </p:nvCxnSpPr>
        <p:spPr>
          <a:xfrm rot="-5400000">
            <a:off x="2367150" y="669525"/>
            <a:ext cx="1459500" cy="251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2" name="Google Shape;1772;g318e9ccdb4e_1_132"/>
          <p:cNvSpPr txBox="1"/>
          <p:nvPr/>
        </p:nvSpPr>
        <p:spPr>
          <a:xfrm>
            <a:off x="5072475" y="850750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$80.000 - $120.000 CLP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71" name="Google Shape;1771;g318e9ccdb4e_1_132"/>
          <p:cNvSpPr/>
          <p:nvPr/>
        </p:nvSpPr>
        <p:spPr>
          <a:xfrm>
            <a:off x="4356267" y="9474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73" name="Google Shape;1773;g318e9ccdb4e_1_132"/>
          <p:cNvGrpSpPr/>
          <p:nvPr/>
        </p:nvGrpSpPr>
        <p:grpSpPr>
          <a:xfrm>
            <a:off x="4513809" y="1019132"/>
            <a:ext cx="268979" cy="363543"/>
            <a:chOff x="6974158" y="2789537"/>
            <a:chExt cx="255247" cy="327458"/>
          </a:xfrm>
        </p:grpSpPr>
        <p:sp>
          <p:nvSpPr>
            <p:cNvPr id="1774" name="Google Shape;1774;g318e9ccdb4e_1_13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g318e9ccdb4e_1_13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g318e9ccdb4e_1_13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318e9ccdb4e_1_13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318e9ccdb4e_1_13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318e9ccdb4e_1_13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0" name="Google Shape;1780;g318e9ccdb4e_1_132"/>
          <p:cNvCxnSpPr>
            <a:stCxn id="1755" idx="2"/>
            <a:endCxn id="1781" idx="3"/>
          </p:cNvCxnSpPr>
          <p:nvPr/>
        </p:nvCxnSpPr>
        <p:spPr>
          <a:xfrm flipH="1" rot="-5400000">
            <a:off x="1880250" y="3094125"/>
            <a:ext cx="1467000" cy="1552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1" name="Google Shape;1781;g318e9ccdb4e_1_132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82" name="Google Shape;1782;g318e9ccdb4e_1_132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783" name="Google Shape;1783;g318e9ccdb4e_1_132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318e9ccdb4e_1_132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318e9ccdb4e_1_132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318e9ccdb4e_1_132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7" name="Google Shape;1787;g318e9ccdb4e_1_132"/>
          <p:cNvCxnSpPr>
            <a:endCxn id="1762" idx="3"/>
          </p:cNvCxnSpPr>
          <p:nvPr/>
        </p:nvCxnSpPr>
        <p:spPr>
          <a:xfrm flipH="1" rot="10800000">
            <a:off x="2542729" y="2935169"/>
            <a:ext cx="6984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8" name="Google Shape;1788;g318e9ccdb4e_1_132"/>
          <p:cNvSpPr txBox="1"/>
          <p:nvPr/>
        </p:nvSpPr>
        <p:spPr>
          <a:xfrm>
            <a:off x="3971575" y="4217788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Reporte mensual de desempeño del sitio (estadísticas, análisis SEO)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89" name="Google Shape;1789;g318e9ccdb4e_1_132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del servicio</a:t>
            </a:r>
            <a:endParaRPr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17226809fe_0_22"/>
          <p:cNvSpPr txBox="1"/>
          <p:nvPr>
            <p:ph type="title"/>
          </p:nvPr>
        </p:nvSpPr>
        <p:spPr>
          <a:xfrm>
            <a:off x="4030250" y="537900"/>
            <a:ext cx="4780200" cy="1927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Gracias por su Atencion!</a:t>
            </a:r>
            <a:endParaRPr/>
          </a:p>
        </p:txBody>
      </p:sp>
      <p:pic>
        <p:nvPicPr>
          <p:cNvPr id="1795" name="Google Shape;1795;g317226809fe_0_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668" r="20732" t="0"/>
          <a:stretch/>
        </p:blipFill>
        <p:spPr>
          <a:xfrm>
            <a:off x="713225" y="785250"/>
            <a:ext cx="2870400" cy="3572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6" name="Google Shape;1796;g317226809fe_0_22"/>
          <p:cNvSpPr txBox="1"/>
          <p:nvPr>
            <p:ph idx="1" type="subTitle"/>
          </p:nvPr>
        </p:nvSpPr>
        <p:spPr>
          <a:xfrm>
            <a:off x="4448200" y="2749525"/>
            <a:ext cx="4014000" cy="1424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¿Tienen alguna pregunta?</a:t>
            </a:r>
            <a:endParaRPr sz="1700">
              <a:solidFill>
                <a:schemeClr val="dk2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encantaría resolver sus dudas y escuchar sus comentarios.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797" name="Google Shape;1797;g317226809f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411" y="3895975"/>
            <a:ext cx="1285568" cy="1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Google Shape;13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50" y="4500575"/>
            <a:ext cx="2158950" cy="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"/>
          <p:cNvSpPr txBox="1"/>
          <p:nvPr>
            <p:ph type="title"/>
          </p:nvPr>
        </p:nvSpPr>
        <p:spPr>
          <a:xfrm>
            <a:off x="1703076" y="158921"/>
            <a:ext cx="7048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Integrantes del </a:t>
            </a:r>
            <a:r>
              <a:rPr b="1" lang="en">
                <a:solidFill>
                  <a:srgbClr val="378F83"/>
                </a:solidFill>
              </a:rPr>
              <a:t>Proyecto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77" name="Google Shape;1377;p4"/>
          <p:cNvSpPr txBox="1"/>
          <p:nvPr/>
        </p:nvSpPr>
        <p:spPr>
          <a:xfrm>
            <a:off x="903900" y="892175"/>
            <a:ext cx="73362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Alexander Lara: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 y </a:t>
            </a:r>
            <a:r>
              <a:rPr lang="en"/>
              <a:t>Team Developer.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Responsable de liderar la organización de la documentación, la implementación del backend y el diseño de la arquitectura de la base de datos.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Franccesco Artuso: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 y </a:t>
            </a:r>
            <a:r>
              <a:rPr lang="en"/>
              <a:t>Team Developer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Enfocado en la definición de requisitos, desarrollo integral de software y diseño de la arquitectura del sistema.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Matías Peñaloza: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Team Developer.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Especializado en la implementación de interfaces de usuario y la integración eficiente entre frontend y backend.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Descripción del Proyecto</a:t>
            </a:r>
            <a:br>
              <a:rPr lang="en"/>
            </a:br>
            <a:endParaRPr/>
          </a:p>
        </p:txBody>
      </p:sp>
      <p:sp>
        <p:nvSpPr>
          <p:cNvPr id="1383" name="Google Shape;1383;p5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2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384" name="Google Shape;1384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316edd389fe_0_1"/>
          <p:cNvSpPr txBox="1"/>
          <p:nvPr>
            <p:ph type="title"/>
          </p:nvPr>
        </p:nvSpPr>
        <p:spPr>
          <a:xfrm>
            <a:off x="720000" y="372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Descripción del </a:t>
            </a:r>
            <a:r>
              <a:rPr lang="en">
                <a:solidFill>
                  <a:srgbClr val="378F83"/>
                </a:solidFill>
              </a:rPr>
              <a:t>Proyecto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90" name="Google Shape;1390;g316edd389fe_0_1"/>
          <p:cNvSpPr txBox="1"/>
          <p:nvPr>
            <p:ph idx="1" type="subTitle"/>
          </p:nvPr>
        </p:nvSpPr>
        <p:spPr>
          <a:xfrm>
            <a:off x="4725900" y="1872350"/>
            <a:ext cx="39717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314325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Desarrollar un </a:t>
            </a:r>
            <a:r>
              <a:rPr b="1" lang="en">
                <a:solidFill>
                  <a:schemeClr val="dk2"/>
                </a:solidFill>
              </a:rPr>
              <a:t>sistema innovador, intuitivo y accesible</a:t>
            </a:r>
            <a:r>
              <a:rPr lang="en"/>
              <a:t>, diseñado específicamente para guiar a usuarios sin experiencia en el ensamblaje de computadores. </a:t>
            </a:r>
            <a:endParaRPr/>
          </a:p>
          <a:p>
            <a:pPr indent="-314325" lvl="0" marL="314325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Esta solución proporcionará información </a:t>
            </a:r>
            <a:r>
              <a:rPr b="1" lang="en">
                <a:solidFill>
                  <a:schemeClr val="dk2"/>
                </a:solidFill>
              </a:rPr>
              <a:t>clara, relevante y detallada</a:t>
            </a:r>
            <a:r>
              <a:rPr lang="en"/>
              <a:t>, asegurando una experiencia fluida y confiable para los usuarios.</a:t>
            </a:r>
            <a:endParaRPr/>
          </a:p>
        </p:txBody>
      </p:sp>
      <p:sp>
        <p:nvSpPr>
          <p:cNvPr id="1391" name="Google Shape;1391;g316edd389fe_0_1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falta de </a:t>
            </a:r>
            <a:r>
              <a:rPr b="1" lang="en">
                <a:solidFill>
                  <a:schemeClr val="dk2"/>
                </a:solidFill>
              </a:rPr>
              <a:t>conocimiento técnico</a:t>
            </a:r>
            <a:r>
              <a:rPr lang="en"/>
              <a:t> por parte de los usuarios representa un desafío significativo al momento de ensamblar pc o comprar productos </a:t>
            </a:r>
            <a:r>
              <a:rPr lang="en"/>
              <a:t>tecnológicos</a:t>
            </a:r>
            <a:r>
              <a:rPr lang="en"/>
              <a:t>. 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Esta dificultad genera </a:t>
            </a:r>
            <a:r>
              <a:rPr b="1" lang="en">
                <a:solidFill>
                  <a:schemeClr val="dk2"/>
                </a:solidFill>
              </a:rPr>
              <a:t>frustración, errores en la elección de componentes</a:t>
            </a:r>
            <a:r>
              <a:rPr lang="en"/>
              <a:t> y, en muchos casos, la necesidad de asistencia externa costosa.</a:t>
            </a:r>
            <a:endParaRPr/>
          </a:p>
        </p:txBody>
      </p:sp>
      <p:sp>
        <p:nvSpPr>
          <p:cNvPr id="1392" name="Google Shape;1392;g316edd389fe_0_1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Desafío</a:t>
            </a:r>
            <a:r>
              <a:rPr lang="en"/>
              <a:t> </a:t>
            </a:r>
            <a:r>
              <a:rPr lang="en"/>
              <a:t>identificado:</a:t>
            </a:r>
            <a:endParaRPr/>
          </a:p>
        </p:txBody>
      </p:sp>
      <p:sp>
        <p:nvSpPr>
          <p:cNvPr id="1393" name="Google Shape;1393;g316edd389fe_0_1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Nuestra</a:t>
            </a:r>
            <a:r>
              <a:rPr lang="en"/>
              <a:t> solución: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Objetivos del Proyecto</a:t>
            </a:r>
            <a:br>
              <a:rPr lang="en"/>
            </a:br>
            <a:endParaRPr/>
          </a:p>
        </p:txBody>
      </p:sp>
      <p:sp>
        <p:nvSpPr>
          <p:cNvPr id="1399" name="Google Shape;1399;p6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3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00" name="Google Shape;1400;p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316edd389fe_0_14"/>
          <p:cNvSpPr txBox="1"/>
          <p:nvPr/>
        </p:nvSpPr>
        <p:spPr>
          <a:xfrm>
            <a:off x="267391" y="1743725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Objetivo </a:t>
            </a:r>
            <a:r>
              <a:rPr b="1" lang="en" sz="2000">
                <a:solidFill>
                  <a:srgbClr val="2A676D"/>
                </a:solidFill>
                <a:latin typeface="Archivo"/>
                <a:ea typeface="Archivo"/>
                <a:cs typeface="Archivo"/>
                <a:sym typeface="Archivo"/>
              </a:rPr>
              <a:t>General</a:t>
            </a:r>
            <a:endParaRPr b="1" sz="2000">
              <a:solidFill>
                <a:srgbClr val="2A676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06" name="Google Shape;1406;g316edd389fe_0_14"/>
          <p:cNvSpPr txBox="1"/>
          <p:nvPr/>
        </p:nvSpPr>
        <p:spPr>
          <a:xfrm>
            <a:off x="388201" y="2182650"/>
            <a:ext cx="24363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Facilitar la compra de productos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tecnológicos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para usuarios sin conocimiento en el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área</a:t>
            </a:r>
            <a:endParaRPr b="0" i="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7" name="Google Shape;1407;g316edd389fe_0_14"/>
          <p:cNvSpPr/>
          <p:nvPr/>
        </p:nvSpPr>
        <p:spPr>
          <a:xfrm flipH="1" rot="5400000">
            <a:off x="1459230" y="2760136"/>
            <a:ext cx="3022078" cy="10900"/>
          </a:xfrm>
          <a:custGeom>
            <a:rect b="b" l="l" r="r" t="t"/>
            <a:pathLst>
              <a:path extrusionOk="0" fill="none" h="1" w="5962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316edd389fe_0_14"/>
          <p:cNvSpPr txBox="1"/>
          <p:nvPr/>
        </p:nvSpPr>
        <p:spPr>
          <a:xfrm>
            <a:off x="3131375" y="1856675"/>
            <a:ext cx="1986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Gestión de cuentas de usuario (registro, inicio de sesión, validación segura).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9" name="Google Shape;1409;g316edd389fe_0_14"/>
          <p:cNvSpPr txBox="1"/>
          <p:nvPr/>
        </p:nvSpPr>
        <p:spPr>
          <a:xfrm>
            <a:off x="7062463" y="1881800"/>
            <a:ext cx="1600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Administración de inventario y productos en stock.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0" name="Google Shape;1410;g316edd389fe_0_14"/>
          <p:cNvSpPr txBox="1"/>
          <p:nvPr>
            <p:ph idx="4294967295" type="title"/>
          </p:nvPr>
        </p:nvSpPr>
        <p:spPr>
          <a:xfrm>
            <a:off x="3634275" y="1120763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1" name="Google Shape;1411;g316edd389fe_0_14"/>
          <p:cNvSpPr txBox="1"/>
          <p:nvPr>
            <p:ph idx="4294967295" type="title"/>
          </p:nvPr>
        </p:nvSpPr>
        <p:spPr>
          <a:xfrm>
            <a:off x="7412101" y="114588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2" name="Google Shape;1412;g316edd389fe_0_14"/>
          <p:cNvSpPr txBox="1"/>
          <p:nvPr/>
        </p:nvSpPr>
        <p:spPr>
          <a:xfrm>
            <a:off x="3809112" y="3838750"/>
            <a:ext cx="183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Facilitación del proceso de compra y pago.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3" name="Google Shape;1413;g316edd389fe_0_14"/>
          <p:cNvSpPr txBox="1"/>
          <p:nvPr>
            <p:ph idx="4294967295" type="title"/>
          </p:nvPr>
        </p:nvSpPr>
        <p:spPr>
          <a:xfrm>
            <a:off x="4260200" y="317153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4" name="Google Shape;1414;g316edd389fe_0_14"/>
          <p:cNvSpPr txBox="1"/>
          <p:nvPr/>
        </p:nvSpPr>
        <p:spPr>
          <a:xfrm>
            <a:off x="5188225" y="1881788"/>
            <a:ext cx="171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Gestión del Empleado (Productos, Categorias, Etiquetas)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5" name="Google Shape;1415;g316edd389fe_0_14"/>
          <p:cNvSpPr txBox="1"/>
          <p:nvPr>
            <p:ph idx="4294967295" type="title"/>
          </p:nvPr>
        </p:nvSpPr>
        <p:spPr>
          <a:xfrm>
            <a:off x="5583150" y="114588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6" name="Google Shape;1416;g316edd389fe_0_14"/>
          <p:cNvSpPr txBox="1"/>
          <p:nvPr/>
        </p:nvSpPr>
        <p:spPr>
          <a:xfrm>
            <a:off x="6477900" y="3838750"/>
            <a:ext cx="183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Administración</a:t>
            </a: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de pedidos y valoraciones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7" name="Google Shape;1417;g316edd389fe_0_14"/>
          <p:cNvSpPr txBox="1"/>
          <p:nvPr>
            <p:ph idx="4294967295" type="title"/>
          </p:nvPr>
        </p:nvSpPr>
        <p:spPr>
          <a:xfrm>
            <a:off x="6909338" y="317153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"/>
          <p:cNvSpPr txBox="1"/>
          <p:nvPr>
            <p:ph type="title"/>
          </p:nvPr>
        </p:nvSpPr>
        <p:spPr>
          <a:xfrm>
            <a:off x="368592" y="2645116"/>
            <a:ext cx="4709871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Funcionalidades del Sistema</a:t>
            </a:r>
            <a:endParaRPr sz="4400"/>
          </a:p>
        </p:txBody>
      </p:sp>
      <p:sp>
        <p:nvSpPr>
          <p:cNvPr id="1423" name="Google Shape;1423;p7"/>
          <p:cNvSpPr txBox="1"/>
          <p:nvPr>
            <p:ph idx="2" type="title"/>
          </p:nvPr>
        </p:nvSpPr>
        <p:spPr>
          <a:xfrm>
            <a:off x="368592" y="1803316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4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24" name="Google Shape;1424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5303519" y="1061787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