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Montserrat SemiBold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Montserrat Medium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  <p:embeddedFont>
      <p:font typeface="Maven Pro Medium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g4wyDfSH7SavnTOFBI9LW6FuM3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SemiBold-bold.fntdata"/><Relationship Id="rId21" Type="http://schemas.openxmlformats.org/officeDocument/2006/relationships/font" Target="fonts/MontserratSemiBold-regular.fntdata"/><Relationship Id="rId24" Type="http://schemas.openxmlformats.org/officeDocument/2006/relationships/font" Target="fonts/MontserratSemiBold-boldItalic.fntdata"/><Relationship Id="rId23" Type="http://schemas.openxmlformats.org/officeDocument/2006/relationships/font" Target="fonts/MontserratSemiBol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Medium-italic.fntdata"/><Relationship Id="rId30" Type="http://schemas.openxmlformats.org/officeDocument/2006/relationships/font" Target="fonts/MontserratMedium-bold.fntdata"/><Relationship Id="rId11" Type="http://schemas.openxmlformats.org/officeDocument/2006/relationships/slide" Target="slides/slide7.xml"/><Relationship Id="rId33" Type="http://schemas.openxmlformats.org/officeDocument/2006/relationships/font" Target="fonts/MavenPro-regular.fntdata"/><Relationship Id="rId10" Type="http://schemas.openxmlformats.org/officeDocument/2006/relationships/slide" Target="slides/slide6.xml"/><Relationship Id="rId32" Type="http://schemas.openxmlformats.org/officeDocument/2006/relationships/font" Target="fonts/MontserratMedium-boldItalic.fntdata"/><Relationship Id="rId13" Type="http://schemas.openxmlformats.org/officeDocument/2006/relationships/slide" Target="slides/slide9.xml"/><Relationship Id="rId35" Type="http://schemas.openxmlformats.org/officeDocument/2006/relationships/font" Target="fonts/MavenProMedium-regular.fntdata"/><Relationship Id="rId12" Type="http://schemas.openxmlformats.org/officeDocument/2006/relationships/slide" Target="slides/slide8.xml"/><Relationship Id="rId34" Type="http://schemas.openxmlformats.org/officeDocument/2006/relationships/font" Target="fonts/MavenPro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MavenProMedium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3" name="Google Shape;9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1" name="Google Shape;1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2fb0c6d11f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5" name="Google Shape;1195;g2fb0c6d11f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2fb0c6d11f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7" name="Google Shape;1217;g2fb0c6d11f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2fcc8695fa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5" name="Google Shape;1225;g2fcc8695fa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2fb0c6d11f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3" name="Google Shape;1233;g2fb0c6d11f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fb0c6d11f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5" name="Google Shape;1255;g2fb0c6d11f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9" name="Google Shape;12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5" name="Google Shape;10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1" name="Google Shape;10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3" name="Google Shape;10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2fbba46b83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2" name="Google Shape;1072;g2fbba46b83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2fbba46b83f_0_1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3" name="Google Shape;1083;g2fbba46b83f_0_1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2fbba46b83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1" name="Google Shape;1111;g2fbba46b83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fbba46b83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1" name="Google Shape;1121;g2fbba46b83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2fb00f7be0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9" name="Google Shape;1149;g2fb00f7be0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58"/>
          <p:cNvSpPr/>
          <p:nvPr/>
        </p:nvSpPr>
        <p:spPr>
          <a:xfrm flipH="1" rot="10800000">
            <a:off x="-78450" y="-78300"/>
            <a:ext cx="3429000" cy="8514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" name="Google Shape;11;p58"/>
          <p:cNvSpPr txBox="1"/>
          <p:nvPr>
            <p:ph type="ctrTitle"/>
          </p:nvPr>
        </p:nvSpPr>
        <p:spPr>
          <a:xfrm>
            <a:off x="2308350" y="1494300"/>
            <a:ext cx="45273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58"/>
          <p:cNvSpPr txBox="1"/>
          <p:nvPr>
            <p:ph idx="1" type="subTitle"/>
          </p:nvPr>
        </p:nvSpPr>
        <p:spPr>
          <a:xfrm>
            <a:off x="2308350" y="3204600"/>
            <a:ext cx="45273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67"/>
          <p:cNvGrpSpPr/>
          <p:nvPr/>
        </p:nvGrpSpPr>
        <p:grpSpPr>
          <a:xfrm>
            <a:off x="-49825" y="-374550"/>
            <a:ext cx="9556425" cy="7430813"/>
            <a:chOff x="-49825" y="-374550"/>
            <a:chExt cx="9556425" cy="7430813"/>
          </a:xfrm>
        </p:grpSpPr>
        <p:sp>
          <p:nvSpPr>
            <p:cNvPr id="277" name="Google Shape;277;p67"/>
            <p:cNvSpPr/>
            <p:nvPr/>
          </p:nvSpPr>
          <p:spPr>
            <a:xfrm flipH="1" rot="10800000">
              <a:off x="-49825" y="-1951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78" name="Google Shape;278;p67"/>
            <p:cNvGrpSpPr/>
            <p:nvPr/>
          </p:nvGrpSpPr>
          <p:grpSpPr>
            <a:xfrm>
              <a:off x="8520475" y="-374550"/>
              <a:ext cx="986125" cy="2095500"/>
              <a:chOff x="7631225" y="2241175"/>
              <a:chExt cx="986125" cy="2095500"/>
            </a:xfrm>
          </p:grpSpPr>
          <p:cxnSp>
            <p:nvCxnSpPr>
              <p:cNvPr id="279" name="Google Shape;279;p67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67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67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67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3" name="Google Shape;283;p67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4" name="Google Shape;284;p67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5" name="Google Shape;285;p67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6" name="Google Shape;286;p67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7" name="Google Shape;287;p67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8" name="Google Shape;288;p67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9" name="Google Shape;289;p67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67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67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67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93" name="Google Shape;293;p67"/>
            <p:cNvSpPr/>
            <p:nvPr/>
          </p:nvSpPr>
          <p:spPr>
            <a:xfrm rot="5400000">
              <a:off x="2920037" y="4730438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p67"/>
          <p:cNvGrpSpPr/>
          <p:nvPr/>
        </p:nvGrpSpPr>
        <p:grpSpPr>
          <a:xfrm>
            <a:off x="-323125" y="3272100"/>
            <a:ext cx="9467125" cy="1871400"/>
            <a:chOff x="-323125" y="3272100"/>
            <a:chExt cx="9467125" cy="1871400"/>
          </a:xfrm>
        </p:grpSpPr>
        <p:sp>
          <p:nvSpPr>
            <p:cNvPr id="295" name="Google Shape;295;p67"/>
            <p:cNvSpPr/>
            <p:nvPr/>
          </p:nvSpPr>
          <p:spPr>
            <a:xfrm>
              <a:off x="0" y="3272100"/>
              <a:ext cx="4575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96" name="Google Shape;296;p67"/>
            <p:cNvSpPr/>
            <p:nvPr/>
          </p:nvSpPr>
          <p:spPr>
            <a:xfrm flipH="1">
              <a:off x="8600100" y="3551700"/>
              <a:ext cx="543900" cy="1591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97" name="Google Shape;297;p67"/>
            <p:cNvSpPr/>
            <p:nvPr/>
          </p:nvSpPr>
          <p:spPr>
            <a:xfrm>
              <a:off x="-323125" y="4730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98" name="Google Shape;298;p67"/>
            <p:cNvSpPr/>
            <p:nvPr/>
          </p:nvSpPr>
          <p:spPr>
            <a:xfrm flipH="1">
              <a:off x="6880500" y="482970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299" name="Google Shape;299;p67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0" name="Google Shape;300;p67"/>
          <p:cNvSpPr txBox="1"/>
          <p:nvPr>
            <p:ph idx="1" type="subTitle"/>
          </p:nvPr>
        </p:nvSpPr>
        <p:spPr>
          <a:xfrm>
            <a:off x="798552" y="2867950"/>
            <a:ext cx="23898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1" name="Google Shape;301;p67"/>
          <p:cNvSpPr txBox="1"/>
          <p:nvPr>
            <p:ph idx="2" type="subTitle"/>
          </p:nvPr>
        </p:nvSpPr>
        <p:spPr>
          <a:xfrm>
            <a:off x="3377088" y="2867950"/>
            <a:ext cx="23898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2" name="Google Shape;302;p67"/>
          <p:cNvSpPr txBox="1"/>
          <p:nvPr>
            <p:ph idx="3" type="subTitle"/>
          </p:nvPr>
        </p:nvSpPr>
        <p:spPr>
          <a:xfrm>
            <a:off x="798552" y="2567475"/>
            <a:ext cx="2389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3" name="Google Shape;303;p67"/>
          <p:cNvSpPr txBox="1"/>
          <p:nvPr>
            <p:ph idx="4" type="subTitle"/>
          </p:nvPr>
        </p:nvSpPr>
        <p:spPr>
          <a:xfrm>
            <a:off x="3377096" y="2567475"/>
            <a:ext cx="2389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4" name="Google Shape;304;p67"/>
          <p:cNvSpPr txBox="1"/>
          <p:nvPr>
            <p:ph idx="5" type="subTitle"/>
          </p:nvPr>
        </p:nvSpPr>
        <p:spPr>
          <a:xfrm>
            <a:off x="5955640" y="2867950"/>
            <a:ext cx="23898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5" name="Google Shape;305;p67"/>
          <p:cNvSpPr txBox="1"/>
          <p:nvPr>
            <p:ph idx="6" type="subTitle"/>
          </p:nvPr>
        </p:nvSpPr>
        <p:spPr>
          <a:xfrm>
            <a:off x="5955648" y="2567475"/>
            <a:ext cx="2389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68"/>
          <p:cNvGrpSpPr/>
          <p:nvPr/>
        </p:nvGrpSpPr>
        <p:grpSpPr>
          <a:xfrm>
            <a:off x="-373450" y="0"/>
            <a:ext cx="9517450" cy="5162825"/>
            <a:chOff x="-373450" y="0"/>
            <a:chExt cx="9517450" cy="5162825"/>
          </a:xfrm>
        </p:grpSpPr>
        <p:sp>
          <p:nvSpPr>
            <p:cNvPr id="309" name="Google Shape;309;p68"/>
            <p:cNvSpPr/>
            <p:nvPr/>
          </p:nvSpPr>
          <p:spPr>
            <a:xfrm flipH="1">
              <a:off x="8421600" y="0"/>
              <a:ext cx="7224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10" name="Google Shape;310;p68"/>
            <p:cNvSpPr/>
            <p:nvPr/>
          </p:nvSpPr>
          <p:spPr>
            <a:xfrm flipH="1" rot="5400000">
              <a:off x="893400" y="3800225"/>
              <a:ext cx="441600" cy="2283600"/>
            </a:xfrm>
            <a:prstGeom prst="round1Rect">
              <a:avLst>
                <a:gd fmla="val 493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11" name="Google Shape;311;p68"/>
            <p:cNvSpPr/>
            <p:nvPr/>
          </p:nvSpPr>
          <p:spPr>
            <a:xfrm rot="10800000">
              <a:off x="688050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12" name="Google Shape;312;p68"/>
            <p:cNvSpPr/>
            <p:nvPr/>
          </p:nvSpPr>
          <p:spPr>
            <a:xfrm>
              <a:off x="-373450" y="1008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313" name="Google Shape;313;p68"/>
          <p:cNvGrpSpPr/>
          <p:nvPr/>
        </p:nvGrpSpPr>
        <p:grpSpPr>
          <a:xfrm>
            <a:off x="8575563" y="3999888"/>
            <a:ext cx="1885275" cy="1884250"/>
            <a:chOff x="2609275" y="3149350"/>
            <a:chExt cx="1885275" cy="1884250"/>
          </a:xfrm>
        </p:grpSpPr>
        <p:sp>
          <p:nvSpPr>
            <p:cNvPr id="314" name="Google Shape;314;p68"/>
            <p:cNvSpPr/>
            <p:nvPr/>
          </p:nvSpPr>
          <p:spPr>
            <a:xfrm>
              <a:off x="3923900" y="3224950"/>
              <a:ext cx="494025" cy="495025"/>
            </a:xfrm>
            <a:custGeom>
              <a:rect b="b" l="l" r="r" t="t"/>
              <a:pathLst>
                <a:path extrusionOk="0" h="19801" w="19761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8"/>
            <p:cNvSpPr/>
            <p:nvPr/>
          </p:nvSpPr>
          <p:spPr>
            <a:xfrm>
              <a:off x="3725300" y="3164475"/>
              <a:ext cx="753125" cy="753100"/>
            </a:xfrm>
            <a:custGeom>
              <a:rect b="b" l="l" r="r" t="t"/>
              <a:pathLst>
                <a:path extrusionOk="0" h="30124" w="30125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68"/>
            <p:cNvSpPr/>
            <p:nvPr/>
          </p:nvSpPr>
          <p:spPr>
            <a:xfrm>
              <a:off x="3572075" y="3149350"/>
              <a:ext cx="922475" cy="922475"/>
            </a:xfrm>
            <a:custGeom>
              <a:rect b="b" l="l" r="r" t="t"/>
              <a:pathLst>
                <a:path extrusionOk="0" h="36899" w="36899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68"/>
            <p:cNvSpPr/>
            <p:nvPr/>
          </p:nvSpPr>
          <p:spPr>
            <a:xfrm>
              <a:off x="3440000" y="315440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8"/>
            <p:cNvSpPr/>
            <p:nvPr/>
          </p:nvSpPr>
          <p:spPr>
            <a:xfrm>
              <a:off x="3323050" y="3175550"/>
              <a:ext cx="1145275" cy="1144275"/>
            </a:xfrm>
            <a:custGeom>
              <a:rect b="b" l="l" r="r" t="t"/>
              <a:pathLst>
                <a:path extrusionOk="0" h="45771" w="45811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8"/>
            <p:cNvSpPr/>
            <p:nvPr/>
          </p:nvSpPr>
          <p:spPr>
            <a:xfrm>
              <a:off x="3218200" y="320782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68"/>
            <p:cNvSpPr/>
            <p:nvPr/>
          </p:nvSpPr>
          <p:spPr>
            <a:xfrm>
              <a:off x="3122425" y="324915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8"/>
            <p:cNvSpPr/>
            <p:nvPr/>
          </p:nvSpPr>
          <p:spPr>
            <a:xfrm>
              <a:off x="3035725" y="3299550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68"/>
            <p:cNvSpPr/>
            <p:nvPr/>
          </p:nvSpPr>
          <p:spPr>
            <a:xfrm>
              <a:off x="2956075" y="3358025"/>
              <a:ext cx="1328775" cy="1329775"/>
            </a:xfrm>
            <a:custGeom>
              <a:rect b="b" l="l" r="r" t="t"/>
              <a:pathLst>
                <a:path extrusionOk="0" h="53191" w="53151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68"/>
            <p:cNvSpPr/>
            <p:nvPr/>
          </p:nvSpPr>
          <p:spPr>
            <a:xfrm>
              <a:off x="2883500" y="3422550"/>
              <a:ext cx="1336825" cy="1336825"/>
            </a:xfrm>
            <a:custGeom>
              <a:rect b="b" l="l" r="r" t="t"/>
              <a:pathLst>
                <a:path extrusionOk="0" h="53473" w="53473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68"/>
            <p:cNvSpPr/>
            <p:nvPr/>
          </p:nvSpPr>
          <p:spPr>
            <a:xfrm>
              <a:off x="2817975" y="3495150"/>
              <a:ext cx="1329775" cy="1329775"/>
            </a:xfrm>
            <a:custGeom>
              <a:rect b="b" l="l" r="r" t="t"/>
              <a:pathLst>
                <a:path extrusionOk="0" h="53191" w="53191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68"/>
            <p:cNvSpPr/>
            <p:nvPr/>
          </p:nvSpPr>
          <p:spPr>
            <a:xfrm>
              <a:off x="2760500" y="3574775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68"/>
            <p:cNvSpPr/>
            <p:nvPr/>
          </p:nvSpPr>
          <p:spPr>
            <a:xfrm>
              <a:off x="2710100" y="366250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68"/>
            <p:cNvSpPr/>
            <p:nvPr/>
          </p:nvSpPr>
          <p:spPr>
            <a:xfrm>
              <a:off x="2667750" y="375827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8"/>
            <p:cNvSpPr/>
            <p:nvPr/>
          </p:nvSpPr>
          <p:spPr>
            <a:xfrm>
              <a:off x="2635500" y="3863125"/>
              <a:ext cx="1144275" cy="1144275"/>
            </a:xfrm>
            <a:custGeom>
              <a:rect b="b" l="l" r="r" t="t"/>
              <a:pathLst>
                <a:path extrusionOk="0" h="45771" w="45771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68"/>
            <p:cNvSpPr/>
            <p:nvPr/>
          </p:nvSpPr>
          <p:spPr>
            <a:xfrm>
              <a:off x="2615325" y="398005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68"/>
            <p:cNvSpPr/>
            <p:nvPr/>
          </p:nvSpPr>
          <p:spPr>
            <a:xfrm>
              <a:off x="2609275" y="4111125"/>
              <a:ext cx="922500" cy="922475"/>
            </a:xfrm>
            <a:custGeom>
              <a:rect b="b" l="l" r="r" t="t"/>
              <a:pathLst>
                <a:path extrusionOk="0" h="36899" w="3690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68"/>
            <p:cNvSpPr/>
            <p:nvPr/>
          </p:nvSpPr>
          <p:spPr>
            <a:xfrm>
              <a:off x="2625400" y="4264350"/>
              <a:ext cx="753125" cy="754125"/>
            </a:xfrm>
            <a:custGeom>
              <a:rect b="b" l="l" r="r" t="t"/>
              <a:pathLst>
                <a:path extrusionOk="0" h="30165" w="30125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68"/>
            <p:cNvSpPr/>
            <p:nvPr/>
          </p:nvSpPr>
          <p:spPr>
            <a:xfrm>
              <a:off x="2684900" y="4462975"/>
              <a:ext cx="495025" cy="495025"/>
            </a:xfrm>
            <a:custGeom>
              <a:rect b="b" l="l" r="r" t="t"/>
              <a:pathLst>
                <a:path extrusionOk="0" h="19801" w="19801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68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68"/>
          <p:cNvSpPr txBox="1"/>
          <p:nvPr>
            <p:ph idx="1" type="subTitle"/>
          </p:nvPr>
        </p:nvSpPr>
        <p:spPr>
          <a:xfrm>
            <a:off x="1677575" y="1762200"/>
            <a:ext cx="27033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5" name="Google Shape;335;p68"/>
          <p:cNvSpPr txBox="1"/>
          <p:nvPr>
            <p:ph idx="2" type="subTitle"/>
          </p:nvPr>
        </p:nvSpPr>
        <p:spPr>
          <a:xfrm>
            <a:off x="5718250" y="1762200"/>
            <a:ext cx="27033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6" name="Google Shape;336;p68"/>
          <p:cNvSpPr txBox="1"/>
          <p:nvPr>
            <p:ph idx="3" type="subTitle"/>
          </p:nvPr>
        </p:nvSpPr>
        <p:spPr>
          <a:xfrm>
            <a:off x="1677575" y="1461725"/>
            <a:ext cx="270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7" name="Google Shape;337;p68"/>
          <p:cNvSpPr txBox="1"/>
          <p:nvPr>
            <p:ph idx="4" type="subTitle"/>
          </p:nvPr>
        </p:nvSpPr>
        <p:spPr>
          <a:xfrm>
            <a:off x="5718266" y="1461725"/>
            <a:ext cx="270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8" name="Google Shape;338;p68"/>
          <p:cNvSpPr txBox="1"/>
          <p:nvPr>
            <p:ph idx="5" type="subTitle"/>
          </p:nvPr>
        </p:nvSpPr>
        <p:spPr>
          <a:xfrm>
            <a:off x="1677575" y="3453100"/>
            <a:ext cx="27033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9" name="Google Shape;339;p68"/>
          <p:cNvSpPr txBox="1"/>
          <p:nvPr>
            <p:ph idx="6" type="subTitle"/>
          </p:nvPr>
        </p:nvSpPr>
        <p:spPr>
          <a:xfrm>
            <a:off x="5718250" y="3453100"/>
            <a:ext cx="27033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0" name="Google Shape;340;p68"/>
          <p:cNvSpPr txBox="1"/>
          <p:nvPr>
            <p:ph idx="7" type="subTitle"/>
          </p:nvPr>
        </p:nvSpPr>
        <p:spPr>
          <a:xfrm>
            <a:off x="1677575" y="3152625"/>
            <a:ext cx="270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1" name="Google Shape;341;p68"/>
          <p:cNvSpPr txBox="1"/>
          <p:nvPr>
            <p:ph idx="8" type="subTitle"/>
          </p:nvPr>
        </p:nvSpPr>
        <p:spPr>
          <a:xfrm>
            <a:off x="5718266" y="3152625"/>
            <a:ext cx="270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Google Shape;344;p69"/>
          <p:cNvGrpSpPr/>
          <p:nvPr/>
        </p:nvGrpSpPr>
        <p:grpSpPr>
          <a:xfrm>
            <a:off x="-592600" y="-2012025"/>
            <a:ext cx="9874416" cy="7605425"/>
            <a:chOff x="-592600" y="-2012025"/>
            <a:chExt cx="9874416" cy="7605425"/>
          </a:xfrm>
        </p:grpSpPr>
        <p:sp>
          <p:nvSpPr>
            <p:cNvPr id="345" name="Google Shape;345;p69"/>
            <p:cNvSpPr/>
            <p:nvPr/>
          </p:nvSpPr>
          <p:spPr>
            <a:xfrm rot="10799348">
              <a:off x="6119758" y="-182323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346" name="Google Shape;346;p69"/>
            <p:cNvGrpSpPr/>
            <p:nvPr/>
          </p:nvGrpSpPr>
          <p:grpSpPr>
            <a:xfrm>
              <a:off x="-592600" y="3497900"/>
              <a:ext cx="986125" cy="2095500"/>
              <a:chOff x="7631225" y="2241175"/>
              <a:chExt cx="986125" cy="2095500"/>
            </a:xfrm>
          </p:grpSpPr>
          <p:cxnSp>
            <p:nvCxnSpPr>
              <p:cNvPr id="347" name="Google Shape;347;p69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69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69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69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69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69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69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4" name="Google Shape;354;p69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5" name="Google Shape;355;p69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69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69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69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69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0" name="Google Shape;360;p69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61" name="Google Shape;361;p69"/>
            <p:cNvSpPr/>
            <p:nvPr/>
          </p:nvSpPr>
          <p:spPr>
            <a:xfrm rot="-5400000">
              <a:off x="3028700" y="-2012025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2" name="Google Shape;362;p69"/>
          <p:cNvGrpSpPr/>
          <p:nvPr/>
        </p:nvGrpSpPr>
        <p:grpSpPr>
          <a:xfrm>
            <a:off x="-5879" y="0"/>
            <a:ext cx="9557954" cy="4968450"/>
            <a:chOff x="-5879" y="0"/>
            <a:chExt cx="9557954" cy="4968450"/>
          </a:xfrm>
        </p:grpSpPr>
        <p:sp>
          <p:nvSpPr>
            <p:cNvPr id="363" name="Google Shape;363;p69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64" name="Google Shape;364;p69"/>
            <p:cNvSpPr/>
            <p:nvPr/>
          </p:nvSpPr>
          <p:spPr>
            <a:xfrm flipH="1" rot="10800000">
              <a:off x="-5879" y="0"/>
              <a:ext cx="544200" cy="1591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65" name="Google Shape;365;p69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366" name="Google Shape;366;p69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7" name="Google Shape;367;p69"/>
          <p:cNvSpPr txBox="1"/>
          <p:nvPr>
            <p:ph idx="1" type="subTitle"/>
          </p:nvPr>
        </p:nvSpPr>
        <p:spPr>
          <a:xfrm>
            <a:off x="722375" y="1711112"/>
            <a:ext cx="2389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8" name="Google Shape;368;p69"/>
          <p:cNvSpPr txBox="1"/>
          <p:nvPr>
            <p:ph idx="2" type="subTitle"/>
          </p:nvPr>
        </p:nvSpPr>
        <p:spPr>
          <a:xfrm>
            <a:off x="3377116" y="1711112"/>
            <a:ext cx="2389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9" name="Google Shape;369;p69"/>
          <p:cNvSpPr txBox="1"/>
          <p:nvPr>
            <p:ph idx="3" type="subTitle"/>
          </p:nvPr>
        </p:nvSpPr>
        <p:spPr>
          <a:xfrm>
            <a:off x="722375" y="1410638"/>
            <a:ext cx="2389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0" name="Google Shape;370;p69"/>
          <p:cNvSpPr txBox="1"/>
          <p:nvPr>
            <p:ph idx="4" type="subTitle"/>
          </p:nvPr>
        </p:nvSpPr>
        <p:spPr>
          <a:xfrm>
            <a:off x="3377119" y="1410638"/>
            <a:ext cx="2389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1" name="Google Shape;371;p69"/>
          <p:cNvSpPr txBox="1"/>
          <p:nvPr>
            <p:ph idx="5" type="subTitle"/>
          </p:nvPr>
        </p:nvSpPr>
        <p:spPr>
          <a:xfrm>
            <a:off x="6031874" y="1711112"/>
            <a:ext cx="2389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2" name="Google Shape;372;p69"/>
          <p:cNvSpPr txBox="1"/>
          <p:nvPr>
            <p:ph idx="6" type="subTitle"/>
          </p:nvPr>
        </p:nvSpPr>
        <p:spPr>
          <a:xfrm>
            <a:off x="6031871" y="1410638"/>
            <a:ext cx="2389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3" name="Google Shape;373;p69"/>
          <p:cNvSpPr txBox="1"/>
          <p:nvPr>
            <p:ph idx="7" type="subTitle"/>
          </p:nvPr>
        </p:nvSpPr>
        <p:spPr>
          <a:xfrm>
            <a:off x="722375" y="3395475"/>
            <a:ext cx="2389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4" name="Google Shape;374;p69"/>
          <p:cNvSpPr txBox="1"/>
          <p:nvPr>
            <p:ph idx="8" type="subTitle"/>
          </p:nvPr>
        </p:nvSpPr>
        <p:spPr>
          <a:xfrm>
            <a:off x="3377116" y="3395475"/>
            <a:ext cx="2389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5" name="Google Shape;375;p69"/>
          <p:cNvSpPr txBox="1"/>
          <p:nvPr>
            <p:ph idx="9" type="subTitle"/>
          </p:nvPr>
        </p:nvSpPr>
        <p:spPr>
          <a:xfrm>
            <a:off x="722375" y="3095000"/>
            <a:ext cx="2389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6" name="Google Shape;376;p69"/>
          <p:cNvSpPr txBox="1"/>
          <p:nvPr>
            <p:ph idx="13" type="subTitle"/>
          </p:nvPr>
        </p:nvSpPr>
        <p:spPr>
          <a:xfrm>
            <a:off x="3377119" y="3095000"/>
            <a:ext cx="2389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7" name="Google Shape;377;p69"/>
          <p:cNvSpPr txBox="1"/>
          <p:nvPr>
            <p:ph idx="14" type="subTitle"/>
          </p:nvPr>
        </p:nvSpPr>
        <p:spPr>
          <a:xfrm>
            <a:off x="6031874" y="3395475"/>
            <a:ext cx="2389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8" name="Google Shape;378;p69"/>
          <p:cNvSpPr txBox="1"/>
          <p:nvPr>
            <p:ph idx="15" type="subTitle"/>
          </p:nvPr>
        </p:nvSpPr>
        <p:spPr>
          <a:xfrm>
            <a:off x="6031871" y="3095000"/>
            <a:ext cx="2389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1" name="Google Shape;381;p70"/>
          <p:cNvGrpSpPr/>
          <p:nvPr/>
        </p:nvGrpSpPr>
        <p:grpSpPr>
          <a:xfrm>
            <a:off x="6873876" y="0"/>
            <a:ext cx="2263500" cy="1871400"/>
            <a:chOff x="6873876" y="0"/>
            <a:chExt cx="2263500" cy="1871400"/>
          </a:xfrm>
        </p:grpSpPr>
        <p:sp>
          <p:nvSpPr>
            <p:cNvPr id="382" name="Google Shape;382;p70"/>
            <p:cNvSpPr/>
            <p:nvPr/>
          </p:nvSpPr>
          <p:spPr>
            <a:xfrm flipH="1">
              <a:off x="8414976" y="0"/>
              <a:ext cx="7224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83" name="Google Shape;383;p70"/>
            <p:cNvSpPr/>
            <p:nvPr/>
          </p:nvSpPr>
          <p:spPr>
            <a:xfrm rot="10800000">
              <a:off x="6873876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384" name="Google Shape;384;p70"/>
          <p:cNvGrpSpPr/>
          <p:nvPr/>
        </p:nvGrpSpPr>
        <p:grpSpPr>
          <a:xfrm>
            <a:off x="6053826" y="2401638"/>
            <a:ext cx="4322888" cy="2780725"/>
            <a:chOff x="6053826" y="2401638"/>
            <a:chExt cx="4322888" cy="2780725"/>
          </a:xfrm>
        </p:grpSpPr>
        <p:sp>
          <p:nvSpPr>
            <p:cNvPr id="385" name="Google Shape;385;p70"/>
            <p:cNvSpPr/>
            <p:nvPr/>
          </p:nvSpPr>
          <p:spPr>
            <a:xfrm flipH="1">
              <a:off x="6053826" y="4571263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386" name="Google Shape;386;p70"/>
            <p:cNvGrpSpPr/>
            <p:nvPr/>
          </p:nvGrpSpPr>
          <p:grpSpPr>
            <a:xfrm flipH="1">
              <a:off x="8491439" y="2401638"/>
              <a:ext cx="1885275" cy="1884250"/>
              <a:chOff x="2609275" y="3149350"/>
              <a:chExt cx="1885275" cy="1884250"/>
            </a:xfrm>
          </p:grpSpPr>
          <p:sp>
            <p:nvSpPr>
              <p:cNvPr id="387" name="Google Shape;387;p70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70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70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70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70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70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70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70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70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70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70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70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70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70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70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70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70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70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70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6" name="Google Shape;406;p70"/>
          <p:cNvSpPr txBox="1"/>
          <p:nvPr>
            <p:ph type="title"/>
          </p:nvPr>
        </p:nvSpPr>
        <p:spPr>
          <a:xfrm>
            <a:off x="1892300" y="1524000"/>
            <a:ext cx="53595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71"/>
          <p:cNvGrpSpPr/>
          <p:nvPr/>
        </p:nvGrpSpPr>
        <p:grpSpPr>
          <a:xfrm>
            <a:off x="-1294537" y="-911075"/>
            <a:ext cx="10209225" cy="4536563"/>
            <a:chOff x="-1294537" y="-911075"/>
            <a:chExt cx="10209225" cy="4536563"/>
          </a:xfrm>
        </p:grpSpPr>
        <p:sp>
          <p:nvSpPr>
            <p:cNvPr id="409" name="Google Shape;409;p71"/>
            <p:cNvSpPr/>
            <p:nvPr/>
          </p:nvSpPr>
          <p:spPr>
            <a:xfrm flipH="1" rot="10800000">
              <a:off x="-125475" y="-71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10" name="Google Shape;410;p71"/>
            <p:cNvGrpSpPr/>
            <p:nvPr/>
          </p:nvGrpSpPr>
          <p:grpSpPr>
            <a:xfrm>
              <a:off x="7928563" y="-911075"/>
              <a:ext cx="986125" cy="2095500"/>
              <a:chOff x="7631225" y="2241175"/>
              <a:chExt cx="986125" cy="2095500"/>
            </a:xfrm>
          </p:grpSpPr>
          <p:cxnSp>
            <p:nvCxnSpPr>
              <p:cNvPr id="411" name="Google Shape;411;p71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2" name="Google Shape;412;p71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3" name="Google Shape;413;p71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4" name="Google Shape;414;p71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5" name="Google Shape;415;p71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6" name="Google Shape;416;p71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7" name="Google Shape;417;p71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8" name="Google Shape;418;p71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9" name="Google Shape;419;p71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0" name="Google Shape;420;p71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1" name="Google Shape;421;p71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2" name="Google Shape;422;p71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3" name="Google Shape;423;p71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4" name="Google Shape;424;p71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25" name="Google Shape;425;p71"/>
            <p:cNvGrpSpPr/>
            <p:nvPr/>
          </p:nvGrpSpPr>
          <p:grpSpPr>
            <a:xfrm>
              <a:off x="-1294537" y="1741238"/>
              <a:ext cx="1885275" cy="1884250"/>
              <a:chOff x="2609275" y="3149350"/>
              <a:chExt cx="1885275" cy="1884250"/>
            </a:xfrm>
          </p:grpSpPr>
          <p:sp>
            <p:nvSpPr>
              <p:cNvPr id="426" name="Google Shape;426;p71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71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71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71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71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71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71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71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71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71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71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71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71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71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71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71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71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71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71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45" name="Google Shape;445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71"/>
          <p:cNvSpPr/>
          <p:nvPr/>
        </p:nvSpPr>
        <p:spPr>
          <a:xfrm>
            <a:off x="7925" y="4827250"/>
            <a:ext cx="2263500" cy="313800"/>
          </a:xfrm>
          <a:prstGeom prst="round1Rect">
            <a:avLst>
              <a:gd fmla="val 50000" name="adj"/>
            </a:avLst>
          </a:prstGeom>
          <a:solidFill>
            <a:srgbClr val="006DF5">
              <a:alpha val="4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47" name="Google Shape;447;p71"/>
          <p:cNvSpPr txBox="1"/>
          <p:nvPr>
            <p:ph type="title"/>
          </p:nvPr>
        </p:nvSpPr>
        <p:spPr>
          <a:xfrm>
            <a:off x="1228600" y="2956328"/>
            <a:ext cx="668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8" name="Google Shape;448;p71"/>
          <p:cNvSpPr txBox="1"/>
          <p:nvPr>
            <p:ph idx="1" type="subTitle"/>
          </p:nvPr>
        </p:nvSpPr>
        <p:spPr>
          <a:xfrm>
            <a:off x="1228600" y="1538275"/>
            <a:ext cx="66867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72"/>
          <p:cNvSpPr txBox="1"/>
          <p:nvPr>
            <p:ph type="title"/>
          </p:nvPr>
        </p:nvSpPr>
        <p:spPr>
          <a:xfrm>
            <a:off x="977850" y="4033075"/>
            <a:ext cx="71883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4" name="Google Shape;454;p73"/>
          <p:cNvGrpSpPr/>
          <p:nvPr/>
        </p:nvGrpSpPr>
        <p:grpSpPr>
          <a:xfrm>
            <a:off x="6881054" y="0"/>
            <a:ext cx="2263500" cy="1871400"/>
            <a:chOff x="6881054" y="0"/>
            <a:chExt cx="2263500" cy="1871400"/>
          </a:xfrm>
        </p:grpSpPr>
        <p:sp>
          <p:nvSpPr>
            <p:cNvPr id="455" name="Google Shape;455;p73"/>
            <p:cNvSpPr/>
            <p:nvPr/>
          </p:nvSpPr>
          <p:spPr>
            <a:xfrm flipH="1">
              <a:off x="8664252" y="0"/>
              <a:ext cx="4803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56" name="Google Shape;456;p73"/>
            <p:cNvSpPr/>
            <p:nvPr/>
          </p:nvSpPr>
          <p:spPr>
            <a:xfrm rot="10800000">
              <a:off x="6881054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57" name="Google Shape;457;p73"/>
          <p:cNvGrpSpPr/>
          <p:nvPr/>
        </p:nvGrpSpPr>
        <p:grpSpPr>
          <a:xfrm>
            <a:off x="-511671" y="-148650"/>
            <a:ext cx="3564150" cy="3551075"/>
            <a:chOff x="-511671" y="-148650"/>
            <a:chExt cx="3564150" cy="3551075"/>
          </a:xfrm>
        </p:grpSpPr>
        <p:sp>
          <p:nvSpPr>
            <p:cNvPr id="458" name="Google Shape;458;p73"/>
            <p:cNvSpPr/>
            <p:nvPr/>
          </p:nvSpPr>
          <p:spPr>
            <a:xfrm flipH="1" rot="10800000">
              <a:off x="-109521" y="-14865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59" name="Google Shape;459;p73"/>
            <p:cNvGrpSpPr/>
            <p:nvPr/>
          </p:nvGrpSpPr>
          <p:grpSpPr>
            <a:xfrm flipH="1">
              <a:off x="-511671" y="1306925"/>
              <a:ext cx="986125" cy="2095500"/>
              <a:chOff x="7631225" y="2241175"/>
              <a:chExt cx="986125" cy="2095500"/>
            </a:xfrm>
          </p:grpSpPr>
          <p:cxnSp>
            <p:nvCxnSpPr>
              <p:cNvPr id="460" name="Google Shape;460;p73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1" name="Google Shape;461;p73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2" name="Google Shape;462;p73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3" name="Google Shape;463;p73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4" name="Google Shape;464;p73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5" name="Google Shape;465;p73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6" name="Google Shape;466;p73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7" name="Google Shape;467;p73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8" name="Google Shape;468;p73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9" name="Google Shape;469;p73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0" name="Google Shape;470;p73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1" name="Google Shape;471;p73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2" name="Google Shape;472;p73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3" name="Google Shape;473;p73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474" name="Google Shape;474;p73"/>
          <p:cNvSpPr txBox="1"/>
          <p:nvPr>
            <p:ph type="title"/>
          </p:nvPr>
        </p:nvSpPr>
        <p:spPr>
          <a:xfrm>
            <a:off x="952500" y="1546375"/>
            <a:ext cx="3325500" cy="13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5" name="Google Shape;475;p73"/>
          <p:cNvSpPr txBox="1"/>
          <p:nvPr>
            <p:ph idx="1" type="subTitle"/>
          </p:nvPr>
        </p:nvSpPr>
        <p:spPr>
          <a:xfrm>
            <a:off x="952500" y="2880150"/>
            <a:ext cx="33255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6" name="Google Shape;476;p73"/>
          <p:cNvSpPr/>
          <p:nvPr>
            <p:ph idx="2" type="pic"/>
          </p:nvPr>
        </p:nvSpPr>
        <p:spPr>
          <a:xfrm>
            <a:off x="4664450" y="539500"/>
            <a:ext cx="3757200" cy="40644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9" name="Google Shape;479;p74"/>
          <p:cNvGrpSpPr/>
          <p:nvPr/>
        </p:nvGrpSpPr>
        <p:grpSpPr>
          <a:xfrm>
            <a:off x="-1404987" y="-1786325"/>
            <a:ext cx="7272100" cy="7030025"/>
            <a:chOff x="-1404987" y="-1786325"/>
            <a:chExt cx="7272100" cy="7030025"/>
          </a:xfrm>
        </p:grpSpPr>
        <p:sp>
          <p:nvSpPr>
            <p:cNvPr id="480" name="Google Shape;480;p74"/>
            <p:cNvSpPr/>
            <p:nvPr/>
          </p:nvSpPr>
          <p:spPr>
            <a:xfrm>
              <a:off x="-76200" y="4632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81" name="Google Shape;481;p74"/>
            <p:cNvGrpSpPr/>
            <p:nvPr/>
          </p:nvGrpSpPr>
          <p:grpSpPr>
            <a:xfrm>
              <a:off x="-1404987" y="2387838"/>
              <a:ext cx="1885275" cy="1884250"/>
              <a:chOff x="2609275" y="3149350"/>
              <a:chExt cx="1885275" cy="1884250"/>
            </a:xfrm>
          </p:grpSpPr>
          <p:sp>
            <p:nvSpPr>
              <p:cNvPr id="482" name="Google Shape;482;p7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7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7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7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7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7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7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7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7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7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7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7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7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7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7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7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7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7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7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1" name="Google Shape;501;p74"/>
            <p:cNvSpPr/>
            <p:nvPr/>
          </p:nvSpPr>
          <p:spPr>
            <a:xfrm rot="-5400000">
              <a:off x="3541288" y="-1786325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2" name="Google Shape;502;p74"/>
          <p:cNvSpPr txBox="1"/>
          <p:nvPr>
            <p:ph hasCustomPrompt="1" type="title"/>
          </p:nvPr>
        </p:nvSpPr>
        <p:spPr>
          <a:xfrm>
            <a:off x="1490561" y="1752975"/>
            <a:ext cx="61629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3" name="Google Shape;503;p74"/>
          <p:cNvSpPr txBox="1"/>
          <p:nvPr>
            <p:ph idx="1" type="subTitle"/>
          </p:nvPr>
        </p:nvSpPr>
        <p:spPr>
          <a:xfrm>
            <a:off x="1490525" y="2951025"/>
            <a:ext cx="61629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504" name="Google Shape;504;p74"/>
          <p:cNvGrpSpPr/>
          <p:nvPr/>
        </p:nvGrpSpPr>
        <p:grpSpPr>
          <a:xfrm>
            <a:off x="0" y="0"/>
            <a:ext cx="2263500" cy="1871400"/>
            <a:chOff x="0" y="0"/>
            <a:chExt cx="2263500" cy="1871400"/>
          </a:xfrm>
        </p:grpSpPr>
        <p:sp>
          <p:nvSpPr>
            <p:cNvPr id="505" name="Google Shape;505;p74"/>
            <p:cNvSpPr/>
            <p:nvPr/>
          </p:nvSpPr>
          <p:spPr>
            <a:xfrm>
              <a:off x="0" y="0"/>
              <a:ext cx="7224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06" name="Google Shape;506;p74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9" name="Google Shape;509;p75"/>
          <p:cNvGrpSpPr/>
          <p:nvPr/>
        </p:nvGrpSpPr>
        <p:grpSpPr>
          <a:xfrm>
            <a:off x="-407521" y="-350"/>
            <a:ext cx="9565880" cy="5157654"/>
            <a:chOff x="-407521" y="-350"/>
            <a:chExt cx="9565880" cy="5157654"/>
          </a:xfrm>
        </p:grpSpPr>
        <p:sp>
          <p:nvSpPr>
            <p:cNvPr id="510" name="Google Shape;510;p75"/>
            <p:cNvSpPr/>
            <p:nvPr/>
          </p:nvSpPr>
          <p:spPr>
            <a:xfrm rot="-10799427">
              <a:off x="5535475" y="-50"/>
              <a:ext cx="3600600" cy="800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11" name="Google Shape;511;p75"/>
            <p:cNvSpPr/>
            <p:nvPr/>
          </p:nvSpPr>
          <p:spPr>
            <a:xfrm flipH="1">
              <a:off x="8422154" y="0"/>
              <a:ext cx="7224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12" name="Google Shape;512;p75"/>
            <p:cNvSpPr/>
            <p:nvPr/>
          </p:nvSpPr>
          <p:spPr>
            <a:xfrm flipH="1">
              <a:off x="6894859" y="4843504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13" name="Google Shape;513;p75"/>
            <p:cNvSpPr/>
            <p:nvPr/>
          </p:nvSpPr>
          <p:spPr>
            <a:xfrm flipH="1">
              <a:off x="-407521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514" name="Google Shape;514;p75"/>
          <p:cNvGrpSpPr/>
          <p:nvPr/>
        </p:nvGrpSpPr>
        <p:grpSpPr>
          <a:xfrm>
            <a:off x="-1162908" y="-71600"/>
            <a:ext cx="11998025" cy="4675588"/>
            <a:chOff x="-1162908" y="-71600"/>
            <a:chExt cx="11998025" cy="4675588"/>
          </a:xfrm>
        </p:grpSpPr>
        <p:sp>
          <p:nvSpPr>
            <p:cNvPr id="515" name="Google Shape;515;p75"/>
            <p:cNvSpPr/>
            <p:nvPr/>
          </p:nvSpPr>
          <p:spPr>
            <a:xfrm flipH="1" rot="10800000">
              <a:off x="-154596" y="-71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516" name="Google Shape;516;p75"/>
            <p:cNvGrpSpPr/>
            <p:nvPr/>
          </p:nvGrpSpPr>
          <p:grpSpPr>
            <a:xfrm flipH="1">
              <a:off x="-1162908" y="1349063"/>
              <a:ext cx="1885275" cy="1884250"/>
              <a:chOff x="2609275" y="3149350"/>
              <a:chExt cx="1885275" cy="1884250"/>
            </a:xfrm>
          </p:grpSpPr>
          <p:sp>
            <p:nvSpPr>
              <p:cNvPr id="517" name="Google Shape;517;p75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75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75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75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75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75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75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75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75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75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75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75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75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75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75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75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75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75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75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6" name="Google Shape;536;p75"/>
            <p:cNvSpPr/>
            <p:nvPr/>
          </p:nvSpPr>
          <p:spPr>
            <a:xfrm flipH="1" rot="10800000">
              <a:off x="8509292" y="2278163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7" name="Google Shape;537;p75"/>
          <p:cNvSpPr txBox="1"/>
          <p:nvPr>
            <p:ph idx="1" type="subTitle"/>
          </p:nvPr>
        </p:nvSpPr>
        <p:spPr>
          <a:xfrm>
            <a:off x="722375" y="1272825"/>
            <a:ext cx="3995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8" name="Google Shape;538;p75"/>
          <p:cNvSpPr txBox="1"/>
          <p:nvPr>
            <p:ph type="title"/>
          </p:nvPr>
        </p:nvSpPr>
        <p:spPr>
          <a:xfrm>
            <a:off x="722600" y="710975"/>
            <a:ext cx="39957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9" name="Google Shape;539;p75"/>
          <p:cNvSpPr txBox="1"/>
          <p:nvPr>
            <p:ph idx="2" type="subTitle"/>
          </p:nvPr>
        </p:nvSpPr>
        <p:spPr>
          <a:xfrm>
            <a:off x="2574150" y="2672825"/>
            <a:ext cx="3995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0" name="Google Shape;540;p75"/>
          <p:cNvSpPr txBox="1"/>
          <p:nvPr>
            <p:ph idx="3" type="title"/>
          </p:nvPr>
        </p:nvSpPr>
        <p:spPr>
          <a:xfrm>
            <a:off x="2574375" y="2110925"/>
            <a:ext cx="39957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1" name="Google Shape;541;p75"/>
          <p:cNvSpPr txBox="1"/>
          <p:nvPr>
            <p:ph idx="4" type="subTitle"/>
          </p:nvPr>
        </p:nvSpPr>
        <p:spPr>
          <a:xfrm>
            <a:off x="4425700" y="4072825"/>
            <a:ext cx="3995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2" name="Google Shape;542;p75"/>
          <p:cNvSpPr txBox="1"/>
          <p:nvPr>
            <p:ph idx="5" type="title"/>
          </p:nvPr>
        </p:nvSpPr>
        <p:spPr>
          <a:xfrm>
            <a:off x="4425925" y="3510925"/>
            <a:ext cx="39957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5" name="Google Shape;545;p76"/>
          <p:cNvGrpSpPr/>
          <p:nvPr/>
        </p:nvGrpSpPr>
        <p:grpSpPr>
          <a:xfrm>
            <a:off x="6912000" y="0"/>
            <a:ext cx="2450875" cy="5156372"/>
            <a:chOff x="6912000" y="0"/>
            <a:chExt cx="2450875" cy="5156372"/>
          </a:xfrm>
        </p:grpSpPr>
        <p:sp>
          <p:nvSpPr>
            <p:cNvPr id="546" name="Google Shape;546;p76"/>
            <p:cNvSpPr/>
            <p:nvPr/>
          </p:nvSpPr>
          <p:spPr>
            <a:xfrm rot="10800000">
              <a:off x="8516400" y="3699572"/>
              <a:ext cx="627600" cy="14568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47" name="Google Shape;547;p76"/>
            <p:cNvSpPr/>
            <p:nvPr/>
          </p:nvSpPr>
          <p:spPr>
            <a:xfrm>
              <a:off x="7480375" y="46842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48" name="Google Shape;548;p76"/>
            <p:cNvSpPr/>
            <p:nvPr/>
          </p:nvSpPr>
          <p:spPr>
            <a:xfrm rot="10800000">
              <a:off x="6912000" y="0"/>
              <a:ext cx="2232000" cy="461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549" name="Google Shape;549;p76"/>
          <p:cNvGrpSpPr/>
          <p:nvPr/>
        </p:nvGrpSpPr>
        <p:grpSpPr>
          <a:xfrm>
            <a:off x="-2178113" y="927159"/>
            <a:ext cx="5103863" cy="4329741"/>
            <a:chOff x="-2178113" y="927159"/>
            <a:chExt cx="5103863" cy="4329741"/>
          </a:xfrm>
        </p:grpSpPr>
        <p:sp>
          <p:nvSpPr>
            <p:cNvPr id="550" name="Google Shape;550;p76"/>
            <p:cNvSpPr/>
            <p:nvPr/>
          </p:nvSpPr>
          <p:spPr>
            <a:xfrm rot="8100000">
              <a:off x="-1696423" y="1408849"/>
              <a:ext cx="2325803" cy="2325803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76"/>
            <p:cNvSpPr/>
            <p:nvPr/>
          </p:nvSpPr>
          <p:spPr>
            <a:xfrm>
              <a:off x="-78450" y="4684200"/>
              <a:ext cx="3004200" cy="5727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552" name="Google Shape;552;p7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59"/>
          <p:cNvGrpSpPr/>
          <p:nvPr/>
        </p:nvGrpSpPr>
        <p:grpSpPr>
          <a:xfrm>
            <a:off x="-313650" y="-25"/>
            <a:ext cx="9457650" cy="5143450"/>
            <a:chOff x="-313650" y="-25"/>
            <a:chExt cx="9457650" cy="5143450"/>
          </a:xfrm>
        </p:grpSpPr>
        <p:sp>
          <p:nvSpPr>
            <p:cNvPr id="16" name="Google Shape;16;p59"/>
            <p:cNvSpPr/>
            <p:nvPr/>
          </p:nvSpPr>
          <p:spPr>
            <a:xfrm rot="10800000">
              <a:off x="8676300" y="-25"/>
              <a:ext cx="467700" cy="14568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7" name="Google Shape;17;p59"/>
            <p:cNvSpPr/>
            <p:nvPr/>
          </p:nvSpPr>
          <p:spPr>
            <a:xfrm rot="10800000">
              <a:off x="6880500" y="-12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8" name="Google Shape;18;p59"/>
            <p:cNvSpPr/>
            <p:nvPr/>
          </p:nvSpPr>
          <p:spPr>
            <a:xfrm>
              <a:off x="-313650" y="46040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9" name="Google Shape;19;p59"/>
            <p:cNvSpPr/>
            <p:nvPr/>
          </p:nvSpPr>
          <p:spPr>
            <a:xfrm flipH="1">
              <a:off x="5715000" y="4681725"/>
              <a:ext cx="3429000" cy="461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0" name="Google Shape;20;p59"/>
          <p:cNvGrpSpPr/>
          <p:nvPr/>
        </p:nvGrpSpPr>
        <p:grpSpPr>
          <a:xfrm>
            <a:off x="-1165287" y="-673237"/>
            <a:ext cx="1885275" cy="1884250"/>
            <a:chOff x="2609275" y="3149350"/>
            <a:chExt cx="1885275" cy="1884250"/>
          </a:xfrm>
        </p:grpSpPr>
        <p:sp>
          <p:nvSpPr>
            <p:cNvPr id="21" name="Google Shape;21;p59"/>
            <p:cNvSpPr/>
            <p:nvPr/>
          </p:nvSpPr>
          <p:spPr>
            <a:xfrm>
              <a:off x="3923900" y="3224950"/>
              <a:ext cx="494025" cy="495025"/>
            </a:xfrm>
            <a:custGeom>
              <a:rect b="b" l="l" r="r" t="t"/>
              <a:pathLst>
                <a:path extrusionOk="0" h="19801" w="19761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9"/>
            <p:cNvSpPr/>
            <p:nvPr/>
          </p:nvSpPr>
          <p:spPr>
            <a:xfrm>
              <a:off x="3725300" y="3164475"/>
              <a:ext cx="753125" cy="753100"/>
            </a:xfrm>
            <a:custGeom>
              <a:rect b="b" l="l" r="r" t="t"/>
              <a:pathLst>
                <a:path extrusionOk="0" h="30124" w="30125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9"/>
            <p:cNvSpPr/>
            <p:nvPr/>
          </p:nvSpPr>
          <p:spPr>
            <a:xfrm>
              <a:off x="3572075" y="3149350"/>
              <a:ext cx="922475" cy="922475"/>
            </a:xfrm>
            <a:custGeom>
              <a:rect b="b" l="l" r="r" t="t"/>
              <a:pathLst>
                <a:path extrusionOk="0" h="36899" w="36899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9"/>
            <p:cNvSpPr/>
            <p:nvPr/>
          </p:nvSpPr>
          <p:spPr>
            <a:xfrm>
              <a:off x="3440000" y="315440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9"/>
            <p:cNvSpPr/>
            <p:nvPr/>
          </p:nvSpPr>
          <p:spPr>
            <a:xfrm>
              <a:off x="3323050" y="3175550"/>
              <a:ext cx="1145275" cy="1144275"/>
            </a:xfrm>
            <a:custGeom>
              <a:rect b="b" l="l" r="r" t="t"/>
              <a:pathLst>
                <a:path extrusionOk="0" h="45771" w="45811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9"/>
            <p:cNvSpPr/>
            <p:nvPr/>
          </p:nvSpPr>
          <p:spPr>
            <a:xfrm>
              <a:off x="3218200" y="320782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9"/>
            <p:cNvSpPr/>
            <p:nvPr/>
          </p:nvSpPr>
          <p:spPr>
            <a:xfrm>
              <a:off x="3122425" y="324915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9"/>
            <p:cNvSpPr/>
            <p:nvPr/>
          </p:nvSpPr>
          <p:spPr>
            <a:xfrm>
              <a:off x="3035725" y="3299550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9"/>
            <p:cNvSpPr/>
            <p:nvPr/>
          </p:nvSpPr>
          <p:spPr>
            <a:xfrm>
              <a:off x="2956075" y="3358025"/>
              <a:ext cx="1328775" cy="1329775"/>
            </a:xfrm>
            <a:custGeom>
              <a:rect b="b" l="l" r="r" t="t"/>
              <a:pathLst>
                <a:path extrusionOk="0" h="53191" w="53151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9"/>
            <p:cNvSpPr/>
            <p:nvPr/>
          </p:nvSpPr>
          <p:spPr>
            <a:xfrm>
              <a:off x="2883500" y="3422550"/>
              <a:ext cx="1336825" cy="1336825"/>
            </a:xfrm>
            <a:custGeom>
              <a:rect b="b" l="l" r="r" t="t"/>
              <a:pathLst>
                <a:path extrusionOk="0" h="53473" w="53473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9"/>
            <p:cNvSpPr/>
            <p:nvPr/>
          </p:nvSpPr>
          <p:spPr>
            <a:xfrm>
              <a:off x="2817975" y="3495150"/>
              <a:ext cx="1329775" cy="1329775"/>
            </a:xfrm>
            <a:custGeom>
              <a:rect b="b" l="l" r="r" t="t"/>
              <a:pathLst>
                <a:path extrusionOk="0" h="53191" w="53191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9"/>
            <p:cNvSpPr/>
            <p:nvPr/>
          </p:nvSpPr>
          <p:spPr>
            <a:xfrm>
              <a:off x="2760500" y="3574775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9"/>
            <p:cNvSpPr/>
            <p:nvPr/>
          </p:nvSpPr>
          <p:spPr>
            <a:xfrm>
              <a:off x="2710100" y="366250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9"/>
            <p:cNvSpPr/>
            <p:nvPr/>
          </p:nvSpPr>
          <p:spPr>
            <a:xfrm>
              <a:off x="2667750" y="375827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9"/>
            <p:cNvSpPr/>
            <p:nvPr/>
          </p:nvSpPr>
          <p:spPr>
            <a:xfrm>
              <a:off x="2635500" y="3863125"/>
              <a:ext cx="1144275" cy="1144275"/>
            </a:xfrm>
            <a:custGeom>
              <a:rect b="b" l="l" r="r" t="t"/>
              <a:pathLst>
                <a:path extrusionOk="0" h="45771" w="45771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9"/>
            <p:cNvSpPr/>
            <p:nvPr/>
          </p:nvSpPr>
          <p:spPr>
            <a:xfrm>
              <a:off x="2615325" y="398005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9"/>
            <p:cNvSpPr/>
            <p:nvPr/>
          </p:nvSpPr>
          <p:spPr>
            <a:xfrm>
              <a:off x="2609275" y="4111125"/>
              <a:ext cx="922500" cy="922475"/>
            </a:xfrm>
            <a:custGeom>
              <a:rect b="b" l="l" r="r" t="t"/>
              <a:pathLst>
                <a:path extrusionOk="0" h="36899" w="3690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9"/>
            <p:cNvSpPr/>
            <p:nvPr/>
          </p:nvSpPr>
          <p:spPr>
            <a:xfrm>
              <a:off x="2625400" y="4264350"/>
              <a:ext cx="753125" cy="754125"/>
            </a:xfrm>
            <a:custGeom>
              <a:rect b="b" l="l" r="r" t="t"/>
              <a:pathLst>
                <a:path extrusionOk="0" h="30165" w="30125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9"/>
            <p:cNvSpPr/>
            <p:nvPr/>
          </p:nvSpPr>
          <p:spPr>
            <a:xfrm>
              <a:off x="2684900" y="4462975"/>
              <a:ext cx="495025" cy="495025"/>
            </a:xfrm>
            <a:custGeom>
              <a:rect b="b" l="l" r="r" t="t"/>
              <a:pathLst>
                <a:path extrusionOk="0" h="19801" w="19801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59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5" name="Google Shape;555;p77"/>
          <p:cNvGrpSpPr/>
          <p:nvPr/>
        </p:nvGrpSpPr>
        <p:grpSpPr>
          <a:xfrm>
            <a:off x="0" y="0"/>
            <a:ext cx="9552075" cy="5143500"/>
            <a:chOff x="0" y="0"/>
            <a:chExt cx="9552075" cy="5143500"/>
          </a:xfrm>
        </p:grpSpPr>
        <p:sp>
          <p:nvSpPr>
            <p:cNvPr id="556" name="Google Shape;556;p77"/>
            <p:cNvSpPr/>
            <p:nvPr/>
          </p:nvSpPr>
          <p:spPr>
            <a:xfrm>
              <a:off x="0" y="0"/>
              <a:ext cx="7224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7" name="Google Shape;557;p77"/>
            <p:cNvSpPr/>
            <p:nvPr/>
          </p:nvSpPr>
          <p:spPr>
            <a:xfrm flipH="1">
              <a:off x="6114300" y="4426500"/>
              <a:ext cx="3029700" cy="7170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8" name="Google Shape;558;p77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9" name="Google Shape;559;p77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560" name="Google Shape;560;p77"/>
          <p:cNvGrpSpPr/>
          <p:nvPr/>
        </p:nvGrpSpPr>
        <p:grpSpPr>
          <a:xfrm>
            <a:off x="315013" y="-1329700"/>
            <a:ext cx="8939087" cy="7698038"/>
            <a:chOff x="315013" y="-1329700"/>
            <a:chExt cx="8939087" cy="7698038"/>
          </a:xfrm>
        </p:grpSpPr>
        <p:sp>
          <p:nvSpPr>
            <p:cNvPr id="561" name="Google Shape;561;p77"/>
            <p:cNvSpPr/>
            <p:nvPr/>
          </p:nvSpPr>
          <p:spPr>
            <a:xfrm rot="10800000">
              <a:off x="6092100" y="-71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562" name="Google Shape;562;p77"/>
            <p:cNvGrpSpPr/>
            <p:nvPr/>
          </p:nvGrpSpPr>
          <p:grpSpPr>
            <a:xfrm>
              <a:off x="3316738" y="-1329700"/>
              <a:ext cx="986125" cy="2095500"/>
              <a:chOff x="7631225" y="2241175"/>
              <a:chExt cx="986125" cy="2095500"/>
            </a:xfrm>
          </p:grpSpPr>
          <p:cxnSp>
            <p:nvCxnSpPr>
              <p:cNvPr id="563" name="Google Shape;563;p77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4" name="Google Shape;564;p77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5" name="Google Shape;565;p77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6" name="Google Shape;566;p77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7" name="Google Shape;567;p77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8" name="Google Shape;568;p77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9" name="Google Shape;569;p77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0" name="Google Shape;570;p77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1" name="Google Shape;571;p77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2" name="Google Shape;572;p77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3" name="Google Shape;573;p77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4" name="Google Shape;574;p77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5" name="Google Shape;575;p77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6" name="Google Shape;576;p77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77" name="Google Shape;577;p77"/>
            <p:cNvGrpSpPr/>
            <p:nvPr/>
          </p:nvGrpSpPr>
          <p:grpSpPr>
            <a:xfrm>
              <a:off x="315013" y="4484088"/>
              <a:ext cx="1885275" cy="1884250"/>
              <a:chOff x="2609275" y="3149350"/>
              <a:chExt cx="1885275" cy="1884250"/>
            </a:xfrm>
          </p:grpSpPr>
          <p:sp>
            <p:nvSpPr>
              <p:cNvPr id="578" name="Google Shape;578;p77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77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77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77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77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77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77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77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77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77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77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77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77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77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77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77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77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77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77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97" name="Google Shape;597;p77"/>
          <p:cNvSpPr txBox="1"/>
          <p:nvPr>
            <p:ph type="title"/>
          </p:nvPr>
        </p:nvSpPr>
        <p:spPr>
          <a:xfrm>
            <a:off x="1150150" y="1785450"/>
            <a:ext cx="30297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8" name="Google Shape;598;p77"/>
          <p:cNvSpPr txBox="1"/>
          <p:nvPr>
            <p:ph idx="1" type="subTitle"/>
          </p:nvPr>
        </p:nvSpPr>
        <p:spPr>
          <a:xfrm>
            <a:off x="1150150" y="2641024"/>
            <a:ext cx="3029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_1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Google Shape;600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1" name="Google Shape;601;p78"/>
          <p:cNvGrpSpPr/>
          <p:nvPr/>
        </p:nvGrpSpPr>
        <p:grpSpPr>
          <a:xfrm>
            <a:off x="-260288" y="-1374850"/>
            <a:ext cx="9396363" cy="6592000"/>
            <a:chOff x="-260288" y="-1374850"/>
            <a:chExt cx="9396363" cy="6592000"/>
          </a:xfrm>
        </p:grpSpPr>
        <p:sp>
          <p:nvSpPr>
            <p:cNvPr id="602" name="Google Shape;602;p78"/>
            <p:cNvSpPr/>
            <p:nvPr/>
          </p:nvSpPr>
          <p:spPr>
            <a:xfrm>
              <a:off x="-78450" y="460605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603" name="Google Shape;603;p78"/>
            <p:cNvGrpSpPr/>
            <p:nvPr/>
          </p:nvGrpSpPr>
          <p:grpSpPr>
            <a:xfrm>
              <a:off x="-218875" y="-13775"/>
              <a:ext cx="9354950" cy="5157275"/>
              <a:chOff x="-218875" y="-13775"/>
              <a:chExt cx="9354950" cy="5157275"/>
            </a:xfrm>
          </p:grpSpPr>
          <p:sp>
            <p:nvSpPr>
              <p:cNvPr id="604" name="Google Shape;604;p78"/>
              <p:cNvSpPr/>
              <p:nvPr/>
            </p:nvSpPr>
            <p:spPr>
              <a:xfrm rot="10800000">
                <a:off x="8413675" y="3272100"/>
                <a:ext cx="722400" cy="1871400"/>
              </a:xfrm>
              <a:prstGeom prst="rect">
                <a:avLst/>
              </a:prstGeom>
              <a:solidFill>
                <a:srgbClr val="63DBF5">
                  <a:alpha val="6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605" name="Google Shape;605;p78"/>
              <p:cNvSpPr/>
              <p:nvPr/>
            </p:nvSpPr>
            <p:spPr>
              <a:xfrm flipH="1" rot="10800000">
                <a:off x="-11111" y="-13775"/>
                <a:ext cx="1277100" cy="1122300"/>
              </a:xfrm>
              <a:prstGeom prst="round1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606" name="Google Shape;606;p78"/>
              <p:cNvSpPr/>
              <p:nvPr/>
            </p:nvSpPr>
            <p:spPr>
              <a:xfrm flipH="1">
                <a:off x="6872575" y="4829700"/>
                <a:ext cx="2263500" cy="313800"/>
              </a:xfrm>
              <a:prstGeom prst="round1Rect">
                <a:avLst>
                  <a:gd fmla="val 50000" name="adj"/>
                </a:avLst>
              </a:prstGeom>
              <a:solidFill>
                <a:srgbClr val="006DF5">
                  <a:alpha val="4039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607" name="Google Shape;607;p78"/>
              <p:cNvSpPr/>
              <p:nvPr/>
            </p:nvSpPr>
            <p:spPr>
              <a:xfrm>
                <a:off x="-218875" y="307100"/>
                <a:ext cx="1882500" cy="213000"/>
              </a:xfrm>
              <a:prstGeom prst="roundRect">
                <a:avLst>
                  <a:gd fmla="val 50000" name="adj"/>
                </a:avLst>
              </a:prstGeom>
              <a:solidFill>
                <a:srgbClr val="516CEE">
                  <a:alpha val="6039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grpSp>
          <p:nvGrpSpPr>
            <p:cNvPr id="608" name="Google Shape;608;p78"/>
            <p:cNvGrpSpPr/>
            <p:nvPr/>
          </p:nvGrpSpPr>
          <p:grpSpPr>
            <a:xfrm>
              <a:off x="-260288" y="1809525"/>
              <a:ext cx="986125" cy="2095500"/>
              <a:chOff x="7631225" y="2241175"/>
              <a:chExt cx="986125" cy="2095500"/>
            </a:xfrm>
          </p:grpSpPr>
          <p:cxnSp>
            <p:nvCxnSpPr>
              <p:cNvPr id="609" name="Google Shape;609;p78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0" name="Google Shape;610;p78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1" name="Google Shape;611;p78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2" name="Google Shape;612;p78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3" name="Google Shape;613;p78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4" name="Google Shape;614;p78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5" name="Google Shape;615;p78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6" name="Google Shape;616;p78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7" name="Google Shape;617;p78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8" name="Google Shape;618;p78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9" name="Google Shape;619;p78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0" name="Google Shape;620;p78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1" name="Google Shape;621;p78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2" name="Google Shape;622;p78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23" name="Google Shape;623;p78"/>
            <p:cNvSpPr/>
            <p:nvPr/>
          </p:nvSpPr>
          <p:spPr>
            <a:xfrm rot="-5400000">
              <a:off x="5322038" y="-1374850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4" name="Google Shape;624;p78"/>
          <p:cNvSpPr txBox="1"/>
          <p:nvPr>
            <p:ph type="title"/>
          </p:nvPr>
        </p:nvSpPr>
        <p:spPr>
          <a:xfrm>
            <a:off x="4596287" y="1944159"/>
            <a:ext cx="3029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5" name="Google Shape;625;p78"/>
          <p:cNvSpPr txBox="1"/>
          <p:nvPr>
            <p:ph idx="1" type="subTitle"/>
          </p:nvPr>
        </p:nvSpPr>
        <p:spPr>
          <a:xfrm>
            <a:off x="4596287" y="2482430"/>
            <a:ext cx="3029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_1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8" name="Google Shape;628;p79"/>
          <p:cNvGrpSpPr/>
          <p:nvPr/>
        </p:nvGrpSpPr>
        <p:grpSpPr>
          <a:xfrm>
            <a:off x="-378350" y="-71600"/>
            <a:ext cx="10617113" cy="3308050"/>
            <a:chOff x="-378350" y="-71600"/>
            <a:chExt cx="10617113" cy="3308050"/>
          </a:xfrm>
        </p:grpSpPr>
        <p:sp>
          <p:nvSpPr>
            <p:cNvPr id="629" name="Google Shape;629;p79"/>
            <p:cNvSpPr/>
            <p:nvPr/>
          </p:nvSpPr>
          <p:spPr>
            <a:xfrm flipH="1" rot="10800000">
              <a:off x="-378350" y="-71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630" name="Google Shape;630;p79"/>
            <p:cNvGrpSpPr/>
            <p:nvPr/>
          </p:nvGrpSpPr>
          <p:grpSpPr>
            <a:xfrm>
              <a:off x="8353488" y="1352200"/>
              <a:ext cx="1885275" cy="1884250"/>
              <a:chOff x="2609275" y="3149350"/>
              <a:chExt cx="1885275" cy="1884250"/>
            </a:xfrm>
          </p:grpSpPr>
          <p:sp>
            <p:nvSpPr>
              <p:cNvPr id="631" name="Google Shape;631;p79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79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79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79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79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79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79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79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79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79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79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79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79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79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79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79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79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79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79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50" name="Google Shape;650;p79"/>
          <p:cNvSpPr/>
          <p:nvPr/>
        </p:nvSpPr>
        <p:spPr>
          <a:xfrm rot="10800000">
            <a:off x="6872575" y="0"/>
            <a:ext cx="2263500" cy="313800"/>
          </a:xfrm>
          <a:prstGeom prst="round1Rect">
            <a:avLst>
              <a:gd fmla="val 50000" name="adj"/>
            </a:avLst>
          </a:prstGeom>
          <a:solidFill>
            <a:srgbClr val="006DF5">
              <a:alpha val="4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51" name="Google Shape;651;p79"/>
          <p:cNvSpPr txBox="1"/>
          <p:nvPr>
            <p:ph type="title"/>
          </p:nvPr>
        </p:nvSpPr>
        <p:spPr>
          <a:xfrm>
            <a:off x="1352263" y="1785450"/>
            <a:ext cx="30297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2" name="Google Shape;652;p79"/>
          <p:cNvSpPr txBox="1"/>
          <p:nvPr>
            <p:ph idx="1" type="subTitle"/>
          </p:nvPr>
        </p:nvSpPr>
        <p:spPr>
          <a:xfrm>
            <a:off x="1352263" y="2641021"/>
            <a:ext cx="3029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5" name="Google Shape;655;p80"/>
          <p:cNvGrpSpPr/>
          <p:nvPr/>
        </p:nvGrpSpPr>
        <p:grpSpPr>
          <a:xfrm>
            <a:off x="-413550" y="1958000"/>
            <a:ext cx="10720388" cy="2311663"/>
            <a:chOff x="-413550" y="1958000"/>
            <a:chExt cx="10720388" cy="2311663"/>
          </a:xfrm>
        </p:grpSpPr>
        <p:grpSp>
          <p:nvGrpSpPr>
            <p:cNvPr id="656" name="Google Shape;656;p80"/>
            <p:cNvGrpSpPr/>
            <p:nvPr/>
          </p:nvGrpSpPr>
          <p:grpSpPr>
            <a:xfrm>
              <a:off x="8421563" y="2385413"/>
              <a:ext cx="1885275" cy="1884250"/>
              <a:chOff x="2609275" y="3149350"/>
              <a:chExt cx="1885275" cy="1884250"/>
            </a:xfrm>
          </p:grpSpPr>
          <p:sp>
            <p:nvSpPr>
              <p:cNvPr id="657" name="Google Shape;657;p80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80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80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80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80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80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80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80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80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80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80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80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80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80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80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80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80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80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80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6" name="Google Shape;676;p80"/>
            <p:cNvGrpSpPr/>
            <p:nvPr/>
          </p:nvGrpSpPr>
          <p:grpSpPr>
            <a:xfrm>
              <a:off x="-413550" y="1958000"/>
              <a:ext cx="986125" cy="2095500"/>
              <a:chOff x="7631225" y="2241175"/>
              <a:chExt cx="986125" cy="2095500"/>
            </a:xfrm>
          </p:grpSpPr>
          <p:cxnSp>
            <p:nvCxnSpPr>
              <p:cNvPr id="677" name="Google Shape;677;p80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78" name="Google Shape;678;p80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79" name="Google Shape;679;p80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0" name="Google Shape;680;p80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1" name="Google Shape;681;p80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2" name="Google Shape;682;p80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3" name="Google Shape;683;p80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4" name="Google Shape;684;p80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5" name="Google Shape;685;p80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6" name="Google Shape;686;p80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7" name="Google Shape;687;p80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8" name="Google Shape;688;p80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9" name="Google Shape;689;p80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0" name="Google Shape;690;p80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691" name="Google Shape;691;p80"/>
          <p:cNvGrpSpPr/>
          <p:nvPr/>
        </p:nvGrpSpPr>
        <p:grpSpPr>
          <a:xfrm>
            <a:off x="7925" y="-25"/>
            <a:ext cx="9136075" cy="5143513"/>
            <a:chOff x="7925" y="-25"/>
            <a:chExt cx="9136075" cy="5143513"/>
          </a:xfrm>
        </p:grpSpPr>
        <p:sp>
          <p:nvSpPr>
            <p:cNvPr id="692" name="Google Shape;692;p80"/>
            <p:cNvSpPr/>
            <p:nvPr/>
          </p:nvSpPr>
          <p:spPr>
            <a:xfrm>
              <a:off x="7925" y="4829688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93" name="Google Shape;693;p80"/>
            <p:cNvSpPr/>
            <p:nvPr/>
          </p:nvSpPr>
          <p:spPr>
            <a:xfrm rot="10800000">
              <a:off x="7504200" y="-25"/>
              <a:ext cx="1639800" cy="4248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694" name="Google Shape;694;p80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_1_1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" name="Google Shape;696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81"/>
          <p:cNvSpPr/>
          <p:nvPr/>
        </p:nvSpPr>
        <p:spPr>
          <a:xfrm rot="-5400000">
            <a:off x="7193025" y="4603988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8" name="Google Shape;698;p81"/>
          <p:cNvGrpSpPr/>
          <p:nvPr/>
        </p:nvGrpSpPr>
        <p:grpSpPr>
          <a:xfrm>
            <a:off x="-502850" y="-12"/>
            <a:ext cx="9646850" cy="5143512"/>
            <a:chOff x="-502850" y="-12"/>
            <a:chExt cx="9646850" cy="5143512"/>
          </a:xfrm>
        </p:grpSpPr>
        <p:sp>
          <p:nvSpPr>
            <p:cNvPr id="699" name="Google Shape;699;p81"/>
            <p:cNvSpPr/>
            <p:nvPr/>
          </p:nvSpPr>
          <p:spPr>
            <a:xfrm rot="10800000">
              <a:off x="6880500" y="-12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00" name="Google Shape;700;p81"/>
            <p:cNvSpPr/>
            <p:nvPr/>
          </p:nvSpPr>
          <p:spPr>
            <a:xfrm>
              <a:off x="-502850" y="3138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01" name="Google Shape;701;p81"/>
            <p:cNvSpPr/>
            <p:nvPr/>
          </p:nvSpPr>
          <p:spPr>
            <a:xfrm>
              <a:off x="0" y="2817600"/>
              <a:ext cx="593700" cy="23259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02" name="Google Shape;702;p81"/>
            <p:cNvSpPr/>
            <p:nvPr/>
          </p:nvSpPr>
          <p:spPr>
            <a:xfrm>
              <a:off x="0" y="4780475"/>
              <a:ext cx="1882500" cy="3630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703" name="Google Shape;703;p81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_1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6" name="Google Shape;706;p82"/>
          <p:cNvGrpSpPr/>
          <p:nvPr/>
        </p:nvGrpSpPr>
        <p:grpSpPr>
          <a:xfrm>
            <a:off x="0" y="0"/>
            <a:ext cx="9552075" cy="5143500"/>
            <a:chOff x="0" y="0"/>
            <a:chExt cx="9552075" cy="5143500"/>
          </a:xfrm>
        </p:grpSpPr>
        <p:sp>
          <p:nvSpPr>
            <p:cNvPr id="707" name="Google Shape;707;p82"/>
            <p:cNvSpPr/>
            <p:nvPr/>
          </p:nvSpPr>
          <p:spPr>
            <a:xfrm>
              <a:off x="0" y="0"/>
              <a:ext cx="4803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08" name="Google Shape;708;p82"/>
            <p:cNvSpPr/>
            <p:nvPr/>
          </p:nvSpPr>
          <p:spPr>
            <a:xfrm flipH="1">
              <a:off x="8663700" y="3576600"/>
              <a:ext cx="480300" cy="15669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09" name="Google Shape;709;p82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10" name="Google Shape;710;p82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711" name="Google Shape;711;p82"/>
          <p:cNvGrpSpPr/>
          <p:nvPr/>
        </p:nvGrpSpPr>
        <p:grpSpPr>
          <a:xfrm>
            <a:off x="-505837" y="-1463962"/>
            <a:ext cx="6732100" cy="6536737"/>
            <a:chOff x="-505837" y="-1463962"/>
            <a:chExt cx="6732100" cy="6536737"/>
          </a:xfrm>
        </p:grpSpPr>
        <p:grpSp>
          <p:nvGrpSpPr>
            <p:cNvPr id="712" name="Google Shape;712;p82"/>
            <p:cNvGrpSpPr/>
            <p:nvPr/>
          </p:nvGrpSpPr>
          <p:grpSpPr>
            <a:xfrm>
              <a:off x="4340988" y="-1463962"/>
              <a:ext cx="1885275" cy="1884250"/>
              <a:chOff x="2609275" y="3149350"/>
              <a:chExt cx="1885275" cy="1884250"/>
            </a:xfrm>
          </p:grpSpPr>
          <p:sp>
            <p:nvSpPr>
              <p:cNvPr id="713" name="Google Shape;713;p82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82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82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82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82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82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82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82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82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82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82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82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82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82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82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82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82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82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82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2" name="Google Shape;732;p82"/>
            <p:cNvGrpSpPr/>
            <p:nvPr/>
          </p:nvGrpSpPr>
          <p:grpSpPr>
            <a:xfrm>
              <a:off x="-505837" y="2977275"/>
              <a:ext cx="986125" cy="2095500"/>
              <a:chOff x="7631225" y="2241175"/>
              <a:chExt cx="986125" cy="2095500"/>
            </a:xfrm>
          </p:grpSpPr>
          <p:cxnSp>
            <p:nvCxnSpPr>
              <p:cNvPr id="733" name="Google Shape;733;p82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4" name="Google Shape;734;p82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5" name="Google Shape;735;p82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6" name="Google Shape;736;p82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7" name="Google Shape;737;p82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8" name="Google Shape;738;p82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9" name="Google Shape;739;p82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0" name="Google Shape;740;p82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1" name="Google Shape;741;p82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2" name="Google Shape;742;p82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3" name="Google Shape;743;p82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4" name="Google Shape;744;p82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5" name="Google Shape;745;p82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6" name="Google Shape;746;p82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747" name="Google Shape;747;p82"/>
          <p:cNvSpPr txBox="1"/>
          <p:nvPr>
            <p:ph idx="1" type="subTitle"/>
          </p:nvPr>
        </p:nvSpPr>
        <p:spPr>
          <a:xfrm>
            <a:off x="722375" y="1911375"/>
            <a:ext cx="24495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8" name="Google Shape;748;p82"/>
          <p:cNvSpPr txBox="1"/>
          <p:nvPr>
            <p:ph type="title"/>
          </p:nvPr>
        </p:nvSpPr>
        <p:spPr>
          <a:xfrm>
            <a:off x="722513" y="1349525"/>
            <a:ext cx="2449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9" name="Google Shape;749;p82"/>
          <p:cNvSpPr txBox="1"/>
          <p:nvPr>
            <p:ph idx="2" type="subTitle"/>
          </p:nvPr>
        </p:nvSpPr>
        <p:spPr>
          <a:xfrm>
            <a:off x="3347124" y="1911375"/>
            <a:ext cx="24495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0" name="Google Shape;750;p82"/>
          <p:cNvSpPr txBox="1"/>
          <p:nvPr>
            <p:ph idx="3" type="title"/>
          </p:nvPr>
        </p:nvSpPr>
        <p:spPr>
          <a:xfrm>
            <a:off x="3347260" y="1349525"/>
            <a:ext cx="2449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1" name="Google Shape;751;p82"/>
          <p:cNvSpPr txBox="1"/>
          <p:nvPr>
            <p:ph idx="4" type="subTitle"/>
          </p:nvPr>
        </p:nvSpPr>
        <p:spPr>
          <a:xfrm>
            <a:off x="5971873" y="1911375"/>
            <a:ext cx="24495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2" name="Google Shape;752;p82"/>
          <p:cNvSpPr txBox="1"/>
          <p:nvPr>
            <p:ph idx="5" type="title"/>
          </p:nvPr>
        </p:nvSpPr>
        <p:spPr>
          <a:xfrm>
            <a:off x="5972007" y="1349525"/>
            <a:ext cx="2449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3" name="Google Shape;753;p82"/>
          <p:cNvSpPr txBox="1"/>
          <p:nvPr>
            <p:ph idx="6" type="subTitle"/>
          </p:nvPr>
        </p:nvSpPr>
        <p:spPr>
          <a:xfrm>
            <a:off x="2034800" y="3707300"/>
            <a:ext cx="24495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4" name="Google Shape;754;p82"/>
          <p:cNvSpPr txBox="1"/>
          <p:nvPr>
            <p:ph idx="7" type="title"/>
          </p:nvPr>
        </p:nvSpPr>
        <p:spPr>
          <a:xfrm>
            <a:off x="2034947" y="3145450"/>
            <a:ext cx="2449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5" name="Google Shape;755;p82"/>
          <p:cNvSpPr txBox="1"/>
          <p:nvPr>
            <p:ph idx="8" type="subTitle"/>
          </p:nvPr>
        </p:nvSpPr>
        <p:spPr>
          <a:xfrm>
            <a:off x="4659549" y="3707300"/>
            <a:ext cx="24495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6" name="Google Shape;756;p82"/>
          <p:cNvSpPr txBox="1"/>
          <p:nvPr>
            <p:ph idx="9" type="title"/>
          </p:nvPr>
        </p:nvSpPr>
        <p:spPr>
          <a:xfrm>
            <a:off x="4659694" y="3145450"/>
            <a:ext cx="2449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7" name="Google Shape;757;p82"/>
          <p:cNvSpPr txBox="1"/>
          <p:nvPr>
            <p:ph idx="13"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Google Shape;759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1" name="Google Shape;761;p83"/>
          <p:cNvGrpSpPr/>
          <p:nvPr/>
        </p:nvGrpSpPr>
        <p:grpSpPr>
          <a:xfrm>
            <a:off x="-5879" y="147050"/>
            <a:ext cx="9418079" cy="5003125"/>
            <a:chOff x="-5879" y="147050"/>
            <a:chExt cx="9418079" cy="5003125"/>
          </a:xfrm>
        </p:grpSpPr>
        <p:sp>
          <p:nvSpPr>
            <p:cNvPr id="762" name="Google Shape;762;p83"/>
            <p:cNvSpPr/>
            <p:nvPr/>
          </p:nvSpPr>
          <p:spPr>
            <a:xfrm>
              <a:off x="-5879" y="3278775"/>
              <a:ext cx="7224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63" name="Google Shape;763;p83"/>
            <p:cNvSpPr/>
            <p:nvPr/>
          </p:nvSpPr>
          <p:spPr>
            <a:xfrm rot="-5400000">
              <a:off x="7966213" y="3965700"/>
              <a:ext cx="493800" cy="1861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64" name="Google Shape;764;p83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65" name="Google Shape;765;p83"/>
            <p:cNvSpPr/>
            <p:nvPr/>
          </p:nvSpPr>
          <p:spPr>
            <a:xfrm>
              <a:off x="7529700" y="1470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766" name="Google Shape;766;p83"/>
          <p:cNvGrpSpPr/>
          <p:nvPr/>
        </p:nvGrpSpPr>
        <p:grpSpPr>
          <a:xfrm>
            <a:off x="-161275" y="-1397762"/>
            <a:ext cx="9767800" cy="5017262"/>
            <a:chOff x="-161275" y="-1397762"/>
            <a:chExt cx="9767800" cy="5017262"/>
          </a:xfrm>
        </p:grpSpPr>
        <p:sp>
          <p:nvSpPr>
            <p:cNvPr id="767" name="Google Shape;767;p83"/>
            <p:cNvSpPr/>
            <p:nvPr/>
          </p:nvSpPr>
          <p:spPr>
            <a:xfrm flipH="1" rot="10800000">
              <a:off x="-161275" y="-36490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768" name="Google Shape;768;p83"/>
            <p:cNvGrpSpPr/>
            <p:nvPr/>
          </p:nvGrpSpPr>
          <p:grpSpPr>
            <a:xfrm>
              <a:off x="8620400" y="1524000"/>
              <a:ext cx="986125" cy="2095500"/>
              <a:chOff x="7631225" y="2241175"/>
              <a:chExt cx="986125" cy="2095500"/>
            </a:xfrm>
          </p:grpSpPr>
          <p:cxnSp>
            <p:nvCxnSpPr>
              <p:cNvPr id="769" name="Google Shape;769;p83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0" name="Google Shape;770;p83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1" name="Google Shape;771;p83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2" name="Google Shape;772;p83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3" name="Google Shape;773;p83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4" name="Google Shape;774;p83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5" name="Google Shape;775;p83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6" name="Google Shape;776;p83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7" name="Google Shape;777;p83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8" name="Google Shape;778;p83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9" name="Google Shape;779;p83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0" name="Google Shape;780;p83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1" name="Google Shape;781;p83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2" name="Google Shape;782;p83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783" name="Google Shape;783;p83"/>
            <p:cNvGrpSpPr/>
            <p:nvPr/>
          </p:nvGrpSpPr>
          <p:grpSpPr>
            <a:xfrm>
              <a:off x="4796563" y="-1397762"/>
              <a:ext cx="1885275" cy="1884250"/>
              <a:chOff x="2609275" y="3149350"/>
              <a:chExt cx="1885275" cy="1884250"/>
            </a:xfrm>
          </p:grpSpPr>
          <p:sp>
            <p:nvSpPr>
              <p:cNvPr id="784" name="Google Shape;784;p8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8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8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8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8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8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8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8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8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8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8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8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8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8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8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8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8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8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8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03" name="Google Shape;803;p83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4" name="Google Shape;804;p83"/>
          <p:cNvSpPr txBox="1"/>
          <p:nvPr>
            <p:ph idx="1" type="subTitle"/>
          </p:nvPr>
        </p:nvSpPr>
        <p:spPr>
          <a:xfrm>
            <a:off x="2886300" y="1757200"/>
            <a:ext cx="3371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5" name="Google Shape;805;p83"/>
          <p:cNvSpPr txBox="1"/>
          <p:nvPr>
            <p:ph idx="2" type="subTitle"/>
          </p:nvPr>
        </p:nvSpPr>
        <p:spPr>
          <a:xfrm>
            <a:off x="2886300" y="1456725"/>
            <a:ext cx="3371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06" name="Google Shape;806;p83"/>
          <p:cNvSpPr txBox="1"/>
          <p:nvPr>
            <p:ph idx="3" type="subTitle"/>
          </p:nvPr>
        </p:nvSpPr>
        <p:spPr>
          <a:xfrm>
            <a:off x="2886300" y="2814000"/>
            <a:ext cx="3371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7" name="Google Shape;807;p83"/>
          <p:cNvSpPr txBox="1"/>
          <p:nvPr>
            <p:ph idx="4" type="subTitle"/>
          </p:nvPr>
        </p:nvSpPr>
        <p:spPr>
          <a:xfrm>
            <a:off x="2886300" y="2513525"/>
            <a:ext cx="3371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08" name="Google Shape;808;p83"/>
          <p:cNvSpPr txBox="1"/>
          <p:nvPr>
            <p:ph idx="5" type="subTitle"/>
          </p:nvPr>
        </p:nvSpPr>
        <p:spPr>
          <a:xfrm>
            <a:off x="2886300" y="3870800"/>
            <a:ext cx="3371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9" name="Google Shape;809;p83"/>
          <p:cNvSpPr txBox="1"/>
          <p:nvPr>
            <p:ph idx="6" type="subTitle"/>
          </p:nvPr>
        </p:nvSpPr>
        <p:spPr>
          <a:xfrm>
            <a:off x="2886300" y="3570325"/>
            <a:ext cx="3371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811;p84"/>
          <p:cNvGrpSpPr/>
          <p:nvPr/>
        </p:nvGrpSpPr>
        <p:grpSpPr>
          <a:xfrm>
            <a:off x="800963" y="-1678600"/>
            <a:ext cx="9414787" cy="4643313"/>
            <a:chOff x="800963" y="-1678600"/>
            <a:chExt cx="9414787" cy="4643313"/>
          </a:xfrm>
        </p:grpSpPr>
        <p:grpSp>
          <p:nvGrpSpPr>
            <p:cNvPr id="812" name="Google Shape;812;p84"/>
            <p:cNvGrpSpPr/>
            <p:nvPr/>
          </p:nvGrpSpPr>
          <p:grpSpPr>
            <a:xfrm flipH="1">
              <a:off x="8330475" y="1080463"/>
              <a:ext cx="1885275" cy="1884250"/>
              <a:chOff x="2609275" y="3149350"/>
              <a:chExt cx="1885275" cy="1884250"/>
            </a:xfrm>
          </p:grpSpPr>
          <p:sp>
            <p:nvSpPr>
              <p:cNvPr id="813" name="Google Shape;813;p8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8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8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8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8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8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8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8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8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8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8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8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8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8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8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8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8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8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8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2" name="Google Shape;832;p84"/>
            <p:cNvSpPr/>
            <p:nvPr/>
          </p:nvSpPr>
          <p:spPr>
            <a:xfrm flipH="1" rot="5400000">
              <a:off x="800963" y="-1678600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33" name="Google Shape;833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84"/>
          <p:cNvSpPr txBox="1"/>
          <p:nvPr>
            <p:ph type="ctrTitle"/>
          </p:nvPr>
        </p:nvSpPr>
        <p:spPr>
          <a:xfrm>
            <a:off x="2685375" y="552694"/>
            <a:ext cx="37731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5" name="Google Shape;835;p84"/>
          <p:cNvSpPr txBox="1"/>
          <p:nvPr>
            <p:ph idx="1" type="subTitle"/>
          </p:nvPr>
        </p:nvSpPr>
        <p:spPr>
          <a:xfrm>
            <a:off x="2685375" y="1369144"/>
            <a:ext cx="37731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6" name="Google Shape;836;p84"/>
          <p:cNvSpPr txBox="1"/>
          <p:nvPr/>
        </p:nvSpPr>
        <p:spPr>
          <a:xfrm>
            <a:off x="3014822" y="3604741"/>
            <a:ext cx="311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1" i="0" lang="en" sz="1000" u="sng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1" i="0" lang="en" sz="1000" u="sng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0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0" i="0" lang="en" sz="10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and infographics &amp; images by </a:t>
            </a:r>
            <a:r>
              <a:rPr b="1" i="0" lang="en" sz="1000" u="sng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000" u="sng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8" name="Google Shape;838;p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9" name="Google Shape;839;p85"/>
          <p:cNvGrpSpPr/>
          <p:nvPr/>
        </p:nvGrpSpPr>
        <p:grpSpPr>
          <a:xfrm>
            <a:off x="-1360162" y="-430750"/>
            <a:ext cx="4586212" cy="5760313"/>
            <a:chOff x="-1360162" y="-430750"/>
            <a:chExt cx="4586212" cy="5760313"/>
          </a:xfrm>
        </p:grpSpPr>
        <p:sp>
          <p:nvSpPr>
            <p:cNvPr id="840" name="Google Shape;840;p85"/>
            <p:cNvSpPr/>
            <p:nvPr/>
          </p:nvSpPr>
          <p:spPr>
            <a:xfrm flipH="1" rot="10800000">
              <a:off x="-202950" y="-43075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841" name="Google Shape;841;p85"/>
            <p:cNvGrpSpPr/>
            <p:nvPr/>
          </p:nvGrpSpPr>
          <p:grpSpPr>
            <a:xfrm>
              <a:off x="-1360162" y="3445313"/>
              <a:ext cx="1885275" cy="1884250"/>
              <a:chOff x="2609275" y="3149350"/>
              <a:chExt cx="1885275" cy="1884250"/>
            </a:xfrm>
          </p:grpSpPr>
          <p:sp>
            <p:nvSpPr>
              <p:cNvPr id="842" name="Google Shape;842;p85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85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85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85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85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85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85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85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85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85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85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85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85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85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85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85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85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85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85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61" name="Google Shape;861;p85"/>
          <p:cNvGrpSpPr/>
          <p:nvPr/>
        </p:nvGrpSpPr>
        <p:grpSpPr>
          <a:xfrm>
            <a:off x="6107100" y="0"/>
            <a:ext cx="3036900" cy="5143500"/>
            <a:chOff x="6107100" y="0"/>
            <a:chExt cx="3036900" cy="5143500"/>
          </a:xfrm>
        </p:grpSpPr>
        <p:sp>
          <p:nvSpPr>
            <p:cNvPr id="862" name="Google Shape;862;p85"/>
            <p:cNvSpPr/>
            <p:nvPr/>
          </p:nvSpPr>
          <p:spPr>
            <a:xfrm flipH="1">
              <a:off x="6107100" y="4748700"/>
              <a:ext cx="3023100" cy="394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63" name="Google Shape;863;p85"/>
            <p:cNvSpPr/>
            <p:nvPr/>
          </p:nvSpPr>
          <p:spPr>
            <a:xfrm rot="10800000">
              <a:off x="6928200" y="0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64" name="Google Shape;864;p85"/>
            <p:cNvSpPr/>
            <p:nvPr/>
          </p:nvSpPr>
          <p:spPr>
            <a:xfrm flipH="1">
              <a:off x="8605675" y="3272100"/>
              <a:ext cx="5304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865" name="Google Shape;865;p85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6" name="Google Shape;866;p85"/>
          <p:cNvSpPr txBox="1"/>
          <p:nvPr>
            <p:ph idx="1" type="body"/>
          </p:nvPr>
        </p:nvSpPr>
        <p:spPr>
          <a:xfrm>
            <a:off x="722375" y="1187600"/>
            <a:ext cx="7699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_1_1_1"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8" name="Google Shape;868;p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9" name="Google Shape;869;p86"/>
          <p:cNvGrpSpPr/>
          <p:nvPr/>
        </p:nvGrpSpPr>
        <p:grpSpPr>
          <a:xfrm>
            <a:off x="0" y="0"/>
            <a:ext cx="9725100" cy="5143488"/>
            <a:chOff x="0" y="0"/>
            <a:chExt cx="9725100" cy="5143488"/>
          </a:xfrm>
        </p:grpSpPr>
        <p:sp>
          <p:nvSpPr>
            <p:cNvPr id="870" name="Google Shape;870;p86"/>
            <p:cNvSpPr/>
            <p:nvPr/>
          </p:nvSpPr>
          <p:spPr>
            <a:xfrm>
              <a:off x="0" y="4829688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71" name="Google Shape;871;p86"/>
            <p:cNvSpPr/>
            <p:nvPr/>
          </p:nvSpPr>
          <p:spPr>
            <a:xfrm>
              <a:off x="7842600" y="2511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72" name="Google Shape;872;p86"/>
            <p:cNvSpPr/>
            <p:nvPr/>
          </p:nvSpPr>
          <p:spPr>
            <a:xfrm rot="5400000">
              <a:off x="983550" y="-983550"/>
              <a:ext cx="358800" cy="23259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73" name="Google Shape;873;p86"/>
            <p:cNvSpPr/>
            <p:nvPr/>
          </p:nvSpPr>
          <p:spPr>
            <a:xfrm>
              <a:off x="0" y="0"/>
              <a:ext cx="579900" cy="23259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874" name="Google Shape;874;p8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5" name="Google Shape;875;p86"/>
          <p:cNvSpPr txBox="1"/>
          <p:nvPr>
            <p:ph idx="1" type="body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" name="Google Shape;43;p60"/>
          <p:cNvGrpSpPr/>
          <p:nvPr/>
        </p:nvGrpSpPr>
        <p:grpSpPr>
          <a:xfrm>
            <a:off x="-300" y="-12"/>
            <a:ext cx="9363175" cy="5143487"/>
            <a:chOff x="-300" y="-12"/>
            <a:chExt cx="9363175" cy="5143487"/>
          </a:xfrm>
        </p:grpSpPr>
        <p:sp>
          <p:nvSpPr>
            <p:cNvPr id="44" name="Google Shape;44;p60"/>
            <p:cNvSpPr/>
            <p:nvPr/>
          </p:nvSpPr>
          <p:spPr>
            <a:xfrm>
              <a:off x="8421575" y="3272075"/>
              <a:ext cx="7173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5" name="Google Shape;45;p60"/>
            <p:cNvSpPr/>
            <p:nvPr/>
          </p:nvSpPr>
          <p:spPr>
            <a:xfrm rot="5400000">
              <a:off x="-568800" y="568500"/>
              <a:ext cx="1759500" cy="6225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6" name="Google Shape;46;p60"/>
            <p:cNvSpPr/>
            <p:nvPr/>
          </p:nvSpPr>
          <p:spPr>
            <a:xfrm flipH="1" rot="10800000">
              <a:off x="0" y="-12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7" name="Google Shape;47;p60"/>
            <p:cNvSpPr/>
            <p:nvPr/>
          </p:nvSpPr>
          <p:spPr>
            <a:xfrm>
              <a:off x="7480375" y="46543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8" name="Google Shape;48;p60"/>
          <p:cNvGrpSpPr/>
          <p:nvPr/>
        </p:nvGrpSpPr>
        <p:grpSpPr>
          <a:xfrm>
            <a:off x="-804387" y="-78325"/>
            <a:ext cx="11111225" cy="6776750"/>
            <a:chOff x="-804387" y="-78325"/>
            <a:chExt cx="11111225" cy="6776750"/>
          </a:xfrm>
        </p:grpSpPr>
        <p:sp>
          <p:nvSpPr>
            <p:cNvPr id="49" name="Google Shape;49;p60"/>
            <p:cNvSpPr/>
            <p:nvPr/>
          </p:nvSpPr>
          <p:spPr>
            <a:xfrm rot="10800000">
              <a:off x="5782225" y="-78325"/>
              <a:ext cx="3429000" cy="5826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50" name="Google Shape;50;p60"/>
            <p:cNvGrpSpPr/>
            <p:nvPr/>
          </p:nvGrpSpPr>
          <p:grpSpPr>
            <a:xfrm>
              <a:off x="-387025" y="1052225"/>
              <a:ext cx="910269" cy="2095500"/>
              <a:chOff x="7631225" y="2241175"/>
              <a:chExt cx="910269" cy="2095500"/>
            </a:xfrm>
          </p:grpSpPr>
          <p:cxnSp>
            <p:nvCxnSpPr>
              <p:cNvPr id="51" name="Google Shape;51;p60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60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" name="Google Shape;53;p60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60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" name="Google Shape;55;p60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" name="Google Shape;56;p60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60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60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60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60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" name="Google Shape;61;p60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60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60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64" name="Google Shape;64;p60"/>
            <p:cNvGrpSpPr/>
            <p:nvPr/>
          </p:nvGrpSpPr>
          <p:grpSpPr>
            <a:xfrm>
              <a:off x="8421563" y="946050"/>
              <a:ext cx="1885275" cy="1884250"/>
              <a:chOff x="2609275" y="3149350"/>
              <a:chExt cx="1885275" cy="1884250"/>
            </a:xfrm>
          </p:grpSpPr>
          <p:sp>
            <p:nvSpPr>
              <p:cNvPr id="65" name="Google Shape;65;p60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60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60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60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60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60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60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60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60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60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60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60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60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60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60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60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60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60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60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" name="Google Shape;84;p60"/>
            <p:cNvSpPr/>
            <p:nvPr/>
          </p:nvSpPr>
          <p:spPr>
            <a:xfrm rot="5400000">
              <a:off x="-804387" y="4372600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60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60"/>
          <p:cNvSpPr txBox="1"/>
          <p:nvPr>
            <p:ph idx="2" type="title"/>
          </p:nvPr>
        </p:nvSpPr>
        <p:spPr>
          <a:xfrm>
            <a:off x="1522280" y="1393950"/>
            <a:ext cx="773700" cy="777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60"/>
          <p:cNvSpPr txBox="1"/>
          <p:nvPr>
            <p:ph idx="3" type="title"/>
          </p:nvPr>
        </p:nvSpPr>
        <p:spPr>
          <a:xfrm>
            <a:off x="5238030" y="1393950"/>
            <a:ext cx="773700" cy="777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60"/>
          <p:cNvSpPr txBox="1"/>
          <p:nvPr>
            <p:ph idx="4" type="title"/>
          </p:nvPr>
        </p:nvSpPr>
        <p:spPr>
          <a:xfrm>
            <a:off x="1522305" y="2494625"/>
            <a:ext cx="773700" cy="777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60"/>
          <p:cNvSpPr txBox="1"/>
          <p:nvPr>
            <p:ph idx="5" type="title"/>
          </p:nvPr>
        </p:nvSpPr>
        <p:spPr>
          <a:xfrm>
            <a:off x="1522305" y="3595300"/>
            <a:ext cx="773700" cy="777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60"/>
          <p:cNvSpPr txBox="1"/>
          <p:nvPr>
            <p:ph idx="1" type="subTitle"/>
          </p:nvPr>
        </p:nvSpPr>
        <p:spPr>
          <a:xfrm>
            <a:off x="2448393" y="1518150"/>
            <a:ext cx="14577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1" name="Google Shape;91;p60"/>
          <p:cNvSpPr txBox="1"/>
          <p:nvPr>
            <p:ph idx="6" type="subTitle"/>
          </p:nvPr>
        </p:nvSpPr>
        <p:spPr>
          <a:xfrm>
            <a:off x="6164020" y="1518150"/>
            <a:ext cx="14577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2" name="Google Shape;92;p60"/>
          <p:cNvSpPr txBox="1"/>
          <p:nvPr>
            <p:ph idx="7" type="subTitle"/>
          </p:nvPr>
        </p:nvSpPr>
        <p:spPr>
          <a:xfrm>
            <a:off x="2448393" y="2618825"/>
            <a:ext cx="14577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3" name="Google Shape;93;p60"/>
          <p:cNvSpPr txBox="1"/>
          <p:nvPr>
            <p:ph idx="8" type="subTitle"/>
          </p:nvPr>
        </p:nvSpPr>
        <p:spPr>
          <a:xfrm>
            <a:off x="2448270" y="3719500"/>
            <a:ext cx="14577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60"/>
          <p:cNvSpPr txBox="1"/>
          <p:nvPr>
            <p:ph idx="9" type="title"/>
          </p:nvPr>
        </p:nvSpPr>
        <p:spPr>
          <a:xfrm>
            <a:off x="5237956" y="2494625"/>
            <a:ext cx="773700" cy="777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60"/>
          <p:cNvSpPr txBox="1"/>
          <p:nvPr>
            <p:ph idx="13" type="title"/>
          </p:nvPr>
        </p:nvSpPr>
        <p:spPr>
          <a:xfrm>
            <a:off x="5237957" y="3595300"/>
            <a:ext cx="773700" cy="777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60"/>
          <p:cNvSpPr txBox="1"/>
          <p:nvPr>
            <p:ph idx="14" type="subTitle"/>
          </p:nvPr>
        </p:nvSpPr>
        <p:spPr>
          <a:xfrm>
            <a:off x="6163931" y="2618825"/>
            <a:ext cx="14577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7" name="Google Shape;97;p60"/>
          <p:cNvSpPr txBox="1"/>
          <p:nvPr>
            <p:ph idx="15" type="subTitle"/>
          </p:nvPr>
        </p:nvSpPr>
        <p:spPr>
          <a:xfrm>
            <a:off x="6163930" y="3719500"/>
            <a:ext cx="14577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_1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8" name="Google Shape;878;p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_1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880;p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1" name="Google Shape;881;p92"/>
          <p:cNvGrpSpPr/>
          <p:nvPr/>
        </p:nvGrpSpPr>
        <p:grpSpPr>
          <a:xfrm>
            <a:off x="0" y="-25"/>
            <a:ext cx="9552075" cy="5143375"/>
            <a:chOff x="0" y="-25"/>
            <a:chExt cx="9552075" cy="5143375"/>
          </a:xfrm>
        </p:grpSpPr>
        <p:sp>
          <p:nvSpPr>
            <p:cNvPr id="882" name="Google Shape;882;p92"/>
            <p:cNvSpPr/>
            <p:nvPr/>
          </p:nvSpPr>
          <p:spPr>
            <a:xfrm>
              <a:off x="0" y="0"/>
              <a:ext cx="722400" cy="24021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3" name="Google Shape;883;p92"/>
            <p:cNvSpPr/>
            <p:nvPr/>
          </p:nvSpPr>
          <p:spPr>
            <a:xfrm flipH="1">
              <a:off x="6943500" y="4306950"/>
              <a:ext cx="2200500" cy="8364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4" name="Google Shape;884;p92"/>
            <p:cNvSpPr/>
            <p:nvPr/>
          </p:nvSpPr>
          <p:spPr>
            <a:xfrm flipH="1" rot="10800000">
              <a:off x="0" y="-25"/>
              <a:ext cx="2263500" cy="8421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5" name="Google Shape;885;p92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886" name="Google Shape;886;p92"/>
          <p:cNvGrpSpPr/>
          <p:nvPr/>
        </p:nvGrpSpPr>
        <p:grpSpPr>
          <a:xfrm>
            <a:off x="489563" y="-211525"/>
            <a:ext cx="8425112" cy="6291588"/>
            <a:chOff x="489563" y="-211525"/>
            <a:chExt cx="8425112" cy="6291588"/>
          </a:xfrm>
        </p:grpSpPr>
        <p:grpSp>
          <p:nvGrpSpPr>
            <p:cNvPr id="887" name="Google Shape;887;p92"/>
            <p:cNvGrpSpPr/>
            <p:nvPr/>
          </p:nvGrpSpPr>
          <p:grpSpPr>
            <a:xfrm>
              <a:off x="489563" y="4195813"/>
              <a:ext cx="1885275" cy="1884250"/>
              <a:chOff x="2609275" y="3149350"/>
              <a:chExt cx="1885275" cy="1884250"/>
            </a:xfrm>
          </p:grpSpPr>
          <p:sp>
            <p:nvSpPr>
              <p:cNvPr id="888" name="Google Shape;888;p92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92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92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92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92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92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92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92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92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92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92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92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92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92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92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92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92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92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92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7" name="Google Shape;907;p92"/>
            <p:cNvGrpSpPr/>
            <p:nvPr/>
          </p:nvGrpSpPr>
          <p:grpSpPr>
            <a:xfrm>
              <a:off x="7928550" y="-211525"/>
              <a:ext cx="986125" cy="2095500"/>
              <a:chOff x="7631225" y="2241175"/>
              <a:chExt cx="986125" cy="2095500"/>
            </a:xfrm>
          </p:grpSpPr>
          <p:cxnSp>
            <p:nvCxnSpPr>
              <p:cNvPr id="908" name="Google Shape;908;p92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9" name="Google Shape;909;p92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0" name="Google Shape;910;p92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1" name="Google Shape;911;p92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2" name="Google Shape;912;p92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3" name="Google Shape;913;p92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4" name="Google Shape;914;p92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5" name="Google Shape;915;p92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6" name="Google Shape;916;p92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7" name="Google Shape;917;p92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8" name="Google Shape;918;p92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9" name="Google Shape;919;p92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0" name="Google Shape;920;p92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1" name="Google Shape;921;p92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" name="Google Shape;923;g2fbba46b83f_0_1434"/>
          <p:cNvGrpSpPr/>
          <p:nvPr/>
        </p:nvGrpSpPr>
        <p:grpSpPr>
          <a:xfrm>
            <a:off x="-3856480" y="-2385888"/>
            <a:ext cx="12287254" cy="10127556"/>
            <a:chOff x="-3856480" y="-2385888"/>
            <a:chExt cx="12287254" cy="10127556"/>
          </a:xfrm>
        </p:grpSpPr>
        <p:grpSp>
          <p:nvGrpSpPr>
            <p:cNvPr id="924" name="Google Shape;924;g2fbba46b83f_0_1434"/>
            <p:cNvGrpSpPr/>
            <p:nvPr/>
          </p:nvGrpSpPr>
          <p:grpSpPr>
            <a:xfrm rot="-2966106">
              <a:off x="3345821" y="3766384"/>
              <a:ext cx="5005393" cy="2513542"/>
              <a:chOff x="871538" y="3179763"/>
              <a:chExt cx="7327897" cy="3679826"/>
            </a:xfrm>
          </p:grpSpPr>
          <p:sp>
            <p:nvSpPr>
              <p:cNvPr id="925" name="Google Shape;925;g2fbba46b83f_0_1434"/>
              <p:cNvSpPr/>
              <p:nvPr/>
            </p:nvSpPr>
            <p:spPr>
              <a:xfrm>
                <a:off x="1165225" y="3278188"/>
                <a:ext cx="7034210" cy="2479676"/>
              </a:xfrm>
              <a:custGeom>
                <a:rect b="b" l="l" r="r" t="t"/>
                <a:pathLst>
                  <a:path extrusionOk="0" h="1035" w="2937">
                    <a:moveTo>
                      <a:pt x="2937" y="0"/>
                    </a:moveTo>
                    <a:cubicBezTo>
                      <a:pt x="2879" y="177"/>
                      <a:pt x="2795" y="345"/>
                      <a:pt x="2694" y="505"/>
                    </a:cubicBezTo>
                    <a:cubicBezTo>
                      <a:pt x="2650" y="575"/>
                      <a:pt x="2603" y="644"/>
                      <a:pt x="2553" y="709"/>
                    </a:cubicBezTo>
                    <a:cubicBezTo>
                      <a:pt x="2526" y="744"/>
                      <a:pt x="2497" y="780"/>
                      <a:pt x="2467" y="813"/>
                    </a:cubicBezTo>
                    <a:cubicBezTo>
                      <a:pt x="2399" y="886"/>
                      <a:pt x="2321" y="950"/>
                      <a:pt x="2230" y="989"/>
                    </a:cubicBezTo>
                    <a:cubicBezTo>
                      <a:pt x="2179" y="1012"/>
                      <a:pt x="2124" y="1027"/>
                      <a:pt x="2064" y="1031"/>
                    </a:cubicBezTo>
                    <a:cubicBezTo>
                      <a:pt x="1997" y="1035"/>
                      <a:pt x="1923" y="1024"/>
                      <a:pt x="1865" y="985"/>
                    </a:cubicBezTo>
                    <a:cubicBezTo>
                      <a:pt x="1809" y="948"/>
                      <a:pt x="1773" y="891"/>
                      <a:pt x="1739" y="837"/>
                    </a:cubicBezTo>
                    <a:cubicBezTo>
                      <a:pt x="1664" y="720"/>
                      <a:pt x="1591" y="601"/>
                      <a:pt x="1518" y="483"/>
                    </a:cubicBezTo>
                    <a:cubicBezTo>
                      <a:pt x="1484" y="427"/>
                      <a:pt x="1449" y="372"/>
                      <a:pt x="1415" y="316"/>
                    </a:cubicBezTo>
                    <a:cubicBezTo>
                      <a:pt x="1350" y="213"/>
                      <a:pt x="1277" y="104"/>
                      <a:pt x="1164" y="51"/>
                    </a:cubicBezTo>
                    <a:cubicBezTo>
                      <a:pt x="1080" y="12"/>
                      <a:pt x="987" y="11"/>
                      <a:pt x="904" y="25"/>
                    </a:cubicBezTo>
                    <a:cubicBezTo>
                      <a:pt x="822" y="40"/>
                      <a:pt x="746" y="69"/>
                      <a:pt x="665" y="90"/>
                    </a:cubicBezTo>
                    <a:cubicBezTo>
                      <a:pt x="584" y="110"/>
                      <a:pt x="497" y="124"/>
                      <a:pt x="411" y="140"/>
                    </a:cubicBezTo>
                    <a:cubicBezTo>
                      <a:pt x="259" y="169"/>
                      <a:pt x="107" y="205"/>
                      <a:pt x="0" y="307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g2fbba46b83f_0_1434"/>
              <p:cNvSpPr/>
              <p:nvPr/>
            </p:nvSpPr>
            <p:spPr>
              <a:xfrm>
                <a:off x="1146175" y="3362325"/>
                <a:ext cx="7042153" cy="2441575"/>
              </a:xfrm>
              <a:custGeom>
                <a:rect b="b" l="l" r="r" t="t"/>
                <a:pathLst>
                  <a:path extrusionOk="0" h="1019" w="2940">
                    <a:moveTo>
                      <a:pt x="2940" y="43"/>
                    </a:moveTo>
                    <a:cubicBezTo>
                      <a:pt x="2878" y="211"/>
                      <a:pt x="2792" y="373"/>
                      <a:pt x="2690" y="526"/>
                    </a:cubicBezTo>
                    <a:cubicBezTo>
                      <a:pt x="2645" y="593"/>
                      <a:pt x="2598" y="658"/>
                      <a:pt x="2548" y="720"/>
                    </a:cubicBezTo>
                    <a:cubicBezTo>
                      <a:pt x="2520" y="754"/>
                      <a:pt x="2492" y="787"/>
                      <a:pt x="2461" y="818"/>
                    </a:cubicBezTo>
                    <a:cubicBezTo>
                      <a:pt x="2393" y="886"/>
                      <a:pt x="2316" y="945"/>
                      <a:pt x="2227" y="981"/>
                    </a:cubicBezTo>
                    <a:cubicBezTo>
                      <a:pt x="2177" y="1001"/>
                      <a:pt x="2123" y="1014"/>
                      <a:pt x="2064" y="1017"/>
                    </a:cubicBezTo>
                    <a:cubicBezTo>
                      <a:pt x="1998" y="1019"/>
                      <a:pt x="1927" y="1008"/>
                      <a:pt x="1870" y="970"/>
                    </a:cubicBezTo>
                    <a:cubicBezTo>
                      <a:pt x="1815" y="934"/>
                      <a:pt x="1779" y="879"/>
                      <a:pt x="1744" y="826"/>
                    </a:cubicBezTo>
                    <a:cubicBezTo>
                      <a:pt x="1668" y="710"/>
                      <a:pt x="1594" y="593"/>
                      <a:pt x="1519" y="475"/>
                    </a:cubicBezTo>
                    <a:cubicBezTo>
                      <a:pt x="1485" y="420"/>
                      <a:pt x="1449" y="365"/>
                      <a:pt x="1414" y="310"/>
                    </a:cubicBezTo>
                    <a:cubicBezTo>
                      <a:pt x="1348" y="207"/>
                      <a:pt x="1273" y="99"/>
                      <a:pt x="1161" y="45"/>
                    </a:cubicBezTo>
                    <a:cubicBezTo>
                      <a:pt x="1079" y="5"/>
                      <a:pt x="987" y="0"/>
                      <a:pt x="905" y="10"/>
                    </a:cubicBezTo>
                    <a:cubicBezTo>
                      <a:pt x="823" y="20"/>
                      <a:pt x="747" y="45"/>
                      <a:pt x="667" y="61"/>
                    </a:cubicBezTo>
                    <a:cubicBezTo>
                      <a:pt x="586" y="78"/>
                      <a:pt x="500" y="88"/>
                      <a:pt x="414" y="101"/>
                    </a:cubicBezTo>
                    <a:cubicBezTo>
                      <a:pt x="262" y="124"/>
                      <a:pt x="110" y="155"/>
                      <a:pt x="0" y="254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g2fbba46b83f_0_1434"/>
              <p:cNvSpPr/>
              <p:nvPr/>
            </p:nvSpPr>
            <p:spPr>
              <a:xfrm>
                <a:off x="1128713" y="3419475"/>
                <a:ext cx="7045327" cy="2432049"/>
              </a:xfrm>
              <a:custGeom>
                <a:rect b="b" l="l" r="r" t="t"/>
                <a:pathLst>
                  <a:path extrusionOk="0" h="1015" w="2941">
                    <a:moveTo>
                      <a:pt x="2941" y="97"/>
                    </a:moveTo>
                    <a:cubicBezTo>
                      <a:pt x="2876" y="257"/>
                      <a:pt x="2787" y="411"/>
                      <a:pt x="2684" y="557"/>
                    </a:cubicBezTo>
                    <a:cubicBezTo>
                      <a:pt x="2639" y="621"/>
                      <a:pt x="2591" y="683"/>
                      <a:pt x="2541" y="742"/>
                    </a:cubicBezTo>
                    <a:cubicBezTo>
                      <a:pt x="2514" y="774"/>
                      <a:pt x="2485" y="805"/>
                      <a:pt x="2454" y="834"/>
                    </a:cubicBezTo>
                    <a:cubicBezTo>
                      <a:pt x="2386" y="898"/>
                      <a:pt x="2310" y="951"/>
                      <a:pt x="2223" y="983"/>
                    </a:cubicBezTo>
                    <a:cubicBezTo>
                      <a:pt x="2174" y="1001"/>
                      <a:pt x="2121" y="1012"/>
                      <a:pt x="2064" y="1014"/>
                    </a:cubicBezTo>
                    <a:cubicBezTo>
                      <a:pt x="1999" y="1015"/>
                      <a:pt x="1930" y="1003"/>
                      <a:pt x="1873" y="966"/>
                    </a:cubicBezTo>
                    <a:cubicBezTo>
                      <a:pt x="1820" y="931"/>
                      <a:pt x="1784" y="877"/>
                      <a:pt x="1749" y="826"/>
                    </a:cubicBezTo>
                    <a:cubicBezTo>
                      <a:pt x="1671" y="712"/>
                      <a:pt x="1595" y="595"/>
                      <a:pt x="1520" y="478"/>
                    </a:cubicBezTo>
                    <a:cubicBezTo>
                      <a:pt x="1484" y="423"/>
                      <a:pt x="1448" y="368"/>
                      <a:pt x="1412" y="314"/>
                    </a:cubicBezTo>
                    <a:cubicBezTo>
                      <a:pt x="1345" y="212"/>
                      <a:pt x="1269" y="105"/>
                      <a:pt x="1158" y="49"/>
                    </a:cubicBezTo>
                    <a:cubicBezTo>
                      <a:pt x="1076" y="8"/>
                      <a:pt x="986" y="0"/>
                      <a:pt x="904" y="6"/>
                    </a:cubicBezTo>
                    <a:cubicBezTo>
                      <a:pt x="823" y="12"/>
                      <a:pt x="748" y="32"/>
                      <a:pt x="668" y="44"/>
                    </a:cubicBezTo>
                    <a:cubicBezTo>
                      <a:pt x="588" y="57"/>
                      <a:pt x="502" y="63"/>
                      <a:pt x="416" y="73"/>
                    </a:cubicBezTo>
                    <a:cubicBezTo>
                      <a:pt x="265" y="90"/>
                      <a:pt x="112" y="117"/>
                      <a:pt x="0" y="212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g2fbba46b83f_0_1434"/>
              <p:cNvSpPr/>
              <p:nvPr/>
            </p:nvSpPr>
            <p:spPr>
              <a:xfrm>
                <a:off x="1112838" y="3476625"/>
                <a:ext cx="7048500" cy="2422525"/>
              </a:xfrm>
              <a:custGeom>
                <a:rect b="b" l="l" r="r" t="t"/>
                <a:pathLst>
                  <a:path extrusionOk="0" h="1011" w="2943">
                    <a:moveTo>
                      <a:pt x="2943" y="151"/>
                    </a:moveTo>
                    <a:cubicBezTo>
                      <a:pt x="2874" y="303"/>
                      <a:pt x="2783" y="449"/>
                      <a:pt x="2679" y="588"/>
                    </a:cubicBezTo>
                    <a:cubicBezTo>
                      <a:pt x="2634" y="649"/>
                      <a:pt x="2585" y="708"/>
                      <a:pt x="2535" y="764"/>
                    </a:cubicBezTo>
                    <a:cubicBezTo>
                      <a:pt x="2507" y="794"/>
                      <a:pt x="2478" y="823"/>
                      <a:pt x="2447" y="850"/>
                    </a:cubicBezTo>
                    <a:cubicBezTo>
                      <a:pt x="2379" y="909"/>
                      <a:pt x="2304" y="957"/>
                      <a:pt x="2219" y="985"/>
                    </a:cubicBezTo>
                    <a:cubicBezTo>
                      <a:pt x="2171" y="1001"/>
                      <a:pt x="2119" y="1010"/>
                      <a:pt x="2063" y="1011"/>
                    </a:cubicBezTo>
                    <a:cubicBezTo>
                      <a:pt x="2000" y="1011"/>
                      <a:pt x="1932" y="998"/>
                      <a:pt x="1877" y="962"/>
                    </a:cubicBezTo>
                    <a:cubicBezTo>
                      <a:pt x="1824" y="927"/>
                      <a:pt x="1789" y="875"/>
                      <a:pt x="1754" y="826"/>
                    </a:cubicBezTo>
                    <a:cubicBezTo>
                      <a:pt x="1674" y="713"/>
                      <a:pt x="1597" y="597"/>
                      <a:pt x="1520" y="481"/>
                    </a:cubicBezTo>
                    <a:cubicBezTo>
                      <a:pt x="1484" y="426"/>
                      <a:pt x="1447" y="372"/>
                      <a:pt x="1410" y="318"/>
                    </a:cubicBezTo>
                    <a:cubicBezTo>
                      <a:pt x="1341" y="218"/>
                      <a:pt x="1265" y="112"/>
                      <a:pt x="1154" y="54"/>
                    </a:cubicBezTo>
                    <a:cubicBezTo>
                      <a:pt x="1073" y="11"/>
                      <a:pt x="984" y="0"/>
                      <a:pt x="904" y="2"/>
                    </a:cubicBezTo>
                    <a:cubicBezTo>
                      <a:pt x="823" y="4"/>
                      <a:pt x="748" y="19"/>
                      <a:pt x="669" y="27"/>
                    </a:cubicBezTo>
                    <a:cubicBezTo>
                      <a:pt x="589" y="36"/>
                      <a:pt x="503" y="39"/>
                      <a:pt x="418" y="45"/>
                    </a:cubicBezTo>
                    <a:cubicBezTo>
                      <a:pt x="268" y="57"/>
                      <a:pt x="114" y="78"/>
                      <a:pt x="0" y="17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g2fbba46b83f_0_1434"/>
              <p:cNvSpPr/>
              <p:nvPr/>
            </p:nvSpPr>
            <p:spPr>
              <a:xfrm>
                <a:off x="1095375" y="3522663"/>
                <a:ext cx="7054851" cy="2428875"/>
              </a:xfrm>
              <a:custGeom>
                <a:rect b="b" l="l" r="r" t="t"/>
                <a:pathLst>
                  <a:path extrusionOk="0" h="1014" w="2945">
                    <a:moveTo>
                      <a:pt x="2945" y="210"/>
                    </a:moveTo>
                    <a:cubicBezTo>
                      <a:pt x="2872" y="354"/>
                      <a:pt x="2779" y="493"/>
                      <a:pt x="2674" y="625"/>
                    </a:cubicBezTo>
                    <a:cubicBezTo>
                      <a:pt x="2628" y="682"/>
                      <a:pt x="2579" y="739"/>
                      <a:pt x="2528" y="791"/>
                    </a:cubicBezTo>
                    <a:cubicBezTo>
                      <a:pt x="2500" y="819"/>
                      <a:pt x="2471" y="846"/>
                      <a:pt x="2441" y="870"/>
                    </a:cubicBezTo>
                    <a:cubicBezTo>
                      <a:pt x="2373" y="925"/>
                      <a:pt x="2299" y="968"/>
                      <a:pt x="2215" y="992"/>
                    </a:cubicBezTo>
                    <a:cubicBezTo>
                      <a:pt x="2167" y="1006"/>
                      <a:pt x="2117" y="1014"/>
                      <a:pt x="2062" y="1013"/>
                    </a:cubicBezTo>
                    <a:cubicBezTo>
                      <a:pt x="2001" y="1011"/>
                      <a:pt x="1935" y="998"/>
                      <a:pt x="1881" y="963"/>
                    </a:cubicBezTo>
                    <a:cubicBezTo>
                      <a:pt x="1829" y="929"/>
                      <a:pt x="1794" y="879"/>
                      <a:pt x="1759" y="831"/>
                    </a:cubicBezTo>
                    <a:cubicBezTo>
                      <a:pt x="1677" y="720"/>
                      <a:pt x="1599" y="604"/>
                      <a:pt x="1520" y="489"/>
                    </a:cubicBezTo>
                    <a:cubicBezTo>
                      <a:pt x="1484" y="435"/>
                      <a:pt x="1446" y="381"/>
                      <a:pt x="1409" y="327"/>
                    </a:cubicBezTo>
                    <a:cubicBezTo>
                      <a:pt x="1338" y="228"/>
                      <a:pt x="1260" y="123"/>
                      <a:pt x="1151" y="63"/>
                    </a:cubicBezTo>
                    <a:cubicBezTo>
                      <a:pt x="1071" y="19"/>
                      <a:pt x="983" y="4"/>
                      <a:pt x="903" y="2"/>
                    </a:cubicBezTo>
                    <a:cubicBezTo>
                      <a:pt x="824" y="0"/>
                      <a:pt x="749" y="11"/>
                      <a:pt x="670" y="15"/>
                    </a:cubicBezTo>
                    <a:cubicBezTo>
                      <a:pt x="590" y="20"/>
                      <a:pt x="505" y="19"/>
                      <a:pt x="420" y="22"/>
                    </a:cubicBezTo>
                    <a:cubicBezTo>
                      <a:pt x="270" y="28"/>
                      <a:pt x="116" y="45"/>
                      <a:pt x="0" y="134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g2fbba46b83f_0_1434"/>
              <p:cNvSpPr/>
              <p:nvPr/>
            </p:nvSpPr>
            <p:spPr>
              <a:xfrm>
                <a:off x="1079500" y="3560763"/>
                <a:ext cx="7056436" cy="2444749"/>
              </a:xfrm>
              <a:custGeom>
                <a:rect b="b" l="l" r="r" t="t"/>
                <a:pathLst>
                  <a:path extrusionOk="0" h="1020" w="2946">
                    <a:moveTo>
                      <a:pt x="2946" y="271"/>
                    </a:moveTo>
                    <a:cubicBezTo>
                      <a:pt x="2870" y="408"/>
                      <a:pt x="2775" y="539"/>
                      <a:pt x="2669" y="664"/>
                    </a:cubicBezTo>
                    <a:cubicBezTo>
                      <a:pt x="2622" y="719"/>
                      <a:pt x="2573" y="772"/>
                      <a:pt x="2522" y="820"/>
                    </a:cubicBezTo>
                    <a:cubicBezTo>
                      <a:pt x="2494" y="847"/>
                      <a:pt x="2464" y="872"/>
                      <a:pt x="2434" y="894"/>
                    </a:cubicBezTo>
                    <a:cubicBezTo>
                      <a:pt x="2366" y="945"/>
                      <a:pt x="2293" y="982"/>
                      <a:pt x="2210" y="1002"/>
                    </a:cubicBezTo>
                    <a:cubicBezTo>
                      <a:pt x="2164" y="1014"/>
                      <a:pt x="2114" y="1020"/>
                      <a:pt x="2061" y="1018"/>
                    </a:cubicBezTo>
                    <a:cubicBezTo>
                      <a:pt x="2002" y="1015"/>
                      <a:pt x="1938" y="1001"/>
                      <a:pt x="1885" y="966"/>
                    </a:cubicBezTo>
                    <a:cubicBezTo>
                      <a:pt x="1834" y="934"/>
                      <a:pt x="1799" y="885"/>
                      <a:pt x="1764" y="839"/>
                    </a:cubicBezTo>
                    <a:cubicBezTo>
                      <a:pt x="1680" y="729"/>
                      <a:pt x="1600" y="614"/>
                      <a:pt x="1521" y="500"/>
                    </a:cubicBezTo>
                    <a:cubicBezTo>
                      <a:pt x="1483" y="446"/>
                      <a:pt x="1445" y="393"/>
                      <a:pt x="1407" y="340"/>
                    </a:cubicBezTo>
                    <a:cubicBezTo>
                      <a:pt x="1335" y="241"/>
                      <a:pt x="1256" y="138"/>
                      <a:pt x="1147" y="76"/>
                    </a:cubicBezTo>
                    <a:cubicBezTo>
                      <a:pt x="1068" y="31"/>
                      <a:pt x="982" y="12"/>
                      <a:pt x="902" y="6"/>
                    </a:cubicBezTo>
                    <a:cubicBezTo>
                      <a:pt x="824" y="0"/>
                      <a:pt x="749" y="6"/>
                      <a:pt x="671" y="6"/>
                    </a:cubicBezTo>
                    <a:cubicBezTo>
                      <a:pt x="591" y="6"/>
                      <a:pt x="507" y="2"/>
                      <a:pt x="422" y="2"/>
                    </a:cubicBezTo>
                    <a:cubicBezTo>
                      <a:pt x="273" y="3"/>
                      <a:pt x="118" y="14"/>
                      <a:pt x="0" y="10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g2fbba46b83f_0_1434"/>
              <p:cNvSpPr/>
              <p:nvPr/>
            </p:nvSpPr>
            <p:spPr>
              <a:xfrm>
                <a:off x="1060450" y="3543300"/>
                <a:ext cx="7062789" cy="2514600"/>
              </a:xfrm>
              <a:custGeom>
                <a:rect b="b" l="l" r="r" t="t"/>
                <a:pathLst>
                  <a:path extrusionOk="0" h="1049" w="2949">
                    <a:moveTo>
                      <a:pt x="2949" y="356"/>
                    </a:moveTo>
                    <a:cubicBezTo>
                      <a:pt x="2869" y="485"/>
                      <a:pt x="2772" y="608"/>
                      <a:pt x="2664" y="726"/>
                    </a:cubicBezTo>
                    <a:cubicBezTo>
                      <a:pt x="2617" y="778"/>
                      <a:pt x="2568" y="828"/>
                      <a:pt x="2516" y="873"/>
                    </a:cubicBezTo>
                    <a:cubicBezTo>
                      <a:pt x="2488" y="898"/>
                      <a:pt x="2459" y="921"/>
                      <a:pt x="2428" y="941"/>
                    </a:cubicBezTo>
                    <a:cubicBezTo>
                      <a:pt x="2360" y="987"/>
                      <a:pt x="2288" y="1019"/>
                      <a:pt x="2207" y="1036"/>
                    </a:cubicBezTo>
                    <a:cubicBezTo>
                      <a:pt x="2162" y="1045"/>
                      <a:pt x="2113" y="1049"/>
                      <a:pt x="2062" y="1046"/>
                    </a:cubicBezTo>
                    <a:cubicBezTo>
                      <a:pt x="2003" y="1042"/>
                      <a:pt x="1941" y="1027"/>
                      <a:pt x="1890" y="993"/>
                    </a:cubicBezTo>
                    <a:cubicBezTo>
                      <a:pt x="1840" y="961"/>
                      <a:pt x="1805" y="915"/>
                      <a:pt x="1770" y="870"/>
                    </a:cubicBezTo>
                    <a:cubicBezTo>
                      <a:pt x="1684" y="762"/>
                      <a:pt x="1603" y="647"/>
                      <a:pt x="1522" y="534"/>
                    </a:cubicBezTo>
                    <a:cubicBezTo>
                      <a:pt x="1484" y="480"/>
                      <a:pt x="1445" y="428"/>
                      <a:pt x="1406" y="375"/>
                    </a:cubicBezTo>
                    <a:cubicBezTo>
                      <a:pt x="1333" y="277"/>
                      <a:pt x="1252" y="175"/>
                      <a:pt x="1145" y="111"/>
                    </a:cubicBezTo>
                    <a:cubicBezTo>
                      <a:pt x="1066" y="65"/>
                      <a:pt x="982" y="43"/>
                      <a:pt x="903" y="33"/>
                    </a:cubicBezTo>
                    <a:cubicBezTo>
                      <a:pt x="825" y="23"/>
                      <a:pt x="751" y="24"/>
                      <a:pt x="673" y="20"/>
                    </a:cubicBezTo>
                    <a:cubicBezTo>
                      <a:pt x="594" y="16"/>
                      <a:pt x="510" y="9"/>
                      <a:pt x="425" y="5"/>
                    </a:cubicBezTo>
                    <a:cubicBezTo>
                      <a:pt x="277" y="0"/>
                      <a:pt x="121" y="7"/>
                      <a:pt x="0" y="89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g2fbba46b83f_0_1434"/>
              <p:cNvSpPr/>
              <p:nvPr/>
            </p:nvSpPr>
            <p:spPr>
              <a:xfrm>
                <a:off x="1042988" y="3519488"/>
                <a:ext cx="7069135" cy="2590800"/>
              </a:xfrm>
              <a:custGeom>
                <a:rect b="b" l="l" r="r" t="t"/>
                <a:pathLst>
                  <a:path extrusionOk="0" h="1081" w="2951">
                    <a:moveTo>
                      <a:pt x="2951" y="444"/>
                    </a:moveTo>
                    <a:cubicBezTo>
                      <a:pt x="2867" y="565"/>
                      <a:pt x="2768" y="681"/>
                      <a:pt x="2659" y="792"/>
                    </a:cubicBezTo>
                    <a:cubicBezTo>
                      <a:pt x="2612" y="840"/>
                      <a:pt x="2561" y="887"/>
                      <a:pt x="2510" y="929"/>
                    </a:cubicBezTo>
                    <a:cubicBezTo>
                      <a:pt x="2481" y="952"/>
                      <a:pt x="2452" y="973"/>
                      <a:pt x="2421" y="991"/>
                    </a:cubicBezTo>
                    <a:cubicBezTo>
                      <a:pt x="2354" y="1032"/>
                      <a:pt x="2282" y="1059"/>
                      <a:pt x="2203" y="1072"/>
                    </a:cubicBezTo>
                    <a:cubicBezTo>
                      <a:pt x="2158" y="1079"/>
                      <a:pt x="2111" y="1081"/>
                      <a:pt x="2061" y="1077"/>
                    </a:cubicBezTo>
                    <a:cubicBezTo>
                      <a:pt x="2004" y="1071"/>
                      <a:pt x="1944" y="1056"/>
                      <a:pt x="1893" y="1023"/>
                    </a:cubicBezTo>
                    <a:cubicBezTo>
                      <a:pt x="1845" y="992"/>
                      <a:pt x="1810" y="947"/>
                      <a:pt x="1774" y="904"/>
                    </a:cubicBezTo>
                    <a:cubicBezTo>
                      <a:pt x="1687" y="797"/>
                      <a:pt x="1605" y="684"/>
                      <a:pt x="1522" y="571"/>
                    </a:cubicBezTo>
                    <a:cubicBezTo>
                      <a:pt x="1484" y="518"/>
                      <a:pt x="1444" y="465"/>
                      <a:pt x="1404" y="413"/>
                    </a:cubicBezTo>
                    <a:cubicBezTo>
                      <a:pt x="1329" y="316"/>
                      <a:pt x="1248" y="215"/>
                      <a:pt x="1142" y="150"/>
                    </a:cubicBezTo>
                    <a:cubicBezTo>
                      <a:pt x="1064" y="102"/>
                      <a:pt x="980" y="77"/>
                      <a:pt x="902" y="62"/>
                    </a:cubicBezTo>
                    <a:cubicBezTo>
                      <a:pt x="825" y="48"/>
                      <a:pt x="751" y="45"/>
                      <a:pt x="674" y="37"/>
                    </a:cubicBezTo>
                    <a:cubicBezTo>
                      <a:pt x="595" y="29"/>
                      <a:pt x="511" y="18"/>
                      <a:pt x="427" y="11"/>
                    </a:cubicBezTo>
                    <a:cubicBezTo>
                      <a:pt x="279" y="0"/>
                      <a:pt x="123" y="3"/>
                      <a:pt x="0" y="81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g2fbba46b83f_0_1434"/>
              <p:cNvSpPr/>
              <p:nvPr/>
            </p:nvSpPr>
            <p:spPr>
              <a:xfrm>
                <a:off x="1027113" y="3490913"/>
                <a:ext cx="7070726" cy="2674938"/>
              </a:xfrm>
              <a:custGeom>
                <a:rect b="b" l="l" r="r" t="t"/>
                <a:pathLst>
                  <a:path extrusionOk="0" h="1116" w="2952">
                    <a:moveTo>
                      <a:pt x="2952" y="534"/>
                    </a:moveTo>
                    <a:cubicBezTo>
                      <a:pt x="2865" y="647"/>
                      <a:pt x="2764" y="755"/>
                      <a:pt x="2654" y="859"/>
                    </a:cubicBezTo>
                    <a:cubicBezTo>
                      <a:pt x="2606" y="904"/>
                      <a:pt x="2555" y="949"/>
                      <a:pt x="2503" y="987"/>
                    </a:cubicBezTo>
                    <a:cubicBezTo>
                      <a:pt x="2475" y="1008"/>
                      <a:pt x="2445" y="1027"/>
                      <a:pt x="2414" y="1043"/>
                    </a:cubicBezTo>
                    <a:cubicBezTo>
                      <a:pt x="2347" y="1079"/>
                      <a:pt x="2276" y="1101"/>
                      <a:pt x="2199" y="1110"/>
                    </a:cubicBezTo>
                    <a:cubicBezTo>
                      <a:pt x="2155" y="1115"/>
                      <a:pt x="2109" y="1116"/>
                      <a:pt x="2060" y="1110"/>
                    </a:cubicBezTo>
                    <a:cubicBezTo>
                      <a:pt x="2005" y="1103"/>
                      <a:pt x="1947" y="1087"/>
                      <a:pt x="1897" y="1055"/>
                    </a:cubicBezTo>
                    <a:cubicBezTo>
                      <a:pt x="1849" y="1025"/>
                      <a:pt x="1814" y="982"/>
                      <a:pt x="1779" y="940"/>
                    </a:cubicBezTo>
                    <a:cubicBezTo>
                      <a:pt x="1690" y="835"/>
                      <a:pt x="1606" y="722"/>
                      <a:pt x="1523" y="610"/>
                    </a:cubicBezTo>
                    <a:cubicBezTo>
                      <a:pt x="1483" y="557"/>
                      <a:pt x="1443" y="505"/>
                      <a:pt x="1403" y="454"/>
                    </a:cubicBezTo>
                    <a:cubicBezTo>
                      <a:pt x="1326" y="357"/>
                      <a:pt x="1243" y="258"/>
                      <a:pt x="1138" y="190"/>
                    </a:cubicBezTo>
                    <a:cubicBezTo>
                      <a:pt x="1061" y="141"/>
                      <a:pt x="979" y="113"/>
                      <a:pt x="902" y="94"/>
                    </a:cubicBezTo>
                    <a:cubicBezTo>
                      <a:pt x="825" y="76"/>
                      <a:pt x="752" y="67"/>
                      <a:pt x="675" y="56"/>
                    </a:cubicBezTo>
                    <a:cubicBezTo>
                      <a:pt x="596" y="44"/>
                      <a:pt x="513" y="29"/>
                      <a:pt x="429" y="19"/>
                    </a:cubicBezTo>
                    <a:cubicBezTo>
                      <a:pt x="282" y="3"/>
                      <a:pt x="124" y="0"/>
                      <a:pt x="0" y="76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g2fbba46b83f_0_1434"/>
              <p:cNvSpPr/>
              <p:nvPr/>
            </p:nvSpPr>
            <p:spPr>
              <a:xfrm>
                <a:off x="1009650" y="3457575"/>
                <a:ext cx="7075487" cy="2762251"/>
              </a:xfrm>
              <a:custGeom>
                <a:rect b="b" l="l" r="r" t="t"/>
                <a:pathLst>
                  <a:path extrusionOk="0" h="1153" w="2954">
                    <a:moveTo>
                      <a:pt x="2954" y="626"/>
                    </a:moveTo>
                    <a:cubicBezTo>
                      <a:pt x="2863" y="731"/>
                      <a:pt x="2760" y="832"/>
                      <a:pt x="2648" y="928"/>
                    </a:cubicBezTo>
                    <a:cubicBezTo>
                      <a:pt x="2600" y="970"/>
                      <a:pt x="2549" y="1012"/>
                      <a:pt x="2497" y="1047"/>
                    </a:cubicBezTo>
                    <a:cubicBezTo>
                      <a:pt x="2468" y="1066"/>
                      <a:pt x="2438" y="1083"/>
                      <a:pt x="2408" y="1097"/>
                    </a:cubicBezTo>
                    <a:cubicBezTo>
                      <a:pt x="2340" y="1129"/>
                      <a:pt x="2270" y="1145"/>
                      <a:pt x="2195" y="1150"/>
                    </a:cubicBezTo>
                    <a:cubicBezTo>
                      <a:pt x="2152" y="1153"/>
                      <a:pt x="2107" y="1152"/>
                      <a:pt x="2060" y="1145"/>
                    </a:cubicBezTo>
                    <a:cubicBezTo>
                      <a:pt x="2006" y="1137"/>
                      <a:pt x="1949" y="1120"/>
                      <a:pt x="1901" y="1089"/>
                    </a:cubicBezTo>
                    <a:cubicBezTo>
                      <a:pt x="1854" y="1059"/>
                      <a:pt x="1819" y="1018"/>
                      <a:pt x="1784" y="978"/>
                    </a:cubicBezTo>
                    <a:cubicBezTo>
                      <a:pt x="1692" y="874"/>
                      <a:pt x="1608" y="762"/>
                      <a:pt x="1523" y="651"/>
                    </a:cubicBezTo>
                    <a:cubicBezTo>
                      <a:pt x="1483" y="599"/>
                      <a:pt x="1442" y="547"/>
                      <a:pt x="1401" y="496"/>
                    </a:cubicBezTo>
                    <a:cubicBezTo>
                      <a:pt x="1323" y="400"/>
                      <a:pt x="1239" y="302"/>
                      <a:pt x="1135" y="233"/>
                    </a:cubicBezTo>
                    <a:cubicBezTo>
                      <a:pt x="1059" y="183"/>
                      <a:pt x="978" y="151"/>
                      <a:pt x="901" y="128"/>
                    </a:cubicBezTo>
                    <a:cubicBezTo>
                      <a:pt x="826" y="106"/>
                      <a:pt x="752" y="92"/>
                      <a:pt x="675" y="77"/>
                    </a:cubicBezTo>
                    <a:cubicBezTo>
                      <a:pt x="597" y="60"/>
                      <a:pt x="515" y="42"/>
                      <a:pt x="431" y="30"/>
                    </a:cubicBezTo>
                    <a:cubicBezTo>
                      <a:pt x="285" y="7"/>
                      <a:pt x="126" y="0"/>
                      <a:pt x="0" y="72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g2fbba46b83f_0_1434"/>
              <p:cNvSpPr/>
              <p:nvPr/>
            </p:nvSpPr>
            <p:spPr>
              <a:xfrm>
                <a:off x="990600" y="3421063"/>
                <a:ext cx="7083427" cy="2857501"/>
              </a:xfrm>
              <a:custGeom>
                <a:rect b="b" l="l" r="r" t="t"/>
                <a:pathLst>
                  <a:path extrusionOk="0" h="1192" w="2957">
                    <a:moveTo>
                      <a:pt x="2957" y="719"/>
                    </a:moveTo>
                    <a:cubicBezTo>
                      <a:pt x="2863" y="816"/>
                      <a:pt x="2757" y="909"/>
                      <a:pt x="2644" y="999"/>
                    </a:cubicBezTo>
                    <a:cubicBezTo>
                      <a:pt x="2595" y="1038"/>
                      <a:pt x="2544" y="1076"/>
                      <a:pt x="2491" y="1108"/>
                    </a:cubicBezTo>
                    <a:cubicBezTo>
                      <a:pt x="2462" y="1125"/>
                      <a:pt x="2433" y="1140"/>
                      <a:pt x="2402" y="1152"/>
                    </a:cubicBezTo>
                    <a:cubicBezTo>
                      <a:pt x="2334" y="1179"/>
                      <a:pt x="2266" y="1190"/>
                      <a:pt x="2191" y="1191"/>
                    </a:cubicBezTo>
                    <a:cubicBezTo>
                      <a:pt x="2150" y="1192"/>
                      <a:pt x="2106" y="1189"/>
                      <a:pt x="2060" y="1181"/>
                    </a:cubicBezTo>
                    <a:cubicBezTo>
                      <a:pt x="2008" y="1171"/>
                      <a:pt x="1953" y="1154"/>
                      <a:pt x="1906" y="1124"/>
                    </a:cubicBezTo>
                    <a:cubicBezTo>
                      <a:pt x="1860" y="1095"/>
                      <a:pt x="1825" y="1056"/>
                      <a:pt x="1790" y="1017"/>
                    </a:cubicBezTo>
                    <a:cubicBezTo>
                      <a:pt x="1696" y="915"/>
                      <a:pt x="1611" y="803"/>
                      <a:pt x="1524" y="693"/>
                    </a:cubicBezTo>
                    <a:cubicBezTo>
                      <a:pt x="1484" y="641"/>
                      <a:pt x="1442" y="590"/>
                      <a:pt x="1400" y="539"/>
                    </a:cubicBezTo>
                    <a:cubicBezTo>
                      <a:pt x="1321" y="444"/>
                      <a:pt x="1235" y="347"/>
                      <a:pt x="1132" y="276"/>
                    </a:cubicBezTo>
                    <a:cubicBezTo>
                      <a:pt x="1057" y="225"/>
                      <a:pt x="978" y="189"/>
                      <a:pt x="901" y="163"/>
                    </a:cubicBezTo>
                    <a:cubicBezTo>
                      <a:pt x="827" y="136"/>
                      <a:pt x="754" y="118"/>
                      <a:pt x="677" y="98"/>
                    </a:cubicBezTo>
                    <a:cubicBezTo>
                      <a:pt x="600" y="78"/>
                      <a:pt x="518" y="57"/>
                      <a:pt x="434" y="41"/>
                    </a:cubicBezTo>
                    <a:cubicBezTo>
                      <a:pt x="288" y="13"/>
                      <a:pt x="129" y="0"/>
                      <a:pt x="0" y="69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g2fbba46b83f_0_1434"/>
              <p:cNvSpPr/>
              <p:nvPr/>
            </p:nvSpPr>
            <p:spPr>
              <a:xfrm>
                <a:off x="973138" y="3387725"/>
                <a:ext cx="7085009" cy="2959100"/>
              </a:xfrm>
              <a:custGeom>
                <a:rect b="b" l="l" r="r" t="t"/>
                <a:pathLst>
                  <a:path extrusionOk="0" h="1235" w="2958">
                    <a:moveTo>
                      <a:pt x="2958" y="811"/>
                    </a:moveTo>
                    <a:cubicBezTo>
                      <a:pt x="2861" y="900"/>
                      <a:pt x="2753" y="985"/>
                      <a:pt x="2639" y="1068"/>
                    </a:cubicBezTo>
                    <a:cubicBezTo>
                      <a:pt x="2589" y="1104"/>
                      <a:pt x="2538" y="1139"/>
                      <a:pt x="2485" y="1168"/>
                    </a:cubicBezTo>
                    <a:cubicBezTo>
                      <a:pt x="2456" y="1183"/>
                      <a:pt x="2426" y="1196"/>
                      <a:pt x="2395" y="1206"/>
                    </a:cubicBezTo>
                    <a:cubicBezTo>
                      <a:pt x="2328" y="1228"/>
                      <a:pt x="2260" y="1235"/>
                      <a:pt x="2187" y="1232"/>
                    </a:cubicBezTo>
                    <a:cubicBezTo>
                      <a:pt x="2146" y="1230"/>
                      <a:pt x="2104" y="1225"/>
                      <a:pt x="2059" y="1216"/>
                    </a:cubicBezTo>
                    <a:cubicBezTo>
                      <a:pt x="2008" y="1205"/>
                      <a:pt x="1956" y="1187"/>
                      <a:pt x="1909" y="1157"/>
                    </a:cubicBezTo>
                    <a:cubicBezTo>
                      <a:pt x="1865" y="1130"/>
                      <a:pt x="1830" y="1092"/>
                      <a:pt x="1795" y="1055"/>
                    </a:cubicBezTo>
                    <a:cubicBezTo>
                      <a:pt x="1698" y="955"/>
                      <a:pt x="1612" y="843"/>
                      <a:pt x="1525" y="734"/>
                    </a:cubicBezTo>
                    <a:cubicBezTo>
                      <a:pt x="1483" y="682"/>
                      <a:pt x="1441" y="632"/>
                      <a:pt x="1398" y="581"/>
                    </a:cubicBezTo>
                    <a:cubicBezTo>
                      <a:pt x="1317" y="487"/>
                      <a:pt x="1231" y="392"/>
                      <a:pt x="1129" y="319"/>
                    </a:cubicBezTo>
                    <a:cubicBezTo>
                      <a:pt x="1054" y="266"/>
                      <a:pt x="976" y="227"/>
                      <a:pt x="901" y="196"/>
                    </a:cubicBezTo>
                    <a:cubicBezTo>
                      <a:pt x="827" y="166"/>
                      <a:pt x="754" y="143"/>
                      <a:pt x="678" y="119"/>
                    </a:cubicBezTo>
                    <a:cubicBezTo>
                      <a:pt x="601" y="95"/>
                      <a:pt x="520" y="70"/>
                      <a:pt x="436" y="51"/>
                    </a:cubicBezTo>
                    <a:cubicBezTo>
                      <a:pt x="291" y="17"/>
                      <a:pt x="131" y="0"/>
                      <a:pt x="0" y="65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g2fbba46b83f_0_1434"/>
              <p:cNvSpPr/>
              <p:nvPr/>
            </p:nvSpPr>
            <p:spPr>
              <a:xfrm>
                <a:off x="957263" y="3352800"/>
                <a:ext cx="7089777" cy="3067050"/>
              </a:xfrm>
              <a:custGeom>
                <a:rect b="b" l="l" r="r" t="t"/>
                <a:pathLst>
                  <a:path extrusionOk="0" h="1280" w="2960">
                    <a:moveTo>
                      <a:pt x="2960" y="904"/>
                    </a:moveTo>
                    <a:cubicBezTo>
                      <a:pt x="2859" y="984"/>
                      <a:pt x="2749" y="1063"/>
                      <a:pt x="2634" y="1138"/>
                    </a:cubicBezTo>
                    <a:cubicBezTo>
                      <a:pt x="2584" y="1171"/>
                      <a:pt x="2532" y="1203"/>
                      <a:pt x="2478" y="1228"/>
                    </a:cubicBezTo>
                    <a:cubicBezTo>
                      <a:pt x="2449" y="1242"/>
                      <a:pt x="2419" y="1253"/>
                      <a:pt x="2388" y="1261"/>
                    </a:cubicBezTo>
                    <a:cubicBezTo>
                      <a:pt x="2321" y="1279"/>
                      <a:pt x="2254" y="1280"/>
                      <a:pt x="2183" y="1273"/>
                    </a:cubicBezTo>
                    <a:cubicBezTo>
                      <a:pt x="2143" y="1269"/>
                      <a:pt x="2102" y="1262"/>
                      <a:pt x="2059" y="1252"/>
                    </a:cubicBezTo>
                    <a:cubicBezTo>
                      <a:pt x="2009" y="1239"/>
                      <a:pt x="1958" y="1221"/>
                      <a:pt x="1913" y="1192"/>
                    </a:cubicBezTo>
                    <a:cubicBezTo>
                      <a:pt x="1870" y="1165"/>
                      <a:pt x="1835" y="1130"/>
                      <a:pt x="1800" y="1094"/>
                    </a:cubicBezTo>
                    <a:cubicBezTo>
                      <a:pt x="1701" y="995"/>
                      <a:pt x="1614" y="884"/>
                      <a:pt x="1525" y="776"/>
                    </a:cubicBezTo>
                    <a:cubicBezTo>
                      <a:pt x="1483" y="725"/>
                      <a:pt x="1440" y="674"/>
                      <a:pt x="1397" y="625"/>
                    </a:cubicBezTo>
                    <a:cubicBezTo>
                      <a:pt x="1314" y="531"/>
                      <a:pt x="1226" y="437"/>
                      <a:pt x="1125" y="362"/>
                    </a:cubicBezTo>
                    <a:cubicBezTo>
                      <a:pt x="1052" y="308"/>
                      <a:pt x="975" y="266"/>
                      <a:pt x="900" y="231"/>
                    </a:cubicBezTo>
                    <a:cubicBezTo>
                      <a:pt x="827" y="197"/>
                      <a:pt x="755" y="169"/>
                      <a:pt x="679" y="141"/>
                    </a:cubicBezTo>
                    <a:cubicBezTo>
                      <a:pt x="602" y="113"/>
                      <a:pt x="521" y="84"/>
                      <a:pt x="438" y="62"/>
                    </a:cubicBezTo>
                    <a:cubicBezTo>
                      <a:pt x="294" y="23"/>
                      <a:pt x="133" y="0"/>
                      <a:pt x="0" y="62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g2fbba46b83f_0_1434"/>
              <p:cNvSpPr/>
              <p:nvPr/>
            </p:nvSpPr>
            <p:spPr>
              <a:xfrm>
                <a:off x="939800" y="3319463"/>
                <a:ext cx="7094538" cy="3181350"/>
              </a:xfrm>
              <a:custGeom>
                <a:rect b="b" l="l" r="r" t="t"/>
                <a:pathLst>
                  <a:path extrusionOk="0" h="1328" w="2962">
                    <a:moveTo>
                      <a:pt x="2962" y="995"/>
                    </a:moveTo>
                    <a:cubicBezTo>
                      <a:pt x="2857" y="1068"/>
                      <a:pt x="2745" y="1139"/>
                      <a:pt x="2628" y="1207"/>
                    </a:cubicBezTo>
                    <a:cubicBezTo>
                      <a:pt x="2578" y="1237"/>
                      <a:pt x="2525" y="1267"/>
                      <a:pt x="2472" y="1288"/>
                    </a:cubicBezTo>
                    <a:cubicBezTo>
                      <a:pt x="2442" y="1300"/>
                      <a:pt x="2412" y="1309"/>
                      <a:pt x="2382" y="1315"/>
                    </a:cubicBezTo>
                    <a:cubicBezTo>
                      <a:pt x="2314" y="1328"/>
                      <a:pt x="2248" y="1324"/>
                      <a:pt x="2179" y="1313"/>
                    </a:cubicBezTo>
                    <a:cubicBezTo>
                      <a:pt x="2140" y="1307"/>
                      <a:pt x="2099" y="1299"/>
                      <a:pt x="2058" y="1287"/>
                    </a:cubicBezTo>
                    <a:cubicBezTo>
                      <a:pt x="2010" y="1273"/>
                      <a:pt x="1961" y="1254"/>
                      <a:pt x="1917" y="1226"/>
                    </a:cubicBezTo>
                    <a:cubicBezTo>
                      <a:pt x="1875" y="1200"/>
                      <a:pt x="1839" y="1166"/>
                      <a:pt x="1805" y="1133"/>
                    </a:cubicBezTo>
                    <a:cubicBezTo>
                      <a:pt x="1704" y="1035"/>
                      <a:pt x="1616" y="925"/>
                      <a:pt x="1525" y="817"/>
                    </a:cubicBezTo>
                    <a:cubicBezTo>
                      <a:pt x="1483" y="766"/>
                      <a:pt x="1439" y="716"/>
                      <a:pt x="1395" y="667"/>
                    </a:cubicBezTo>
                    <a:cubicBezTo>
                      <a:pt x="1311" y="574"/>
                      <a:pt x="1222" y="482"/>
                      <a:pt x="1122" y="405"/>
                    </a:cubicBezTo>
                    <a:cubicBezTo>
                      <a:pt x="1049" y="350"/>
                      <a:pt x="974" y="304"/>
                      <a:pt x="900" y="265"/>
                    </a:cubicBezTo>
                    <a:cubicBezTo>
                      <a:pt x="827" y="227"/>
                      <a:pt x="755" y="194"/>
                      <a:pt x="680" y="162"/>
                    </a:cubicBezTo>
                    <a:cubicBezTo>
                      <a:pt x="604" y="129"/>
                      <a:pt x="523" y="98"/>
                      <a:pt x="440" y="72"/>
                    </a:cubicBezTo>
                    <a:cubicBezTo>
                      <a:pt x="296" y="27"/>
                      <a:pt x="135" y="0"/>
                      <a:pt x="0" y="59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g2fbba46b83f_0_1434"/>
              <p:cNvSpPr/>
              <p:nvPr/>
            </p:nvSpPr>
            <p:spPr>
              <a:xfrm>
                <a:off x="923925" y="3282950"/>
                <a:ext cx="7096126" cy="3302001"/>
              </a:xfrm>
              <a:custGeom>
                <a:rect b="b" l="l" r="r" t="t"/>
                <a:pathLst>
                  <a:path extrusionOk="0" h="1378" w="2963">
                    <a:moveTo>
                      <a:pt x="2963" y="1088"/>
                    </a:moveTo>
                    <a:cubicBezTo>
                      <a:pt x="2855" y="1153"/>
                      <a:pt x="2741" y="1216"/>
                      <a:pt x="2623" y="1278"/>
                    </a:cubicBezTo>
                    <a:cubicBezTo>
                      <a:pt x="2572" y="1304"/>
                      <a:pt x="2519" y="1331"/>
                      <a:pt x="2465" y="1349"/>
                    </a:cubicBezTo>
                    <a:cubicBezTo>
                      <a:pt x="2436" y="1359"/>
                      <a:pt x="2405" y="1366"/>
                      <a:pt x="2375" y="1370"/>
                    </a:cubicBezTo>
                    <a:cubicBezTo>
                      <a:pt x="2308" y="1378"/>
                      <a:pt x="2242" y="1369"/>
                      <a:pt x="2175" y="1354"/>
                    </a:cubicBezTo>
                    <a:cubicBezTo>
                      <a:pt x="2136" y="1346"/>
                      <a:pt x="2097" y="1336"/>
                      <a:pt x="2057" y="1323"/>
                    </a:cubicBezTo>
                    <a:cubicBezTo>
                      <a:pt x="2011" y="1307"/>
                      <a:pt x="1964" y="1288"/>
                      <a:pt x="1921" y="1261"/>
                    </a:cubicBezTo>
                    <a:cubicBezTo>
                      <a:pt x="1879" y="1235"/>
                      <a:pt x="1844" y="1204"/>
                      <a:pt x="1809" y="1172"/>
                    </a:cubicBezTo>
                    <a:cubicBezTo>
                      <a:pt x="1706" y="1076"/>
                      <a:pt x="1617" y="966"/>
                      <a:pt x="1526" y="859"/>
                    </a:cubicBezTo>
                    <a:cubicBezTo>
                      <a:pt x="1483" y="808"/>
                      <a:pt x="1438" y="759"/>
                      <a:pt x="1393" y="710"/>
                    </a:cubicBezTo>
                    <a:cubicBezTo>
                      <a:pt x="1308" y="618"/>
                      <a:pt x="1217" y="527"/>
                      <a:pt x="1118" y="449"/>
                    </a:cubicBezTo>
                    <a:cubicBezTo>
                      <a:pt x="1047" y="392"/>
                      <a:pt x="973" y="343"/>
                      <a:pt x="899" y="300"/>
                    </a:cubicBezTo>
                    <a:cubicBezTo>
                      <a:pt x="827" y="257"/>
                      <a:pt x="756" y="220"/>
                      <a:pt x="681" y="184"/>
                    </a:cubicBezTo>
                    <a:cubicBezTo>
                      <a:pt x="605" y="147"/>
                      <a:pt x="525" y="112"/>
                      <a:pt x="442" y="83"/>
                    </a:cubicBezTo>
                    <a:cubicBezTo>
                      <a:pt x="299" y="33"/>
                      <a:pt x="137" y="0"/>
                      <a:pt x="0" y="56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g2fbba46b83f_0_1434"/>
              <p:cNvSpPr/>
              <p:nvPr/>
            </p:nvSpPr>
            <p:spPr>
              <a:xfrm>
                <a:off x="904875" y="3249613"/>
                <a:ext cx="7104059" cy="3421063"/>
              </a:xfrm>
              <a:custGeom>
                <a:rect b="b" l="l" r="r" t="t"/>
                <a:pathLst>
                  <a:path extrusionOk="0" h="1428" w="2966">
                    <a:moveTo>
                      <a:pt x="2966" y="1180"/>
                    </a:moveTo>
                    <a:cubicBezTo>
                      <a:pt x="2854" y="1237"/>
                      <a:pt x="2738" y="1293"/>
                      <a:pt x="2619" y="1347"/>
                    </a:cubicBezTo>
                    <a:cubicBezTo>
                      <a:pt x="2567" y="1371"/>
                      <a:pt x="2514" y="1394"/>
                      <a:pt x="2460" y="1409"/>
                    </a:cubicBezTo>
                    <a:cubicBezTo>
                      <a:pt x="2430" y="1417"/>
                      <a:pt x="2400" y="1423"/>
                      <a:pt x="2369" y="1424"/>
                    </a:cubicBezTo>
                    <a:cubicBezTo>
                      <a:pt x="2302" y="1428"/>
                      <a:pt x="2237" y="1413"/>
                      <a:pt x="2171" y="1394"/>
                    </a:cubicBezTo>
                    <a:cubicBezTo>
                      <a:pt x="2134" y="1384"/>
                      <a:pt x="2096" y="1372"/>
                      <a:pt x="2058" y="1358"/>
                    </a:cubicBezTo>
                    <a:cubicBezTo>
                      <a:pt x="2013" y="1341"/>
                      <a:pt x="1967" y="1321"/>
                      <a:pt x="1925" y="1295"/>
                    </a:cubicBezTo>
                    <a:cubicBezTo>
                      <a:pt x="1885" y="1270"/>
                      <a:pt x="1850" y="1240"/>
                      <a:pt x="1815" y="1210"/>
                    </a:cubicBezTo>
                    <a:cubicBezTo>
                      <a:pt x="1709" y="1116"/>
                      <a:pt x="1620" y="1006"/>
                      <a:pt x="1527" y="900"/>
                    </a:cubicBezTo>
                    <a:cubicBezTo>
                      <a:pt x="1483" y="850"/>
                      <a:pt x="1438" y="801"/>
                      <a:pt x="1392" y="753"/>
                    </a:cubicBezTo>
                    <a:cubicBezTo>
                      <a:pt x="1305" y="661"/>
                      <a:pt x="1214" y="571"/>
                      <a:pt x="1116" y="491"/>
                    </a:cubicBezTo>
                    <a:cubicBezTo>
                      <a:pt x="1045" y="433"/>
                      <a:pt x="972" y="381"/>
                      <a:pt x="899" y="333"/>
                    </a:cubicBezTo>
                    <a:cubicBezTo>
                      <a:pt x="829" y="287"/>
                      <a:pt x="757" y="245"/>
                      <a:pt x="683" y="205"/>
                    </a:cubicBezTo>
                    <a:cubicBezTo>
                      <a:pt x="607" y="164"/>
                      <a:pt x="528" y="125"/>
                      <a:pt x="445" y="93"/>
                    </a:cubicBezTo>
                    <a:cubicBezTo>
                      <a:pt x="302" y="37"/>
                      <a:pt x="140" y="0"/>
                      <a:pt x="0" y="52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g2fbba46b83f_0_1434"/>
              <p:cNvSpPr/>
              <p:nvPr/>
            </p:nvSpPr>
            <p:spPr>
              <a:xfrm>
                <a:off x="887413" y="3213100"/>
                <a:ext cx="7108827" cy="3546476"/>
              </a:xfrm>
              <a:custGeom>
                <a:rect b="b" l="l" r="r" t="t"/>
                <a:pathLst>
                  <a:path extrusionOk="0" h="1480" w="2968">
                    <a:moveTo>
                      <a:pt x="2968" y="1273"/>
                    </a:moveTo>
                    <a:cubicBezTo>
                      <a:pt x="2852" y="1322"/>
                      <a:pt x="2734" y="1370"/>
                      <a:pt x="2614" y="1417"/>
                    </a:cubicBezTo>
                    <a:cubicBezTo>
                      <a:pt x="2562" y="1438"/>
                      <a:pt x="2508" y="1458"/>
                      <a:pt x="2453" y="1470"/>
                    </a:cubicBezTo>
                    <a:cubicBezTo>
                      <a:pt x="2423" y="1476"/>
                      <a:pt x="2393" y="1480"/>
                      <a:pt x="2362" y="1479"/>
                    </a:cubicBezTo>
                    <a:cubicBezTo>
                      <a:pt x="2295" y="1478"/>
                      <a:pt x="2231" y="1458"/>
                      <a:pt x="2167" y="1435"/>
                    </a:cubicBezTo>
                    <a:cubicBezTo>
                      <a:pt x="2131" y="1423"/>
                      <a:pt x="2094" y="1409"/>
                      <a:pt x="2057" y="1394"/>
                    </a:cubicBezTo>
                    <a:cubicBezTo>
                      <a:pt x="2014" y="1376"/>
                      <a:pt x="1970" y="1355"/>
                      <a:pt x="1929" y="1330"/>
                    </a:cubicBezTo>
                    <a:cubicBezTo>
                      <a:pt x="1890" y="1306"/>
                      <a:pt x="1855" y="1278"/>
                      <a:pt x="1820" y="1249"/>
                    </a:cubicBezTo>
                    <a:cubicBezTo>
                      <a:pt x="1712" y="1157"/>
                      <a:pt x="1622" y="1047"/>
                      <a:pt x="1527" y="942"/>
                    </a:cubicBezTo>
                    <a:cubicBezTo>
                      <a:pt x="1483" y="892"/>
                      <a:pt x="1437" y="844"/>
                      <a:pt x="1391" y="796"/>
                    </a:cubicBezTo>
                    <a:cubicBezTo>
                      <a:pt x="1302" y="705"/>
                      <a:pt x="1210" y="617"/>
                      <a:pt x="1113" y="535"/>
                    </a:cubicBezTo>
                    <a:cubicBezTo>
                      <a:pt x="1042" y="475"/>
                      <a:pt x="971" y="420"/>
                      <a:pt x="899" y="368"/>
                    </a:cubicBezTo>
                    <a:cubicBezTo>
                      <a:pt x="829" y="318"/>
                      <a:pt x="758" y="271"/>
                      <a:pt x="684" y="227"/>
                    </a:cubicBezTo>
                    <a:cubicBezTo>
                      <a:pt x="608" y="182"/>
                      <a:pt x="529" y="140"/>
                      <a:pt x="447" y="104"/>
                    </a:cubicBezTo>
                    <a:cubicBezTo>
                      <a:pt x="305" y="43"/>
                      <a:pt x="142" y="0"/>
                      <a:pt x="0" y="49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g2fbba46b83f_0_1434"/>
              <p:cNvSpPr/>
              <p:nvPr/>
            </p:nvSpPr>
            <p:spPr>
              <a:xfrm>
                <a:off x="871538" y="3179763"/>
                <a:ext cx="7110414" cy="3679826"/>
              </a:xfrm>
              <a:custGeom>
                <a:rect b="b" l="l" r="r" t="t"/>
                <a:pathLst>
                  <a:path extrusionOk="0" h="1536" w="2969">
                    <a:moveTo>
                      <a:pt x="2969" y="1365"/>
                    </a:moveTo>
                    <a:cubicBezTo>
                      <a:pt x="2850" y="1406"/>
                      <a:pt x="2730" y="1447"/>
                      <a:pt x="2608" y="1487"/>
                    </a:cubicBezTo>
                    <a:cubicBezTo>
                      <a:pt x="2556" y="1504"/>
                      <a:pt x="2502" y="1521"/>
                      <a:pt x="2447" y="1530"/>
                    </a:cubicBezTo>
                    <a:cubicBezTo>
                      <a:pt x="2417" y="1534"/>
                      <a:pt x="2386" y="1536"/>
                      <a:pt x="2356" y="1533"/>
                    </a:cubicBezTo>
                    <a:cubicBezTo>
                      <a:pt x="2289" y="1527"/>
                      <a:pt x="2226" y="1502"/>
                      <a:pt x="2163" y="1476"/>
                    </a:cubicBezTo>
                    <a:cubicBezTo>
                      <a:pt x="2128" y="1461"/>
                      <a:pt x="2092" y="1445"/>
                      <a:pt x="2056" y="1429"/>
                    </a:cubicBezTo>
                    <a:cubicBezTo>
                      <a:pt x="2014" y="1409"/>
                      <a:pt x="1973" y="1388"/>
                      <a:pt x="1933" y="1364"/>
                    </a:cubicBezTo>
                    <a:cubicBezTo>
                      <a:pt x="1895" y="1340"/>
                      <a:pt x="1859" y="1314"/>
                      <a:pt x="1825" y="1287"/>
                    </a:cubicBezTo>
                    <a:cubicBezTo>
                      <a:pt x="1714" y="1197"/>
                      <a:pt x="1623" y="1087"/>
                      <a:pt x="1528" y="983"/>
                    </a:cubicBezTo>
                    <a:cubicBezTo>
                      <a:pt x="1483" y="933"/>
                      <a:pt x="1436" y="885"/>
                      <a:pt x="1389" y="838"/>
                    </a:cubicBezTo>
                    <a:cubicBezTo>
                      <a:pt x="1299" y="748"/>
                      <a:pt x="1205" y="661"/>
                      <a:pt x="1109" y="577"/>
                    </a:cubicBezTo>
                    <a:cubicBezTo>
                      <a:pt x="1040" y="517"/>
                      <a:pt x="970" y="458"/>
                      <a:pt x="898" y="402"/>
                    </a:cubicBezTo>
                    <a:cubicBezTo>
                      <a:pt x="829" y="347"/>
                      <a:pt x="758" y="296"/>
                      <a:pt x="685" y="248"/>
                    </a:cubicBezTo>
                    <a:cubicBezTo>
                      <a:pt x="610" y="198"/>
                      <a:pt x="531" y="153"/>
                      <a:pt x="449" y="114"/>
                    </a:cubicBezTo>
                    <a:cubicBezTo>
                      <a:pt x="308" y="47"/>
                      <a:pt x="144" y="0"/>
                      <a:pt x="0" y="46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3" name="Google Shape;943;g2fbba46b83f_0_1434"/>
            <p:cNvGrpSpPr/>
            <p:nvPr/>
          </p:nvGrpSpPr>
          <p:grpSpPr>
            <a:xfrm rot="8785296">
              <a:off x="-3579003" y="-1211375"/>
              <a:ext cx="5005590" cy="2513641"/>
              <a:chOff x="871538" y="3179763"/>
              <a:chExt cx="7327897" cy="3679826"/>
            </a:xfrm>
          </p:grpSpPr>
          <p:sp>
            <p:nvSpPr>
              <p:cNvPr id="944" name="Google Shape;944;g2fbba46b83f_0_1434"/>
              <p:cNvSpPr/>
              <p:nvPr/>
            </p:nvSpPr>
            <p:spPr>
              <a:xfrm>
                <a:off x="1165225" y="3278188"/>
                <a:ext cx="7034210" cy="2479676"/>
              </a:xfrm>
              <a:custGeom>
                <a:rect b="b" l="l" r="r" t="t"/>
                <a:pathLst>
                  <a:path extrusionOk="0" h="1035" w="2937">
                    <a:moveTo>
                      <a:pt x="2937" y="0"/>
                    </a:moveTo>
                    <a:cubicBezTo>
                      <a:pt x="2879" y="177"/>
                      <a:pt x="2795" y="345"/>
                      <a:pt x="2694" y="505"/>
                    </a:cubicBezTo>
                    <a:cubicBezTo>
                      <a:pt x="2650" y="575"/>
                      <a:pt x="2603" y="644"/>
                      <a:pt x="2553" y="709"/>
                    </a:cubicBezTo>
                    <a:cubicBezTo>
                      <a:pt x="2526" y="744"/>
                      <a:pt x="2497" y="780"/>
                      <a:pt x="2467" y="813"/>
                    </a:cubicBezTo>
                    <a:cubicBezTo>
                      <a:pt x="2399" y="886"/>
                      <a:pt x="2321" y="950"/>
                      <a:pt x="2230" y="989"/>
                    </a:cubicBezTo>
                    <a:cubicBezTo>
                      <a:pt x="2179" y="1012"/>
                      <a:pt x="2124" y="1027"/>
                      <a:pt x="2064" y="1031"/>
                    </a:cubicBezTo>
                    <a:cubicBezTo>
                      <a:pt x="1997" y="1035"/>
                      <a:pt x="1923" y="1024"/>
                      <a:pt x="1865" y="985"/>
                    </a:cubicBezTo>
                    <a:cubicBezTo>
                      <a:pt x="1809" y="948"/>
                      <a:pt x="1773" y="891"/>
                      <a:pt x="1739" y="837"/>
                    </a:cubicBezTo>
                    <a:cubicBezTo>
                      <a:pt x="1664" y="720"/>
                      <a:pt x="1591" y="601"/>
                      <a:pt x="1518" y="483"/>
                    </a:cubicBezTo>
                    <a:cubicBezTo>
                      <a:pt x="1484" y="427"/>
                      <a:pt x="1449" y="372"/>
                      <a:pt x="1415" y="316"/>
                    </a:cubicBezTo>
                    <a:cubicBezTo>
                      <a:pt x="1350" y="213"/>
                      <a:pt x="1277" y="104"/>
                      <a:pt x="1164" y="51"/>
                    </a:cubicBezTo>
                    <a:cubicBezTo>
                      <a:pt x="1080" y="12"/>
                      <a:pt x="987" y="11"/>
                      <a:pt x="904" y="25"/>
                    </a:cubicBezTo>
                    <a:cubicBezTo>
                      <a:pt x="822" y="40"/>
                      <a:pt x="746" y="69"/>
                      <a:pt x="665" y="90"/>
                    </a:cubicBezTo>
                    <a:cubicBezTo>
                      <a:pt x="584" y="110"/>
                      <a:pt x="497" y="124"/>
                      <a:pt x="411" y="140"/>
                    </a:cubicBezTo>
                    <a:cubicBezTo>
                      <a:pt x="259" y="169"/>
                      <a:pt x="107" y="205"/>
                      <a:pt x="0" y="307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g2fbba46b83f_0_1434"/>
              <p:cNvSpPr/>
              <p:nvPr/>
            </p:nvSpPr>
            <p:spPr>
              <a:xfrm>
                <a:off x="1146175" y="3362325"/>
                <a:ext cx="7042153" cy="2441575"/>
              </a:xfrm>
              <a:custGeom>
                <a:rect b="b" l="l" r="r" t="t"/>
                <a:pathLst>
                  <a:path extrusionOk="0" h="1019" w="2940">
                    <a:moveTo>
                      <a:pt x="2940" y="43"/>
                    </a:moveTo>
                    <a:cubicBezTo>
                      <a:pt x="2878" y="211"/>
                      <a:pt x="2792" y="373"/>
                      <a:pt x="2690" y="526"/>
                    </a:cubicBezTo>
                    <a:cubicBezTo>
                      <a:pt x="2645" y="593"/>
                      <a:pt x="2598" y="658"/>
                      <a:pt x="2548" y="720"/>
                    </a:cubicBezTo>
                    <a:cubicBezTo>
                      <a:pt x="2520" y="754"/>
                      <a:pt x="2492" y="787"/>
                      <a:pt x="2461" y="818"/>
                    </a:cubicBezTo>
                    <a:cubicBezTo>
                      <a:pt x="2393" y="886"/>
                      <a:pt x="2316" y="945"/>
                      <a:pt x="2227" y="981"/>
                    </a:cubicBezTo>
                    <a:cubicBezTo>
                      <a:pt x="2177" y="1001"/>
                      <a:pt x="2123" y="1014"/>
                      <a:pt x="2064" y="1017"/>
                    </a:cubicBezTo>
                    <a:cubicBezTo>
                      <a:pt x="1998" y="1019"/>
                      <a:pt x="1927" y="1008"/>
                      <a:pt x="1870" y="970"/>
                    </a:cubicBezTo>
                    <a:cubicBezTo>
                      <a:pt x="1815" y="934"/>
                      <a:pt x="1779" y="879"/>
                      <a:pt x="1744" y="826"/>
                    </a:cubicBezTo>
                    <a:cubicBezTo>
                      <a:pt x="1668" y="710"/>
                      <a:pt x="1594" y="593"/>
                      <a:pt x="1519" y="475"/>
                    </a:cubicBezTo>
                    <a:cubicBezTo>
                      <a:pt x="1485" y="420"/>
                      <a:pt x="1449" y="365"/>
                      <a:pt x="1414" y="310"/>
                    </a:cubicBezTo>
                    <a:cubicBezTo>
                      <a:pt x="1348" y="207"/>
                      <a:pt x="1273" y="99"/>
                      <a:pt x="1161" y="45"/>
                    </a:cubicBezTo>
                    <a:cubicBezTo>
                      <a:pt x="1079" y="5"/>
                      <a:pt x="987" y="0"/>
                      <a:pt x="905" y="10"/>
                    </a:cubicBezTo>
                    <a:cubicBezTo>
                      <a:pt x="823" y="20"/>
                      <a:pt x="747" y="45"/>
                      <a:pt x="667" y="61"/>
                    </a:cubicBezTo>
                    <a:cubicBezTo>
                      <a:pt x="586" y="78"/>
                      <a:pt x="500" y="88"/>
                      <a:pt x="414" y="101"/>
                    </a:cubicBezTo>
                    <a:cubicBezTo>
                      <a:pt x="262" y="124"/>
                      <a:pt x="110" y="155"/>
                      <a:pt x="0" y="254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g2fbba46b83f_0_1434"/>
              <p:cNvSpPr/>
              <p:nvPr/>
            </p:nvSpPr>
            <p:spPr>
              <a:xfrm>
                <a:off x="1128713" y="3419475"/>
                <a:ext cx="7045327" cy="2432049"/>
              </a:xfrm>
              <a:custGeom>
                <a:rect b="b" l="l" r="r" t="t"/>
                <a:pathLst>
                  <a:path extrusionOk="0" h="1015" w="2941">
                    <a:moveTo>
                      <a:pt x="2941" y="97"/>
                    </a:moveTo>
                    <a:cubicBezTo>
                      <a:pt x="2876" y="257"/>
                      <a:pt x="2787" y="411"/>
                      <a:pt x="2684" y="557"/>
                    </a:cubicBezTo>
                    <a:cubicBezTo>
                      <a:pt x="2639" y="621"/>
                      <a:pt x="2591" y="683"/>
                      <a:pt x="2541" y="742"/>
                    </a:cubicBezTo>
                    <a:cubicBezTo>
                      <a:pt x="2514" y="774"/>
                      <a:pt x="2485" y="805"/>
                      <a:pt x="2454" y="834"/>
                    </a:cubicBezTo>
                    <a:cubicBezTo>
                      <a:pt x="2386" y="898"/>
                      <a:pt x="2310" y="951"/>
                      <a:pt x="2223" y="983"/>
                    </a:cubicBezTo>
                    <a:cubicBezTo>
                      <a:pt x="2174" y="1001"/>
                      <a:pt x="2121" y="1012"/>
                      <a:pt x="2064" y="1014"/>
                    </a:cubicBezTo>
                    <a:cubicBezTo>
                      <a:pt x="1999" y="1015"/>
                      <a:pt x="1930" y="1003"/>
                      <a:pt x="1873" y="966"/>
                    </a:cubicBezTo>
                    <a:cubicBezTo>
                      <a:pt x="1820" y="931"/>
                      <a:pt x="1784" y="877"/>
                      <a:pt x="1749" y="826"/>
                    </a:cubicBezTo>
                    <a:cubicBezTo>
                      <a:pt x="1671" y="712"/>
                      <a:pt x="1595" y="595"/>
                      <a:pt x="1520" y="478"/>
                    </a:cubicBezTo>
                    <a:cubicBezTo>
                      <a:pt x="1484" y="423"/>
                      <a:pt x="1448" y="368"/>
                      <a:pt x="1412" y="314"/>
                    </a:cubicBezTo>
                    <a:cubicBezTo>
                      <a:pt x="1345" y="212"/>
                      <a:pt x="1269" y="105"/>
                      <a:pt x="1158" y="49"/>
                    </a:cubicBezTo>
                    <a:cubicBezTo>
                      <a:pt x="1076" y="8"/>
                      <a:pt x="986" y="0"/>
                      <a:pt x="904" y="6"/>
                    </a:cubicBezTo>
                    <a:cubicBezTo>
                      <a:pt x="823" y="12"/>
                      <a:pt x="748" y="32"/>
                      <a:pt x="668" y="44"/>
                    </a:cubicBezTo>
                    <a:cubicBezTo>
                      <a:pt x="588" y="57"/>
                      <a:pt x="502" y="63"/>
                      <a:pt x="416" y="73"/>
                    </a:cubicBezTo>
                    <a:cubicBezTo>
                      <a:pt x="265" y="90"/>
                      <a:pt x="112" y="117"/>
                      <a:pt x="0" y="212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g2fbba46b83f_0_1434"/>
              <p:cNvSpPr/>
              <p:nvPr/>
            </p:nvSpPr>
            <p:spPr>
              <a:xfrm>
                <a:off x="1112838" y="3476625"/>
                <a:ext cx="7048500" cy="2422525"/>
              </a:xfrm>
              <a:custGeom>
                <a:rect b="b" l="l" r="r" t="t"/>
                <a:pathLst>
                  <a:path extrusionOk="0" h="1011" w="2943">
                    <a:moveTo>
                      <a:pt x="2943" y="151"/>
                    </a:moveTo>
                    <a:cubicBezTo>
                      <a:pt x="2874" y="303"/>
                      <a:pt x="2783" y="449"/>
                      <a:pt x="2679" y="588"/>
                    </a:cubicBezTo>
                    <a:cubicBezTo>
                      <a:pt x="2634" y="649"/>
                      <a:pt x="2585" y="708"/>
                      <a:pt x="2535" y="764"/>
                    </a:cubicBezTo>
                    <a:cubicBezTo>
                      <a:pt x="2507" y="794"/>
                      <a:pt x="2478" y="823"/>
                      <a:pt x="2447" y="850"/>
                    </a:cubicBezTo>
                    <a:cubicBezTo>
                      <a:pt x="2379" y="909"/>
                      <a:pt x="2304" y="957"/>
                      <a:pt x="2219" y="985"/>
                    </a:cubicBezTo>
                    <a:cubicBezTo>
                      <a:pt x="2171" y="1001"/>
                      <a:pt x="2119" y="1010"/>
                      <a:pt x="2063" y="1011"/>
                    </a:cubicBezTo>
                    <a:cubicBezTo>
                      <a:pt x="2000" y="1011"/>
                      <a:pt x="1932" y="998"/>
                      <a:pt x="1877" y="962"/>
                    </a:cubicBezTo>
                    <a:cubicBezTo>
                      <a:pt x="1824" y="927"/>
                      <a:pt x="1789" y="875"/>
                      <a:pt x="1754" y="826"/>
                    </a:cubicBezTo>
                    <a:cubicBezTo>
                      <a:pt x="1674" y="713"/>
                      <a:pt x="1597" y="597"/>
                      <a:pt x="1520" y="481"/>
                    </a:cubicBezTo>
                    <a:cubicBezTo>
                      <a:pt x="1484" y="426"/>
                      <a:pt x="1447" y="372"/>
                      <a:pt x="1410" y="318"/>
                    </a:cubicBezTo>
                    <a:cubicBezTo>
                      <a:pt x="1341" y="218"/>
                      <a:pt x="1265" y="112"/>
                      <a:pt x="1154" y="54"/>
                    </a:cubicBezTo>
                    <a:cubicBezTo>
                      <a:pt x="1073" y="11"/>
                      <a:pt x="984" y="0"/>
                      <a:pt x="904" y="2"/>
                    </a:cubicBezTo>
                    <a:cubicBezTo>
                      <a:pt x="823" y="4"/>
                      <a:pt x="748" y="19"/>
                      <a:pt x="669" y="27"/>
                    </a:cubicBezTo>
                    <a:cubicBezTo>
                      <a:pt x="589" y="36"/>
                      <a:pt x="503" y="39"/>
                      <a:pt x="418" y="45"/>
                    </a:cubicBezTo>
                    <a:cubicBezTo>
                      <a:pt x="268" y="57"/>
                      <a:pt x="114" y="78"/>
                      <a:pt x="0" y="17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g2fbba46b83f_0_1434"/>
              <p:cNvSpPr/>
              <p:nvPr/>
            </p:nvSpPr>
            <p:spPr>
              <a:xfrm>
                <a:off x="1095375" y="3522663"/>
                <a:ext cx="7054851" cy="2428875"/>
              </a:xfrm>
              <a:custGeom>
                <a:rect b="b" l="l" r="r" t="t"/>
                <a:pathLst>
                  <a:path extrusionOk="0" h="1014" w="2945">
                    <a:moveTo>
                      <a:pt x="2945" y="210"/>
                    </a:moveTo>
                    <a:cubicBezTo>
                      <a:pt x="2872" y="354"/>
                      <a:pt x="2779" y="493"/>
                      <a:pt x="2674" y="625"/>
                    </a:cubicBezTo>
                    <a:cubicBezTo>
                      <a:pt x="2628" y="682"/>
                      <a:pt x="2579" y="739"/>
                      <a:pt x="2528" y="791"/>
                    </a:cubicBezTo>
                    <a:cubicBezTo>
                      <a:pt x="2500" y="819"/>
                      <a:pt x="2471" y="846"/>
                      <a:pt x="2441" y="870"/>
                    </a:cubicBezTo>
                    <a:cubicBezTo>
                      <a:pt x="2373" y="925"/>
                      <a:pt x="2299" y="968"/>
                      <a:pt x="2215" y="992"/>
                    </a:cubicBezTo>
                    <a:cubicBezTo>
                      <a:pt x="2167" y="1006"/>
                      <a:pt x="2117" y="1014"/>
                      <a:pt x="2062" y="1013"/>
                    </a:cubicBezTo>
                    <a:cubicBezTo>
                      <a:pt x="2001" y="1011"/>
                      <a:pt x="1935" y="998"/>
                      <a:pt x="1881" y="963"/>
                    </a:cubicBezTo>
                    <a:cubicBezTo>
                      <a:pt x="1829" y="929"/>
                      <a:pt x="1794" y="879"/>
                      <a:pt x="1759" y="831"/>
                    </a:cubicBezTo>
                    <a:cubicBezTo>
                      <a:pt x="1677" y="720"/>
                      <a:pt x="1599" y="604"/>
                      <a:pt x="1520" y="489"/>
                    </a:cubicBezTo>
                    <a:cubicBezTo>
                      <a:pt x="1484" y="435"/>
                      <a:pt x="1446" y="381"/>
                      <a:pt x="1409" y="327"/>
                    </a:cubicBezTo>
                    <a:cubicBezTo>
                      <a:pt x="1338" y="228"/>
                      <a:pt x="1260" y="123"/>
                      <a:pt x="1151" y="63"/>
                    </a:cubicBezTo>
                    <a:cubicBezTo>
                      <a:pt x="1071" y="19"/>
                      <a:pt x="983" y="4"/>
                      <a:pt x="903" y="2"/>
                    </a:cubicBezTo>
                    <a:cubicBezTo>
                      <a:pt x="824" y="0"/>
                      <a:pt x="749" y="11"/>
                      <a:pt x="670" y="15"/>
                    </a:cubicBezTo>
                    <a:cubicBezTo>
                      <a:pt x="590" y="20"/>
                      <a:pt x="505" y="19"/>
                      <a:pt x="420" y="22"/>
                    </a:cubicBezTo>
                    <a:cubicBezTo>
                      <a:pt x="270" y="28"/>
                      <a:pt x="116" y="45"/>
                      <a:pt x="0" y="134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g2fbba46b83f_0_1434"/>
              <p:cNvSpPr/>
              <p:nvPr/>
            </p:nvSpPr>
            <p:spPr>
              <a:xfrm>
                <a:off x="1079500" y="3560763"/>
                <a:ext cx="7056436" cy="2444749"/>
              </a:xfrm>
              <a:custGeom>
                <a:rect b="b" l="l" r="r" t="t"/>
                <a:pathLst>
                  <a:path extrusionOk="0" h="1020" w="2946">
                    <a:moveTo>
                      <a:pt x="2946" y="271"/>
                    </a:moveTo>
                    <a:cubicBezTo>
                      <a:pt x="2870" y="408"/>
                      <a:pt x="2775" y="539"/>
                      <a:pt x="2669" y="664"/>
                    </a:cubicBezTo>
                    <a:cubicBezTo>
                      <a:pt x="2622" y="719"/>
                      <a:pt x="2573" y="772"/>
                      <a:pt x="2522" y="820"/>
                    </a:cubicBezTo>
                    <a:cubicBezTo>
                      <a:pt x="2494" y="847"/>
                      <a:pt x="2464" y="872"/>
                      <a:pt x="2434" y="894"/>
                    </a:cubicBezTo>
                    <a:cubicBezTo>
                      <a:pt x="2366" y="945"/>
                      <a:pt x="2293" y="982"/>
                      <a:pt x="2210" y="1002"/>
                    </a:cubicBezTo>
                    <a:cubicBezTo>
                      <a:pt x="2164" y="1014"/>
                      <a:pt x="2114" y="1020"/>
                      <a:pt x="2061" y="1018"/>
                    </a:cubicBezTo>
                    <a:cubicBezTo>
                      <a:pt x="2002" y="1015"/>
                      <a:pt x="1938" y="1001"/>
                      <a:pt x="1885" y="966"/>
                    </a:cubicBezTo>
                    <a:cubicBezTo>
                      <a:pt x="1834" y="934"/>
                      <a:pt x="1799" y="885"/>
                      <a:pt x="1764" y="839"/>
                    </a:cubicBezTo>
                    <a:cubicBezTo>
                      <a:pt x="1680" y="729"/>
                      <a:pt x="1600" y="614"/>
                      <a:pt x="1521" y="500"/>
                    </a:cubicBezTo>
                    <a:cubicBezTo>
                      <a:pt x="1483" y="446"/>
                      <a:pt x="1445" y="393"/>
                      <a:pt x="1407" y="340"/>
                    </a:cubicBezTo>
                    <a:cubicBezTo>
                      <a:pt x="1335" y="241"/>
                      <a:pt x="1256" y="138"/>
                      <a:pt x="1147" y="76"/>
                    </a:cubicBezTo>
                    <a:cubicBezTo>
                      <a:pt x="1068" y="31"/>
                      <a:pt x="982" y="12"/>
                      <a:pt x="902" y="6"/>
                    </a:cubicBezTo>
                    <a:cubicBezTo>
                      <a:pt x="824" y="0"/>
                      <a:pt x="749" y="6"/>
                      <a:pt x="671" y="6"/>
                    </a:cubicBezTo>
                    <a:cubicBezTo>
                      <a:pt x="591" y="6"/>
                      <a:pt x="507" y="2"/>
                      <a:pt x="422" y="2"/>
                    </a:cubicBezTo>
                    <a:cubicBezTo>
                      <a:pt x="273" y="3"/>
                      <a:pt x="118" y="14"/>
                      <a:pt x="0" y="10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g2fbba46b83f_0_1434"/>
              <p:cNvSpPr/>
              <p:nvPr/>
            </p:nvSpPr>
            <p:spPr>
              <a:xfrm>
                <a:off x="1060450" y="3543300"/>
                <a:ext cx="7062789" cy="2514600"/>
              </a:xfrm>
              <a:custGeom>
                <a:rect b="b" l="l" r="r" t="t"/>
                <a:pathLst>
                  <a:path extrusionOk="0" h="1049" w="2949">
                    <a:moveTo>
                      <a:pt x="2949" y="356"/>
                    </a:moveTo>
                    <a:cubicBezTo>
                      <a:pt x="2869" y="485"/>
                      <a:pt x="2772" y="608"/>
                      <a:pt x="2664" y="726"/>
                    </a:cubicBezTo>
                    <a:cubicBezTo>
                      <a:pt x="2617" y="778"/>
                      <a:pt x="2568" y="828"/>
                      <a:pt x="2516" y="873"/>
                    </a:cubicBezTo>
                    <a:cubicBezTo>
                      <a:pt x="2488" y="898"/>
                      <a:pt x="2459" y="921"/>
                      <a:pt x="2428" y="941"/>
                    </a:cubicBezTo>
                    <a:cubicBezTo>
                      <a:pt x="2360" y="987"/>
                      <a:pt x="2288" y="1019"/>
                      <a:pt x="2207" y="1036"/>
                    </a:cubicBezTo>
                    <a:cubicBezTo>
                      <a:pt x="2162" y="1045"/>
                      <a:pt x="2113" y="1049"/>
                      <a:pt x="2062" y="1046"/>
                    </a:cubicBezTo>
                    <a:cubicBezTo>
                      <a:pt x="2003" y="1042"/>
                      <a:pt x="1941" y="1027"/>
                      <a:pt x="1890" y="993"/>
                    </a:cubicBezTo>
                    <a:cubicBezTo>
                      <a:pt x="1840" y="961"/>
                      <a:pt x="1805" y="915"/>
                      <a:pt x="1770" y="870"/>
                    </a:cubicBezTo>
                    <a:cubicBezTo>
                      <a:pt x="1684" y="762"/>
                      <a:pt x="1603" y="647"/>
                      <a:pt x="1522" y="534"/>
                    </a:cubicBezTo>
                    <a:cubicBezTo>
                      <a:pt x="1484" y="480"/>
                      <a:pt x="1445" y="428"/>
                      <a:pt x="1406" y="375"/>
                    </a:cubicBezTo>
                    <a:cubicBezTo>
                      <a:pt x="1333" y="277"/>
                      <a:pt x="1252" y="175"/>
                      <a:pt x="1145" y="111"/>
                    </a:cubicBezTo>
                    <a:cubicBezTo>
                      <a:pt x="1066" y="65"/>
                      <a:pt x="982" y="43"/>
                      <a:pt x="903" y="33"/>
                    </a:cubicBezTo>
                    <a:cubicBezTo>
                      <a:pt x="825" y="23"/>
                      <a:pt x="751" y="24"/>
                      <a:pt x="673" y="20"/>
                    </a:cubicBezTo>
                    <a:cubicBezTo>
                      <a:pt x="594" y="16"/>
                      <a:pt x="510" y="9"/>
                      <a:pt x="425" y="5"/>
                    </a:cubicBezTo>
                    <a:cubicBezTo>
                      <a:pt x="277" y="0"/>
                      <a:pt x="121" y="7"/>
                      <a:pt x="0" y="89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g2fbba46b83f_0_1434"/>
              <p:cNvSpPr/>
              <p:nvPr/>
            </p:nvSpPr>
            <p:spPr>
              <a:xfrm>
                <a:off x="1042988" y="3519488"/>
                <a:ext cx="7069135" cy="2590800"/>
              </a:xfrm>
              <a:custGeom>
                <a:rect b="b" l="l" r="r" t="t"/>
                <a:pathLst>
                  <a:path extrusionOk="0" h="1081" w="2951">
                    <a:moveTo>
                      <a:pt x="2951" y="444"/>
                    </a:moveTo>
                    <a:cubicBezTo>
                      <a:pt x="2867" y="565"/>
                      <a:pt x="2768" y="681"/>
                      <a:pt x="2659" y="792"/>
                    </a:cubicBezTo>
                    <a:cubicBezTo>
                      <a:pt x="2612" y="840"/>
                      <a:pt x="2561" y="887"/>
                      <a:pt x="2510" y="929"/>
                    </a:cubicBezTo>
                    <a:cubicBezTo>
                      <a:pt x="2481" y="952"/>
                      <a:pt x="2452" y="973"/>
                      <a:pt x="2421" y="991"/>
                    </a:cubicBezTo>
                    <a:cubicBezTo>
                      <a:pt x="2354" y="1032"/>
                      <a:pt x="2282" y="1059"/>
                      <a:pt x="2203" y="1072"/>
                    </a:cubicBezTo>
                    <a:cubicBezTo>
                      <a:pt x="2158" y="1079"/>
                      <a:pt x="2111" y="1081"/>
                      <a:pt x="2061" y="1077"/>
                    </a:cubicBezTo>
                    <a:cubicBezTo>
                      <a:pt x="2004" y="1071"/>
                      <a:pt x="1944" y="1056"/>
                      <a:pt x="1893" y="1023"/>
                    </a:cubicBezTo>
                    <a:cubicBezTo>
                      <a:pt x="1845" y="992"/>
                      <a:pt x="1810" y="947"/>
                      <a:pt x="1774" y="904"/>
                    </a:cubicBezTo>
                    <a:cubicBezTo>
                      <a:pt x="1687" y="797"/>
                      <a:pt x="1605" y="684"/>
                      <a:pt x="1522" y="571"/>
                    </a:cubicBezTo>
                    <a:cubicBezTo>
                      <a:pt x="1484" y="518"/>
                      <a:pt x="1444" y="465"/>
                      <a:pt x="1404" y="413"/>
                    </a:cubicBezTo>
                    <a:cubicBezTo>
                      <a:pt x="1329" y="316"/>
                      <a:pt x="1248" y="215"/>
                      <a:pt x="1142" y="150"/>
                    </a:cubicBezTo>
                    <a:cubicBezTo>
                      <a:pt x="1064" y="102"/>
                      <a:pt x="980" y="77"/>
                      <a:pt x="902" y="62"/>
                    </a:cubicBezTo>
                    <a:cubicBezTo>
                      <a:pt x="825" y="48"/>
                      <a:pt x="751" y="45"/>
                      <a:pt x="674" y="37"/>
                    </a:cubicBezTo>
                    <a:cubicBezTo>
                      <a:pt x="595" y="29"/>
                      <a:pt x="511" y="18"/>
                      <a:pt x="427" y="11"/>
                    </a:cubicBezTo>
                    <a:cubicBezTo>
                      <a:pt x="279" y="0"/>
                      <a:pt x="123" y="3"/>
                      <a:pt x="0" y="81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g2fbba46b83f_0_1434"/>
              <p:cNvSpPr/>
              <p:nvPr/>
            </p:nvSpPr>
            <p:spPr>
              <a:xfrm>
                <a:off x="1027113" y="3490913"/>
                <a:ext cx="7070726" cy="2674938"/>
              </a:xfrm>
              <a:custGeom>
                <a:rect b="b" l="l" r="r" t="t"/>
                <a:pathLst>
                  <a:path extrusionOk="0" h="1116" w="2952">
                    <a:moveTo>
                      <a:pt x="2952" y="534"/>
                    </a:moveTo>
                    <a:cubicBezTo>
                      <a:pt x="2865" y="647"/>
                      <a:pt x="2764" y="755"/>
                      <a:pt x="2654" y="859"/>
                    </a:cubicBezTo>
                    <a:cubicBezTo>
                      <a:pt x="2606" y="904"/>
                      <a:pt x="2555" y="949"/>
                      <a:pt x="2503" y="987"/>
                    </a:cubicBezTo>
                    <a:cubicBezTo>
                      <a:pt x="2475" y="1008"/>
                      <a:pt x="2445" y="1027"/>
                      <a:pt x="2414" y="1043"/>
                    </a:cubicBezTo>
                    <a:cubicBezTo>
                      <a:pt x="2347" y="1079"/>
                      <a:pt x="2276" y="1101"/>
                      <a:pt x="2199" y="1110"/>
                    </a:cubicBezTo>
                    <a:cubicBezTo>
                      <a:pt x="2155" y="1115"/>
                      <a:pt x="2109" y="1116"/>
                      <a:pt x="2060" y="1110"/>
                    </a:cubicBezTo>
                    <a:cubicBezTo>
                      <a:pt x="2005" y="1103"/>
                      <a:pt x="1947" y="1087"/>
                      <a:pt x="1897" y="1055"/>
                    </a:cubicBezTo>
                    <a:cubicBezTo>
                      <a:pt x="1849" y="1025"/>
                      <a:pt x="1814" y="982"/>
                      <a:pt x="1779" y="940"/>
                    </a:cubicBezTo>
                    <a:cubicBezTo>
                      <a:pt x="1690" y="835"/>
                      <a:pt x="1606" y="722"/>
                      <a:pt x="1523" y="610"/>
                    </a:cubicBezTo>
                    <a:cubicBezTo>
                      <a:pt x="1483" y="557"/>
                      <a:pt x="1443" y="505"/>
                      <a:pt x="1403" y="454"/>
                    </a:cubicBezTo>
                    <a:cubicBezTo>
                      <a:pt x="1326" y="357"/>
                      <a:pt x="1243" y="258"/>
                      <a:pt x="1138" y="190"/>
                    </a:cubicBezTo>
                    <a:cubicBezTo>
                      <a:pt x="1061" y="141"/>
                      <a:pt x="979" y="113"/>
                      <a:pt x="902" y="94"/>
                    </a:cubicBezTo>
                    <a:cubicBezTo>
                      <a:pt x="825" y="76"/>
                      <a:pt x="752" y="67"/>
                      <a:pt x="675" y="56"/>
                    </a:cubicBezTo>
                    <a:cubicBezTo>
                      <a:pt x="596" y="44"/>
                      <a:pt x="513" y="29"/>
                      <a:pt x="429" y="19"/>
                    </a:cubicBezTo>
                    <a:cubicBezTo>
                      <a:pt x="282" y="3"/>
                      <a:pt x="124" y="0"/>
                      <a:pt x="0" y="76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g2fbba46b83f_0_1434"/>
              <p:cNvSpPr/>
              <p:nvPr/>
            </p:nvSpPr>
            <p:spPr>
              <a:xfrm>
                <a:off x="1009650" y="3457575"/>
                <a:ext cx="7075487" cy="2762251"/>
              </a:xfrm>
              <a:custGeom>
                <a:rect b="b" l="l" r="r" t="t"/>
                <a:pathLst>
                  <a:path extrusionOk="0" h="1153" w="2954">
                    <a:moveTo>
                      <a:pt x="2954" y="626"/>
                    </a:moveTo>
                    <a:cubicBezTo>
                      <a:pt x="2863" y="731"/>
                      <a:pt x="2760" y="832"/>
                      <a:pt x="2648" y="928"/>
                    </a:cubicBezTo>
                    <a:cubicBezTo>
                      <a:pt x="2600" y="970"/>
                      <a:pt x="2549" y="1012"/>
                      <a:pt x="2497" y="1047"/>
                    </a:cubicBezTo>
                    <a:cubicBezTo>
                      <a:pt x="2468" y="1066"/>
                      <a:pt x="2438" y="1083"/>
                      <a:pt x="2408" y="1097"/>
                    </a:cubicBezTo>
                    <a:cubicBezTo>
                      <a:pt x="2340" y="1129"/>
                      <a:pt x="2270" y="1145"/>
                      <a:pt x="2195" y="1150"/>
                    </a:cubicBezTo>
                    <a:cubicBezTo>
                      <a:pt x="2152" y="1153"/>
                      <a:pt x="2107" y="1152"/>
                      <a:pt x="2060" y="1145"/>
                    </a:cubicBezTo>
                    <a:cubicBezTo>
                      <a:pt x="2006" y="1137"/>
                      <a:pt x="1949" y="1120"/>
                      <a:pt x="1901" y="1089"/>
                    </a:cubicBezTo>
                    <a:cubicBezTo>
                      <a:pt x="1854" y="1059"/>
                      <a:pt x="1819" y="1018"/>
                      <a:pt x="1784" y="978"/>
                    </a:cubicBezTo>
                    <a:cubicBezTo>
                      <a:pt x="1692" y="874"/>
                      <a:pt x="1608" y="762"/>
                      <a:pt x="1523" y="651"/>
                    </a:cubicBezTo>
                    <a:cubicBezTo>
                      <a:pt x="1483" y="599"/>
                      <a:pt x="1442" y="547"/>
                      <a:pt x="1401" y="496"/>
                    </a:cubicBezTo>
                    <a:cubicBezTo>
                      <a:pt x="1323" y="400"/>
                      <a:pt x="1239" y="302"/>
                      <a:pt x="1135" y="233"/>
                    </a:cubicBezTo>
                    <a:cubicBezTo>
                      <a:pt x="1059" y="183"/>
                      <a:pt x="978" y="151"/>
                      <a:pt x="901" y="128"/>
                    </a:cubicBezTo>
                    <a:cubicBezTo>
                      <a:pt x="826" y="106"/>
                      <a:pt x="752" y="92"/>
                      <a:pt x="675" y="77"/>
                    </a:cubicBezTo>
                    <a:cubicBezTo>
                      <a:pt x="597" y="60"/>
                      <a:pt x="515" y="42"/>
                      <a:pt x="431" y="30"/>
                    </a:cubicBezTo>
                    <a:cubicBezTo>
                      <a:pt x="285" y="7"/>
                      <a:pt x="126" y="0"/>
                      <a:pt x="0" y="72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g2fbba46b83f_0_1434"/>
              <p:cNvSpPr/>
              <p:nvPr/>
            </p:nvSpPr>
            <p:spPr>
              <a:xfrm>
                <a:off x="990600" y="3421063"/>
                <a:ext cx="7083427" cy="2857501"/>
              </a:xfrm>
              <a:custGeom>
                <a:rect b="b" l="l" r="r" t="t"/>
                <a:pathLst>
                  <a:path extrusionOk="0" h="1192" w="2957">
                    <a:moveTo>
                      <a:pt x="2957" y="719"/>
                    </a:moveTo>
                    <a:cubicBezTo>
                      <a:pt x="2863" y="816"/>
                      <a:pt x="2757" y="909"/>
                      <a:pt x="2644" y="999"/>
                    </a:cubicBezTo>
                    <a:cubicBezTo>
                      <a:pt x="2595" y="1038"/>
                      <a:pt x="2544" y="1076"/>
                      <a:pt x="2491" y="1108"/>
                    </a:cubicBezTo>
                    <a:cubicBezTo>
                      <a:pt x="2462" y="1125"/>
                      <a:pt x="2433" y="1140"/>
                      <a:pt x="2402" y="1152"/>
                    </a:cubicBezTo>
                    <a:cubicBezTo>
                      <a:pt x="2334" y="1179"/>
                      <a:pt x="2266" y="1190"/>
                      <a:pt x="2191" y="1191"/>
                    </a:cubicBezTo>
                    <a:cubicBezTo>
                      <a:pt x="2150" y="1192"/>
                      <a:pt x="2106" y="1189"/>
                      <a:pt x="2060" y="1181"/>
                    </a:cubicBezTo>
                    <a:cubicBezTo>
                      <a:pt x="2008" y="1171"/>
                      <a:pt x="1953" y="1154"/>
                      <a:pt x="1906" y="1124"/>
                    </a:cubicBezTo>
                    <a:cubicBezTo>
                      <a:pt x="1860" y="1095"/>
                      <a:pt x="1825" y="1056"/>
                      <a:pt x="1790" y="1017"/>
                    </a:cubicBezTo>
                    <a:cubicBezTo>
                      <a:pt x="1696" y="915"/>
                      <a:pt x="1611" y="803"/>
                      <a:pt x="1524" y="693"/>
                    </a:cubicBezTo>
                    <a:cubicBezTo>
                      <a:pt x="1484" y="641"/>
                      <a:pt x="1442" y="590"/>
                      <a:pt x="1400" y="539"/>
                    </a:cubicBezTo>
                    <a:cubicBezTo>
                      <a:pt x="1321" y="444"/>
                      <a:pt x="1235" y="347"/>
                      <a:pt x="1132" y="276"/>
                    </a:cubicBezTo>
                    <a:cubicBezTo>
                      <a:pt x="1057" y="225"/>
                      <a:pt x="978" y="189"/>
                      <a:pt x="901" y="163"/>
                    </a:cubicBezTo>
                    <a:cubicBezTo>
                      <a:pt x="827" y="136"/>
                      <a:pt x="754" y="118"/>
                      <a:pt x="677" y="98"/>
                    </a:cubicBezTo>
                    <a:cubicBezTo>
                      <a:pt x="600" y="78"/>
                      <a:pt x="518" y="57"/>
                      <a:pt x="434" y="41"/>
                    </a:cubicBezTo>
                    <a:cubicBezTo>
                      <a:pt x="288" y="13"/>
                      <a:pt x="129" y="0"/>
                      <a:pt x="0" y="69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g2fbba46b83f_0_1434"/>
              <p:cNvSpPr/>
              <p:nvPr/>
            </p:nvSpPr>
            <p:spPr>
              <a:xfrm>
                <a:off x="973138" y="3387725"/>
                <a:ext cx="7085009" cy="2959100"/>
              </a:xfrm>
              <a:custGeom>
                <a:rect b="b" l="l" r="r" t="t"/>
                <a:pathLst>
                  <a:path extrusionOk="0" h="1235" w="2958">
                    <a:moveTo>
                      <a:pt x="2958" y="811"/>
                    </a:moveTo>
                    <a:cubicBezTo>
                      <a:pt x="2861" y="900"/>
                      <a:pt x="2753" y="985"/>
                      <a:pt x="2639" y="1068"/>
                    </a:cubicBezTo>
                    <a:cubicBezTo>
                      <a:pt x="2589" y="1104"/>
                      <a:pt x="2538" y="1139"/>
                      <a:pt x="2485" y="1168"/>
                    </a:cubicBezTo>
                    <a:cubicBezTo>
                      <a:pt x="2456" y="1183"/>
                      <a:pt x="2426" y="1196"/>
                      <a:pt x="2395" y="1206"/>
                    </a:cubicBezTo>
                    <a:cubicBezTo>
                      <a:pt x="2328" y="1228"/>
                      <a:pt x="2260" y="1235"/>
                      <a:pt x="2187" y="1232"/>
                    </a:cubicBezTo>
                    <a:cubicBezTo>
                      <a:pt x="2146" y="1230"/>
                      <a:pt x="2104" y="1225"/>
                      <a:pt x="2059" y="1216"/>
                    </a:cubicBezTo>
                    <a:cubicBezTo>
                      <a:pt x="2008" y="1205"/>
                      <a:pt x="1956" y="1187"/>
                      <a:pt x="1909" y="1157"/>
                    </a:cubicBezTo>
                    <a:cubicBezTo>
                      <a:pt x="1865" y="1130"/>
                      <a:pt x="1830" y="1092"/>
                      <a:pt x="1795" y="1055"/>
                    </a:cubicBezTo>
                    <a:cubicBezTo>
                      <a:pt x="1698" y="955"/>
                      <a:pt x="1612" y="843"/>
                      <a:pt x="1525" y="734"/>
                    </a:cubicBezTo>
                    <a:cubicBezTo>
                      <a:pt x="1483" y="682"/>
                      <a:pt x="1441" y="632"/>
                      <a:pt x="1398" y="581"/>
                    </a:cubicBezTo>
                    <a:cubicBezTo>
                      <a:pt x="1317" y="487"/>
                      <a:pt x="1231" y="392"/>
                      <a:pt x="1129" y="319"/>
                    </a:cubicBezTo>
                    <a:cubicBezTo>
                      <a:pt x="1054" y="266"/>
                      <a:pt x="976" y="227"/>
                      <a:pt x="901" y="196"/>
                    </a:cubicBezTo>
                    <a:cubicBezTo>
                      <a:pt x="827" y="166"/>
                      <a:pt x="754" y="143"/>
                      <a:pt x="678" y="119"/>
                    </a:cubicBezTo>
                    <a:cubicBezTo>
                      <a:pt x="601" y="95"/>
                      <a:pt x="520" y="70"/>
                      <a:pt x="436" y="51"/>
                    </a:cubicBezTo>
                    <a:cubicBezTo>
                      <a:pt x="291" y="17"/>
                      <a:pt x="131" y="0"/>
                      <a:pt x="0" y="65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g2fbba46b83f_0_1434"/>
              <p:cNvSpPr/>
              <p:nvPr/>
            </p:nvSpPr>
            <p:spPr>
              <a:xfrm>
                <a:off x="957263" y="3352800"/>
                <a:ext cx="7089777" cy="3067050"/>
              </a:xfrm>
              <a:custGeom>
                <a:rect b="b" l="l" r="r" t="t"/>
                <a:pathLst>
                  <a:path extrusionOk="0" h="1280" w="2960">
                    <a:moveTo>
                      <a:pt x="2960" y="904"/>
                    </a:moveTo>
                    <a:cubicBezTo>
                      <a:pt x="2859" y="984"/>
                      <a:pt x="2749" y="1063"/>
                      <a:pt x="2634" y="1138"/>
                    </a:cubicBezTo>
                    <a:cubicBezTo>
                      <a:pt x="2584" y="1171"/>
                      <a:pt x="2532" y="1203"/>
                      <a:pt x="2478" y="1228"/>
                    </a:cubicBezTo>
                    <a:cubicBezTo>
                      <a:pt x="2449" y="1242"/>
                      <a:pt x="2419" y="1253"/>
                      <a:pt x="2388" y="1261"/>
                    </a:cubicBezTo>
                    <a:cubicBezTo>
                      <a:pt x="2321" y="1279"/>
                      <a:pt x="2254" y="1280"/>
                      <a:pt x="2183" y="1273"/>
                    </a:cubicBezTo>
                    <a:cubicBezTo>
                      <a:pt x="2143" y="1269"/>
                      <a:pt x="2102" y="1262"/>
                      <a:pt x="2059" y="1252"/>
                    </a:cubicBezTo>
                    <a:cubicBezTo>
                      <a:pt x="2009" y="1239"/>
                      <a:pt x="1958" y="1221"/>
                      <a:pt x="1913" y="1192"/>
                    </a:cubicBezTo>
                    <a:cubicBezTo>
                      <a:pt x="1870" y="1165"/>
                      <a:pt x="1835" y="1130"/>
                      <a:pt x="1800" y="1094"/>
                    </a:cubicBezTo>
                    <a:cubicBezTo>
                      <a:pt x="1701" y="995"/>
                      <a:pt x="1614" y="884"/>
                      <a:pt x="1525" y="776"/>
                    </a:cubicBezTo>
                    <a:cubicBezTo>
                      <a:pt x="1483" y="725"/>
                      <a:pt x="1440" y="674"/>
                      <a:pt x="1397" y="625"/>
                    </a:cubicBezTo>
                    <a:cubicBezTo>
                      <a:pt x="1314" y="531"/>
                      <a:pt x="1226" y="437"/>
                      <a:pt x="1125" y="362"/>
                    </a:cubicBezTo>
                    <a:cubicBezTo>
                      <a:pt x="1052" y="308"/>
                      <a:pt x="975" y="266"/>
                      <a:pt x="900" y="231"/>
                    </a:cubicBezTo>
                    <a:cubicBezTo>
                      <a:pt x="827" y="197"/>
                      <a:pt x="755" y="169"/>
                      <a:pt x="679" y="141"/>
                    </a:cubicBezTo>
                    <a:cubicBezTo>
                      <a:pt x="602" y="113"/>
                      <a:pt x="521" y="84"/>
                      <a:pt x="438" y="62"/>
                    </a:cubicBezTo>
                    <a:cubicBezTo>
                      <a:pt x="294" y="23"/>
                      <a:pt x="133" y="0"/>
                      <a:pt x="0" y="62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g2fbba46b83f_0_1434"/>
              <p:cNvSpPr/>
              <p:nvPr/>
            </p:nvSpPr>
            <p:spPr>
              <a:xfrm>
                <a:off x="939800" y="3319463"/>
                <a:ext cx="7094538" cy="3181350"/>
              </a:xfrm>
              <a:custGeom>
                <a:rect b="b" l="l" r="r" t="t"/>
                <a:pathLst>
                  <a:path extrusionOk="0" h="1328" w="2962">
                    <a:moveTo>
                      <a:pt x="2962" y="995"/>
                    </a:moveTo>
                    <a:cubicBezTo>
                      <a:pt x="2857" y="1068"/>
                      <a:pt x="2745" y="1139"/>
                      <a:pt x="2628" y="1207"/>
                    </a:cubicBezTo>
                    <a:cubicBezTo>
                      <a:pt x="2578" y="1237"/>
                      <a:pt x="2525" y="1267"/>
                      <a:pt x="2472" y="1288"/>
                    </a:cubicBezTo>
                    <a:cubicBezTo>
                      <a:pt x="2442" y="1300"/>
                      <a:pt x="2412" y="1309"/>
                      <a:pt x="2382" y="1315"/>
                    </a:cubicBezTo>
                    <a:cubicBezTo>
                      <a:pt x="2314" y="1328"/>
                      <a:pt x="2248" y="1324"/>
                      <a:pt x="2179" y="1313"/>
                    </a:cubicBezTo>
                    <a:cubicBezTo>
                      <a:pt x="2140" y="1307"/>
                      <a:pt x="2099" y="1299"/>
                      <a:pt x="2058" y="1287"/>
                    </a:cubicBezTo>
                    <a:cubicBezTo>
                      <a:pt x="2010" y="1273"/>
                      <a:pt x="1961" y="1254"/>
                      <a:pt x="1917" y="1226"/>
                    </a:cubicBezTo>
                    <a:cubicBezTo>
                      <a:pt x="1875" y="1200"/>
                      <a:pt x="1839" y="1166"/>
                      <a:pt x="1805" y="1133"/>
                    </a:cubicBezTo>
                    <a:cubicBezTo>
                      <a:pt x="1704" y="1035"/>
                      <a:pt x="1616" y="925"/>
                      <a:pt x="1525" y="817"/>
                    </a:cubicBezTo>
                    <a:cubicBezTo>
                      <a:pt x="1483" y="766"/>
                      <a:pt x="1439" y="716"/>
                      <a:pt x="1395" y="667"/>
                    </a:cubicBezTo>
                    <a:cubicBezTo>
                      <a:pt x="1311" y="574"/>
                      <a:pt x="1222" y="482"/>
                      <a:pt x="1122" y="405"/>
                    </a:cubicBezTo>
                    <a:cubicBezTo>
                      <a:pt x="1049" y="350"/>
                      <a:pt x="974" y="304"/>
                      <a:pt x="900" y="265"/>
                    </a:cubicBezTo>
                    <a:cubicBezTo>
                      <a:pt x="827" y="227"/>
                      <a:pt x="755" y="194"/>
                      <a:pt x="680" y="162"/>
                    </a:cubicBezTo>
                    <a:cubicBezTo>
                      <a:pt x="604" y="129"/>
                      <a:pt x="523" y="98"/>
                      <a:pt x="440" y="72"/>
                    </a:cubicBezTo>
                    <a:cubicBezTo>
                      <a:pt x="296" y="27"/>
                      <a:pt x="135" y="0"/>
                      <a:pt x="0" y="59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g2fbba46b83f_0_1434"/>
              <p:cNvSpPr/>
              <p:nvPr/>
            </p:nvSpPr>
            <p:spPr>
              <a:xfrm>
                <a:off x="923925" y="3282950"/>
                <a:ext cx="7096126" cy="3302001"/>
              </a:xfrm>
              <a:custGeom>
                <a:rect b="b" l="l" r="r" t="t"/>
                <a:pathLst>
                  <a:path extrusionOk="0" h="1378" w="2963">
                    <a:moveTo>
                      <a:pt x="2963" y="1088"/>
                    </a:moveTo>
                    <a:cubicBezTo>
                      <a:pt x="2855" y="1153"/>
                      <a:pt x="2741" y="1216"/>
                      <a:pt x="2623" y="1278"/>
                    </a:cubicBezTo>
                    <a:cubicBezTo>
                      <a:pt x="2572" y="1304"/>
                      <a:pt x="2519" y="1331"/>
                      <a:pt x="2465" y="1349"/>
                    </a:cubicBezTo>
                    <a:cubicBezTo>
                      <a:pt x="2436" y="1359"/>
                      <a:pt x="2405" y="1366"/>
                      <a:pt x="2375" y="1370"/>
                    </a:cubicBezTo>
                    <a:cubicBezTo>
                      <a:pt x="2308" y="1378"/>
                      <a:pt x="2242" y="1369"/>
                      <a:pt x="2175" y="1354"/>
                    </a:cubicBezTo>
                    <a:cubicBezTo>
                      <a:pt x="2136" y="1346"/>
                      <a:pt x="2097" y="1336"/>
                      <a:pt x="2057" y="1323"/>
                    </a:cubicBezTo>
                    <a:cubicBezTo>
                      <a:pt x="2011" y="1307"/>
                      <a:pt x="1964" y="1288"/>
                      <a:pt x="1921" y="1261"/>
                    </a:cubicBezTo>
                    <a:cubicBezTo>
                      <a:pt x="1879" y="1235"/>
                      <a:pt x="1844" y="1204"/>
                      <a:pt x="1809" y="1172"/>
                    </a:cubicBezTo>
                    <a:cubicBezTo>
                      <a:pt x="1706" y="1076"/>
                      <a:pt x="1617" y="966"/>
                      <a:pt x="1526" y="859"/>
                    </a:cubicBezTo>
                    <a:cubicBezTo>
                      <a:pt x="1483" y="808"/>
                      <a:pt x="1438" y="759"/>
                      <a:pt x="1393" y="710"/>
                    </a:cubicBezTo>
                    <a:cubicBezTo>
                      <a:pt x="1308" y="618"/>
                      <a:pt x="1217" y="527"/>
                      <a:pt x="1118" y="449"/>
                    </a:cubicBezTo>
                    <a:cubicBezTo>
                      <a:pt x="1047" y="392"/>
                      <a:pt x="973" y="343"/>
                      <a:pt x="899" y="300"/>
                    </a:cubicBezTo>
                    <a:cubicBezTo>
                      <a:pt x="827" y="257"/>
                      <a:pt x="756" y="220"/>
                      <a:pt x="681" y="184"/>
                    </a:cubicBezTo>
                    <a:cubicBezTo>
                      <a:pt x="605" y="147"/>
                      <a:pt x="525" y="112"/>
                      <a:pt x="442" y="83"/>
                    </a:cubicBezTo>
                    <a:cubicBezTo>
                      <a:pt x="299" y="33"/>
                      <a:pt x="137" y="0"/>
                      <a:pt x="0" y="56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g2fbba46b83f_0_1434"/>
              <p:cNvSpPr/>
              <p:nvPr/>
            </p:nvSpPr>
            <p:spPr>
              <a:xfrm>
                <a:off x="904875" y="3249613"/>
                <a:ext cx="7104059" cy="3421063"/>
              </a:xfrm>
              <a:custGeom>
                <a:rect b="b" l="l" r="r" t="t"/>
                <a:pathLst>
                  <a:path extrusionOk="0" h="1428" w="2966">
                    <a:moveTo>
                      <a:pt x="2966" y="1180"/>
                    </a:moveTo>
                    <a:cubicBezTo>
                      <a:pt x="2854" y="1237"/>
                      <a:pt x="2738" y="1293"/>
                      <a:pt x="2619" y="1347"/>
                    </a:cubicBezTo>
                    <a:cubicBezTo>
                      <a:pt x="2567" y="1371"/>
                      <a:pt x="2514" y="1394"/>
                      <a:pt x="2460" y="1409"/>
                    </a:cubicBezTo>
                    <a:cubicBezTo>
                      <a:pt x="2430" y="1417"/>
                      <a:pt x="2400" y="1423"/>
                      <a:pt x="2369" y="1424"/>
                    </a:cubicBezTo>
                    <a:cubicBezTo>
                      <a:pt x="2302" y="1428"/>
                      <a:pt x="2237" y="1413"/>
                      <a:pt x="2171" y="1394"/>
                    </a:cubicBezTo>
                    <a:cubicBezTo>
                      <a:pt x="2134" y="1384"/>
                      <a:pt x="2096" y="1372"/>
                      <a:pt x="2058" y="1358"/>
                    </a:cubicBezTo>
                    <a:cubicBezTo>
                      <a:pt x="2013" y="1341"/>
                      <a:pt x="1967" y="1321"/>
                      <a:pt x="1925" y="1295"/>
                    </a:cubicBezTo>
                    <a:cubicBezTo>
                      <a:pt x="1885" y="1270"/>
                      <a:pt x="1850" y="1240"/>
                      <a:pt x="1815" y="1210"/>
                    </a:cubicBezTo>
                    <a:cubicBezTo>
                      <a:pt x="1709" y="1116"/>
                      <a:pt x="1620" y="1006"/>
                      <a:pt x="1527" y="900"/>
                    </a:cubicBezTo>
                    <a:cubicBezTo>
                      <a:pt x="1483" y="850"/>
                      <a:pt x="1438" y="801"/>
                      <a:pt x="1392" y="753"/>
                    </a:cubicBezTo>
                    <a:cubicBezTo>
                      <a:pt x="1305" y="661"/>
                      <a:pt x="1214" y="571"/>
                      <a:pt x="1116" y="491"/>
                    </a:cubicBezTo>
                    <a:cubicBezTo>
                      <a:pt x="1045" y="433"/>
                      <a:pt x="972" y="381"/>
                      <a:pt x="899" y="333"/>
                    </a:cubicBezTo>
                    <a:cubicBezTo>
                      <a:pt x="829" y="287"/>
                      <a:pt x="757" y="245"/>
                      <a:pt x="683" y="205"/>
                    </a:cubicBezTo>
                    <a:cubicBezTo>
                      <a:pt x="607" y="164"/>
                      <a:pt x="528" y="125"/>
                      <a:pt x="445" y="93"/>
                    </a:cubicBezTo>
                    <a:cubicBezTo>
                      <a:pt x="302" y="37"/>
                      <a:pt x="140" y="0"/>
                      <a:pt x="0" y="52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g2fbba46b83f_0_1434"/>
              <p:cNvSpPr/>
              <p:nvPr/>
            </p:nvSpPr>
            <p:spPr>
              <a:xfrm>
                <a:off x="887413" y="3213100"/>
                <a:ext cx="7108827" cy="3546476"/>
              </a:xfrm>
              <a:custGeom>
                <a:rect b="b" l="l" r="r" t="t"/>
                <a:pathLst>
                  <a:path extrusionOk="0" h="1480" w="2968">
                    <a:moveTo>
                      <a:pt x="2968" y="1273"/>
                    </a:moveTo>
                    <a:cubicBezTo>
                      <a:pt x="2852" y="1322"/>
                      <a:pt x="2734" y="1370"/>
                      <a:pt x="2614" y="1417"/>
                    </a:cubicBezTo>
                    <a:cubicBezTo>
                      <a:pt x="2562" y="1438"/>
                      <a:pt x="2508" y="1458"/>
                      <a:pt x="2453" y="1470"/>
                    </a:cubicBezTo>
                    <a:cubicBezTo>
                      <a:pt x="2423" y="1476"/>
                      <a:pt x="2393" y="1480"/>
                      <a:pt x="2362" y="1479"/>
                    </a:cubicBezTo>
                    <a:cubicBezTo>
                      <a:pt x="2295" y="1478"/>
                      <a:pt x="2231" y="1458"/>
                      <a:pt x="2167" y="1435"/>
                    </a:cubicBezTo>
                    <a:cubicBezTo>
                      <a:pt x="2131" y="1423"/>
                      <a:pt x="2094" y="1409"/>
                      <a:pt x="2057" y="1394"/>
                    </a:cubicBezTo>
                    <a:cubicBezTo>
                      <a:pt x="2014" y="1376"/>
                      <a:pt x="1970" y="1355"/>
                      <a:pt x="1929" y="1330"/>
                    </a:cubicBezTo>
                    <a:cubicBezTo>
                      <a:pt x="1890" y="1306"/>
                      <a:pt x="1855" y="1278"/>
                      <a:pt x="1820" y="1249"/>
                    </a:cubicBezTo>
                    <a:cubicBezTo>
                      <a:pt x="1712" y="1157"/>
                      <a:pt x="1622" y="1047"/>
                      <a:pt x="1527" y="942"/>
                    </a:cubicBezTo>
                    <a:cubicBezTo>
                      <a:pt x="1483" y="892"/>
                      <a:pt x="1437" y="844"/>
                      <a:pt x="1391" y="796"/>
                    </a:cubicBezTo>
                    <a:cubicBezTo>
                      <a:pt x="1302" y="705"/>
                      <a:pt x="1210" y="617"/>
                      <a:pt x="1113" y="535"/>
                    </a:cubicBezTo>
                    <a:cubicBezTo>
                      <a:pt x="1042" y="475"/>
                      <a:pt x="971" y="420"/>
                      <a:pt x="899" y="368"/>
                    </a:cubicBezTo>
                    <a:cubicBezTo>
                      <a:pt x="829" y="318"/>
                      <a:pt x="758" y="271"/>
                      <a:pt x="684" y="227"/>
                    </a:cubicBezTo>
                    <a:cubicBezTo>
                      <a:pt x="608" y="182"/>
                      <a:pt x="529" y="140"/>
                      <a:pt x="447" y="104"/>
                    </a:cubicBezTo>
                    <a:cubicBezTo>
                      <a:pt x="305" y="43"/>
                      <a:pt x="142" y="0"/>
                      <a:pt x="0" y="49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g2fbba46b83f_0_1434"/>
              <p:cNvSpPr/>
              <p:nvPr/>
            </p:nvSpPr>
            <p:spPr>
              <a:xfrm>
                <a:off x="871538" y="3179763"/>
                <a:ext cx="7110414" cy="3679826"/>
              </a:xfrm>
              <a:custGeom>
                <a:rect b="b" l="l" r="r" t="t"/>
                <a:pathLst>
                  <a:path extrusionOk="0" h="1536" w="2969">
                    <a:moveTo>
                      <a:pt x="2969" y="1365"/>
                    </a:moveTo>
                    <a:cubicBezTo>
                      <a:pt x="2850" y="1406"/>
                      <a:pt x="2730" y="1447"/>
                      <a:pt x="2608" y="1487"/>
                    </a:cubicBezTo>
                    <a:cubicBezTo>
                      <a:pt x="2556" y="1504"/>
                      <a:pt x="2502" y="1521"/>
                      <a:pt x="2447" y="1530"/>
                    </a:cubicBezTo>
                    <a:cubicBezTo>
                      <a:pt x="2417" y="1534"/>
                      <a:pt x="2386" y="1536"/>
                      <a:pt x="2356" y="1533"/>
                    </a:cubicBezTo>
                    <a:cubicBezTo>
                      <a:pt x="2289" y="1527"/>
                      <a:pt x="2226" y="1502"/>
                      <a:pt x="2163" y="1476"/>
                    </a:cubicBezTo>
                    <a:cubicBezTo>
                      <a:pt x="2128" y="1461"/>
                      <a:pt x="2092" y="1445"/>
                      <a:pt x="2056" y="1429"/>
                    </a:cubicBezTo>
                    <a:cubicBezTo>
                      <a:pt x="2014" y="1409"/>
                      <a:pt x="1973" y="1388"/>
                      <a:pt x="1933" y="1364"/>
                    </a:cubicBezTo>
                    <a:cubicBezTo>
                      <a:pt x="1895" y="1340"/>
                      <a:pt x="1859" y="1314"/>
                      <a:pt x="1825" y="1287"/>
                    </a:cubicBezTo>
                    <a:cubicBezTo>
                      <a:pt x="1714" y="1197"/>
                      <a:pt x="1623" y="1087"/>
                      <a:pt x="1528" y="983"/>
                    </a:cubicBezTo>
                    <a:cubicBezTo>
                      <a:pt x="1483" y="933"/>
                      <a:pt x="1436" y="885"/>
                      <a:pt x="1389" y="838"/>
                    </a:cubicBezTo>
                    <a:cubicBezTo>
                      <a:pt x="1299" y="748"/>
                      <a:pt x="1205" y="661"/>
                      <a:pt x="1109" y="577"/>
                    </a:cubicBezTo>
                    <a:cubicBezTo>
                      <a:pt x="1040" y="517"/>
                      <a:pt x="970" y="458"/>
                      <a:pt x="898" y="402"/>
                    </a:cubicBezTo>
                    <a:cubicBezTo>
                      <a:pt x="829" y="347"/>
                      <a:pt x="758" y="296"/>
                      <a:pt x="685" y="248"/>
                    </a:cubicBezTo>
                    <a:cubicBezTo>
                      <a:pt x="610" y="198"/>
                      <a:pt x="531" y="153"/>
                      <a:pt x="449" y="114"/>
                    </a:cubicBezTo>
                    <a:cubicBezTo>
                      <a:pt x="308" y="47"/>
                      <a:pt x="144" y="0"/>
                      <a:pt x="0" y="46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62" name="Google Shape;962;g2fbba46b83f_0_1434"/>
          <p:cNvGrpSpPr/>
          <p:nvPr/>
        </p:nvGrpSpPr>
        <p:grpSpPr>
          <a:xfrm>
            <a:off x="409002" y="184054"/>
            <a:ext cx="4902657" cy="4824921"/>
            <a:chOff x="409002" y="184054"/>
            <a:chExt cx="4902657" cy="4824921"/>
          </a:xfrm>
        </p:grpSpPr>
        <p:grpSp>
          <p:nvGrpSpPr>
            <p:cNvPr id="963" name="Google Shape;963;g2fbba46b83f_0_1434"/>
            <p:cNvGrpSpPr/>
            <p:nvPr/>
          </p:nvGrpSpPr>
          <p:grpSpPr>
            <a:xfrm flipH="1">
              <a:off x="4703218" y="184054"/>
              <a:ext cx="608441" cy="162121"/>
              <a:chOff x="4872038" y="3216275"/>
              <a:chExt cx="989013" cy="263525"/>
            </a:xfrm>
          </p:grpSpPr>
          <p:sp>
            <p:nvSpPr>
              <p:cNvPr id="964" name="Google Shape;964;g2fbba46b83f_0_1434"/>
              <p:cNvSpPr/>
              <p:nvPr/>
            </p:nvSpPr>
            <p:spPr>
              <a:xfrm>
                <a:off x="5249863" y="3216275"/>
                <a:ext cx="161925" cy="263525"/>
              </a:xfrm>
              <a:custGeom>
                <a:rect b="b" l="l" r="r" t="t"/>
                <a:pathLst>
                  <a:path extrusionOk="0" h="166" w="102">
                    <a:moveTo>
                      <a:pt x="101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102" y="0"/>
                    </a:lnTo>
                    <a:lnTo>
                      <a:pt x="22" y="84"/>
                    </a:lnTo>
                    <a:lnTo>
                      <a:pt x="101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g2fbba46b83f_0_1434"/>
              <p:cNvSpPr/>
              <p:nvPr/>
            </p:nvSpPr>
            <p:spPr>
              <a:xfrm>
                <a:off x="5072063" y="3216275"/>
                <a:ext cx="169863" cy="263525"/>
              </a:xfrm>
              <a:custGeom>
                <a:rect b="b" l="l" r="r" t="t"/>
                <a:pathLst>
                  <a:path extrusionOk="0" h="166" w="107">
                    <a:moveTo>
                      <a:pt x="106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07" y="0"/>
                    </a:lnTo>
                    <a:lnTo>
                      <a:pt x="27" y="84"/>
                    </a:lnTo>
                    <a:lnTo>
                      <a:pt x="106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g2fbba46b83f_0_1434"/>
              <p:cNvSpPr/>
              <p:nvPr/>
            </p:nvSpPr>
            <p:spPr>
              <a:xfrm>
                <a:off x="4872038" y="3216275"/>
                <a:ext cx="193675" cy="263525"/>
              </a:xfrm>
              <a:custGeom>
                <a:rect b="b" l="l" r="r" t="t"/>
                <a:pathLst>
                  <a:path extrusionOk="0" h="166" w="122">
                    <a:moveTo>
                      <a:pt x="121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22" y="0"/>
                    </a:lnTo>
                    <a:lnTo>
                      <a:pt x="41" y="84"/>
                    </a:lnTo>
                    <a:lnTo>
                      <a:pt x="121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g2fbba46b83f_0_1434"/>
              <p:cNvSpPr/>
              <p:nvPr/>
            </p:nvSpPr>
            <p:spPr>
              <a:xfrm>
                <a:off x="5726113" y="3216275"/>
                <a:ext cx="134938" cy="263525"/>
              </a:xfrm>
              <a:custGeom>
                <a:rect b="b" l="l" r="r" t="t"/>
                <a:pathLst>
                  <a:path extrusionOk="0" h="166" w="85">
                    <a:moveTo>
                      <a:pt x="85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5" y="84"/>
                    </a:lnTo>
                    <a:lnTo>
                      <a:pt x="85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g2fbba46b83f_0_1434"/>
              <p:cNvSpPr/>
              <p:nvPr/>
            </p:nvSpPr>
            <p:spPr>
              <a:xfrm>
                <a:off x="5419725" y="3216275"/>
                <a:ext cx="152400" cy="263525"/>
              </a:xfrm>
              <a:custGeom>
                <a:rect b="b" l="l" r="r" t="t"/>
                <a:pathLst>
                  <a:path extrusionOk="0" h="166" w="96">
                    <a:moveTo>
                      <a:pt x="95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96" y="0"/>
                    </a:lnTo>
                    <a:lnTo>
                      <a:pt x="16" y="84"/>
                    </a:lnTo>
                    <a:lnTo>
                      <a:pt x="95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g2fbba46b83f_0_1434"/>
              <p:cNvSpPr/>
              <p:nvPr/>
            </p:nvSpPr>
            <p:spPr>
              <a:xfrm>
                <a:off x="5580063" y="3216275"/>
                <a:ext cx="139700" cy="263525"/>
              </a:xfrm>
              <a:custGeom>
                <a:rect b="b" l="l" r="r" t="t"/>
                <a:pathLst>
                  <a:path extrusionOk="0" h="166" w="88">
                    <a:moveTo>
                      <a:pt x="87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88" y="0"/>
                    </a:lnTo>
                    <a:lnTo>
                      <a:pt x="8" y="84"/>
                    </a:lnTo>
                    <a:lnTo>
                      <a:pt x="87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0" name="Google Shape;970;g2fbba46b83f_0_1434"/>
            <p:cNvGrpSpPr/>
            <p:nvPr/>
          </p:nvGrpSpPr>
          <p:grpSpPr>
            <a:xfrm>
              <a:off x="409002" y="4846854"/>
              <a:ext cx="608441" cy="162121"/>
              <a:chOff x="4872038" y="3216275"/>
              <a:chExt cx="989013" cy="263525"/>
            </a:xfrm>
          </p:grpSpPr>
          <p:sp>
            <p:nvSpPr>
              <p:cNvPr id="971" name="Google Shape;971;g2fbba46b83f_0_1434"/>
              <p:cNvSpPr/>
              <p:nvPr/>
            </p:nvSpPr>
            <p:spPr>
              <a:xfrm>
                <a:off x="5249863" y="3216275"/>
                <a:ext cx="161925" cy="263525"/>
              </a:xfrm>
              <a:custGeom>
                <a:rect b="b" l="l" r="r" t="t"/>
                <a:pathLst>
                  <a:path extrusionOk="0" h="166" w="102">
                    <a:moveTo>
                      <a:pt x="101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102" y="0"/>
                    </a:lnTo>
                    <a:lnTo>
                      <a:pt x="22" y="84"/>
                    </a:lnTo>
                    <a:lnTo>
                      <a:pt x="10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g2fbba46b83f_0_1434"/>
              <p:cNvSpPr/>
              <p:nvPr/>
            </p:nvSpPr>
            <p:spPr>
              <a:xfrm>
                <a:off x="5072063" y="3216275"/>
                <a:ext cx="169863" cy="263525"/>
              </a:xfrm>
              <a:custGeom>
                <a:rect b="b" l="l" r="r" t="t"/>
                <a:pathLst>
                  <a:path extrusionOk="0" h="166" w="107">
                    <a:moveTo>
                      <a:pt x="106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07" y="0"/>
                    </a:lnTo>
                    <a:lnTo>
                      <a:pt x="27" y="84"/>
                    </a:lnTo>
                    <a:lnTo>
                      <a:pt x="106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g2fbba46b83f_0_1434"/>
              <p:cNvSpPr/>
              <p:nvPr/>
            </p:nvSpPr>
            <p:spPr>
              <a:xfrm>
                <a:off x="4872038" y="3216275"/>
                <a:ext cx="193675" cy="263525"/>
              </a:xfrm>
              <a:custGeom>
                <a:rect b="b" l="l" r="r" t="t"/>
                <a:pathLst>
                  <a:path extrusionOk="0" h="166" w="122">
                    <a:moveTo>
                      <a:pt x="121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22" y="0"/>
                    </a:lnTo>
                    <a:lnTo>
                      <a:pt x="41" y="84"/>
                    </a:lnTo>
                    <a:lnTo>
                      <a:pt x="12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g2fbba46b83f_0_1434"/>
              <p:cNvSpPr/>
              <p:nvPr/>
            </p:nvSpPr>
            <p:spPr>
              <a:xfrm>
                <a:off x="5726113" y="3216275"/>
                <a:ext cx="134938" cy="263525"/>
              </a:xfrm>
              <a:custGeom>
                <a:rect b="b" l="l" r="r" t="t"/>
                <a:pathLst>
                  <a:path extrusionOk="0" h="166" w="85">
                    <a:moveTo>
                      <a:pt x="85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5" y="84"/>
                    </a:lnTo>
                    <a:lnTo>
                      <a:pt x="8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g2fbba46b83f_0_1434"/>
              <p:cNvSpPr/>
              <p:nvPr/>
            </p:nvSpPr>
            <p:spPr>
              <a:xfrm>
                <a:off x="5419725" y="3216275"/>
                <a:ext cx="152400" cy="263525"/>
              </a:xfrm>
              <a:custGeom>
                <a:rect b="b" l="l" r="r" t="t"/>
                <a:pathLst>
                  <a:path extrusionOk="0" h="166" w="96">
                    <a:moveTo>
                      <a:pt x="95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96" y="0"/>
                    </a:lnTo>
                    <a:lnTo>
                      <a:pt x="16" y="84"/>
                    </a:lnTo>
                    <a:lnTo>
                      <a:pt x="9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g2fbba46b83f_0_1434"/>
              <p:cNvSpPr/>
              <p:nvPr/>
            </p:nvSpPr>
            <p:spPr>
              <a:xfrm>
                <a:off x="5580063" y="3216275"/>
                <a:ext cx="139700" cy="263525"/>
              </a:xfrm>
              <a:custGeom>
                <a:rect b="b" l="l" r="r" t="t"/>
                <a:pathLst>
                  <a:path extrusionOk="0" h="166" w="88">
                    <a:moveTo>
                      <a:pt x="87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88" y="0"/>
                    </a:lnTo>
                    <a:lnTo>
                      <a:pt x="8" y="84"/>
                    </a:lnTo>
                    <a:lnTo>
                      <a:pt x="87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77" name="Google Shape;977;g2fbba46b83f_0_1434"/>
          <p:cNvSpPr/>
          <p:nvPr/>
        </p:nvSpPr>
        <p:spPr>
          <a:xfrm>
            <a:off x="-298150" y="3624523"/>
            <a:ext cx="793450" cy="1037125"/>
          </a:xfrm>
          <a:custGeom>
            <a:rect b="b" l="l" r="r" t="t"/>
            <a:pathLst>
              <a:path extrusionOk="0" h="166" w="127">
                <a:moveTo>
                  <a:pt x="1" y="166"/>
                </a:moveTo>
                <a:lnTo>
                  <a:pt x="47" y="166"/>
                </a:lnTo>
                <a:lnTo>
                  <a:pt x="127" y="84"/>
                </a:lnTo>
                <a:lnTo>
                  <a:pt x="46" y="0"/>
                </a:lnTo>
                <a:lnTo>
                  <a:pt x="0" y="0"/>
                </a:lnTo>
                <a:lnTo>
                  <a:pt x="0" y="0"/>
                </a:lnTo>
                <a:lnTo>
                  <a:pt x="81" y="84"/>
                </a:lnTo>
                <a:lnTo>
                  <a:pt x="1" y="16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g2fbba46b83f_0_1434"/>
          <p:cNvSpPr txBox="1"/>
          <p:nvPr>
            <p:ph idx="1" type="subTitle"/>
          </p:nvPr>
        </p:nvSpPr>
        <p:spPr>
          <a:xfrm>
            <a:off x="713225" y="2001200"/>
            <a:ext cx="3990000" cy="2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9" name="Google Shape;979;g2fbba46b83f_0_1434"/>
          <p:cNvSpPr txBox="1"/>
          <p:nvPr>
            <p:ph type="title"/>
          </p:nvPr>
        </p:nvSpPr>
        <p:spPr>
          <a:xfrm>
            <a:off x="713225" y="445025"/>
            <a:ext cx="3990000" cy="1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0" name="Google Shape;980;g2fbba46b83f_0_1434"/>
          <p:cNvSpPr/>
          <p:nvPr>
            <p:ph idx="2" type="pic"/>
          </p:nvPr>
        </p:nvSpPr>
        <p:spPr>
          <a:xfrm>
            <a:off x="5643775" y="0"/>
            <a:ext cx="35268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61"/>
          <p:cNvGrpSpPr/>
          <p:nvPr/>
        </p:nvGrpSpPr>
        <p:grpSpPr>
          <a:xfrm>
            <a:off x="0" y="3870800"/>
            <a:ext cx="2263500" cy="1272725"/>
            <a:chOff x="0" y="3870800"/>
            <a:chExt cx="2263500" cy="1272725"/>
          </a:xfrm>
        </p:grpSpPr>
        <p:sp>
          <p:nvSpPr>
            <p:cNvPr id="101" name="Google Shape;101;p61"/>
            <p:cNvSpPr/>
            <p:nvPr/>
          </p:nvSpPr>
          <p:spPr>
            <a:xfrm>
              <a:off x="0" y="3870800"/>
              <a:ext cx="986100" cy="12726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02" name="Google Shape;102;p61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03" name="Google Shape;103;p61"/>
          <p:cNvSpPr/>
          <p:nvPr/>
        </p:nvSpPr>
        <p:spPr>
          <a:xfrm rot="-5400000">
            <a:off x="8241950" y="1557350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1"/>
          <p:cNvSpPr txBox="1"/>
          <p:nvPr>
            <p:ph type="title"/>
          </p:nvPr>
        </p:nvSpPr>
        <p:spPr>
          <a:xfrm>
            <a:off x="2444050" y="1769288"/>
            <a:ext cx="42558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61"/>
          <p:cNvSpPr txBox="1"/>
          <p:nvPr>
            <p:ph idx="1" type="subTitle"/>
          </p:nvPr>
        </p:nvSpPr>
        <p:spPr>
          <a:xfrm>
            <a:off x="2444050" y="2695016"/>
            <a:ext cx="42558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62"/>
          <p:cNvGrpSpPr/>
          <p:nvPr/>
        </p:nvGrpSpPr>
        <p:grpSpPr>
          <a:xfrm>
            <a:off x="0" y="0"/>
            <a:ext cx="9513725" cy="5143425"/>
            <a:chOff x="0" y="0"/>
            <a:chExt cx="9513725" cy="5143425"/>
          </a:xfrm>
        </p:grpSpPr>
        <p:sp>
          <p:nvSpPr>
            <p:cNvPr id="109" name="Google Shape;109;p62"/>
            <p:cNvSpPr/>
            <p:nvPr/>
          </p:nvSpPr>
          <p:spPr>
            <a:xfrm>
              <a:off x="8421625" y="0"/>
              <a:ext cx="7224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0" name="Google Shape;110;p62"/>
            <p:cNvSpPr/>
            <p:nvPr/>
          </p:nvSpPr>
          <p:spPr>
            <a:xfrm>
              <a:off x="0" y="4014825"/>
              <a:ext cx="1492500" cy="11286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1" name="Google Shape;111;p62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2" name="Google Shape;112;p62"/>
            <p:cNvSpPr/>
            <p:nvPr/>
          </p:nvSpPr>
          <p:spPr>
            <a:xfrm>
              <a:off x="7631225" y="3265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13" name="Google Shape;113;p62"/>
          <p:cNvGrpSpPr/>
          <p:nvPr/>
        </p:nvGrpSpPr>
        <p:grpSpPr>
          <a:xfrm>
            <a:off x="-78450" y="-78300"/>
            <a:ext cx="6346163" cy="6476788"/>
            <a:chOff x="-78450" y="-78300"/>
            <a:chExt cx="6346163" cy="6476788"/>
          </a:xfrm>
        </p:grpSpPr>
        <p:sp>
          <p:nvSpPr>
            <p:cNvPr id="114" name="Google Shape;114;p62"/>
            <p:cNvSpPr/>
            <p:nvPr/>
          </p:nvSpPr>
          <p:spPr>
            <a:xfrm flipH="1" rot="10800000">
              <a:off x="-78450" y="-7830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15" name="Google Shape;115;p62"/>
            <p:cNvGrpSpPr/>
            <p:nvPr/>
          </p:nvGrpSpPr>
          <p:grpSpPr>
            <a:xfrm>
              <a:off x="4382438" y="4514238"/>
              <a:ext cx="1885275" cy="1884250"/>
              <a:chOff x="2609275" y="3149350"/>
              <a:chExt cx="1885275" cy="1884250"/>
            </a:xfrm>
          </p:grpSpPr>
          <p:sp>
            <p:nvSpPr>
              <p:cNvPr id="116" name="Google Shape;116;p62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62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62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62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62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62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62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62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62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62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62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62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62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62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62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62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62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62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62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5" name="Google Shape;135;p62"/>
          <p:cNvSpPr txBox="1"/>
          <p:nvPr>
            <p:ph type="title"/>
          </p:nvPr>
        </p:nvSpPr>
        <p:spPr>
          <a:xfrm>
            <a:off x="2364450" y="2361300"/>
            <a:ext cx="4415100" cy="1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6" name="Google Shape;136;p62"/>
          <p:cNvSpPr txBox="1"/>
          <p:nvPr>
            <p:ph idx="2" type="title"/>
          </p:nvPr>
        </p:nvSpPr>
        <p:spPr>
          <a:xfrm>
            <a:off x="4027350" y="1272000"/>
            <a:ext cx="1089300" cy="108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63"/>
          <p:cNvGrpSpPr/>
          <p:nvPr/>
        </p:nvGrpSpPr>
        <p:grpSpPr>
          <a:xfrm>
            <a:off x="0" y="0"/>
            <a:ext cx="9362875" cy="5143500"/>
            <a:chOff x="0" y="0"/>
            <a:chExt cx="9362875" cy="5143500"/>
          </a:xfrm>
        </p:grpSpPr>
        <p:sp>
          <p:nvSpPr>
            <p:cNvPr id="141" name="Google Shape;141;p63"/>
            <p:cNvSpPr/>
            <p:nvPr/>
          </p:nvSpPr>
          <p:spPr>
            <a:xfrm>
              <a:off x="7925" y="0"/>
              <a:ext cx="7224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42" name="Google Shape;142;p63"/>
            <p:cNvSpPr/>
            <p:nvPr/>
          </p:nvSpPr>
          <p:spPr>
            <a:xfrm rot="-5400000">
              <a:off x="7825525" y="3832950"/>
              <a:ext cx="1492500" cy="11286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43" name="Google Shape;143;p63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44" name="Google Shape;144;p63"/>
            <p:cNvSpPr/>
            <p:nvPr/>
          </p:nvSpPr>
          <p:spPr>
            <a:xfrm>
              <a:off x="7480375" y="4702475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45" name="Google Shape;145;p63"/>
          <p:cNvSpPr/>
          <p:nvPr/>
        </p:nvSpPr>
        <p:spPr>
          <a:xfrm rot="5400000">
            <a:off x="3685175" y="4829625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3"/>
          <p:cNvSpPr txBox="1"/>
          <p:nvPr>
            <p:ph type="title"/>
          </p:nvPr>
        </p:nvSpPr>
        <p:spPr>
          <a:xfrm>
            <a:off x="2330700" y="1718288"/>
            <a:ext cx="44826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63"/>
          <p:cNvSpPr txBox="1"/>
          <p:nvPr>
            <p:ph idx="1" type="subTitle"/>
          </p:nvPr>
        </p:nvSpPr>
        <p:spPr>
          <a:xfrm>
            <a:off x="2330700" y="2336514"/>
            <a:ext cx="44826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64"/>
          <p:cNvGrpSpPr/>
          <p:nvPr/>
        </p:nvGrpSpPr>
        <p:grpSpPr>
          <a:xfrm>
            <a:off x="-202950" y="-1524237"/>
            <a:ext cx="9908950" cy="5849937"/>
            <a:chOff x="-202950" y="-1524237"/>
            <a:chExt cx="9908950" cy="5849937"/>
          </a:xfrm>
        </p:grpSpPr>
        <p:sp>
          <p:nvSpPr>
            <p:cNvPr id="152" name="Google Shape;152;p64"/>
            <p:cNvSpPr/>
            <p:nvPr/>
          </p:nvSpPr>
          <p:spPr>
            <a:xfrm flipH="1" rot="10800000">
              <a:off x="-202950" y="-43075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53" name="Google Shape;153;p64"/>
            <p:cNvGrpSpPr/>
            <p:nvPr/>
          </p:nvGrpSpPr>
          <p:grpSpPr>
            <a:xfrm>
              <a:off x="8719875" y="2230200"/>
              <a:ext cx="986125" cy="2095500"/>
              <a:chOff x="7631225" y="2241175"/>
              <a:chExt cx="986125" cy="2095500"/>
            </a:xfrm>
          </p:grpSpPr>
          <p:cxnSp>
            <p:nvCxnSpPr>
              <p:cNvPr id="154" name="Google Shape;154;p64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5" name="Google Shape;155;p64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6" name="Google Shape;156;p64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7" name="Google Shape;157;p64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64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64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64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64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64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3" name="Google Shape;163;p64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64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64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64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64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68" name="Google Shape;168;p64"/>
            <p:cNvGrpSpPr/>
            <p:nvPr/>
          </p:nvGrpSpPr>
          <p:grpSpPr>
            <a:xfrm>
              <a:off x="4865588" y="-1524237"/>
              <a:ext cx="1885275" cy="1884250"/>
              <a:chOff x="2609275" y="3149350"/>
              <a:chExt cx="1885275" cy="1884250"/>
            </a:xfrm>
          </p:grpSpPr>
          <p:sp>
            <p:nvSpPr>
              <p:cNvPr id="169" name="Google Shape;169;p6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6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6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6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6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6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6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6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6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6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6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6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6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6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6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6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6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6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6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8" name="Google Shape;188;p64"/>
          <p:cNvGrpSpPr/>
          <p:nvPr/>
        </p:nvGrpSpPr>
        <p:grpSpPr>
          <a:xfrm>
            <a:off x="-5879" y="147025"/>
            <a:ext cx="9561029" cy="4996475"/>
            <a:chOff x="-5879" y="147025"/>
            <a:chExt cx="9561029" cy="4996475"/>
          </a:xfrm>
        </p:grpSpPr>
        <p:sp>
          <p:nvSpPr>
            <p:cNvPr id="189" name="Google Shape;189;p64"/>
            <p:cNvSpPr/>
            <p:nvPr/>
          </p:nvSpPr>
          <p:spPr>
            <a:xfrm>
              <a:off x="0" y="4570725"/>
              <a:ext cx="3023100" cy="572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90" name="Google Shape;190;p64"/>
            <p:cNvSpPr/>
            <p:nvPr/>
          </p:nvSpPr>
          <p:spPr>
            <a:xfrm>
              <a:off x="7672650" y="147025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91" name="Google Shape;191;p64"/>
            <p:cNvSpPr/>
            <p:nvPr/>
          </p:nvSpPr>
          <p:spPr>
            <a:xfrm flipH="1">
              <a:off x="6920275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92" name="Google Shape;192;p64"/>
            <p:cNvSpPr/>
            <p:nvPr/>
          </p:nvSpPr>
          <p:spPr>
            <a:xfrm>
              <a:off x="-5879" y="3272100"/>
              <a:ext cx="5304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93" name="Google Shape;193;p64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" name="Google Shape;194;p64"/>
          <p:cNvSpPr txBox="1"/>
          <p:nvPr>
            <p:ph idx="1" type="subTitle"/>
          </p:nvPr>
        </p:nvSpPr>
        <p:spPr>
          <a:xfrm>
            <a:off x="826450" y="2085250"/>
            <a:ext cx="3516600" cy="17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64"/>
          <p:cNvSpPr txBox="1"/>
          <p:nvPr>
            <p:ph idx="2" type="subTitle"/>
          </p:nvPr>
        </p:nvSpPr>
        <p:spPr>
          <a:xfrm>
            <a:off x="4800925" y="2085250"/>
            <a:ext cx="3516600" cy="17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65"/>
          <p:cNvGrpSpPr/>
          <p:nvPr/>
        </p:nvGrpSpPr>
        <p:grpSpPr>
          <a:xfrm>
            <a:off x="0" y="0"/>
            <a:ext cx="2263500" cy="1871400"/>
            <a:chOff x="0" y="0"/>
            <a:chExt cx="2263500" cy="1871400"/>
          </a:xfrm>
        </p:grpSpPr>
        <p:sp>
          <p:nvSpPr>
            <p:cNvPr id="199" name="Google Shape;199;p65"/>
            <p:cNvSpPr/>
            <p:nvPr/>
          </p:nvSpPr>
          <p:spPr>
            <a:xfrm>
              <a:off x="0" y="0"/>
              <a:ext cx="5556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00" name="Google Shape;200;p65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01" name="Google Shape;201;p65"/>
          <p:cNvGrpSpPr/>
          <p:nvPr/>
        </p:nvGrpSpPr>
        <p:grpSpPr>
          <a:xfrm>
            <a:off x="-1404987" y="-1786325"/>
            <a:ext cx="11178725" cy="6927275"/>
            <a:chOff x="-1404987" y="-1786325"/>
            <a:chExt cx="11178725" cy="6927275"/>
          </a:xfrm>
        </p:grpSpPr>
        <p:sp>
          <p:nvSpPr>
            <p:cNvPr id="202" name="Google Shape;202;p65"/>
            <p:cNvSpPr/>
            <p:nvPr/>
          </p:nvSpPr>
          <p:spPr>
            <a:xfrm>
              <a:off x="-78450" y="452985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03" name="Google Shape;203;p65"/>
            <p:cNvGrpSpPr/>
            <p:nvPr/>
          </p:nvGrpSpPr>
          <p:grpSpPr>
            <a:xfrm>
              <a:off x="-1404987" y="2387838"/>
              <a:ext cx="1885275" cy="1884250"/>
              <a:chOff x="2609275" y="3149350"/>
              <a:chExt cx="1885275" cy="1884250"/>
            </a:xfrm>
          </p:grpSpPr>
          <p:sp>
            <p:nvSpPr>
              <p:cNvPr id="204" name="Google Shape;204;p65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65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65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65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65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65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65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65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65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65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65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65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65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5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5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65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65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65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5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3" name="Google Shape;223;p65"/>
            <p:cNvSpPr/>
            <p:nvPr/>
          </p:nvSpPr>
          <p:spPr>
            <a:xfrm rot="-5400000">
              <a:off x="7447913" y="-1786325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65"/>
          <p:cNvSpPr txBox="1"/>
          <p:nvPr>
            <p:ph type="title"/>
          </p:nvPr>
        </p:nvSpPr>
        <p:spPr>
          <a:xfrm>
            <a:off x="722375" y="539500"/>
            <a:ext cx="7699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65"/>
          <p:cNvSpPr txBox="1"/>
          <p:nvPr>
            <p:ph idx="1" type="body"/>
          </p:nvPr>
        </p:nvSpPr>
        <p:spPr>
          <a:xfrm>
            <a:off x="722400" y="2086725"/>
            <a:ext cx="4136700" cy="18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p66"/>
          <p:cNvGrpSpPr/>
          <p:nvPr/>
        </p:nvGrpSpPr>
        <p:grpSpPr>
          <a:xfrm>
            <a:off x="0" y="-8724"/>
            <a:ext cx="9143975" cy="5152249"/>
            <a:chOff x="0" y="-8724"/>
            <a:chExt cx="9143975" cy="5152249"/>
          </a:xfrm>
        </p:grpSpPr>
        <p:sp>
          <p:nvSpPr>
            <p:cNvPr id="229" name="Google Shape;229;p66"/>
            <p:cNvSpPr/>
            <p:nvPr/>
          </p:nvSpPr>
          <p:spPr>
            <a:xfrm>
              <a:off x="8421575" y="3272125"/>
              <a:ext cx="7224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30" name="Google Shape;230;p66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31" name="Google Shape;231;p66"/>
            <p:cNvSpPr/>
            <p:nvPr/>
          </p:nvSpPr>
          <p:spPr>
            <a:xfrm rot="5400000">
              <a:off x="870900" y="-879624"/>
              <a:ext cx="433500" cy="21753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32" name="Google Shape;232;p66"/>
          <p:cNvGrpSpPr/>
          <p:nvPr/>
        </p:nvGrpSpPr>
        <p:grpSpPr>
          <a:xfrm>
            <a:off x="-394025" y="-169100"/>
            <a:ext cx="10831138" cy="3165538"/>
            <a:chOff x="-394025" y="-169100"/>
            <a:chExt cx="10831138" cy="3165538"/>
          </a:xfrm>
        </p:grpSpPr>
        <p:sp>
          <p:nvSpPr>
            <p:cNvPr id="233" name="Google Shape;233;p66"/>
            <p:cNvSpPr/>
            <p:nvPr/>
          </p:nvSpPr>
          <p:spPr>
            <a:xfrm rot="10800000">
              <a:off x="6344350" y="-169100"/>
              <a:ext cx="2936100" cy="7086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34" name="Google Shape;234;p66"/>
            <p:cNvGrpSpPr/>
            <p:nvPr/>
          </p:nvGrpSpPr>
          <p:grpSpPr>
            <a:xfrm>
              <a:off x="-394025" y="172575"/>
              <a:ext cx="986125" cy="2095500"/>
              <a:chOff x="7631225" y="2241175"/>
              <a:chExt cx="986125" cy="2095500"/>
            </a:xfrm>
          </p:grpSpPr>
          <p:cxnSp>
            <p:nvCxnSpPr>
              <p:cNvPr id="235" name="Google Shape;235;p66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66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66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66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66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p66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66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66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66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66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5" name="Google Shape;245;p66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6" name="Google Shape;246;p66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7" name="Google Shape;247;p66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8" name="Google Shape;248;p66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49" name="Google Shape;249;p66"/>
            <p:cNvGrpSpPr/>
            <p:nvPr/>
          </p:nvGrpSpPr>
          <p:grpSpPr>
            <a:xfrm>
              <a:off x="8551838" y="1112188"/>
              <a:ext cx="1885275" cy="1884250"/>
              <a:chOff x="2609275" y="3149350"/>
              <a:chExt cx="1885275" cy="1884250"/>
            </a:xfrm>
          </p:grpSpPr>
          <p:sp>
            <p:nvSpPr>
              <p:cNvPr id="250" name="Google Shape;250;p66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66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66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66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66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66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66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66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66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66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66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66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66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66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66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66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66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66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66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9" name="Google Shape;269;p6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66"/>
          <p:cNvSpPr txBox="1"/>
          <p:nvPr>
            <p:ph idx="1" type="subTitle"/>
          </p:nvPr>
        </p:nvSpPr>
        <p:spPr>
          <a:xfrm>
            <a:off x="991525" y="2867950"/>
            <a:ext cx="31890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1" name="Google Shape;271;p66"/>
          <p:cNvSpPr txBox="1"/>
          <p:nvPr>
            <p:ph idx="2" type="subTitle"/>
          </p:nvPr>
        </p:nvSpPr>
        <p:spPr>
          <a:xfrm>
            <a:off x="4963503" y="2867950"/>
            <a:ext cx="31890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2" name="Google Shape;272;p66"/>
          <p:cNvSpPr txBox="1"/>
          <p:nvPr>
            <p:ph idx="3" type="subTitle"/>
          </p:nvPr>
        </p:nvSpPr>
        <p:spPr>
          <a:xfrm>
            <a:off x="991525" y="2567475"/>
            <a:ext cx="31890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73" name="Google Shape;273;p66"/>
          <p:cNvSpPr txBox="1"/>
          <p:nvPr>
            <p:ph idx="4" type="subTitle"/>
          </p:nvPr>
        </p:nvSpPr>
        <p:spPr>
          <a:xfrm>
            <a:off x="4963514" y="2567475"/>
            <a:ext cx="31890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7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57"/>
          <p:cNvSpPr txBox="1"/>
          <p:nvPr>
            <p:ph idx="1" type="body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Relationship Id="rId8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"/>
          <p:cNvSpPr txBox="1"/>
          <p:nvPr>
            <p:ph type="ctrTitle"/>
          </p:nvPr>
        </p:nvSpPr>
        <p:spPr>
          <a:xfrm>
            <a:off x="1433700" y="232725"/>
            <a:ext cx="62766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6600"/>
              <a:t>S.N.Z </a:t>
            </a:r>
            <a:r>
              <a:rPr b="0" lang="en" sz="5000"/>
              <a:t>Digital</a:t>
            </a:r>
            <a:endParaRPr b="0" sz="2500"/>
          </a:p>
        </p:txBody>
      </p:sp>
      <p:sp>
        <p:nvSpPr>
          <p:cNvPr id="986" name="Google Shape;986;p1"/>
          <p:cNvSpPr txBox="1"/>
          <p:nvPr>
            <p:ph idx="1" type="subTitle"/>
          </p:nvPr>
        </p:nvSpPr>
        <p:spPr>
          <a:xfrm>
            <a:off x="1181125" y="3346425"/>
            <a:ext cx="4527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CodeCrafters®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Alexander Lara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Matias Peñaloza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Franccesco Artuso</a:t>
            </a:r>
            <a:endParaRPr/>
          </a:p>
        </p:txBody>
      </p:sp>
      <p:grpSp>
        <p:nvGrpSpPr>
          <p:cNvPr id="987" name="Google Shape;987;p1"/>
          <p:cNvGrpSpPr/>
          <p:nvPr/>
        </p:nvGrpSpPr>
        <p:grpSpPr>
          <a:xfrm>
            <a:off x="5524569" y="2241325"/>
            <a:ext cx="3619432" cy="2902208"/>
            <a:chOff x="5524419" y="2241175"/>
            <a:chExt cx="3619432" cy="2902208"/>
          </a:xfrm>
        </p:grpSpPr>
        <p:grpSp>
          <p:nvGrpSpPr>
            <p:cNvPr id="988" name="Google Shape;988;p1"/>
            <p:cNvGrpSpPr/>
            <p:nvPr/>
          </p:nvGrpSpPr>
          <p:grpSpPr>
            <a:xfrm>
              <a:off x="5524419" y="4160759"/>
              <a:ext cx="3619432" cy="982624"/>
              <a:chOff x="4986600" y="4014825"/>
              <a:chExt cx="4157400" cy="1128675"/>
            </a:xfrm>
          </p:grpSpPr>
          <p:sp>
            <p:nvSpPr>
              <p:cNvPr id="989" name="Google Shape;989;p1"/>
              <p:cNvSpPr/>
              <p:nvPr/>
            </p:nvSpPr>
            <p:spPr>
              <a:xfrm flipH="1">
                <a:off x="5715000" y="4014825"/>
                <a:ext cx="3429000" cy="1128600"/>
              </a:xfrm>
              <a:prstGeom prst="round1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990" name="Google Shape;990;p1"/>
              <p:cNvSpPr/>
              <p:nvPr/>
            </p:nvSpPr>
            <p:spPr>
              <a:xfrm flipH="1">
                <a:off x="4986600" y="4527300"/>
                <a:ext cx="4157400" cy="616200"/>
              </a:xfrm>
              <a:prstGeom prst="round1Rect">
                <a:avLst>
                  <a:gd fmla="val 50000" name="adj"/>
                </a:avLst>
              </a:prstGeom>
              <a:solidFill>
                <a:srgbClr val="63DBF5">
                  <a:alpha val="6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grpSp>
          <p:nvGrpSpPr>
            <p:cNvPr id="991" name="Google Shape;991;p1"/>
            <p:cNvGrpSpPr/>
            <p:nvPr/>
          </p:nvGrpSpPr>
          <p:grpSpPr>
            <a:xfrm>
              <a:off x="7631225" y="2241175"/>
              <a:ext cx="986125" cy="2095500"/>
              <a:chOff x="7631225" y="2241175"/>
              <a:chExt cx="986125" cy="2095500"/>
            </a:xfrm>
          </p:grpSpPr>
          <p:cxnSp>
            <p:nvCxnSpPr>
              <p:cNvPr id="992" name="Google Shape;992;p1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3" name="Google Shape;993;p1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4" name="Google Shape;994;p1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5" name="Google Shape;995;p1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6" name="Google Shape;996;p1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7" name="Google Shape;997;p1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8" name="Google Shape;998;p1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9" name="Google Shape;999;p1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0" name="Google Shape;1000;p1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1" name="Google Shape;1001;p1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2" name="Google Shape;1002;p1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3" name="Google Shape;1003;p1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4" name="Google Shape;1004;p1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5" name="Google Shape;1005;p1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006" name="Google Shape;1006;p1"/>
          <p:cNvGrpSpPr/>
          <p:nvPr/>
        </p:nvGrpSpPr>
        <p:grpSpPr>
          <a:xfrm>
            <a:off x="-630087" y="1859288"/>
            <a:ext cx="2893587" cy="3284237"/>
            <a:chOff x="-630087" y="1859288"/>
            <a:chExt cx="2893587" cy="3284237"/>
          </a:xfrm>
        </p:grpSpPr>
        <p:sp>
          <p:nvSpPr>
            <p:cNvPr id="1007" name="Google Shape;1007;p1"/>
            <p:cNvSpPr/>
            <p:nvPr/>
          </p:nvSpPr>
          <p:spPr>
            <a:xfrm>
              <a:off x="0" y="3272100"/>
              <a:ext cx="12552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008" name="Google Shape;1008;p1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009" name="Google Shape;1009;p1"/>
            <p:cNvGrpSpPr/>
            <p:nvPr/>
          </p:nvGrpSpPr>
          <p:grpSpPr>
            <a:xfrm>
              <a:off x="-630087" y="1859288"/>
              <a:ext cx="1885275" cy="1884250"/>
              <a:chOff x="2609275" y="3149350"/>
              <a:chExt cx="1885275" cy="1884250"/>
            </a:xfrm>
          </p:grpSpPr>
          <p:sp>
            <p:nvSpPr>
              <p:cNvPr id="1010" name="Google Shape;1010;p1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1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1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1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1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1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1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1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1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1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1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1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1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1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1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1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1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1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1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29" name="Google Shape;1029;p1"/>
          <p:cNvGrpSpPr/>
          <p:nvPr/>
        </p:nvGrpSpPr>
        <p:grpSpPr>
          <a:xfrm>
            <a:off x="5969750" y="-1678600"/>
            <a:ext cx="3756875" cy="2788075"/>
            <a:chOff x="5969750" y="-1678600"/>
            <a:chExt cx="3756875" cy="2788075"/>
          </a:xfrm>
        </p:grpSpPr>
        <p:sp>
          <p:nvSpPr>
            <p:cNvPr id="1030" name="Google Shape;1030;p1"/>
            <p:cNvSpPr/>
            <p:nvPr/>
          </p:nvSpPr>
          <p:spPr>
            <a:xfrm>
              <a:off x="7844125" y="896475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031" name="Google Shape;1031;p1"/>
            <p:cNvSpPr/>
            <p:nvPr/>
          </p:nvSpPr>
          <p:spPr>
            <a:xfrm rot="-5400000">
              <a:off x="5969750" y="-1678600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32" name="Google Shape;103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875" y="1726528"/>
            <a:ext cx="3044250" cy="30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8"/>
          <p:cNvSpPr txBox="1"/>
          <p:nvPr>
            <p:ph idx="1" type="body"/>
          </p:nvPr>
        </p:nvSpPr>
        <p:spPr>
          <a:xfrm>
            <a:off x="480000" y="1326800"/>
            <a:ext cx="54828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 Medium"/>
              <a:buChar char="●"/>
            </a:pPr>
            <a:r>
              <a:rPr lang="en" sz="1300">
                <a:latin typeface="Maven Pro Medium"/>
                <a:ea typeface="Maven Pro Medium"/>
                <a:cs typeface="Maven Pro Medium"/>
                <a:sym typeface="Maven Pro Medium"/>
              </a:rPr>
              <a:t>Se espera crear un sitio web que atraiga a personas interesadas en aprender cómo </a:t>
            </a:r>
            <a:r>
              <a:rPr lang="en" sz="1300">
                <a:solidFill>
                  <a:schemeClr val="accen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armar o utilizar piezas de tecnología.</a:t>
            </a:r>
            <a:r>
              <a:rPr lang="en" sz="1300">
                <a:latin typeface="Maven Pro Medium"/>
                <a:ea typeface="Maven Pro Medium"/>
                <a:cs typeface="Maven Pro Medium"/>
                <a:sym typeface="Maven Pro Medium"/>
              </a:rPr>
              <a:t> Una vez captada su atención, se les </a:t>
            </a:r>
            <a:r>
              <a:rPr lang="en" sz="1300">
                <a:solidFill>
                  <a:schemeClr val="accen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recomendarán productos</a:t>
            </a:r>
            <a:r>
              <a:rPr lang="en" sz="1300">
                <a:latin typeface="Maven Pro Medium"/>
                <a:ea typeface="Maven Pro Medium"/>
                <a:cs typeface="Maven Pro Medium"/>
                <a:sym typeface="Maven Pro Medium"/>
              </a:rPr>
              <a:t> de nuestro catálogo.</a:t>
            </a:r>
            <a:endParaRPr sz="13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 Medium"/>
              <a:buChar char="●"/>
            </a:pPr>
            <a:r>
              <a:rPr lang="en" sz="1300">
                <a:latin typeface="Maven Pro Medium"/>
                <a:ea typeface="Maven Pro Medium"/>
                <a:cs typeface="Maven Pro Medium"/>
                <a:sym typeface="Maven Pro Medium"/>
              </a:rPr>
              <a:t>El sitio web incluirá un </a:t>
            </a:r>
            <a:r>
              <a:rPr lang="en" sz="1300">
                <a:solidFill>
                  <a:schemeClr val="accen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sistema de ventas en línea</a:t>
            </a:r>
            <a:r>
              <a:rPr lang="en" sz="1300">
                <a:latin typeface="Maven Pro Medium"/>
                <a:ea typeface="Maven Pro Medium"/>
                <a:cs typeface="Maven Pro Medium"/>
                <a:sym typeface="Maven Pro Medium"/>
              </a:rPr>
              <a:t> con un registro detallado de productos. Además, contará con un </a:t>
            </a:r>
            <a:r>
              <a:rPr lang="en" sz="1300">
                <a:solidFill>
                  <a:schemeClr val="accen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chatbot</a:t>
            </a:r>
            <a:r>
              <a:rPr lang="en" sz="1300">
                <a:latin typeface="Maven Pro Medium"/>
                <a:ea typeface="Maven Pro Medium"/>
                <a:cs typeface="Maven Pro Medium"/>
                <a:sym typeface="Maven Pro Medium"/>
              </a:rPr>
              <a:t> capaz de consultar la información de estos productos para responder a las preguntas de los usuarios.</a:t>
            </a:r>
            <a:endParaRPr sz="13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1174" name="Google Shape;1174;p8"/>
          <p:cNvSpPr txBox="1"/>
          <p:nvPr>
            <p:ph type="title"/>
          </p:nvPr>
        </p:nvSpPr>
        <p:spPr>
          <a:xfrm>
            <a:off x="1134000" y="412000"/>
            <a:ext cx="687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¿</a:t>
            </a:r>
            <a:r>
              <a:rPr lang="en"/>
              <a:t>Por </a:t>
            </a:r>
            <a:r>
              <a:rPr lang="en"/>
              <a:t>qué</a:t>
            </a:r>
            <a:r>
              <a:rPr lang="en"/>
              <a:t> llevar a cabo </a:t>
            </a:r>
            <a:r>
              <a:rPr lang="en">
                <a:solidFill>
                  <a:schemeClr val="accent2"/>
                </a:solidFill>
              </a:rPr>
              <a:t>el Proyecto?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1175" name="Google Shape;1175;p8"/>
          <p:cNvGrpSpPr/>
          <p:nvPr/>
        </p:nvGrpSpPr>
        <p:grpSpPr>
          <a:xfrm>
            <a:off x="5309025" y="1748650"/>
            <a:ext cx="3834975" cy="3394725"/>
            <a:chOff x="5309025" y="1748650"/>
            <a:chExt cx="3834975" cy="3394725"/>
          </a:xfrm>
        </p:grpSpPr>
        <p:sp>
          <p:nvSpPr>
            <p:cNvPr id="1176" name="Google Shape;1176;p8"/>
            <p:cNvSpPr/>
            <p:nvPr/>
          </p:nvSpPr>
          <p:spPr>
            <a:xfrm flipH="1">
              <a:off x="6093300" y="2443375"/>
              <a:ext cx="3050700" cy="27000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530902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178" name="Google Shape;1178;p8"/>
            <p:cNvGrpSpPr/>
            <p:nvPr/>
          </p:nvGrpSpPr>
          <p:grpSpPr>
            <a:xfrm>
              <a:off x="7041175" y="1748650"/>
              <a:ext cx="986125" cy="2095500"/>
              <a:chOff x="7631225" y="2241175"/>
              <a:chExt cx="986125" cy="2095500"/>
            </a:xfrm>
          </p:grpSpPr>
          <p:cxnSp>
            <p:nvCxnSpPr>
              <p:cNvPr id="1179" name="Google Shape;1179;p8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0" name="Google Shape;1180;p8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1" name="Google Shape;1181;p8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2" name="Google Shape;1182;p8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3" name="Google Shape;1183;p8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4" name="Google Shape;1184;p8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5" name="Google Shape;1185;p8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6" name="Google Shape;1186;p8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7" name="Google Shape;1187;p8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8" name="Google Shape;1188;p8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9" name="Google Shape;1189;p8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0" name="Google Shape;1190;p8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1" name="Google Shape;1191;p8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2" name="Google Shape;1192;p8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2fb0c6d11f9_0_3"/>
          <p:cNvSpPr txBox="1"/>
          <p:nvPr>
            <p:ph type="title"/>
          </p:nvPr>
        </p:nvSpPr>
        <p:spPr>
          <a:xfrm>
            <a:off x="2364450" y="2361300"/>
            <a:ext cx="44151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Mockups</a:t>
            </a:r>
            <a:endParaRPr b="0" sz="4100"/>
          </a:p>
        </p:txBody>
      </p:sp>
      <p:sp>
        <p:nvSpPr>
          <p:cNvPr id="1198" name="Google Shape;1198;g2fb0c6d11f9_0_3"/>
          <p:cNvSpPr txBox="1"/>
          <p:nvPr>
            <p:ph idx="2" type="title"/>
          </p:nvPr>
        </p:nvSpPr>
        <p:spPr>
          <a:xfrm>
            <a:off x="4027350" y="1272000"/>
            <a:ext cx="1314900" cy="108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199" name="Google Shape;1199;g2fb0c6d11f9_0_3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200" name="Google Shape;1200;g2fb0c6d11f9_0_3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1" name="Google Shape;1201;g2fb0c6d11f9_0_3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2" name="Google Shape;1202;g2fb0c6d11f9_0_3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3" name="Google Shape;1203;g2fb0c6d11f9_0_3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4" name="Google Shape;1204;g2fb0c6d11f9_0_3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5" name="Google Shape;1205;g2fb0c6d11f9_0_3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6" name="Google Shape;1206;g2fb0c6d11f9_0_3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7" name="Google Shape;1207;g2fb0c6d11f9_0_3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8" name="Google Shape;1208;g2fb0c6d11f9_0_3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9" name="Google Shape;1209;g2fb0c6d11f9_0_3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0" name="Google Shape;1210;g2fb0c6d11f9_0_3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1" name="Google Shape;1211;g2fb0c6d11f9_0_3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2" name="Google Shape;1212;g2fb0c6d11f9_0_3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3" name="Google Shape;1213;g2fb0c6d11f9_0_3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14" name="Google Shape;1214;g2fb0c6d11f9_0_3"/>
          <p:cNvSpPr/>
          <p:nvPr/>
        </p:nvSpPr>
        <p:spPr>
          <a:xfrm rot="5400000">
            <a:off x="-1603450" y="1231038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9" name="Google Shape;1219;g2fb0c6d11f9_0_45"/>
          <p:cNvPicPr preferRelativeResize="0"/>
          <p:nvPr/>
        </p:nvPicPr>
        <p:blipFill rotWithShape="1">
          <a:blip r:embed="rId3">
            <a:alphaModFix/>
          </a:blip>
          <a:srcRect b="1652" l="0" r="1652" t="0"/>
          <a:stretch/>
        </p:blipFill>
        <p:spPr>
          <a:xfrm>
            <a:off x="440075" y="574825"/>
            <a:ext cx="3294349" cy="44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0" name="Google Shape;1220;g2fb0c6d11f9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175" y="556163"/>
            <a:ext cx="3294349" cy="443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221" name="Google Shape;1221;g2fb0c6d11f9_0_45"/>
          <p:cNvSpPr txBox="1"/>
          <p:nvPr>
            <p:ph type="title"/>
          </p:nvPr>
        </p:nvSpPr>
        <p:spPr>
          <a:xfrm>
            <a:off x="798050" y="0"/>
            <a:ext cx="25314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/>
              <a:t>Menu de Inicio</a:t>
            </a:r>
            <a:endParaRPr sz="2100">
              <a:solidFill>
                <a:schemeClr val="accent2"/>
              </a:solidFill>
            </a:endParaRPr>
          </a:p>
        </p:txBody>
      </p:sp>
      <p:sp>
        <p:nvSpPr>
          <p:cNvPr id="1222" name="Google Shape;1222;g2fb0c6d11f9_0_45"/>
          <p:cNvSpPr txBox="1"/>
          <p:nvPr>
            <p:ph type="title"/>
          </p:nvPr>
        </p:nvSpPr>
        <p:spPr>
          <a:xfrm>
            <a:off x="5408650" y="0"/>
            <a:ext cx="25314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/>
              <a:t>Vista Producto</a:t>
            </a:r>
            <a:endParaRPr sz="21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2fcc8695fa1_1_4"/>
          <p:cNvSpPr txBox="1"/>
          <p:nvPr>
            <p:ph type="title"/>
          </p:nvPr>
        </p:nvSpPr>
        <p:spPr>
          <a:xfrm>
            <a:off x="499450" y="0"/>
            <a:ext cx="40020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/>
              <a:t>Vista de Carrito de Compra</a:t>
            </a:r>
            <a:endParaRPr sz="2100">
              <a:solidFill>
                <a:schemeClr val="accent2"/>
              </a:solidFill>
            </a:endParaRPr>
          </a:p>
        </p:txBody>
      </p:sp>
      <p:sp>
        <p:nvSpPr>
          <p:cNvPr id="1228" name="Google Shape;1228;g2fcc8695fa1_1_4"/>
          <p:cNvSpPr txBox="1"/>
          <p:nvPr>
            <p:ph type="title"/>
          </p:nvPr>
        </p:nvSpPr>
        <p:spPr>
          <a:xfrm>
            <a:off x="5408650" y="0"/>
            <a:ext cx="25314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/>
              <a:t>Vista de Perfil</a:t>
            </a:r>
            <a:endParaRPr sz="2100">
              <a:solidFill>
                <a:schemeClr val="accent2"/>
              </a:solidFill>
            </a:endParaRPr>
          </a:p>
        </p:txBody>
      </p:sp>
      <p:pic>
        <p:nvPicPr>
          <p:cNvPr id="1229" name="Google Shape;1229;g2fcc8695fa1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00" y="555475"/>
            <a:ext cx="4262752" cy="43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" name="Google Shape;1230;g2fcc8695fa1_1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252" y="592800"/>
            <a:ext cx="4252348" cy="3702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2fb0c6d11f9_0_24"/>
          <p:cNvSpPr txBox="1"/>
          <p:nvPr>
            <p:ph type="title"/>
          </p:nvPr>
        </p:nvSpPr>
        <p:spPr>
          <a:xfrm>
            <a:off x="2223450" y="2361300"/>
            <a:ext cx="47895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Metodologia</a:t>
            </a:r>
            <a:endParaRPr b="0" sz="4100"/>
          </a:p>
        </p:txBody>
      </p:sp>
      <p:sp>
        <p:nvSpPr>
          <p:cNvPr id="1236" name="Google Shape;1236;g2fb0c6d11f9_0_24"/>
          <p:cNvSpPr txBox="1"/>
          <p:nvPr>
            <p:ph idx="2" type="title"/>
          </p:nvPr>
        </p:nvSpPr>
        <p:spPr>
          <a:xfrm>
            <a:off x="4027350" y="1272000"/>
            <a:ext cx="1314900" cy="108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237" name="Google Shape;1237;g2fb0c6d11f9_0_24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238" name="Google Shape;1238;g2fb0c6d11f9_0_24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9" name="Google Shape;1239;g2fb0c6d11f9_0_24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0" name="Google Shape;1240;g2fb0c6d11f9_0_24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1" name="Google Shape;1241;g2fb0c6d11f9_0_24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2" name="Google Shape;1242;g2fb0c6d11f9_0_24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3" name="Google Shape;1243;g2fb0c6d11f9_0_24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4" name="Google Shape;1244;g2fb0c6d11f9_0_24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5" name="Google Shape;1245;g2fb0c6d11f9_0_24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6" name="Google Shape;1246;g2fb0c6d11f9_0_24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7" name="Google Shape;1247;g2fb0c6d11f9_0_24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8" name="Google Shape;1248;g2fb0c6d11f9_0_24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9" name="Google Shape;1249;g2fb0c6d11f9_0_24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0" name="Google Shape;1250;g2fb0c6d11f9_0_24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1" name="Google Shape;1251;g2fb0c6d11f9_0_24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52" name="Google Shape;1252;g2fb0c6d11f9_0_24"/>
          <p:cNvSpPr/>
          <p:nvPr/>
        </p:nvSpPr>
        <p:spPr>
          <a:xfrm rot="5400000">
            <a:off x="-1603450" y="1231038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2fb0c6d11f9_0_53"/>
          <p:cNvSpPr txBox="1"/>
          <p:nvPr>
            <p:ph idx="1" type="body"/>
          </p:nvPr>
        </p:nvSpPr>
        <p:spPr>
          <a:xfrm>
            <a:off x="562500" y="1604300"/>
            <a:ext cx="54750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 Medium"/>
              <a:buChar char="●"/>
            </a:pPr>
            <a:r>
              <a:rPr lang="en" sz="1300">
                <a:latin typeface="Maven Pro Medium"/>
                <a:ea typeface="Maven Pro Medium"/>
                <a:cs typeface="Maven Pro Medium"/>
                <a:sym typeface="Maven Pro Medium"/>
              </a:rPr>
              <a:t>Debido a la complejidad de las soluciones que se deben desarrollar, se ha optado por una </a:t>
            </a:r>
            <a:r>
              <a:rPr lang="en" sz="1300">
                <a:solidFill>
                  <a:schemeClr val="accen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metodología ágil</a:t>
            </a:r>
            <a:r>
              <a:rPr lang="en" sz="1300">
                <a:latin typeface="Maven Pro Medium"/>
                <a:ea typeface="Maven Pro Medium"/>
                <a:cs typeface="Maven Pro Medium"/>
                <a:sym typeface="Maven Pro Medium"/>
              </a:rPr>
              <a:t>. Esta elección permite al equipo adaptarse al progreso de cada integrante y a las complicaciones que surjan en cada sprint.</a:t>
            </a:r>
            <a:endParaRPr sz="13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 Medium"/>
              <a:buChar char="●"/>
            </a:pPr>
            <a:r>
              <a:rPr lang="en" sz="1300">
                <a:latin typeface="Maven Pro Medium"/>
                <a:ea typeface="Maven Pro Medium"/>
                <a:cs typeface="Maven Pro Medium"/>
                <a:sym typeface="Maven Pro Medium"/>
              </a:rPr>
              <a:t>De esta forma, se facilita la implementación de cambios y la continua actualización del backlog de productos, </a:t>
            </a:r>
            <a:r>
              <a:rPr lang="en" sz="1300">
                <a:solidFill>
                  <a:schemeClr val="accen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asegurando la entrega de componentes funcionales</a:t>
            </a:r>
            <a:r>
              <a:rPr lang="en" sz="1300">
                <a:latin typeface="Maven Pro Medium"/>
                <a:ea typeface="Maven Pro Medium"/>
                <a:cs typeface="Maven Pro Medium"/>
                <a:sym typeface="Maven Pro Medium"/>
              </a:rPr>
              <a:t> en cada fase del proyecto.</a:t>
            </a:r>
            <a:endParaRPr/>
          </a:p>
        </p:txBody>
      </p:sp>
      <p:sp>
        <p:nvSpPr>
          <p:cNvPr id="1258" name="Google Shape;1258;g2fb0c6d11f9_0_53"/>
          <p:cNvSpPr txBox="1"/>
          <p:nvPr>
            <p:ph type="title"/>
          </p:nvPr>
        </p:nvSpPr>
        <p:spPr>
          <a:xfrm>
            <a:off x="961575" y="584500"/>
            <a:ext cx="682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¿</a:t>
            </a:r>
            <a:r>
              <a:rPr lang="en"/>
              <a:t>Por qué hacerlo de esta </a:t>
            </a:r>
            <a:r>
              <a:rPr lang="en">
                <a:solidFill>
                  <a:schemeClr val="accent1"/>
                </a:solidFill>
              </a:rPr>
              <a:t>manera?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259" name="Google Shape;1259;g2fb0c6d11f9_0_53"/>
          <p:cNvGrpSpPr/>
          <p:nvPr/>
        </p:nvGrpSpPr>
        <p:grpSpPr>
          <a:xfrm>
            <a:off x="5309025" y="1748650"/>
            <a:ext cx="3834975" cy="3394725"/>
            <a:chOff x="5309025" y="1748650"/>
            <a:chExt cx="3834975" cy="3394725"/>
          </a:xfrm>
        </p:grpSpPr>
        <p:sp>
          <p:nvSpPr>
            <p:cNvPr id="1260" name="Google Shape;1260;g2fb0c6d11f9_0_53"/>
            <p:cNvSpPr/>
            <p:nvPr/>
          </p:nvSpPr>
          <p:spPr>
            <a:xfrm flipH="1">
              <a:off x="6093300" y="2443375"/>
              <a:ext cx="3050700" cy="27000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261" name="Google Shape;1261;g2fb0c6d11f9_0_53"/>
            <p:cNvSpPr/>
            <p:nvPr/>
          </p:nvSpPr>
          <p:spPr>
            <a:xfrm>
              <a:off x="530902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262" name="Google Shape;1262;g2fb0c6d11f9_0_53"/>
            <p:cNvGrpSpPr/>
            <p:nvPr/>
          </p:nvGrpSpPr>
          <p:grpSpPr>
            <a:xfrm>
              <a:off x="7041175" y="1748650"/>
              <a:ext cx="986125" cy="2095500"/>
              <a:chOff x="7631225" y="2241175"/>
              <a:chExt cx="986125" cy="2095500"/>
            </a:xfrm>
          </p:grpSpPr>
          <p:cxnSp>
            <p:nvCxnSpPr>
              <p:cNvPr id="1263" name="Google Shape;1263;g2fb0c6d11f9_0_53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4" name="Google Shape;1264;g2fb0c6d11f9_0_53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5" name="Google Shape;1265;g2fb0c6d11f9_0_53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6" name="Google Shape;1266;g2fb0c6d11f9_0_53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7" name="Google Shape;1267;g2fb0c6d11f9_0_53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8" name="Google Shape;1268;g2fb0c6d11f9_0_53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9" name="Google Shape;1269;g2fb0c6d11f9_0_53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0" name="Google Shape;1270;g2fb0c6d11f9_0_53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1" name="Google Shape;1271;g2fb0c6d11f9_0_53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2" name="Google Shape;1272;g2fb0c6d11f9_0_53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3" name="Google Shape;1273;g2fb0c6d11f9_0_53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4" name="Google Shape;1274;g2fb0c6d11f9_0_53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5" name="Google Shape;1275;g2fb0c6d11f9_0_53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6" name="Google Shape;1276;g2fb0c6d11f9_0_53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"/>
          <p:cNvSpPr txBox="1"/>
          <p:nvPr>
            <p:ph type="title"/>
          </p:nvPr>
        </p:nvSpPr>
        <p:spPr>
          <a:xfrm>
            <a:off x="765750" y="1577250"/>
            <a:ext cx="7612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/>
              <a:t>Gracias por su Atención!</a:t>
            </a:r>
            <a:endParaRPr sz="4800"/>
          </a:p>
        </p:txBody>
      </p:sp>
      <p:grpSp>
        <p:nvGrpSpPr>
          <p:cNvPr id="1282" name="Google Shape;1282;p4"/>
          <p:cNvGrpSpPr/>
          <p:nvPr/>
        </p:nvGrpSpPr>
        <p:grpSpPr>
          <a:xfrm>
            <a:off x="-218875" y="-50400"/>
            <a:ext cx="1882500" cy="2095500"/>
            <a:chOff x="-218875" y="-50400"/>
            <a:chExt cx="1882500" cy="2095500"/>
          </a:xfrm>
        </p:grpSpPr>
        <p:sp>
          <p:nvSpPr>
            <p:cNvPr id="1283" name="Google Shape;1283;p4"/>
            <p:cNvSpPr/>
            <p:nvPr/>
          </p:nvSpPr>
          <p:spPr>
            <a:xfrm>
              <a:off x="-218875" y="8908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284" name="Google Shape;1284;p4"/>
            <p:cNvGrpSpPr/>
            <p:nvPr/>
          </p:nvGrpSpPr>
          <p:grpSpPr>
            <a:xfrm>
              <a:off x="229313" y="-50400"/>
              <a:ext cx="986125" cy="2095500"/>
              <a:chOff x="7631225" y="2241175"/>
              <a:chExt cx="986125" cy="2095500"/>
            </a:xfrm>
          </p:grpSpPr>
          <p:cxnSp>
            <p:nvCxnSpPr>
              <p:cNvPr id="1285" name="Google Shape;1285;p4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6" name="Google Shape;1286;p4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7" name="Google Shape;1287;p4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8" name="Google Shape;1288;p4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9" name="Google Shape;1289;p4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0" name="Google Shape;1290;p4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1" name="Google Shape;1291;p4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2" name="Google Shape;1292;p4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3" name="Google Shape;1293;p4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4" name="Google Shape;1294;p4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5" name="Google Shape;1295;p4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6" name="Google Shape;1296;p4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7" name="Google Shape;1297;p4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8" name="Google Shape;1298;p4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299" name="Google Shape;1299;p4"/>
          <p:cNvGrpSpPr/>
          <p:nvPr/>
        </p:nvGrpSpPr>
        <p:grpSpPr>
          <a:xfrm>
            <a:off x="2906038" y="4336663"/>
            <a:ext cx="1885275" cy="1884250"/>
            <a:chOff x="2609275" y="3149350"/>
            <a:chExt cx="1885275" cy="1884250"/>
          </a:xfrm>
        </p:grpSpPr>
        <p:sp>
          <p:nvSpPr>
            <p:cNvPr id="1300" name="Google Shape;1300;p4"/>
            <p:cNvSpPr/>
            <p:nvPr/>
          </p:nvSpPr>
          <p:spPr>
            <a:xfrm>
              <a:off x="3923900" y="3224950"/>
              <a:ext cx="494025" cy="495025"/>
            </a:xfrm>
            <a:custGeom>
              <a:rect b="b" l="l" r="r" t="t"/>
              <a:pathLst>
                <a:path extrusionOk="0" h="19801" w="19761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3725300" y="3164475"/>
              <a:ext cx="753125" cy="753100"/>
            </a:xfrm>
            <a:custGeom>
              <a:rect b="b" l="l" r="r" t="t"/>
              <a:pathLst>
                <a:path extrusionOk="0" h="30124" w="30125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3572075" y="3149350"/>
              <a:ext cx="922475" cy="922475"/>
            </a:xfrm>
            <a:custGeom>
              <a:rect b="b" l="l" r="r" t="t"/>
              <a:pathLst>
                <a:path extrusionOk="0" h="36899" w="36899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3440000" y="315440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3323050" y="3175550"/>
              <a:ext cx="1145275" cy="1144275"/>
            </a:xfrm>
            <a:custGeom>
              <a:rect b="b" l="l" r="r" t="t"/>
              <a:pathLst>
                <a:path extrusionOk="0" h="45771" w="45811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3218200" y="320782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3122425" y="324915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3035725" y="3299550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956075" y="3358025"/>
              <a:ext cx="1328775" cy="1329775"/>
            </a:xfrm>
            <a:custGeom>
              <a:rect b="b" l="l" r="r" t="t"/>
              <a:pathLst>
                <a:path extrusionOk="0" h="53191" w="53151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883500" y="3422550"/>
              <a:ext cx="1336825" cy="1336825"/>
            </a:xfrm>
            <a:custGeom>
              <a:rect b="b" l="l" r="r" t="t"/>
              <a:pathLst>
                <a:path extrusionOk="0" h="53473" w="53473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817975" y="3495150"/>
              <a:ext cx="1329775" cy="1329775"/>
            </a:xfrm>
            <a:custGeom>
              <a:rect b="b" l="l" r="r" t="t"/>
              <a:pathLst>
                <a:path extrusionOk="0" h="53191" w="53191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760500" y="3574775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710100" y="366250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667750" y="375827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635500" y="3863125"/>
              <a:ext cx="1144275" cy="1144275"/>
            </a:xfrm>
            <a:custGeom>
              <a:rect b="b" l="l" r="r" t="t"/>
              <a:pathLst>
                <a:path extrusionOk="0" h="45771" w="45771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615325" y="398005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609275" y="4111125"/>
              <a:ext cx="922500" cy="922475"/>
            </a:xfrm>
            <a:custGeom>
              <a:rect b="b" l="l" r="r" t="t"/>
              <a:pathLst>
                <a:path extrusionOk="0" h="36899" w="3690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625400" y="4264350"/>
              <a:ext cx="753125" cy="754125"/>
            </a:xfrm>
            <a:custGeom>
              <a:rect b="b" l="l" r="r" t="t"/>
              <a:pathLst>
                <a:path extrusionOk="0" h="30165" w="30125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684900" y="4462975"/>
              <a:ext cx="495025" cy="495025"/>
            </a:xfrm>
            <a:custGeom>
              <a:rect b="b" l="l" r="r" t="t"/>
              <a:pathLst>
                <a:path extrusionOk="0" h="19801" w="19801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9" name="Google Shape;1319;p4"/>
          <p:cNvGrpSpPr/>
          <p:nvPr/>
        </p:nvGrpSpPr>
        <p:grpSpPr>
          <a:xfrm>
            <a:off x="5274000" y="-24823"/>
            <a:ext cx="3870000" cy="1050648"/>
            <a:chOff x="5274000" y="-24823"/>
            <a:chExt cx="3870000" cy="1050648"/>
          </a:xfrm>
        </p:grpSpPr>
        <p:sp>
          <p:nvSpPr>
            <p:cNvPr id="1320" name="Google Shape;1320;p4"/>
            <p:cNvSpPr/>
            <p:nvPr/>
          </p:nvSpPr>
          <p:spPr>
            <a:xfrm rot="10800000">
              <a:off x="5952000" y="-24775"/>
              <a:ext cx="3192000" cy="10506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321" name="Google Shape;1321;p4"/>
            <p:cNvSpPr/>
            <p:nvPr/>
          </p:nvSpPr>
          <p:spPr>
            <a:xfrm rot="10800000">
              <a:off x="5274000" y="-24823"/>
              <a:ext cx="3870000" cy="573600"/>
            </a:xfrm>
            <a:prstGeom prst="round1Rect">
              <a:avLst>
                <a:gd fmla="val 50000" name="adj"/>
              </a:avLst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"/>
          <p:cNvSpPr txBox="1"/>
          <p:nvPr>
            <p:ph type="title"/>
          </p:nvPr>
        </p:nvSpPr>
        <p:spPr>
          <a:xfrm>
            <a:off x="759700" y="405125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Tabla de </a:t>
            </a:r>
            <a:r>
              <a:rPr lang="en">
                <a:solidFill>
                  <a:schemeClr val="lt1"/>
                </a:solidFill>
              </a:rPr>
              <a:t>Contenidos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38" name="Google Shape;103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400" y="1264600"/>
            <a:ext cx="7699200" cy="3284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5"/>
          <p:cNvSpPr txBox="1"/>
          <p:nvPr>
            <p:ph type="title"/>
          </p:nvPr>
        </p:nvSpPr>
        <p:spPr>
          <a:xfrm>
            <a:off x="1734300" y="2361300"/>
            <a:ext cx="56754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4100"/>
              <a:t>¿</a:t>
            </a:r>
            <a:r>
              <a:rPr lang="en" sz="4100"/>
              <a:t>Por qué?</a:t>
            </a:r>
            <a:r>
              <a:rPr b="0" lang="en" sz="4100"/>
              <a:t> se eligió este tema?</a:t>
            </a:r>
            <a:endParaRPr b="0" sz="4100"/>
          </a:p>
        </p:txBody>
      </p:sp>
      <p:sp>
        <p:nvSpPr>
          <p:cNvPr id="1044" name="Google Shape;1044;p5"/>
          <p:cNvSpPr txBox="1"/>
          <p:nvPr>
            <p:ph idx="2" type="title"/>
          </p:nvPr>
        </p:nvSpPr>
        <p:spPr>
          <a:xfrm>
            <a:off x="4027350" y="1272000"/>
            <a:ext cx="1089300" cy="108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45" name="Google Shape;1045;p5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46" name="Google Shape;1046;p5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7" name="Google Shape;1047;p5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8" name="Google Shape;1048;p5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9" name="Google Shape;1049;p5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0" name="Google Shape;1050;p5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1" name="Google Shape;1051;p5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2" name="Google Shape;1052;p5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3" name="Google Shape;1053;p5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4" name="Google Shape;1054;p5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5" name="Google Shape;1055;p5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6" name="Google Shape;1056;p5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7" name="Google Shape;1057;p5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8" name="Google Shape;1058;p5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9" name="Google Shape;1059;p5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60" name="Google Shape;1060;p5"/>
          <p:cNvSpPr/>
          <p:nvPr/>
        </p:nvSpPr>
        <p:spPr>
          <a:xfrm rot="5400000">
            <a:off x="-1603450" y="1231038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7"/>
          <p:cNvSpPr txBox="1"/>
          <p:nvPr>
            <p:ph type="title"/>
          </p:nvPr>
        </p:nvSpPr>
        <p:spPr>
          <a:xfrm>
            <a:off x="591375" y="705400"/>
            <a:ext cx="53874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Todos fueron </a:t>
            </a:r>
            <a:r>
              <a:rPr lang="en">
                <a:solidFill>
                  <a:schemeClr val="accent2"/>
                </a:solidFill>
              </a:rPr>
              <a:t>principiantes</a:t>
            </a:r>
            <a:r>
              <a:rPr lang="en"/>
              <a:t> alguna </a:t>
            </a:r>
            <a:r>
              <a:rPr lang="en"/>
              <a:t>vez</a:t>
            </a:r>
            <a:endParaRPr/>
          </a:p>
        </p:txBody>
      </p:sp>
      <p:sp>
        <p:nvSpPr>
          <p:cNvPr id="1066" name="Google Shape;1066;p7"/>
          <p:cNvSpPr txBox="1"/>
          <p:nvPr>
            <p:ph idx="1" type="subTitle"/>
          </p:nvPr>
        </p:nvSpPr>
        <p:spPr>
          <a:xfrm>
            <a:off x="826450" y="2085250"/>
            <a:ext cx="35166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Este tema fue elegido por 2 puntos:</a:t>
            </a:r>
            <a:endParaRPr/>
          </a:p>
        </p:txBody>
      </p:sp>
      <p:pic>
        <p:nvPicPr>
          <p:cNvPr id="1067" name="Google Shape;106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0625" y="214588"/>
            <a:ext cx="2789700" cy="2092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68" name="Google Shape;1068;p7"/>
          <p:cNvSpPr txBox="1"/>
          <p:nvPr>
            <p:ph idx="1" type="subTitle"/>
          </p:nvPr>
        </p:nvSpPr>
        <p:spPr>
          <a:xfrm>
            <a:off x="826450" y="2630600"/>
            <a:ext cx="3516600" cy="1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Producto completo</a:t>
            </a:r>
            <a:endParaRPr b="1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software propuesto requiere el uso </a:t>
            </a:r>
            <a:r>
              <a:rPr lang="en"/>
              <a:t>íntegro</a:t>
            </a:r>
            <a:r>
              <a:rPr lang="en"/>
              <a:t> del conocimiento adquirido en el transcurso de los semestres, </a:t>
            </a:r>
            <a:r>
              <a:rPr lang="en"/>
              <a:t>cómo</a:t>
            </a:r>
            <a:r>
              <a:rPr lang="en"/>
              <a:t> llevar a cabo el diseño ya planificacion del software y programarlo en </a:t>
            </a:r>
            <a:r>
              <a:rPr lang="en"/>
              <a:t>sí</a:t>
            </a:r>
            <a:r>
              <a:rPr lang="en"/>
              <a:t>.</a:t>
            </a:r>
            <a:endParaRPr/>
          </a:p>
        </p:txBody>
      </p:sp>
      <p:sp>
        <p:nvSpPr>
          <p:cNvPr id="1069" name="Google Shape;1069;p7"/>
          <p:cNvSpPr txBox="1"/>
          <p:nvPr>
            <p:ph idx="1" type="subTitle"/>
          </p:nvPr>
        </p:nvSpPr>
        <p:spPr>
          <a:xfrm>
            <a:off x="4761450" y="2465400"/>
            <a:ext cx="3823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Interes personal</a:t>
            </a:r>
            <a:endParaRPr b="1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 a nuestro propio interés por la tecnología, siendo más específicos la computación, tenemos grabada la experiencia que fue el tener que realizar el cotizado y armado de un computador, así adquiriendo una experiencia de gran utilidad para empatizar con aquellos que deba pasar por el mismo proceso.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4" name="Google Shape;1074;g2fbba46b83f_0_7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7994" r="30323" t="0"/>
          <a:stretch/>
        </p:blipFill>
        <p:spPr>
          <a:xfrm>
            <a:off x="4664450" y="539500"/>
            <a:ext cx="3757200" cy="40644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1075" name="Google Shape;1075;g2fbba46b83f_0_77"/>
          <p:cNvGrpSpPr/>
          <p:nvPr/>
        </p:nvGrpSpPr>
        <p:grpSpPr>
          <a:xfrm>
            <a:off x="-317521" y="3955475"/>
            <a:ext cx="3651671" cy="1250700"/>
            <a:chOff x="-407521" y="3892825"/>
            <a:chExt cx="3651671" cy="1250700"/>
          </a:xfrm>
        </p:grpSpPr>
        <p:sp>
          <p:nvSpPr>
            <p:cNvPr id="1076" name="Google Shape;1076;g2fbba46b83f_0_77"/>
            <p:cNvSpPr/>
            <p:nvPr/>
          </p:nvSpPr>
          <p:spPr>
            <a:xfrm>
              <a:off x="550" y="3892825"/>
              <a:ext cx="3243600" cy="1250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077" name="Google Shape;1077;g2fbba46b83f_0_77"/>
            <p:cNvSpPr/>
            <p:nvPr/>
          </p:nvSpPr>
          <p:spPr>
            <a:xfrm flipH="1">
              <a:off x="-407521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078" name="Google Shape;1078;g2fbba46b83f_0_77"/>
          <p:cNvSpPr/>
          <p:nvPr/>
        </p:nvSpPr>
        <p:spPr>
          <a:xfrm flipH="1" rot="-5400000">
            <a:off x="7855667" y="4034663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g2fbba46b83f_0_77"/>
          <p:cNvSpPr txBox="1"/>
          <p:nvPr>
            <p:ph type="title"/>
          </p:nvPr>
        </p:nvSpPr>
        <p:spPr>
          <a:xfrm>
            <a:off x="386525" y="1859975"/>
            <a:ext cx="40365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4100"/>
              <a:t>Situación a </a:t>
            </a:r>
            <a:r>
              <a:rPr lang="en" sz="4100"/>
              <a:t>abordar</a:t>
            </a:r>
            <a:endParaRPr sz="4100"/>
          </a:p>
        </p:txBody>
      </p:sp>
      <p:sp>
        <p:nvSpPr>
          <p:cNvPr id="1080" name="Google Shape;1080;g2fbba46b83f_0_77"/>
          <p:cNvSpPr txBox="1"/>
          <p:nvPr>
            <p:ph idx="4294967295" type="title"/>
          </p:nvPr>
        </p:nvSpPr>
        <p:spPr>
          <a:xfrm>
            <a:off x="1884575" y="879875"/>
            <a:ext cx="1040400" cy="9801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g2fbba46b83f_0_15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181" y="3571775"/>
            <a:ext cx="2511819" cy="15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g2fbba46b83f_0_1500"/>
          <p:cNvSpPr txBox="1"/>
          <p:nvPr>
            <p:ph type="title"/>
          </p:nvPr>
        </p:nvSpPr>
        <p:spPr>
          <a:xfrm>
            <a:off x="1285800" y="232050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Situación a </a:t>
            </a:r>
            <a:r>
              <a:rPr lang="en">
                <a:solidFill>
                  <a:schemeClr val="accent1"/>
                </a:solidFill>
              </a:rPr>
              <a:t>abordar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87" name="Google Shape;1087;g2fbba46b83f_0_1500"/>
          <p:cNvSpPr txBox="1"/>
          <p:nvPr/>
        </p:nvSpPr>
        <p:spPr>
          <a:xfrm>
            <a:off x="311107" y="1668138"/>
            <a:ext cx="20829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88" name="Google Shape;1088;g2fbba46b83f_0_1500"/>
          <p:cNvSpPr txBox="1"/>
          <p:nvPr/>
        </p:nvSpPr>
        <p:spPr>
          <a:xfrm>
            <a:off x="537472" y="1367675"/>
            <a:ext cx="185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Zona norte de Santiago</a:t>
            </a:r>
            <a:endParaRPr sz="17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89" name="Google Shape;1089;g2fbba46b83f_0_1500"/>
          <p:cNvSpPr txBox="1"/>
          <p:nvPr/>
        </p:nvSpPr>
        <p:spPr>
          <a:xfrm>
            <a:off x="5897500" y="1031850"/>
            <a:ext cx="3006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Gran número de potenciales compradores</a:t>
            </a:r>
            <a:endParaRPr sz="17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90" name="Google Shape;1090;g2fbba46b83f_0_1500"/>
          <p:cNvSpPr txBox="1"/>
          <p:nvPr/>
        </p:nvSpPr>
        <p:spPr>
          <a:xfrm>
            <a:off x="371825" y="3390750"/>
            <a:ext cx="2389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Elevada aglomeración de personas</a:t>
            </a: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91" name="Google Shape;1091;g2fbba46b83f_0_1500"/>
          <p:cNvSpPr txBox="1"/>
          <p:nvPr/>
        </p:nvSpPr>
        <p:spPr>
          <a:xfrm>
            <a:off x="5770388" y="3889138"/>
            <a:ext cx="3037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41.92% de la población Chilena</a:t>
            </a:r>
            <a:endParaRPr sz="17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92" name="Google Shape;1092;g2fbba46b83f_0_1500"/>
          <p:cNvSpPr/>
          <p:nvPr/>
        </p:nvSpPr>
        <p:spPr>
          <a:xfrm>
            <a:off x="2470163" y="1504663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93" name="Google Shape;1093;g2fbba46b83f_0_1500"/>
          <p:cNvSpPr/>
          <p:nvPr/>
        </p:nvSpPr>
        <p:spPr>
          <a:xfrm>
            <a:off x="4925913" y="946338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94" name="Google Shape;1094;g2fbba46b83f_0_1500"/>
          <p:cNvSpPr/>
          <p:nvPr/>
        </p:nvSpPr>
        <p:spPr>
          <a:xfrm>
            <a:off x="2825192" y="3390750"/>
            <a:ext cx="9069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95" name="Google Shape;1095;g2fbba46b83f_0_1500"/>
          <p:cNvSpPr/>
          <p:nvPr/>
        </p:nvSpPr>
        <p:spPr>
          <a:xfrm>
            <a:off x="4891363" y="3800556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96" name="Google Shape;1096;g2fbba46b83f_0_1500"/>
          <p:cNvSpPr/>
          <p:nvPr/>
        </p:nvSpPr>
        <p:spPr>
          <a:xfrm>
            <a:off x="3525000" y="2397625"/>
            <a:ext cx="1366500" cy="746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Localización</a:t>
            </a:r>
            <a:endParaRPr b="1"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1097" name="Google Shape;1097;g2fbba46b83f_0_1500"/>
          <p:cNvCxnSpPr>
            <a:stCxn id="1092" idx="3"/>
            <a:endCxn id="1096" idx="0"/>
          </p:cNvCxnSpPr>
          <p:nvPr/>
        </p:nvCxnSpPr>
        <p:spPr>
          <a:xfrm>
            <a:off x="3349163" y="1944163"/>
            <a:ext cx="859200" cy="453600"/>
          </a:xfrm>
          <a:prstGeom prst="bentConnector2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8" name="Google Shape;1098;g2fbba46b83f_0_1500"/>
          <p:cNvCxnSpPr>
            <a:stCxn id="1093" idx="1"/>
            <a:endCxn id="1096" idx="0"/>
          </p:cNvCxnSpPr>
          <p:nvPr/>
        </p:nvCxnSpPr>
        <p:spPr>
          <a:xfrm flipH="1">
            <a:off x="4208313" y="1385838"/>
            <a:ext cx="717600" cy="1011900"/>
          </a:xfrm>
          <a:prstGeom prst="bentConnector2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9" name="Google Shape;1099;g2fbba46b83f_0_1500"/>
          <p:cNvCxnSpPr>
            <a:stCxn id="1094" idx="3"/>
            <a:endCxn id="1096" idx="2"/>
          </p:cNvCxnSpPr>
          <p:nvPr/>
        </p:nvCxnSpPr>
        <p:spPr>
          <a:xfrm flipH="1" rot="10800000">
            <a:off x="3732092" y="3143850"/>
            <a:ext cx="476100" cy="686400"/>
          </a:xfrm>
          <a:prstGeom prst="bentConnector2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0" name="Google Shape;1100;g2fbba46b83f_0_1500"/>
          <p:cNvCxnSpPr>
            <a:stCxn id="1096" idx="2"/>
            <a:endCxn id="1095" idx="1"/>
          </p:cNvCxnSpPr>
          <p:nvPr/>
        </p:nvCxnSpPr>
        <p:spPr>
          <a:xfrm flipH="1" rot="-5400000">
            <a:off x="4001700" y="3350275"/>
            <a:ext cx="1096200" cy="683100"/>
          </a:xfrm>
          <a:prstGeom prst="bentConnector2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1" name="Google Shape;1101;g2fbba46b83f_0_1500"/>
          <p:cNvSpPr txBox="1"/>
          <p:nvPr/>
        </p:nvSpPr>
        <p:spPr>
          <a:xfrm>
            <a:off x="6323424" y="2547775"/>
            <a:ext cx="233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Area Suburbana</a:t>
            </a:r>
            <a:endParaRPr sz="17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02" name="Google Shape;1102;g2fbba46b83f_0_1500"/>
          <p:cNvSpPr/>
          <p:nvPr/>
        </p:nvSpPr>
        <p:spPr>
          <a:xfrm>
            <a:off x="5368013" y="2331169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1103" name="Google Shape;1103;g2fbba46b83f_0_1500"/>
          <p:cNvCxnSpPr>
            <a:stCxn id="1096" idx="3"/>
            <a:endCxn id="1102" idx="1"/>
          </p:cNvCxnSpPr>
          <p:nvPr/>
        </p:nvCxnSpPr>
        <p:spPr>
          <a:xfrm>
            <a:off x="4891500" y="2770675"/>
            <a:ext cx="476400" cy="6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04" name="Google Shape;1104;g2fbba46b83f_0_15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8125" y="1602625"/>
            <a:ext cx="683100" cy="6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Google Shape;1105;g2fbba46b83f_0_15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5825" y="969250"/>
            <a:ext cx="859200" cy="8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g2fbba46b83f_0_15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7927" y="2340602"/>
            <a:ext cx="859200" cy="8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g2fbba46b83f_0_15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39151" y="3390751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8" name="Google Shape;1108;g2fbba46b83f_0_15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23426" y="3803650"/>
            <a:ext cx="814886" cy="8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3" name="Google Shape;1113;g2fbba46b83f_0_8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399" l="0" r="0" t="1399"/>
          <a:stretch/>
        </p:blipFill>
        <p:spPr>
          <a:xfrm>
            <a:off x="5643775" y="0"/>
            <a:ext cx="352685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g2fbba46b83f_0_89"/>
          <p:cNvSpPr txBox="1"/>
          <p:nvPr>
            <p:ph type="title"/>
          </p:nvPr>
        </p:nvSpPr>
        <p:spPr>
          <a:xfrm>
            <a:off x="93300" y="1641300"/>
            <a:ext cx="52995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100">
                <a:latin typeface="Montserrat Medium"/>
                <a:ea typeface="Montserrat Medium"/>
                <a:cs typeface="Montserrat Medium"/>
                <a:sym typeface="Montserrat Medium"/>
              </a:rPr>
              <a:t>¿Quiénes se verán </a:t>
            </a:r>
            <a:r>
              <a:rPr b="0" lang="en" sz="41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impactados?</a:t>
            </a:r>
            <a:endParaRPr b="0" sz="4100"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15" name="Google Shape;1115;g2fbba46b83f_0_89"/>
          <p:cNvSpPr txBox="1"/>
          <p:nvPr>
            <p:ph idx="4294967295" type="title"/>
          </p:nvPr>
        </p:nvSpPr>
        <p:spPr>
          <a:xfrm>
            <a:off x="2259150" y="634500"/>
            <a:ext cx="967800" cy="948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116" name="Google Shape;1116;g2fbba46b83f_0_89"/>
          <p:cNvGrpSpPr/>
          <p:nvPr/>
        </p:nvGrpSpPr>
        <p:grpSpPr>
          <a:xfrm>
            <a:off x="-422521" y="3955475"/>
            <a:ext cx="3651671" cy="1250700"/>
            <a:chOff x="-407521" y="3892825"/>
            <a:chExt cx="3651671" cy="1250700"/>
          </a:xfrm>
        </p:grpSpPr>
        <p:sp>
          <p:nvSpPr>
            <p:cNvPr id="1117" name="Google Shape;1117;g2fbba46b83f_0_89"/>
            <p:cNvSpPr/>
            <p:nvPr/>
          </p:nvSpPr>
          <p:spPr>
            <a:xfrm>
              <a:off x="550" y="3892825"/>
              <a:ext cx="3243600" cy="1250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18" name="Google Shape;1118;g2fbba46b83f_0_89"/>
            <p:cNvSpPr/>
            <p:nvPr/>
          </p:nvSpPr>
          <p:spPr>
            <a:xfrm flipH="1">
              <a:off x="-407521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" name="Google Shape;1123;g2fbba46b83f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181" y="3571775"/>
            <a:ext cx="2511819" cy="15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g2fbba46b83f_0_11"/>
          <p:cNvSpPr txBox="1"/>
          <p:nvPr>
            <p:ph type="title"/>
          </p:nvPr>
        </p:nvSpPr>
        <p:spPr>
          <a:xfrm>
            <a:off x="1285800" y="232050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¿Quiénes se verán </a:t>
            </a:r>
            <a:r>
              <a:rPr lang="en">
                <a:solidFill>
                  <a:schemeClr val="accent1"/>
                </a:solidFill>
              </a:rPr>
              <a:t>impactados?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25" name="Google Shape;1125;g2fbba46b83f_0_11"/>
          <p:cNvSpPr txBox="1"/>
          <p:nvPr/>
        </p:nvSpPr>
        <p:spPr>
          <a:xfrm>
            <a:off x="602256" y="1550963"/>
            <a:ext cx="20829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26" name="Google Shape;1126;g2fbba46b83f_0_11"/>
          <p:cNvSpPr txBox="1"/>
          <p:nvPr/>
        </p:nvSpPr>
        <p:spPr>
          <a:xfrm>
            <a:off x="230839" y="1250500"/>
            <a:ext cx="245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interesados</a:t>
            </a:r>
            <a:r>
              <a:rPr lang="en" sz="1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en la tecnología</a:t>
            </a:r>
            <a:endParaRPr sz="17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27" name="Google Shape;1127;g2fbba46b83f_0_11"/>
          <p:cNvSpPr txBox="1"/>
          <p:nvPr/>
        </p:nvSpPr>
        <p:spPr>
          <a:xfrm>
            <a:off x="6339600" y="992600"/>
            <a:ext cx="2804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Buscan cómo </a:t>
            </a:r>
            <a:endParaRPr sz="17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armar computadores</a:t>
            </a:r>
            <a:endParaRPr sz="17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28" name="Google Shape;1128;g2fbba46b83f_0_11"/>
          <p:cNvSpPr txBox="1"/>
          <p:nvPr/>
        </p:nvSpPr>
        <p:spPr>
          <a:xfrm>
            <a:off x="479962" y="3159625"/>
            <a:ext cx="220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Edad rondando </a:t>
            </a:r>
            <a:endParaRPr sz="17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18 a 30 años</a:t>
            </a:r>
            <a:endParaRPr sz="17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29" name="Google Shape;1129;g2fbba46b83f_0_11"/>
          <p:cNvSpPr txBox="1"/>
          <p:nvPr/>
        </p:nvSpPr>
        <p:spPr>
          <a:xfrm>
            <a:off x="5770363" y="3755238"/>
            <a:ext cx="3037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Intención de comprar computadores, piezas individuales y periféricos</a:t>
            </a:r>
            <a:endParaRPr sz="17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30" name="Google Shape;1130;g2fbba46b83f_0_11"/>
          <p:cNvSpPr/>
          <p:nvPr/>
        </p:nvSpPr>
        <p:spPr>
          <a:xfrm>
            <a:off x="2761313" y="1387488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31" name="Google Shape;1131;g2fbba46b83f_0_11"/>
          <p:cNvSpPr/>
          <p:nvPr/>
        </p:nvSpPr>
        <p:spPr>
          <a:xfrm>
            <a:off x="5368013" y="907088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32" name="Google Shape;1132;g2fbba46b83f_0_11"/>
          <p:cNvSpPr/>
          <p:nvPr/>
        </p:nvSpPr>
        <p:spPr>
          <a:xfrm>
            <a:off x="2761313" y="3120331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33" name="Google Shape;1133;g2fbba46b83f_0_11"/>
          <p:cNvSpPr/>
          <p:nvPr/>
        </p:nvSpPr>
        <p:spPr>
          <a:xfrm>
            <a:off x="4891363" y="3800556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34" name="Google Shape;1134;g2fbba46b83f_0_11"/>
          <p:cNvSpPr/>
          <p:nvPr/>
        </p:nvSpPr>
        <p:spPr>
          <a:xfrm>
            <a:off x="4012363" y="2413600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Cliente</a:t>
            </a:r>
            <a:endParaRPr b="1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1135" name="Google Shape;1135;g2fbba46b83f_0_11"/>
          <p:cNvCxnSpPr>
            <a:stCxn id="1130" idx="3"/>
            <a:endCxn id="1134" idx="0"/>
          </p:cNvCxnSpPr>
          <p:nvPr/>
        </p:nvCxnSpPr>
        <p:spPr>
          <a:xfrm>
            <a:off x="3640313" y="1826988"/>
            <a:ext cx="811500" cy="586500"/>
          </a:xfrm>
          <a:prstGeom prst="bentConnector2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6" name="Google Shape;1136;g2fbba46b83f_0_11"/>
          <p:cNvCxnSpPr>
            <a:stCxn id="1131" idx="1"/>
            <a:endCxn id="1134" idx="0"/>
          </p:cNvCxnSpPr>
          <p:nvPr/>
        </p:nvCxnSpPr>
        <p:spPr>
          <a:xfrm flipH="1">
            <a:off x="4451813" y="1346588"/>
            <a:ext cx="916200" cy="1067100"/>
          </a:xfrm>
          <a:prstGeom prst="bentConnector2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7" name="Google Shape;1137;g2fbba46b83f_0_11"/>
          <p:cNvCxnSpPr>
            <a:stCxn id="1132" idx="3"/>
            <a:endCxn id="1134" idx="2"/>
          </p:cNvCxnSpPr>
          <p:nvPr/>
        </p:nvCxnSpPr>
        <p:spPr>
          <a:xfrm flipH="1" rot="10800000">
            <a:off x="3640313" y="3292531"/>
            <a:ext cx="811500" cy="267300"/>
          </a:xfrm>
          <a:prstGeom prst="bentConnector2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8" name="Google Shape;1138;g2fbba46b83f_0_11"/>
          <p:cNvCxnSpPr>
            <a:stCxn id="1134" idx="2"/>
            <a:endCxn id="1133" idx="1"/>
          </p:cNvCxnSpPr>
          <p:nvPr/>
        </p:nvCxnSpPr>
        <p:spPr>
          <a:xfrm flipH="1" rot="-5400000">
            <a:off x="4197913" y="3546550"/>
            <a:ext cx="947400" cy="439500"/>
          </a:xfrm>
          <a:prstGeom prst="bentConnector2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9" name="Google Shape;1139;g2fbba46b83f_0_11"/>
          <p:cNvSpPr txBox="1"/>
          <p:nvPr/>
        </p:nvSpPr>
        <p:spPr>
          <a:xfrm>
            <a:off x="6278399" y="2499100"/>
            <a:ext cx="2337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Principiantes </a:t>
            </a:r>
            <a:endParaRPr sz="17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 tecnología</a:t>
            </a:r>
            <a:endParaRPr sz="17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40" name="Google Shape;1140;g2fbba46b83f_0_11"/>
          <p:cNvSpPr/>
          <p:nvPr/>
        </p:nvSpPr>
        <p:spPr>
          <a:xfrm>
            <a:off x="5323238" y="2413594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1141" name="Google Shape;1141;g2fbba46b83f_0_11"/>
          <p:cNvCxnSpPr>
            <a:stCxn id="1134" idx="3"/>
            <a:endCxn id="1140" idx="1"/>
          </p:cNvCxnSpPr>
          <p:nvPr/>
        </p:nvCxnSpPr>
        <p:spPr>
          <a:xfrm>
            <a:off x="4891363" y="2853100"/>
            <a:ext cx="432000" cy="6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2" name="Google Shape;1142;g2fbba46b83f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288" y="1473000"/>
            <a:ext cx="708000" cy="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3" name="Google Shape;1143;g2fbba46b83f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6175" y="975250"/>
            <a:ext cx="742700" cy="7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4" name="Google Shape;1144;g2fbba46b83f_0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3250" y="2413600"/>
            <a:ext cx="879000" cy="8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5" name="Google Shape;1145;g2fbba46b83f_0_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72500" y="3205825"/>
            <a:ext cx="708000" cy="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6" name="Google Shape;1146;g2fbba46b83f_0_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37624" y="3999325"/>
            <a:ext cx="586500" cy="5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2fb00f7be02_0_114"/>
          <p:cNvSpPr txBox="1"/>
          <p:nvPr>
            <p:ph type="title"/>
          </p:nvPr>
        </p:nvSpPr>
        <p:spPr>
          <a:xfrm>
            <a:off x="1749300" y="2361300"/>
            <a:ext cx="56454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Objetivo </a:t>
            </a:r>
            <a:r>
              <a:rPr lang="en" sz="4800">
                <a:solidFill>
                  <a:schemeClr val="accent1"/>
                </a:solidFill>
              </a:rPr>
              <a:t>General</a:t>
            </a:r>
            <a:endParaRPr b="0">
              <a:solidFill>
                <a:schemeClr val="accent1"/>
              </a:solidFill>
            </a:endParaRPr>
          </a:p>
        </p:txBody>
      </p:sp>
      <p:sp>
        <p:nvSpPr>
          <p:cNvPr id="1152" name="Google Shape;1152;g2fb00f7be02_0_114"/>
          <p:cNvSpPr txBox="1"/>
          <p:nvPr>
            <p:ph idx="2" type="title"/>
          </p:nvPr>
        </p:nvSpPr>
        <p:spPr>
          <a:xfrm>
            <a:off x="3914550" y="1272000"/>
            <a:ext cx="1314900" cy="108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153" name="Google Shape;1153;g2fb00f7be02_0_114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154" name="Google Shape;1154;g2fb00f7be02_0_114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5" name="Google Shape;1155;g2fb00f7be02_0_114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6" name="Google Shape;1156;g2fb00f7be02_0_114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7" name="Google Shape;1157;g2fb00f7be02_0_114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8" name="Google Shape;1158;g2fb00f7be02_0_114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9" name="Google Shape;1159;g2fb00f7be02_0_114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0" name="Google Shape;1160;g2fb00f7be02_0_114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1" name="Google Shape;1161;g2fb00f7be02_0_114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2" name="Google Shape;1162;g2fb00f7be02_0_114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3" name="Google Shape;1163;g2fb00f7be02_0_114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4" name="Google Shape;1164;g2fb00f7be02_0_114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5" name="Google Shape;1165;g2fb00f7be02_0_114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6" name="Google Shape;1166;g2fb00f7be02_0_114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7" name="Google Shape;1167;g2fb00f7be02_0_114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68" name="Google Shape;1168;g2fb00f7be02_0_114"/>
          <p:cNvSpPr/>
          <p:nvPr/>
        </p:nvSpPr>
        <p:spPr>
          <a:xfrm rot="5400000">
            <a:off x="-1603450" y="1231038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Annual Report by Slidesgo">
  <a:themeElements>
    <a:clrScheme name="Simple Light">
      <a:dk1>
        <a:srgbClr val="00094A"/>
      </a:dk1>
      <a:lt1>
        <a:srgbClr val="00649F"/>
      </a:lt1>
      <a:dk2>
        <a:srgbClr val="FEFEFE"/>
      </a:dk2>
      <a:lt2>
        <a:srgbClr val="63DBF5"/>
      </a:lt2>
      <a:accent1>
        <a:srgbClr val="006DF5"/>
      </a:accent1>
      <a:accent2>
        <a:srgbClr val="516CE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9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