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tud.fit.vutbr.cz/~xmolek00/ITU/index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dHK7xxUf7zBJ1ndp9gYWhgdMCaV4pmKNRc7m_d_VGGqx56nQ/viewfor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gr.blogspot.feasyapps.animalsforkids" TargetMode="External"/><Relationship Id="rId2" Type="http://schemas.openxmlformats.org/officeDocument/2006/relationships/hyperlink" Target="http://www.flaticon.com/packs/the-ultimat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" TargetMode="External"/><Relationship Id="rId4" Type="http://schemas.openxmlformats.org/officeDocument/2006/relationships/hyperlink" Target="https://upload.wikimedi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Webová aplikace pro výuku savců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Molek Martin, xmolek00</a:t>
            </a:r>
          </a:p>
          <a:p>
            <a:r>
              <a:rPr lang="cs-CZ" dirty="0"/>
              <a:t>Molnár Ondřej, xmolna05</a:t>
            </a:r>
          </a:p>
          <a:p>
            <a:r>
              <a:rPr lang="cs-CZ" dirty="0"/>
              <a:t>Nodžák Petr, xnodza00</a:t>
            </a:r>
          </a:p>
        </p:txBody>
      </p:sp>
    </p:spTree>
    <p:extLst>
      <p:ext uri="{BB962C8B-B14F-4D97-AF65-F5344CB8AC3E}">
        <p14:creationId xmlns:p14="http://schemas.microsoft.com/office/powerpoint/2010/main" val="214920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Děkujeme za pozornost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Molek Martin, xmolek00</a:t>
            </a:r>
          </a:p>
          <a:p>
            <a:r>
              <a:rPr lang="cs-CZ" dirty="0"/>
              <a:t>Molnár Ondřej, xmolna05</a:t>
            </a:r>
          </a:p>
          <a:p>
            <a:r>
              <a:rPr lang="cs-CZ" dirty="0"/>
              <a:t>Nodžák Petr, xnodza00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6318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000" dirty="0"/>
              <a:t>Hlavní požadavky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Jednoduchost</a:t>
            </a:r>
          </a:p>
          <a:p>
            <a:r>
              <a:rPr lang="cs-CZ" sz="2400" dirty="0"/>
              <a:t>Intuitivní ovládání</a:t>
            </a:r>
          </a:p>
          <a:p>
            <a:r>
              <a:rPr lang="cs-CZ" sz="2400" dirty="0"/>
              <a:t>Rychlost</a:t>
            </a:r>
          </a:p>
          <a:p>
            <a:r>
              <a:rPr lang="cs-CZ" sz="2400" dirty="0"/>
              <a:t>Online</a:t>
            </a:r>
          </a:p>
        </p:txBody>
      </p:sp>
    </p:spTree>
    <p:extLst>
      <p:ext uri="{BB962C8B-B14F-4D97-AF65-F5344CB8AC3E}">
        <p14:creationId xmlns:p14="http://schemas.microsoft.com/office/powerpoint/2010/main" val="64969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000" dirty="0"/>
              <a:t>Funkce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/>
              <a:t>Spouštění výuky</a:t>
            </a:r>
          </a:p>
          <a:p>
            <a:r>
              <a:rPr lang="cs-CZ" sz="2400" dirty="0"/>
              <a:t>Přihlašování</a:t>
            </a:r>
          </a:p>
          <a:p>
            <a:r>
              <a:rPr lang="cs-CZ" sz="2400" dirty="0"/>
              <a:t>Absolvování testů</a:t>
            </a:r>
          </a:p>
          <a:p>
            <a:r>
              <a:rPr lang="cs-CZ" sz="2400" dirty="0"/>
              <a:t>Zobrazování výsledků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8547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Inspirace</a:t>
            </a: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 err="1"/>
              <a:t>Animals</a:t>
            </a:r>
            <a:r>
              <a:rPr lang="cs-CZ" sz="2400" dirty="0"/>
              <a:t> </a:t>
            </a:r>
            <a:r>
              <a:rPr lang="cs-CZ" sz="2400" dirty="0" err="1"/>
              <a:t>for</a:t>
            </a:r>
            <a:r>
              <a:rPr lang="cs-CZ" sz="2400" dirty="0"/>
              <a:t> </a:t>
            </a:r>
            <a:r>
              <a:rPr lang="cs-CZ" sz="2400" dirty="0" err="1"/>
              <a:t>kids</a:t>
            </a:r>
            <a:endParaRPr lang="cs-CZ" sz="2400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8" name="Obráze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732" y="967409"/>
            <a:ext cx="3226138" cy="573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21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000" dirty="0"/>
              <a:t>Reálná ukázka</a:t>
            </a:r>
          </a:p>
        </p:txBody>
      </p:sp>
      <p:pic>
        <p:nvPicPr>
          <p:cNvPr id="4" name="Zástupný symbol pro obsah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561548"/>
            <a:ext cx="9099024" cy="4862582"/>
          </a:xfrm>
        </p:spPr>
      </p:pic>
    </p:spTree>
    <p:extLst>
      <p:ext uri="{BB962C8B-B14F-4D97-AF65-F5344CB8AC3E}">
        <p14:creationId xmlns:p14="http://schemas.microsoft.com/office/powerpoint/2010/main" val="347092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000" dirty="0"/>
              <a:t>Testování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Nejprve jsme sbírali zpětnou vazbu primárně od svých známých</a:t>
            </a:r>
          </a:p>
          <a:p>
            <a:r>
              <a:rPr lang="cs-CZ" sz="2400" dirty="0"/>
              <a:t>Poté jsme vytvořili </a:t>
            </a:r>
            <a:r>
              <a:rPr lang="cs-CZ" sz="2400" dirty="0">
                <a:hlinkClick r:id="rId2"/>
              </a:rPr>
              <a:t>dotazník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4212641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000" dirty="0"/>
              <a:t>Použité technologie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HTML</a:t>
            </a:r>
          </a:p>
          <a:p>
            <a:r>
              <a:rPr lang="cs-CZ" sz="2400" dirty="0"/>
              <a:t>CSS</a:t>
            </a:r>
          </a:p>
          <a:p>
            <a:r>
              <a:rPr lang="cs-CZ" sz="2400" dirty="0"/>
              <a:t>PHP</a:t>
            </a:r>
          </a:p>
          <a:p>
            <a:r>
              <a:rPr lang="cs-CZ" sz="2400" dirty="0"/>
              <a:t>MySQL</a:t>
            </a:r>
          </a:p>
          <a:p>
            <a:r>
              <a:rPr lang="cs-CZ" sz="2400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160458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000" dirty="0"/>
              <a:t>Místo pro otázky</a:t>
            </a:r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780" y="2160588"/>
            <a:ext cx="5132478" cy="3881437"/>
          </a:xfrm>
        </p:spPr>
      </p:pic>
    </p:spTree>
    <p:extLst>
      <p:ext uri="{BB962C8B-B14F-4D97-AF65-F5344CB8AC3E}">
        <p14:creationId xmlns:p14="http://schemas.microsoft.com/office/powerpoint/2010/main" val="274923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000" dirty="0"/>
              <a:t>Zdroje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Ikony: </a:t>
            </a:r>
            <a:r>
              <a:rPr lang="cs-CZ" sz="2400" dirty="0">
                <a:hlinkClick r:id="rId2"/>
              </a:rPr>
              <a:t>http://www.flaticon.com/packs/the-ultimate</a:t>
            </a:r>
            <a:endParaRPr lang="cs-CZ" sz="2400" dirty="0"/>
          </a:p>
          <a:p>
            <a:r>
              <a:rPr lang="cs-CZ" sz="2400" dirty="0"/>
              <a:t>Aplikace </a:t>
            </a:r>
            <a:r>
              <a:rPr lang="cs-CZ" sz="2400" dirty="0" err="1"/>
              <a:t>Animals</a:t>
            </a:r>
            <a:r>
              <a:rPr lang="cs-CZ" sz="2400" dirty="0"/>
              <a:t> </a:t>
            </a:r>
            <a:r>
              <a:rPr lang="cs-CZ" sz="2400" dirty="0" err="1"/>
              <a:t>for</a:t>
            </a:r>
            <a:r>
              <a:rPr lang="cs-CZ" sz="2400" dirty="0"/>
              <a:t> </a:t>
            </a:r>
            <a:r>
              <a:rPr lang="cs-CZ" sz="2400" dirty="0" err="1"/>
              <a:t>kids</a:t>
            </a:r>
            <a:r>
              <a:rPr lang="cs-CZ" sz="2400" dirty="0"/>
              <a:t>: </a:t>
            </a:r>
            <a:r>
              <a:rPr lang="cs-CZ" sz="2400" dirty="0">
                <a:hlinkClick r:id="rId3"/>
              </a:rPr>
              <a:t>https://play.google.com/store/apps/details?id=gr.blogspot.feasyapps.animalsforkids</a:t>
            </a:r>
            <a:endParaRPr lang="cs-CZ" sz="2400" dirty="0"/>
          </a:p>
          <a:p>
            <a:r>
              <a:rPr lang="cs-CZ" sz="2400" dirty="0"/>
              <a:t>Obrázky: 	</a:t>
            </a:r>
            <a:r>
              <a:rPr lang="cs-CZ" sz="2400" dirty="0">
                <a:hlinkClick r:id="rId4"/>
              </a:rPr>
              <a:t>https://upload.wikimedia.org/</a:t>
            </a:r>
            <a:endParaRPr lang="cs-CZ" sz="2400" dirty="0"/>
          </a:p>
          <a:p>
            <a:pPr marL="1828800" lvl="4" indent="0">
              <a:buNone/>
            </a:pPr>
            <a:r>
              <a:rPr lang="cs-CZ" sz="2400" dirty="0">
                <a:hlinkClick r:id="rId5"/>
              </a:rPr>
              <a:t>https://pixabay.com/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571613968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</TotalTime>
  <Words>93</Words>
  <Application>Microsoft Office PowerPoint</Application>
  <PresentationFormat>Širokoúhlá obrazovka</PresentationFormat>
  <Paragraphs>40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Fazeta</vt:lpstr>
      <vt:lpstr>Webová aplikace pro výuku savců</vt:lpstr>
      <vt:lpstr>Hlavní požadavky</vt:lpstr>
      <vt:lpstr>Funkce</vt:lpstr>
      <vt:lpstr>Inspirace</vt:lpstr>
      <vt:lpstr>Reálná ukázka</vt:lpstr>
      <vt:lpstr>Testování</vt:lpstr>
      <vt:lpstr>Použité technologie</vt:lpstr>
      <vt:lpstr>Místo pro otázky</vt:lpstr>
      <vt:lpstr>Zdroje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Webová aplikace pro výuku savců</dc:title>
  <dc:creator>Ondra</dc:creator>
  <cp:lastModifiedBy>Ondra</cp:lastModifiedBy>
  <cp:revision>12</cp:revision>
  <dcterms:created xsi:type="dcterms:W3CDTF">2016-12-12T20:30:41Z</dcterms:created>
  <dcterms:modified xsi:type="dcterms:W3CDTF">2016-12-12T23:12:04Z</dcterms:modified>
</cp:coreProperties>
</file>