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7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Análisis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Definición y técnicas</a:t>
            </a:r>
          </a:p>
        </p:txBody>
      </p:sp>
    </p:spTree>
    <p:extLst>
      <p:ext uri="{BB962C8B-B14F-4D97-AF65-F5344CB8AC3E}">
        <p14:creationId xmlns:p14="http://schemas.microsoft.com/office/powerpoint/2010/main" val="386405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Requisito o requerimiento… </a:t>
            </a:r>
            <a:br>
              <a:rPr lang="es-ES" dirty="0"/>
            </a:br>
            <a:r>
              <a:rPr lang="es-ES" dirty="0"/>
              <a:t>esa es la cuestión</a:t>
            </a:r>
          </a:p>
        </p:txBody>
      </p:sp>
      <p:pic>
        <p:nvPicPr>
          <p:cNvPr id="1026" name="Picture 2" descr="Resultado de imagen para esa es la cues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342" y="2213193"/>
            <a:ext cx="75438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8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Según la RAE:</a:t>
            </a:r>
          </a:p>
          <a:p>
            <a:r>
              <a:rPr lang="es-MX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Requerimiento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 es un sinónimo de </a:t>
            </a:r>
            <a:r>
              <a:rPr lang="es-MX" i="1" cap="none" dirty="0">
                <a:latin typeface="Arial" panose="020B0604020202020204" pitchFamily="34" charset="0"/>
                <a:cs typeface="Arial" panose="020B0604020202020204" pitchFamily="34" charset="0"/>
              </a:rPr>
              <a:t>necesidad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, es decir, un concepto orientado hacia la </a:t>
            </a:r>
            <a:r>
              <a:rPr lang="es-MX" i="1" cap="none" dirty="0">
                <a:latin typeface="Arial" panose="020B0604020202020204" pitchFamily="34" charset="0"/>
                <a:cs typeface="Arial" panose="020B0604020202020204" pitchFamily="34" charset="0"/>
              </a:rPr>
              <a:t>carencia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 o </a:t>
            </a:r>
            <a:r>
              <a:rPr lang="es-MX" i="1" cap="none" dirty="0"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 de algo.</a:t>
            </a:r>
          </a:p>
          <a:p>
            <a:r>
              <a:rPr lang="es-MX" b="1" cap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Requisito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 es, en cambio, </a:t>
            </a:r>
            <a:r>
              <a:rPr lang="es-MX" i="1" cap="none" dirty="0">
                <a:latin typeface="Arial" panose="020B0604020202020204" pitchFamily="34" charset="0"/>
                <a:cs typeface="Arial" panose="020B0604020202020204" pitchFamily="34" charset="0"/>
              </a:rPr>
              <a:t>una circunstancia o condición necesaria para algo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MX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Conjunto de </a:t>
            </a:r>
            <a:r>
              <a:rPr lang="es-MX" b="1" i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condiciones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 que debe cumplir el software, de forma tal que sirvan como guía para el desarrollo de software.</a:t>
            </a:r>
            <a:endParaRPr lang="es-E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8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y la </a:t>
            </a:r>
            <a:r>
              <a:rPr lang="es-ES" dirty="0" err="1"/>
              <a:t>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s-MX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Requerimiento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: son todas las necesidades y deseos pedidos por el cliente y las personas involucradas en el software.</a:t>
            </a:r>
            <a:endParaRPr lang="es-E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Requisito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: todas las funcionalidades, características y restricciones que debería tener el software.</a:t>
            </a:r>
          </a:p>
          <a:p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en el estándar </a:t>
            </a:r>
            <a:r>
              <a:rPr lang="es-MX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IEEE 830-1998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, que apunta de forma precisa a la especificación de </a:t>
            </a:r>
            <a:r>
              <a:rPr lang="es-MX" u="sng" cap="none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es-MX" cap="none" dirty="0">
                <a:latin typeface="Arial" panose="020B0604020202020204" pitchFamily="34" charset="0"/>
                <a:cs typeface="Arial" panose="020B0604020202020204" pitchFamily="34" charset="0"/>
              </a:rPr>
              <a:t> de software.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992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Introducción al </a:t>
            </a:r>
            <a:br>
              <a:rPr lang="es-ES" dirty="0"/>
            </a:br>
            <a:r>
              <a:rPr lang="es-ES" dirty="0"/>
              <a:t>análisis de requisitos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Problemas en el desarrollo de software</a:t>
            </a:r>
          </a:p>
          <a:p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Entradas inadecuadas de usuario.</a:t>
            </a:r>
          </a:p>
          <a:p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Requisitos incompletos.</a:t>
            </a:r>
          </a:p>
          <a:p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Cambios constantes en los requisitos.</a:t>
            </a:r>
          </a:p>
          <a:p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Definición de requisitos que no sea alinean a las necesidades del negocio.</a:t>
            </a:r>
          </a:p>
          <a:p>
            <a:pPr marL="0" indent="0">
              <a:buNone/>
            </a:pPr>
            <a:r>
              <a:rPr lang="es-ES" cap="none" dirty="0">
                <a:latin typeface="Arial" panose="020B0604020202020204" pitchFamily="34" charset="0"/>
                <a:cs typeface="Arial" panose="020B0604020202020204" pitchFamily="34" charset="0"/>
              </a:rPr>
              <a:t>			!! Me falta tiempo y paciencia !!</a:t>
            </a:r>
          </a:p>
        </p:txBody>
      </p:sp>
    </p:spTree>
    <p:extLst>
      <p:ext uri="{BB962C8B-B14F-4D97-AF65-F5344CB8AC3E}">
        <p14:creationId xmlns:p14="http://schemas.microsoft.com/office/powerpoint/2010/main" val="22041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el software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https://actualidad.rt.com/actualidad/view/138158-catastrofes-programacion-culpa-software-computadora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00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10 años después… paso algo con el </a:t>
            </a:r>
            <a:r>
              <a:rPr lang="es-ES" dirty="0" err="1"/>
              <a:t>a.r.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4075" y="2117877"/>
            <a:ext cx="2428875" cy="2952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83901" y="2229633"/>
            <a:ext cx="63632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análisis de negocio se reconoce como una disciplina profesional.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incorporación de herramientas con mayor madurez que permiten administrar requisitos.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Incremento del uso de métodos de desarrollo ágiles y la evolución de técnicas de requisitos para este tipo de proyectos.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Incremento visual de modelos para representar requisitos.</a:t>
            </a:r>
          </a:p>
        </p:txBody>
      </p:sp>
    </p:spTree>
    <p:extLst>
      <p:ext uri="{BB962C8B-B14F-4D97-AF65-F5344CB8AC3E}">
        <p14:creationId xmlns:p14="http://schemas.microsoft.com/office/powerpoint/2010/main" val="160837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 cambio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75" y="2117877"/>
            <a:ext cx="2428875" cy="29527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283901" y="2229633"/>
            <a:ext cx="6363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reconocimiento de la importancia de esta área de conocimiento dentro de la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currícula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las licenciaturas vinculadas a la Ingeniería de software.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ingenieros en software se enamoran de soluciones técnicas y de 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la tecnología.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3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218</TotalTime>
  <Words>183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Impact</vt:lpstr>
      <vt:lpstr>Evento principal</vt:lpstr>
      <vt:lpstr>Análisis de requisitos</vt:lpstr>
      <vt:lpstr>Requisito o requerimiento…  esa es la cuestión</vt:lpstr>
      <vt:lpstr>conceptos</vt:lpstr>
      <vt:lpstr>Conceptos y la is</vt:lpstr>
      <vt:lpstr>Introducción al  análisis de requisitos</vt:lpstr>
      <vt:lpstr>Errores en el software</vt:lpstr>
      <vt:lpstr>10 años después… paso algo con el a.r.</vt:lpstr>
      <vt:lpstr>Qué no cambio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requisitos</dc:title>
  <dc:creator>ALE</dc:creator>
  <cp:lastModifiedBy>ALEJANDRA</cp:lastModifiedBy>
  <cp:revision>26</cp:revision>
  <dcterms:created xsi:type="dcterms:W3CDTF">2016-02-10T13:27:02Z</dcterms:created>
  <dcterms:modified xsi:type="dcterms:W3CDTF">2017-01-25T01:05:19Z</dcterms:modified>
</cp:coreProperties>
</file>