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Scrum </a:t>
            </a:r>
            <a:br>
              <a:rPr lang="es-ES" dirty="0"/>
            </a:br>
            <a:r>
              <a:rPr lang="es-ES" dirty="0"/>
              <a:t>Metodologías ágiles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requisitos</a:t>
            </a:r>
          </a:p>
        </p:txBody>
      </p:sp>
    </p:spTree>
    <p:extLst>
      <p:ext uri="{BB962C8B-B14F-4D97-AF65-F5344CB8AC3E}">
        <p14:creationId xmlns:p14="http://schemas.microsoft.com/office/powerpoint/2010/main" val="208218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cap="none" dirty="0">
                <a:latin typeface="Arial" panose="020B0604020202020204" pitchFamily="34" charset="0"/>
                <a:cs typeface="Arial" panose="020B0604020202020204" pitchFamily="34" charset="0"/>
              </a:rPr>
              <a:t>Los proyectos de software eran gestionados por fases e hitos, se definían una serie de actividades, se  secuenciaban en el tiempo y se intentaba generar el producto resultante.</a:t>
            </a:r>
          </a:p>
          <a:p>
            <a:r>
              <a:rPr lang="es-ES" cap="none" dirty="0">
                <a:latin typeface="Arial" panose="020B0604020202020204" pitchFamily="34" charset="0"/>
                <a:cs typeface="Arial" panose="020B0604020202020204" pitchFamily="34" charset="0"/>
              </a:rPr>
              <a:t>Problemas, el cliente nos pide cambios constantes y se requiere un contacto con respuestas rápidas a  las expectativas.</a:t>
            </a:r>
          </a:p>
        </p:txBody>
      </p:sp>
    </p:spTree>
    <p:extLst>
      <p:ext uri="{BB962C8B-B14F-4D97-AF65-F5344CB8AC3E}">
        <p14:creationId xmlns:p14="http://schemas.microsoft.com/office/powerpoint/2010/main" val="296065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Scrum vs </a:t>
            </a:r>
            <a:r>
              <a:rPr lang="es-ES" dirty="0" err="1"/>
              <a:t>waterfall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47" y="2542329"/>
            <a:ext cx="4633601" cy="1676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153" y="2063396"/>
            <a:ext cx="5143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3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scrum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8" y="2054906"/>
            <a:ext cx="5690405" cy="27516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501" y="2063396"/>
            <a:ext cx="5824747" cy="274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4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Roles en scrum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154" y="2021785"/>
            <a:ext cx="60579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8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Artefactos en scrum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715" y="2081442"/>
            <a:ext cx="3190875" cy="2895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92" y="1683900"/>
            <a:ext cx="2296113" cy="36906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720" y="1837765"/>
            <a:ext cx="2861872" cy="31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4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reuniones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115" y="2063396"/>
            <a:ext cx="59340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7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113" y="966265"/>
            <a:ext cx="6989071" cy="403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7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835" y="402883"/>
            <a:ext cx="10396882" cy="1151965"/>
          </a:xfrm>
        </p:spPr>
        <p:txBody>
          <a:bodyPr/>
          <a:lstStyle/>
          <a:p>
            <a:pPr algn="ctr"/>
            <a:r>
              <a:rPr lang="es-ES" dirty="0"/>
              <a:t>Scrum </a:t>
            </a:r>
            <a:r>
              <a:rPr lang="es-ES" dirty="0" err="1"/>
              <a:t>workflow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94522" y="2092483"/>
            <a:ext cx="1776195" cy="267002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41" y="1981766"/>
            <a:ext cx="5004316" cy="27807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226" y="2050181"/>
            <a:ext cx="4101296" cy="27123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672" y="4856572"/>
            <a:ext cx="23336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86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136</TotalTime>
  <Words>69</Words>
  <Application>Microsoft Office PowerPoint</Application>
  <PresentationFormat>Panorámica</PresentationFormat>
  <Paragraphs>11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Impact</vt:lpstr>
      <vt:lpstr>Evento principal</vt:lpstr>
      <vt:lpstr>Scrum  Metodologías ágiles</vt:lpstr>
      <vt:lpstr>Introducción</vt:lpstr>
      <vt:lpstr>Scrum vs waterfall</vt:lpstr>
      <vt:lpstr>scrum</vt:lpstr>
      <vt:lpstr>Roles en scrum</vt:lpstr>
      <vt:lpstr>Artefactos en scrum</vt:lpstr>
      <vt:lpstr>reuniones</vt:lpstr>
      <vt:lpstr>Presentación de PowerPoint</vt:lpstr>
      <vt:lpstr>Scrum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 Metodologías ágiles</dc:title>
  <dc:creator>ALEJANDRA</dc:creator>
  <cp:lastModifiedBy>ALEJANDRA</cp:lastModifiedBy>
  <cp:revision>6</cp:revision>
  <dcterms:created xsi:type="dcterms:W3CDTF">2017-05-06T17:51:05Z</dcterms:created>
  <dcterms:modified xsi:type="dcterms:W3CDTF">2017-05-06T20:08:05Z</dcterms:modified>
</cp:coreProperties>
</file>