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78" r:id="rId3"/>
    <p:sldId id="258" r:id="rId4"/>
    <p:sldId id="280" r:id="rId5"/>
    <p:sldId id="279" r:id="rId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ADB2-D199-4036-BFC6-84BE568415E7}" v="23" dt="2023-10-15T11:01:32.763"/>
  </p1510:revLst>
</p1510:revInfo>
</file>

<file path=ppt/tableStyles.xml><?xml version="1.0" encoding="utf-8"?>
<a:tblStyleLst xmlns:a="http://schemas.openxmlformats.org/drawingml/2006/main" def="{A67F8853-9442-4D45-A372-0F46188EDE01}">
  <a:tblStyle styleId="{A67F8853-9442-4D45-A372-0F46188EDE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 04" userId="27844b0a4d20ea42" providerId="LiveId" clId="{6650ADB2-D199-4036-BFC6-84BE568415E7}"/>
    <pc:docChg chg="undo redo custSel addSld delSld modSld sldOrd delMainMaster">
      <pc:chgData name="Noe 04" userId="27844b0a4d20ea42" providerId="LiveId" clId="{6650ADB2-D199-4036-BFC6-84BE568415E7}" dt="2023-10-15T11:01:26.928" v="2515" actId="47"/>
      <pc:docMkLst>
        <pc:docMk/>
      </pc:docMkLst>
      <pc:sldChg chg="modSp mod">
        <pc:chgData name="Noe 04" userId="27844b0a4d20ea42" providerId="LiveId" clId="{6650ADB2-D199-4036-BFC6-84BE568415E7}" dt="2023-10-15T10:59:12.435" v="2488" actId="313"/>
        <pc:sldMkLst>
          <pc:docMk/>
          <pc:sldMk cId="0" sldId="256"/>
        </pc:sldMkLst>
        <pc:spChg chg="mod">
          <ac:chgData name="Noe 04" userId="27844b0a4d20ea42" providerId="LiveId" clId="{6650ADB2-D199-4036-BFC6-84BE568415E7}" dt="2023-10-15T10:59:12.435" v="2488" actId="313"/>
          <ac:spMkLst>
            <pc:docMk/>
            <pc:sldMk cId="0" sldId="256"/>
            <ac:spMk id="458" creationId="{00000000-0000-0000-0000-000000000000}"/>
          </ac:spMkLst>
        </pc:spChg>
        <pc:spChg chg="mod">
          <ac:chgData name="Noe 04" userId="27844b0a4d20ea42" providerId="LiveId" clId="{6650ADB2-D199-4036-BFC6-84BE568415E7}" dt="2023-10-15T09:50:59.944" v="1015" actId="20577"/>
          <ac:spMkLst>
            <pc:docMk/>
            <pc:sldMk cId="0" sldId="256"/>
            <ac:spMk id="459" creationId="{00000000-0000-0000-0000-000000000000}"/>
          </ac:spMkLst>
        </pc:spChg>
        <pc:spChg chg="mod">
          <ac:chgData name="Noe 04" userId="27844b0a4d20ea42" providerId="LiveId" clId="{6650ADB2-D199-4036-BFC6-84BE568415E7}" dt="2023-10-15T10:45:18.162" v="1944" actId="20577"/>
          <ac:spMkLst>
            <pc:docMk/>
            <pc:sldMk cId="0" sldId="256"/>
            <ac:spMk id="460" creationId="{00000000-0000-0000-0000-000000000000}"/>
          </ac:spMkLst>
        </pc:spChg>
        <pc:spChg chg="mod">
          <ac:chgData name="Noe 04" userId="27844b0a4d20ea42" providerId="LiveId" clId="{6650ADB2-D199-4036-BFC6-84BE568415E7}" dt="2023-10-15T09:29:40.252" v="896" actId="20577"/>
          <ac:spMkLst>
            <pc:docMk/>
            <pc:sldMk cId="0" sldId="256"/>
            <ac:spMk id="461" creationId="{00000000-0000-0000-0000-000000000000}"/>
          </ac:spMkLst>
        </pc:spChg>
        <pc:spChg chg="mod">
          <ac:chgData name="Noe 04" userId="27844b0a4d20ea42" providerId="LiveId" clId="{6650ADB2-D199-4036-BFC6-84BE568415E7}" dt="2023-10-15T08:58:29.713" v="78" actId="20577"/>
          <ac:spMkLst>
            <pc:docMk/>
            <pc:sldMk cId="0" sldId="256"/>
            <ac:spMk id="465" creationId="{00000000-0000-0000-0000-000000000000}"/>
          </ac:spMkLst>
        </pc:spChg>
        <pc:spChg chg="mod">
          <ac:chgData name="Noe 04" userId="27844b0a4d20ea42" providerId="LiveId" clId="{6650ADB2-D199-4036-BFC6-84BE568415E7}" dt="2023-10-15T08:58:32.507" v="80" actId="20577"/>
          <ac:spMkLst>
            <pc:docMk/>
            <pc:sldMk cId="0" sldId="256"/>
            <ac:spMk id="466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23:10.523" v="630" actId="47"/>
        <pc:sldMkLst>
          <pc:docMk/>
          <pc:sldMk cId="0" sldId="257"/>
        </pc:sldMkLst>
        <pc:spChg chg="mod">
          <ac:chgData name="Noe 04" userId="27844b0a4d20ea42" providerId="LiveId" clId="{6650ADB2-D199-4036-BFC6-84BE568415E7}" dt="2023-10-15T08:58:39.165" v="81"/>
          <ac:spMkLst>
            <pc:docMk/>
            <pc:sldMk cId="0" sldId="257"/>
            <ac:spMk id="474" creationId="{00000000-0000-0000-0000-000000000000}"/>
          </ac:spMkLst>
        </pc:spChg>
        <pc:spChg chg="mod">
          <ac:chgData name="Noe 04" userId="27844b0a4d20ea42" providerId="LiveId" clId="{6650ADB2-D199-4036-BFC6-84BE568415E7}" dt="2023-10-15T09:02:33.631" v="106"/>
          <ac:spMkLst>
            <pc:docMk/>
            <pc:sldMk cId="0" sldId="257"/>
            <ac:spMk id="475" creationId="{00000000-0000-0000-0000-000000000000}"/>
          </ac:spMkLst>
        </pc:spChg>
      </pc:sldChg>
      <pc:sldChg chg="addSp delSp modSp add del mod">
        <pc:chgData name="Noe 04" userId="27844b0a4d20ea42" providerId="LiveId" clId="{6650ADB2-D199-4036-BFC6-84BE568415E7}" dt="2023-10-15T11:01:24.804" v="2514"/>
        <pc:sldMkLst>
          <pc:docMk/>
          <pc:sldMk cId="0" sldId="258"/>
        </pc:sldMkLst>
        <pc:spChg chg="add del mod">
          <ac:chgData name="Noe 04" userId="27844b0a4d20ea42" providerId="LiveId" clId="{6650ADB2-D199-4036-BFC6-84BE568415E7}" dt="2023-10-15T11:00:28.030" v="2498" actId="478"/>
          <ac:spMkLst>
            <pc:docMk/>
            <pc:sldMk cId="0" sldId="258"/>
            <ac:spMk id="3" creationId="{7D4C8B09-BA8F-A8CA-BDD3-2370759B13C3}"/>
          </ac:spMkLst>
        </pc:spChg>
        <pc:spChg chg="add del mod">
          <ac:chgData name="Noe 04" userId="27844b0a4d20ea42" providerId="LiveId" clId="{6650ADB2-D199-4036-BFC6-84BE568415E7}" dt="2023-10-15T09:13:46.063" v="245" actId="478"/>
          <ac:spMkLst>
            <pc:docMk/>
            <pc:sldMk cId="0" sldId="258"/>
            <ac:spMk id="3" creationId="{9F6DD5BD-2E88-690E-6A27-DF834025A83A}"/>
          </ac:spMkLst>
        </pc:spChg>
        <pc:spChg chg="add del mod">
          <ac:chgData name="Noe 04" userId="27844b0a4d20ea42" providerId="LiveId" clId="{6650ADB2-D199-4036-BFC6-84BE568415E7}" dt="2023-10-15T11:00:29.854" v="2499" actId="478"/>
          <ac:spMkLst>
            <pc:docMk/>
            <pc:sldMk cId="0" sldId="258"/>
            <ac:spMk id="5" creationId="{9EBB83D1-914B-A50B-9004-52ED1C412603}"/>
          </ac:spMkLst>
        </pc:spChg>
        <pc:spChg chg="add del mod">
          <ac:chgData name="Noe 04" userId="27844b0a4d20ea42" providerId="LiveId" clId="{6650ADB2-D199-4036-BFC6-84BE568415E7}" dt="2023-10-15T09:13:52.562" v="247" actId="478"/>
          <ac:spMkLst>
            <pc:docMk/>
            <pc:sldMk cId="0" sldId="258"/>
            <ac:spMk id="5" creationId="{FB615FAC-CB93-DDAC-8870-927D302871E7}"/>
          </ac:spMkLst>
        </pc:spChg>
        <pc:spChg chg="add del mod">
          <ac:chgData name="Noe 04" userId="27844b0a4d20ea42" providerId="LiveId" clId="{6650ADB2-D199-4036-BFC6-84BE568415E7}" dt="2023-10-15T11:00:26.521" v="2497" actId="478"/>
          <ac:spMkLst>
            <pc:docMk/>
            <pc:sldMk cId="0" sldId="258"/>
            <ac:spMk id="7" creationId="{3555E782-EE4F-270D-5F32-7B667D735A4F}"/>
          </ac:spMkLst>
        </pc:spChg>
        <pc:spChg chg="add del mod">
          <ac:chgData name="Noe 04" userId="27844b0a4d20ea42" providerId="LiveId" clId="{6650ADB2-D199-4036-BFC6-84BE568415E7}" dt="2023-10-15T11:00:32.752" v="2501" actId="478"/>
          <ac:spMkLst>
            <pc:docMk/>
            <pc:sldMk cId="0" sldId="258"/>
            <ac:spMk id="9" creationId="{C2AA33E8-5D39-2578-E063-2F033B63C7CE}"/>
          </ac:spMkLst>
        </pc:spChg>
        <pc:spChg chg="add del mod">
          <ac:chgData name="Noe 04" userId="27844b0a4d20ea42" providerId="LiveId" clId="{6650ADB2-D199-4036-BFC6-84BE568415E7}" dt="2023-10-15T11:00:33.921" v="2502" actId="478"/>
          <ac:spMkLst>
            <pc:docMk/>
            <pc:sldMk cId="0" sldId="258"/>
            <ac:spMk id="11" creationId="{AA0FD09A-743E-10DA-A956-222ECB41C41C}"/>
          </ac:spMkLst>
        </pc:spChg>
        <pc:spChg chg="add del mod">
          <ac:chgData name="Noe 04" userId="27844b0a4d20ea42" providerId="LiveId" clId="{6650ADB2-D199-4036-BFC6-84BE568415E7}" dt="2023-10-15T11:00:32.004" v="2500" actId="478"/>
          <ac:spMkLst>
            <pc:docMk/>
            <pc:sldMk cId="0" sldId="258"/>
            <ac:spMk id="13" creationId="{07BACF10-AFE4-65F9-1C59-7AF03AF11A5B}"/>
          </ac:spMkLst>
        </pc:spChg>
        <pc:spChg chg="add del mod">
          <ac:chgData name="Noe 04" userId="27844b0a4d20ea42" providerId="LiveId" clId="{6650ADB2-D199-4036-BFC6-84BE568415E7}" dt="2023-10-15T11:00:37.009" v="2504" actId="478"/>
          <ac:spMkLst>
            <pc:docMk/>
            <pc:sldMk cId="0" sldId="258"/>
            <ac:spMk id="15" creationId="{3B835898-1A69-D09A-84BC-DD75E22B487E}"/>
          </ac:spMkLst>
        </pc:spChg>
        <pc:spChg chg="add del mod">
          <ac:chgData name="Noe 04" userId="27844b0a4d20ea42" providerId="LiveId" clId="{6650ADB2-D199-4036-BFC6-84BE568415E7}" dt="2023-10-15T11:00:38.559" v="2505" actId="478"/>
          <ac:spMkLst>
            <pc:docMk/>
            <pc:sldMk cId="0" sldId="258"/>
            <ac:spMk id="17" creationId="{A89545DA-2FE9-F9BD-EBF7-8DD9CEDEFF31}"/>
          </ac:spMkLst>
        </pc:spChg>
        <pc:spChg chg="add del mod">
          <ac:chgData name="Noe 04" userId="27844b0a4d20ea42" providerId="LiveId" clId="{6650ADB2-D199-4036-BFC6-84BE568415E7}" dt="2023-10-15T11:00:36.128" v="2503" actId="478"/>
          <ac:spMkLst>
            <pc:docMk/>
            <pc:sldMk cId="0" sldId="258"/>
            <ac:spMk id="19" creationId="{8E85FF5F-5942-787A-2D4C-8190C987A490}"/>
          </ac:spMkLst>
        </pc:spChg>
        <pc:spChg chg="add del mod">
          <ac:chgData name="Noe 04" userId="27844b0a4d20ea42" providerId="LiveId" clId="{6650ADB2-D199-4036-BFC6-84BE568415E7}" dt="2023-10-15T11:00:24.640" v="2496" actId="478"/>
          <ac:spMkLst>
            <pc:docMk/>
            <pc:sldMk cId="0" sldId="258"/>
            <ac:spMk id="21" creationId="{631AA18F-4B45-C0C8-5909-640AFF975144}"/>
          </ac:spMkLst>
        </pc:spChg>
        <pc:spChg chg="add mod">
          <ac:chgData name="Noe 04" userId="27844b0a4d20ea42" providerId="LiveId" clId="{6650ADB2-D199-4036-BFC6-84BE568415E7}" dt="2023-10-15T11:00:42.331" v="2506"/>
          <ac:spMkLst>
            <pc:docMk/>
            <pc:sldMk cId="0" sldId="258"/>
            <ac:spMk id="23" creationId="{DF57AFA0-350F-77F3-F792-FC140B0D8E0C}"/>
          </ac:spMkLst>
        </pc:spChg>
        <pc:spChg chg="add mod">
          <ac:chgData name="Noe 04" userId="27844b0a4d20ea42" providerId="LiveId" clId="{6650ADB2-D199-4036-BFC6-84BE568415E7}" dt="2023-10-15T11:00:42.331" v="2506"/>
          <ac:spMkLst>
            <pc:docMk/>
            <pc:sldMk cId="0" sldId="258"/>
            <ac:spMk id="24" creationId="{B05CA1E6-11DE-A848-1C79-F1A5B828A138}"/>
          </ac:spMkLst>
        </pc:spChg>
        <pc:spChg chg="add mod">
          <ac:chgData name="Noe 04" userId="27844b0a4d20ea42" providerId="LiveId" clId="{6650ADB2-D199-4036-BFC6-84BE568415E7}" dt="2023-10-15T11:00:42.331" v="2506"/>
          <ac:spMkLst>
            <pc:docMk/>
            <pc:sldMk cId="0" sldId="258"/>
            <ac:spMk id="25" creationId="{2B50E256-5C36-F6D5-623A-DC4F6320E233}"/>
          </ac:spMkLst>
        </pc:spChg>
        <pc:spChg chg="add mod">
          <ac:chgData name="Noe 04" userId="27844b0a4d20ea42" providerId="LiveId" clId="{6650ADB2-D199-4036-BFC6-84BE568415E7}" dt="2023-10-15T11:00:53.343" v="2508" actId="1076"/>
          <ac:spMkLst>
            <pc:docMk/>
            <pc:sldMk cId="0" sldId="258"/>
            <ac:spMk id="26" creationId="{25A16138-92FF-B233-D3D0-804EA3BB704C}"/>
          </ac:spMkLst>
        </pc:spChg>
        <pc:spChg chg="add mod">
          <ac:chgData name="Noe 04" userId="27844b0a4d20ea42" providerId="LiveId" clId="{6650ADB2-D199-4036-BFC6-84BE568415E7}" dt="2023-10-15T11:00:59.071" v="2510" actId="1076"/>
          <ac:spMkLst>
            <pc:docMk/>
            <pc:sldMk cId="0" sldId="258"/>
            <ac:spMk id="27" creationId="{CF0B8263-AE5D-555B-CFE1-708BBAC0DD65}"/>
          </ac:spMkLst>
        </pc:spChg>
        <pc:spChg chg="add mod">
          <ac:chgData name="Noe 04" userId="27844b0a4d20ea42" providerId="LiveId" clId="{6650ADB2-D199-4036-BFC6-84BE568415E7}" dt="2023-10-15T11:01:05.269" v="2511"/>
          <ac:spMkLst>
            <pc:docMk/>
            <pc:sldMk cId="0" sldId="258"/>
            <ac:spMk id="28" creationId="{36EEA63F-68F4-FC00-5763-1287976A4F3F}"/>
          </ac:spMkLst>
        </pc:spChg>
        <pc:spChg chg="del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0" creationId="{00000000-0000-0000-0000-000000000000}"/>
          </ac:spMkLst>
        </pc:spChg>
        <pc:spChg chg="del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1" creationId="{00000000-0000-0000-0000-000000000000}"/>
          </ac:spMkLst>
        </pc:spChg>
        <pc:spChg chg="del mod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2" creationId="{00000000-0000-0000-0000-000000000000}"/>
          </ac:spMkLst>
        </pc:spChg>
        <pc:spChg chg="del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3" creationId="{00000000-0000-0000-0000-000000000000}"/>
          </ac:spMkLst>
        </pc:spChg>
        <pc:spChg chg="del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4" creationId="{00000000-0000-0000-0000-000000000000}"/>
          </ac:spMkLst>
        </pc:spChg>
        <pc:spChg chg="del mod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5" creationId="{00000000-0000-0000-0000-000000000000}"/>
          </ac:spMkLst>
        </pc:spChg>
        <pc:spChg chg="del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6" creationId="{00000000-0000-0000-0000-000000000000}"/>
          </ac:spMkLst>
        </pc:spChg>
        <pc:spChg chg="del mod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7" creationId="{00000000-0000-0000-0000-000000000000}"/>
          </ac:spMkLst>
        </pc:spChg>
        <pc:spChg chg="del mod">
          <ac:chgData name="Noe 04" userId="27844b0a4d20ea42" providerId="LiveId" clId="{6650ADB2-D199-4036-BFC6-84BE568415E7}" dt="2023-10-15T11:00:18.284" v="2493" actId="478"/>
          <ac:spMkLst>
            <pc:docMk/>
            <pc:sldMk cId="0" sldId="258"/>
            <ac:spMk id="488" creationId="{00000000-0000-0000-0000-000000000000}"/>
          </ac:spMkLst>
        </pc:spChg>
        <pc:spChg chg="del mod">
          <ac:chgData name="Noe 04" userId="27844b0a4d20ea42" providerId="LiveId" clId="{6650ADB2-D199-4036-BFC6-84BE568415E7}" dt="2023-10-15T11:00:21.531" v="2495" actId="478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Noe 04" userId="27844b0a4d20ea42" providerId="LiveId" clId="{6650ADB2-D199-4036-BFC6-84BE568415E7}" dt="2023-10-15T11:01:24.804" v="2514"/>
          <ac:spMkLst>
            <pc:docMk/>
            <pc:sldMk cId="0" sldId="258"/>
            <ac:spMk id="493" creationId="{00000000-0000-0000-0000-000000000000}"/>
          </ac:spMkLst>
        </pc:spChg>
        <pc:spChg chg="mod">
          <ac:chgData name="Noe 04" userId="27844b0a4d20ea42" providerId="LiveId" clId="{6650ADB2-D199-4036-BFC6-84BE568415E7}" dt="2023-10-15T11:01:12.076" v="2512"/>
          <ac:spMkLst>
            <pc:docMk/>
            <pc:sldMk cId="0" sldId="258"/>
            <ac:spMk id="494" creationId="{00000000-0000-0000-0000-000000000000}"/>
          </ac:spMkLst>
        </pc:spChg>
        <pc:spChg chg="mod">
          <ac:chgData name="Noe 04" userId="27844b0a4d20ea42" providerId="LiveId" clId="{6650ADB2-D199-4036-BFC6-84BE568415E7}" dt="2023-10-15T11:01:18.582" v="2513"/>
          <ac:spMkLst>
            <pc:docMk/>
            <pc:sldMk cId="0" sldId="258"/>
            <ac:spMk id="495" creationId="{00000000-0000-0000-0000-000000000000}"/>
          </ac:spMkLst>
        </pc:spChg>
        <pc:grpChg chg="del">
          <ac:chgData name="Noe 04" userId="27844b0a4d20ea42" providerId="LiveId" clId="{6650ADB2-D199-4036-BFC6-84BE568415E7}" dt="2023-10-15T11:00:18.284" v="2493" actId="478"/>
          <ac:grpSpMkLst>
            <pc:docMk/>
            <pc:sldMk cId="0" sldId="258"/>
            <ac:grpSpMk id="490" creationId="{00000000-0000-0000-0000-000000000000}"/>
          </ac:grpSpMkLst>
        </pc:grpChg>
        <pc:cxnChg chg="add mod">
          <ac:chgData name="Noe 04" userId="27844b0a4d20ea42" providerId="LiveId" clId="{6650ADB2-D199-4036-BFC6-84BE568415E7}" dt="2023-10-15T11:00:42.331" v="2506"/>
          <ac:cxnSpMkLst>
            <pc:docMk/>
            <pc:sldMk cId="0" sldId="258"/>
            <ac:cxnSpMk id="22" creationId="{FCE5AB4D-7C25-4833-C958-5D6851E4AF4C}"/>
          </ac:cxnSpMkLst>
        </pc:cxnChg>
      </pc:sldChg>
      <pc:sldChg chg="modSp del mod">
        <pc:chgData name="Noe 04" userId="27844b0a4d20ea42" providerId="LiveId" clId="{6650ADB2-D199-4036-BFC6-84BE568415E7}" dt="2023-10-15T09:23:31.315" v="632" actId="47"/>
        <pc:sldMkLst>
          <pc:docMk/>
          <pc:sldMk cId="0" sldId="259"/>
        </pc:sldMkLst>
        <pc:spChg chg="mod">
          <ac:chgData name="Noe 04" userId="27844b0a4d20ea42" providerId="LiveId" clId="{6650ADB2-D199-4036-BFC6-84BE568415E7}" dt="2023-10-15T09:00:42.627" v="83"/>
          <ac:spMkLst>
            <pc:docMk/>
            <pc:sldMk cId="0" sldId="259"/>
            <ac:spMk id="506" creationId="{00000000-0000-0000-0000-000000000000}"/>
          </ac:spMkLst>
        </pc:spChg>
        <pc:spChg chg="mod">
          <ac:chgData name="Noe 04" userId="27844b0a4d20ea42" providerId="LiveId" clId="{6650ADB2-D199-4036-BFC6-84BE568415E7}" dt="2023-10-15T09:02:39.877" v="108"/>
          <ac:spMkLst>
            <pc:docMk/>
            <pc:sldMk cId="0" sldId="259"/>
            <ac:spMk id="507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23:29.622" v="631" actId="47"/>
        <pc:sldMkLst>
          <pc:docMk/>
          <pc:sldMk cId="0" sldId="260"/>
        </pc:sldMkLst>
        <pc:spChg chg="mod">
          <ac:chgData name="Noe 04" userId="27844b0a4d20ea42" providerId="LiveId" clId="{6650ADB2-D199-4036-BFC6-84BE568415E7}" dt="2023-10-15T09:02:23.318" v="105"/>
          <ac:spMkLst>
            <pc:docMk/>
            <pc:sldMk cId="0" sldId="260"/>
            <ac:spMk id="543" creationId="{00000000-0000-0000-0000-000000000000}"/>
          </ac:spMkLst>
        </pc:spChg>
        <pc:spChg chg="mod">
          <ac:chgData name="Noe 04" userId="27844b0a4d20ea42" providerId="LiveId" clId="{6650ADB2-D199-4036-BFC6-84BE568415E7}" dt="2023-10-15T09:02:51.335" v="109"/>
          <ac:spMkLst>
            <pc:docMk/>
            <pc:sldMk cId="0" sldId="260"/>
            <ac:spMk id="544" creationId="{00000000-0000-0000-0000-000000000000}"/>
          </ac:spMkLst>
        </pc:spChg>
      </pc:sldChg>
      <pc:sldChg chg="modSp del mod ord">
        <pc:chgData name="Noe 04" userId="27844b0a4d20ea42" providerId="LiveId" clId="{6650ADB2-D199-4036-BFC6-84BE568415E7}" dt="2023-10-15T09:34:54.680" v="959" actId="47"/>
        <pc:sldMkLst>
          <pc:docMk/>
          <pc:sldMk cId="0" sldId="261"/>
        </pc:sldMkLst>
        <pc:spChg chg="mod">
          <ac:chgData name="Noe 04" userId="27844b0a4d20ea42" providerId="LiveId" clId="{6650ADB2-D199-4036-BFC6-84BE568415E7}" dt="2023-10-15T09:02:16.720" v="102"/>
          <ac:spMkLst>
            <pc:docMk/>
            <pc:sldMk cId="0" sldId="261"/>
            <ac:spMk id="570" creationId="{00000000-0000-0000-0000-000000000000}"/>
          </ac:spMkLst>
        </pc:spChg>
        <pc:spChg chg="mod">
          <ac:chgData name="Noe 04" userId="27844b0a4d20ea42" providerId="LiveId" clId="{6650ADB2-D199-4036-BFC6-84BE568415E7}" dt="2023-10-15T09:02:55.171" v="110"/>
          <ac:spMkLst>
            <pc:docMk/>
            <pc:sldMk cId="0" sldId="261"/>
            <ac:spMk id="571" creationId="{00000000-0000-0000-0000-000000000000}"/>
          </ac:spMkLst>
        </pc:spChg>
      </pc:sldChg>
      <pc:sldChg chg="delSp modSp del mod">
        <pc:chgData name="Noe 04" userId="27844b0a4d20ea42" providerId="LiveId" clId="{6650ADB2-D199-4036-BFC6-84BE568415E7}" dt="2023-10-15T09:17:27.281" v="280" actId="47"/>
        <pc:sldMkLst>
          <pc:docMk/>
          <pc:sldMk cId="0" sldId="262"/>
        </pc:sldMkLst>
        <pc:spChg chg="mod">
          <ac:chgData name="Noe 04" userId="27844b0a4d20ea42" providerId="LiveId" clId="{6650ADB2-D199-4036-BFC6-84BE568415E7}" dt="2023-10-15T09:16:36.059" v="252" actId="14100"/>
          <ac:spMkLst>
            <pc:docMk/>
            <pc:sldMk cId="0" sldId="262"/>
            <ac:spMk id="577" creationId="{00000000-0000-0000-0000-000000000000}"/>
          </ac:spMkLst>
        </pc:spChg>
        <pc:spChg chg="mod">
          <ac:chgData name="Noe 04" userId="27844b0a4d20ea42" providerId="LiveId" clId="{6650ADB2-D199-4036-BFC6-84BE568415E7}" dt="2023-10-15T09:17:18.785" v="275" actId="20577"/>
          <ac:spMkLst>
            <pc:docMk/>
            <pc:sldMk cId="0" sldId="262"/>
            <ac:spMk id="578" creationId="{00000000-0000-0000-0000-000000000000}"/>
          </ac:spMkLst>
        </pc:spChg>
        <pc:spChg chg="del">
          <ac:chgData name="Noe 04" userId="27844b0a4d20ea42" providerId="LiveId" clId="{6650ADB2-D199-4036-BFC6-84BE568415E7}" dt="2023-10-15T09:16:54.024" v="267" actId="478"/>
          <ac:spMkLst>
            <pc:docMk/>
            <pc:sldMk cId="0" sldId="262"/>
            <ac:spMk id="584" creationId="{00000000-0000-0000-0000-000000000000}"/>
          </ac:spMkLst>
        </pc:spChg>
        <pc:spChg chg="mod">
          <ac:chgData name="Noe 04" userId="27844b0a4d20ea42" providerId="LiveId" clId="{6650ADB2-D199-4036-BFC6-84BE568415E7}" dt="2023-10-15T09:16:45.970" v="262" actId="14100"/>
          <ac:spMkLst>
            <pc:docMk/>
            <pc:sldMk cId="0" sldId="262"/>
            <ac:spMk id="585" creationId="{00000000-0000-0000-0000-000000000000}"/>
          </ac:spMkLst>
        </pc:spChg>
        <pc:spChg chg="mod">
          <ac:chgData name="Noe 04" userId="27844b0a4d20ea42" providerId="LiveId" clId="{6650ADB2-D199-4036-BFC6-84BE568415E7}" dt="2023-10-15T09:17:21.914" v="279" actId="20577"/>
          <ac:spMkLst>
            <pc:docMk/>
            <pc:sldMk cId="0" sldId="262"/>
            <ac:spMk id="589" creationId="{00000000-0000-0000-0000-000000000000}"/>
          </ac:spMkLst>
        </pc:spChg>
        <pc:spChg chg="mod">
          <ac:chgData name="Noe 04" userId="27844b0a4d20ea42" providerId="LiveId" clId="{6650ADB2-D199-4036-BFC6-84BE568415E7}" dt="2023-10-15T09:16:48.457" v="266" actId="20577"/>
          <ac:spMkLst>
            <pc:docMk/>
            <pc:sldMk cId="0" sldId="262"/>
            <ac:spMk id="590" creationId="{00000000-0000-0000-0000-000000000000}"/>
          </ac:spMkLst>
        </pc:spChg>
        <pc:spChg chg="del">
          <ac:chgData name="Noe 04" userId="27844b0a4d20ea42" providerId="LiveId" clId="{6650ADB2-D199-4036-BFC6-84BE568415E7}" dt="2023-10-15T09:16:56.273" v="268" actId="478"/>
          <ac:spMkLst>
            <pc:docMk/>
            <pc:sldMk cId="0" sldId="262"/>
            <ac:spMk id="624" creationId="{00000000-0000-0000-0000-000000000000}"/>
          </ac:spMkLst>
        </pc:spChg>
        <pc:spChg chg="del">
          <ac:chgData name="Noe 04" userId="27844b0a4d20ea42" providerId="LiveId" clId="{6650ADB2-D199-4036-BFC6-84BE568415E7}" dt="2023-10-15T09:17:03.978" v="271" actId="478"/>
          <ac:spMkLst>
            <pc:docMk/>
            <pc:sldMk cId="0" sldId="262"/>
            <ac:spMk id="625" creationId="{00000000-0000-0000-0000-000000000000}"/>
          </ac:spMkLst>
        </pc:spChg>
        <pc:spChg chg="del">
          <ac:chgData name="Noe 04" userId="27844b0a4d20ea42" providerId="LiveId" clId="{6650ADB2-D199-4036-BFC6-84BE568415E7}" dt="2023-10-15T09:17:07.996" v="273" actId="478"/>
          <ac:spMkLst>
            <pc:docMk/>
            <pc:sldMk cId="0" sldId="262"/>
            <ac:spMk id="626" creationId="{00000000-0000-0000-0000-000000000000}"/>
          </ac:spMkLst>
        </pc:spChg>
        <pc:spChg chg="mod">
          <ac:chgData name="Noe 04" userId="27844b0a4d20ea42" providerId="LiveId" clId="{6650ADB2-D199-4036-BFC6-84BE568415E7}" dt="2023-10-15T09:02:58.902" v="111"/>
          <ac:spMkLst>
            <pc:docMk/>
            <pc:sldMk cId="0" sldId="262"/>
            <ac:spMk id="629" creationId="{00000000-0000-0000-0000-000000000000}"/>
          </ac:spMkLst>
        </pc:spChg>
        <pc:grpChg chg="del">
          <ac:chgData name="Noe 04" userId="27844b0a4d20ea42" providerId="LiveId" clId="{6650ADB2-D199-4036-BFC6-84BE568415E7}" dt="2023-10-15T09:17:01.811" v="270" actId="478"/>
          <ac:grpSpMkLst>
            <pc:docMk/>
            <pc:sldMk cId="0" sldId="262"/>
            <ac:grpSpMk id="592" creationId="{00000000-0000-0000-0000-000000000000}"/>
          </ac:grpSpMkLst>
        </pc:grpChg>
        <pc:grpChg chg="del">
          <ac:chgData name="Noe 04" userId="27844b0a4d20ea42" providerId="LiveId" clId="{6650ADB2-D199-4036-BFC6-84BE568415E7}" dt="2023-10-15T09:17:05.809" v="272" actId="478"/>
          <ac:grpSpMkLst>
            <pc:docMk/>
            <pc:sldMk cId="0" sldId="262"/>
            <ac:grpSpMk id="605" creationId="{00000000-0000-0000-0000-000000000000}"/>
          </ac:grpSpMkLst>
        </pc:grpChg>
        <pc:grpChg chg="del">
          <ac:chgData name="Noe 04" userId="27844b0a4d20ea42" providerId="LiveId" clId="{6650ADB2-D199-4036-BFC6-84BE568415E7}" dt="2023-10-15T09:17:00.287" v="269" actId="478"/>
          <ac:grpSpMkLst>
            <pc:docMk/>
            <pc:sldMk cId="0" sldId="262"/>
            <ac:grpSpMk id="618" creationId="{00000000-0000-0000-0000-000000000000}"/>
          </ac:grpSpMkLst>
        </pc:grpChg>
        <pc:cxnChg chg="mod">
          <ac:chgData name="Noe 04" userId="27844b0a4d20ea42" providerId="LiveId" clId="{6650ADB2-D199-4036-BFC6-84BE568415E7}" dt="2023-10-15T09:16:36.059" v="252" actId="14100"/>
          <ac:cxnSpMkLst>
            <pc:docMk/>
            <pc:sldMk cId="0" sldId="262"/>
            <ac:cxnSpMk id="576" creationId="{00000000-0000-0000-0000-000000000000}"/>
          </ac:cxnSpMkLst>
        </pc:cxnChg>
      </pc:sldChg>
      <pc:sldChg chg="modSp del mod ord">
        <pc:chgData name="Noe 04" userId="27844b0a4d20ea42" providerId="LiveId" clId="{6650ADB2-D199-4036-BFC6-84BE568415E7}" dt="2023-10-15T09:48:31.678" v="972" actId="47"/>
        <pc:sldMkLst>
          <pc:docMk/>
          <pc:sldMk cId="0" sldId="263"/>
        </pc:sldMkLst>
        <pc:spChg chg="mod">
          <ac:chgData name="Noe 04" userId="27844b0a4d20ea42" providerId="LiveId" clId="{6650ADB2-D199-4036-BFC6-84BE568415E7}" dt="2023-10-15T09:23:00.545" v="628" actId="20577"/>
          <ac:spMkLst>
            <pc:docMk/>
            <pc:sldMk cId="0" sldId="263"/>
            <ac:spMk id="634" creationId="{00000000-0000-0000-0000-000000000000}"/>
          </ac:spMkLst>
        </pc:spChg>
        <pc:spChg chg="mod">
          <ac:chgData name="Noe 04" userId="27844b0a4d20ea42" providerId="LiveId" clId="{6650ADB2-D199-4036-BFC6-84BE568415E7}" dt="2023-10-15T09:20:11.987" v="342" actId="14100"/>
          <ac:spMkLst>
            <pc:docMk/>
            <pc:sldMk cId="0" sldId="263"/>
            <ac:spMk id="636" creationId="{00000000-0000-0000-0000-000000000000}"/>
          </ac:spMkLst>
        </pc:spChg>
        <pc:spChg chg="mod">
          <ac:chgData name="Noe 04" userId="27844b0a4d20ea42" providerId="LiveId" clId="{6650ADB2-D199-4036-BFC6-84BE568415E7}" dt="2023-10-15T09:20:42.393" v="475" actId="20577"/>
          <ac:spMkLst>
            <pc:docMk/>
            <pc:sldMk cId="0" sldId="263"/>
            <ac:spMk id="637" creationId="{00000000-0000-0000-0000-000000000000}"/>
          </ac:spMkLst>
        </pc:spChg>
        <pc:spChg chg="mod">
          <ac:chgData name="Noe 04" userId="27844b0a4d20ea42" providerId="LiveId" clId="{6650ADB2-D199-4036-BFC6-84BE568415E7}" dt="2023-10-15T09:21:02.911" v="491" actId="14100"/>
          <ac:spMkLst>
            <pc:docMk/>
            <pc:sldMk cId="0" sldId="263"/>
            <ac:spMk id="638" creationId="{00000000-0000-0000-0000-000000000000}"/>
          </ac:spMkLst>
        </pc:spChg>
        <pc:spChg chg="mod">
          <ac:chgData name="Noe 04" userId="27844b0a4d20ea42" providerId="LiveId" clId="{6650ADB2-D199-4036-BFC6-84BE568415E7}" dt="2023-10-15T09:21:12.405" v="521" actId="20577"/>
          <ac:spMkLst>
            <pc:docMk/>
            <pc:sldMk cId="0" sldId="263"/>
            <ac:spMk id="639" creationId="{00000000-0000-0000-0000-000000000000}"/>
          </ac:spMkLst>
        </pc:spChg>
        <pc:spChg chg="mod">
          <ac:chgData name="Noe 04" userId="27844b0a4d20ea42" providerId="LiveId" clId="{6650ADB2-D199-4036-BFC6-84BE568415E7}" dt="2023-10-15T09:21:56.594" v="534" actId="14100"/>
          <ac:spMkLst>
            <pc:docMk/>
            <pc:sldMk cId="0" sldId="263"/>
            <ac:spMk id="640" creationId="{00000000-0000-0000-0000-000000000000}"/>
          </ac:spMkLst>
        </pc:spChg>
        <pc:spChg chg="mod">
          <ac:chgData name="Noe 04" userId="27844b0a4d20ea42" providerId="LiveId" clId="{6650ADB2-D199-4036-BFC6-84BE568415E7}" dt="2023-10-15T09:22:34.103" v="626" actId="14100"/>
          <ac:spMkLst>
            <pc:docMk/>
            <pc:sldMk cId="0" sldId="263"/>
            <ac:spMk id="641" creationId="{00000000-0000-0000-0000-000000000000}"/>
          </ac:spMkLst>
        </pc:spChg>
        <pc:spChg chg="mod">
          <ac:chgData name="Noe 04" userId="27844b0a4d20ea42" providerId="LiveId" clId="{6650ADB2-D199-4036-BFC6-84BE568415E7}" dt="2023-10-15T09:24:13.101" v="654" actId="14100"/>
          <ac:spMkLst>
            <pc:docMk/>
            <pc:sldMk cId="0" sldId="263"/>
            <ac:spMk id="642" creationId="{00000000-0000-0000-0000-000000000000}"/>
          </ac:spMkLst>
        </pc:spChg>
        <pc:spChg chg="mod">
          <ac:chgData name="Noe 04" userId="27844b0a4d20ea42" providerId="LiveId" clId="{6650ADB2-D199-4036-BFC6-84BE568415E7}" dt="2023-10-15T09:27:49.304" v="840" actId="20577"/>
          <ac:spMkLst>
            <pc:docMk/>
            <pc:sldMk cId="0" sldId="263"/>
            <ac:spMk id="643" creationId="{00000000-0000-0000-0000-000000000000}"/>
          </ac:spMkLst>
        </pc:spChg>
        <pc:spChg chg="mod">
          <ac:chgData name="Noe 04" userId="27844b0a4d20ea42" providerId="LiveId" clId="{6650ADB2-D199-4036-BFC6-84BE568415E7}" dt="2023-10-15T09:29:58.224" v="914"/>
          <ac:spMkLst>
            <pc:docMk/>
            <pc:sldMk cId="0" sldId="263"/>
            <ac:spMk id="644" creationId="{00000000-0000-0000-0000-000000000000}"/>
          </ac:spMkLst>
        </pc:spChg>
        <pc:spChg chg="mod">
          <ac:chgData name="Noe 04" userId="27844b0a4d20ea42" providerId="LiveId" clId="{6650ADB2-D199-4036-BFC6-84BE568415E7}" dt="2023-10-15T09:02:13.143" v="101"/>
          <ac:spMkLst>
            <pc:docMk/>
            <pc:sldMk cId="0" sldId="263"/>
            <ac:spMk id="645" creationId="{00000000-0000-0000-0000-000000000000}"/>
          </ac:spMkLst>
        </pc:spChg>
        <pc:spChg chg="mod">
          <ac:chgData name="Noe 04" userId="27844b0a4d20ea42" providerId="LiveId" clId="{6650ADB2-D199-4036-BFC6-84BE568415E7}" dt="2023-10-15T09:03:03.990" v="113"/>
          <ac:spMkLst>
            <pc:docMk/>
            <pc:sldMk cId="0" sldId="263"/>
            <ac:spMk id="646" creationId="{00000000-0000-0000-0000-000000000000}"/>
          </ac:spMkLst>
        </pc:spChg>
        <pc:cxnChg chg="mod">
          <ac:chgData name="Noe 04" userId="27844b0a4d20ea42" providerId="LiveId" clId="{6650ADB2-D199-4036-BFC6-84BE568415E7}" dt="2023-10-15T09:20:11.987" v="342" actId="14100"/>
          <ac:cxnSpMkLst>
            <pc:docMk/>
            <pc:sldMk cId="0" sldId="263"/>
            <ac:cxnSpMk id="648" creationId="{00000000-0000-0000-0000-000000000000}"/>
          </ac:cxnSpMkLst>
        </pc:cxnChg>
      </pc:sldChg>
      <pc:sldChg chg="modSp del mod">
        <pc:chgData name="Noe 04" userId="27844b0a4d20ea42" providerId="LiveId" clId="{6650ADB2-D199-4036-BFC6-84BE568415E7}" dt="2023-10-15T09:34:51.286" v="958" actId="47"/>
        <pc:sldMkLst>
          <pc:docMk/>
          <pc:sldMk cId="0" sldId="264"/>
        </pc:sldMkLst>
        <pc:spChg chg="mod">
          <ac:chgData name="Noe 04" userId="27844b0a4d20ea42" providerId="LiveId" clId="{6650ADB2-D199-4036-BFC6-84BE568415E7}" dt="2023-10-15T09:02:09.498" v="100"/>
          <ac:spMkLst>
            <pc:docMk/>
            <pc:sldMk cId="0" sldId="264"/>
            <ac:spMk id="706" creationId="{00000000-0000-0000-0000-000000000000}"/>
          </ac:spMkLst>
        </pc:spChg>
        <pc:spChg chg="mod">
          <ac:chgData name="Noe 04" userId="27844b0a4d20ea42" providerId="LiveId" clId="{6650ADB2-D199-4036-BFC6-84BE568415E7}" dt="2023-10-15T09:03:07.769" v="114"/>
          <ac:spMkLst>
            <pc:docMk/>
            <pc:sldMk cId="0" sldId="264"/>
            <ac:spMk id="707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4:46.392" v="957" actId="47"/>
        <pc:sldMkLst>
          <pc:docMk/>
          <pc:sldMk cId="0" sldId="265"/>
        </pc:sldMkLst>
        <pc:spChg chg="mod">
          <ac:chgData name="Noe 04" userId="27844b0a4d20ea42" providerId="LiveId" clId="{6650ADB2-D199-4036-BFC6-84BE568415E7}" dt="2023-10-15T09:02:04.718" v="99"/>
          <ac:spMkLst>
            <pc:docMk/>
            <pc:sldMk cId="0" sldId="265"/>
            <ac:spMk id="776" creationId="{00000000-0000-0000-0000-000000000000}"/>
          </ac:spMkLst>
        </pc:spChg>
        <pc:spChg chg="mod">
          <ac:chgData name="Noe 04" userId="27844b0a4d20ea42" providerId="LiveId" clId="{6650ADB2-D199-4036-BFC6-84BE568415E7}" dt="2023-10-15T09:03:10.760" v="115"/>
          <ac:spMkLst>
            <pc:docMk/>
            <pc:sldMk cId="0" sldId="265"/>
            <ac:spMk id="777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4:41.320" v="956" actId="47"/>
        <pc:sldMkLst>
          <pc:docMk/>
          <pc:sldMk cId="0" sldId="266"/>
        </pc:sldMkLst>
        <pc:spChg chg="mod">
          <ac:chgData name="Noe 04" userId="27844b0a4d20ea42" providerId="LiveId" clId="{6650ADB2-D199-4036-BFC6-84BE568415E7}" dt="2023-10-15T09:02:01.180" v="98"/>
          <ac:spMkLst>
            <pc:docMk/>
            <pc:sldMk cId="0" sldId="266"/>
            <ac:spMk id="789" creationId="{00000000-0000-0000-0000-000000000000}"/>
          </ac:spMkLst>
        </pc:spChg>
        <pc:spChg chg="mod">
          <ac:chgData name="Noe 04" userId="27844b0a4d20ea42" providerId="LiveId" clId="{6650ADB2-D199-4036-BFC6-84BE568415E7}" dt="2023-10-15T09:03:14.395" v="116"/>
          <ac:spMkLst>
            <pc:docMk/>
            <pc:sldMk cId="0" sldId="266"/>
            <ac:spMk id="790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4:38.320" v="955" actId="47"/>
        <pc:sldMkLst>
          <pc:docMk/>
          <pc:sldMk cId="0" sldId="267"/>
        </pc:sldMkLst>
        <pc:spChg chg="mod">
          <ac:chgData name="Noe 04" userId="27844b0a4d20ea42" providerId="LiveId" clId="{6650ADB2-D199-4036-BFC6-84BE568415E7}" dt="2023-10-15T09:01:57.393" v="97"/>
          <ac:spMkLst>
            <pc:docMk/>
            <pc:sldMk cId="0" sldId="267"/>
            <ac:spMk id="808" creationId="{00000000-0000-0000-0000-000000000000}"/>
          </ac:spMkLst>
        </pc:spChg>
        <pc:spChg chg="mod">
          <ac:chgData name="Noe 04" userId="27844b0a4d20ea42" providerId="LiveId" clId="{6650ADB2-D199-4036-BFC6-84BE568415E7}" dt="2023-10-15T09:03:18.668" v="117"/>
          <ac:spMkLst>
            <pc:docMk/>
            <pc:sldMk cId="0" sldId="267"/>
            <ac:spMk id="809" creationId="{00000000-0000-0000-0000-000000000000}"/>
          </ac:spMkLst>
        </pc:spChg>
      </pc:sldChg>
      <pc:sldChg chg="del">
        <pc:chgData name="Noe 04" userId="27844b0a4d20ea42" providerId="LiveId" clId="{6650ADB2-D199-4036-BFC6-84BE568415E7}" dt="2023-10-15T09:40:47.767" v="960" actId="47"/>
        <pc:sldMkLst>
          <pc:docMk/>
          <pc:sldMk cId="0" sldId="268"/>
        </pc:sldMkLst>
      </pc:sldChg>
      <pc:sldChg chg="modSp del mod">
        <pc:chgData name="Noe 04" userId="27844b0a4d20ea42" providerId="LiveId" clId="{6650ADB2-D199-4036-BFC6-84BE568415E7}" dt="2023-10-15T09:34:31.733" v="954" actId="47"/>
        <pc:sldMkLst>
          <pc:docMk/>
          <pc:sldMk cId="0" sldId="269"/>
        </pc:sldMkLst>
        <pc:spChg chg="mod">
          <ac:chgData name="Noe 04" userId="27844b0a4d20ea42" providerId="LiveId" clId="{6650ADB2-D199-4036-BFC6-84BE568415E7}" dt="2023-10-15T09:01:47.563" v="96"/>
          <ac:spMkLst>
            <pc:docMk/>
            <pc:sldMk cId="0" sldId="269"/>
            <ac:spMk id="823" creationId="{00000000-0000-0000-0000-000000000000}"/>
          </ac:spMkLst>
        </pc:spChg>
        <pc:spChg chg="mod">
          <ac:chgData name="Noe 04" userId="27844b0a4d20ea42" providerId="LiveId" clId="{6650ADB2-D199-4036-BFC6-84BE568415E7}" dt="2023-10-15T09:03:22.657" v="118"/>
          <ac:spMkLst>
            <pc:docMk/>
            <pc:sldMk cId="0" sldId="269"/>
            <ac:spMk id="826" creationId="{00000000-0000-0000-0000-000000000000}"/>
          </ac:spMkLst>
        </pc:spChg>
      </pc:sldChg>
      <pc:sldChg chg="addSp delSp modSp del mod ord">
        <pc:chgData name="Noe 04" userId="27844b0a4d20ea42" providerId="LiveId" clId="{6650ADB2-D199-4036-BFC6-84BE568415E7}" dt="2023-10-15T10:34:17.656" v="1099" actId="47"/>
        <pc:sldMkLst>
          <pc:docMk/>
          <pc:sldMk cId="0" sldId="270"/>
        </pc:sldMkLst>
        <pc:spChg chg="add del mod">
          <ac:chgData name="Noe 04" userId="27844b0a4d20ea42" providerId="LiveId" clId="{6650ADB2-D199-4036-BFC6-84BE568415E7}" dt="2023-10-15T10:32:44.176" v="1081"/>
          <ac:spMkLst>
            <pc:docMk/>
            <pc:sldMk cId="0" sldId="270"/>
            <ac:spMk id="3" creationId="{7A6E6C77-3DFD-E890-6B3B-1A7876A41FB9}"/>
          </ac:spMkLst>
        </pc:spChg>
        <pc:spChg chg="mod">
          <ac:chgData name="Noe 04" userId="27844b0a4d20ea42" providerId="LiveId" clId="{6650ADB2-D199-4036-BFC6-84BE568415E7}" dt="2023-10-15T09:18:34.800" v="320" actId="20577"/>
          <ac:spMkLst>
            <pc:docMk/>
            <pc:sldMk cId="0" sldId="270"/>
            <ac:spMk id="831" creationId="{00000000-0000-0000-0000-000000000000}"/>
          </ac:spMkLst>
        </pc:spChg>
        <pc:spChg chg="mod">
          <ac:chgData name="Noe 04" userId="27844b0a4d20ea42" providerId="LiveId" clId="{6650ADB2-D199-4036-BFC6-84BE568415E7}" dt="2023-10-15T10:12:57.492" v="1069" actId="207"/>
          <ac:spMkLst>
            <pc:docMk/>
            <pc:sldMk cId="0" sldId="270"/>
            <ac:spMk id="832" creationId="{00000000-0000-0000-0000-000000000000}"/>
          </ac:spMkLst>
        </pc:spChg>
        <pc:spChg chg="mod">
          <ac:chgData name="Noe 04" userId="27844b0a4d20ea42" providerId="LiveId" clId="{6650ADB2-D199-4036-BFC6-84BE568415E7}" dt="2023-10-15T09:01:42.406" v="95"/>
          <ac:spMkLst>
            <pc:docMk/>
            <pc:sldMk cId="0" sldId="270"/>
            <ac:spMk id="833" creationId="{00000000-0000-0000-0000-000000000000}"/>
          </ac:spMkLst>
        </pc:spChg>
        <pc:spChg chg="mod">
          <ac:chgData name="Noe 04" userId="27844b0a4d20ea42" providerId="LiveId" clId="{6650ADB2-D199-4036-BFC6-84BE568415E7}" dt="2023-10-15T09:03:26.152" v="119"/>
          <ac:spMkLst>
            <pc:docMk/>
            <pc:sldMk cId="0" sldId="270"/>
            <ac:spMk id="834" creationId="{00000000-0000-0000-0000-000000000000}"/>
          </ac:spMkLst>
        </pc:spChg>
        <pc:spChg chg="mod">
          <ac:chgData name="Noe 04" userId="27844b0a4d20ea42" providerId="LiveId" clId="{6650ADB2-D199-4036-BFC6-84BE568415E7}" dt="2023-10-15T10:31:59.499" v="1077" actId="20577"/>
          <ac:spMkLst>
            <pc:docMk/>
            <pc:sldMk cId="0" sldId="270"/>
            <ac:spMk id="836" creationId="{00000000-0000-0000-0000-000000000000}"/>
          </ac:spMkLst>
        </pc:spChg>
        <pc:spChg chg="mod">
          <ac:chgData name="Noe 04" userId="27844b0a4d20ea42" providerId="LiveId" clId="{6650ADB2-D199-4036-BFC6-84BE568415E7}" dt="2023-10-15T10:31:54.562" v="1076" actId="20577"/>
          <ac:spMkLst>
            <pc:docMk/>
            <pc:sldMk cId="0" sldId="270"/>
            <ac:spMk id="837" creationId="{00000000-0000-0000-0000-000000000000}"/>
          </ac:spMkLst>
        </pc:spChg>
        <pc:spChg chg="mod">
          <ac:chgData name="Noe 04" userId="27844b0a4d20ea42" providerId="LiveId" clId="{6650ADB2-D199-4036-BFC6-84BE568415E7}" dt="2023-10-15T10:31:52.082" v="1075" actId="20577"/>
          <ac:spMkLst>
            <pc:docMk/>
            <pc:sldMk cId="0" sldId="270"/>
            <ac:spMk id="838" creationId="{00000000-0000-0000-0000-000000000000}"/>
          </ac:spMkLst>
        </pc:spChg>
        <pc:spChg chg="del">
          <ac:chgData name="Noe 04" userId="27844b0a4d20ea42" providerId="LiveId" clId="{6650ADB2-D199-4036-BFC6-84BE568415E7}" dt="2023-10-15T10:14:33.040" v="1074" actId="478"/>
          <ac:spMkLst>
            <pc:docMk/>
            <pc:sldMk cId="0" sldId="270"/>
            <ac:spMk id="845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4:23.236" v="953" actId="47"/>
        <pc:sldMkLst>
          <pc:docMk/>
          <pc:sldMk cId="0" sldId="271"/>
        </pc:sldMkLst>
        <pc:spChg chg="mod">
          <ac:chgData name="Noe 04" userId="27844b0a4d20ea42" providerId="LiveId" clId="{6650ADB2-D199-4036-BFC6-84BE568415E7}" dt="2023-10-15T09:01:37.457" v="94"/>
          <ac:spMkLst>
            <pc:docMk/>
            <pc:sldMk cId="0" sldId="271"/>
            <ac:spMk id="855" creationId="{00000000-0000-0000-0000-000000000000}"/>
          </ac:spMkLst>
        </pc:spChg>
        <pc:spChg chg="mod">
          <ac:chgData name="Noe 04" userId="27844b0a4d20ea42" providerId="LiveId" clId="{6650ADB2-D199-4036-BFC6-84BE568415E7}" dt="2023-10-15T09:03:29.553" v="120"/>
          <ac:spMkLst>
            <pc:docMk/>
            <pc:sldMk cId="0" sldId="271"/>
            <ac:spMk id="856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4:21.409" v="952" actId="47"/>
        <pc:sldMkLst>
          <pc:docMk/>
          <pc:sldMk cId="0" sldId="272"/>
        </pc:sldMkLst>
        <pc:spChg chg="mod">
          <ac:chgData name="Noe 04" userId="27844b0a4d20ea42" providerId="LiveId" clId="{6650ADB2-D199-4036-BFC6-84BE568415E7}" dt="2023-10-15T09:01:32.817" v="93"/>
          <ac:spMkLst>
            <pc:docMk/>
            <pc:sldMk cId="0" sldId="272"/>
            <ac:spMk id="865" creationId="{00000000-0000-0000-0000-000000000000}"/>
          </ac:spMkLst>
        </pc:spChg>
        <pc:spChg chg="mod">
          <ac:chgData name="Noe 04" userId="27844b0a4d20ea42" providerId="LiveId" clId="{6650ADB2-D199-4036-BFC6-84BE568415E7}" dt="2023-10-15T09:03:33.553" v="121"/>
          <ac:spMkLst>
            <pc:docMk/>
            <pc:sldMk cId="0" sldId="272"/>
            <ac:spMk id="869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10:12:07.544" v="1063" actId="47"/>
        <pc:sldMkLst>
          <pc:docMk/>
          <pc:sldMk cId="0" sldId="273"/>
        </pc:sldMkLst>
        <pc:spChg chg="mod">
          <ac:chgData name="Noe 04" userId="27844b0a4d20ea42" providerId="LiveId" clId="{6650ADB2-D199-4036-BFC6-84BE568415E7}" dt="2023-10-15T09:53:15.329" v="1046" actId="20577"/>
          <ac:spMkLst>
            <pc:docMk/>
            <pc:sldMk cId="0" sldId="273"/>
            <ac:spMk id="879" creationId="{00000000-0000-0000-0000-000000000000}"/>
          </ac:spMkLst>
        </pc:spChg>
        <pc:spChg chg="mod">
          <ac:chgData name="Noe 04" userId="27844b0a4d20ea42" providerId="LiveId" clId="{6650ADB2-D199-4036-BFC6-84BE568415E7}" dt="2023-10-15T09:01:29.272" v="92"/>
          <ac:spMkLst>
            <pc:docMk/>
            <pc:sldMk cId="0" sldId="273"/>
            <ac:spMk id="880" creationId="{00000000-0000-0000-0000-000000000000}"/>
          </ac:spMkLst>
        </pc:spChg>
        <pc:spChg chg="mod">
          <ac:chgData name="Noe 04" userId="27844b0a4d20ea42" providerId="LiveId" clId="{6650ADB2-D199-4036-BFC6-84BE568415E7}" dt="2023-10-15T09:03:38.686" v="122"/>
          <ac:spMkLst>
            <pc:docMk/>
            <pc:sldMk cId="0" sldId="273"/>
            <ac:spMk id="881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4:01.589" v="951" actId="47"/>
        <pc:sldMkLst>
          <pc:docMk/>
          <pc:sldMk cId="0" sldId="274"/>
        </pc:sldMkLst>
        <pc:spChg chg="mod">
          <ac:chgData name="Noe 04" userId="27844b0a4d20ea42" providerId="LiveId" clId="{6650ADB2-D199-4036-BFC6-84BE568415E7}" dt="2023-10-15T09:01:24.599" v="91"/>
          <ac:spMkLst>
            <pc:docMk/>
            <pc:sldMk cId="0" sldId="274"/>
            <ac:spMk id="888" creationId="{00000000-0000-0000-0000-000000000000}"/>
          </ac:spMkLst>
        </pc:spChg>
        <pc:spChg chg="mod">
          <ac:chgData name="Noe 04" userId="27844b0a4d20ea42" providerId="LiveId" clId="{6650ADB2-D199-4036-BFC6-84BE568415E7}" dt="2023-10-15T09:03:43.128" v="123"/>
          <ac:spMkLst>
            <pc:docMk/>
            <pc:sldMk cId="0" sldId="274"/>
            <ac:spMk id="889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3:58.743" v="950" actId="47"/>
        <pc:sldMkLst>
          <pc:docMk/>
          <pc:sldMk cId="0" sldId="275"/>
        </pc:sldMkLst>
        <pc:spChg chg="mod">
          <ac:chgData name="Noe 04" userId="27844b0a4d20ea42" providerId="LiveId" clId="{6650ADB2-D199-4036-BFC6-84BE568415E7}" dt="2023-10-15T09:01:18.648" v="90"/>
          <ac:spMkLst>
            <pc:docMk/>
            <pc:sldMk cId="0" sldId="275"/>
            <ac:spMk id="2479" creationId="{00000000-0000-0000-0000-000000000000}"/>
          </ac:spMkLst>
        </pc:spChg>
        <pc:spChg chg="mod">
          <ac:chgData name="Noe 04" userId="27844b0a4d20ea42" providerId="LiveId" clId="{6650ADB2-D199-4036-BFC6-84BE568415E7}" dt="2023-10-15T09:03:49.416" v="124"/>
          <ac:spMkLst>
            <pc:docMk/>
            <pc:sldMk cId="0" sldId="275"/>
            <ac:spMk id="2480" creationId="{00000000-0000-0000-0000-000000000000}"/>
          </ac:spMkLst>
        </pc:spChg>
      </pc:sldChg>
      <pc:sldChg chg="modSp del mod">
        <pc:chgData name="Noe 04" userId="27844b0a4d20ea42" providerId="LiveId" clId="{6650ADB2-D199-4036-BFC6-84BE568415E7}" dt="2023-10-15T09:33:54.121" v="949" actId="47"/>
        <pc:sldMkLst>
          <pc:docMk/>
          <pc:sldMk cId="0" sldId="276"/>
        </pc:sldMkLst>
        <pc:spChg chg="mod">
          <ac:chgData name="Noe 04" userId="27844b0a4d20ea42" providerId="LiveId" clId="{6650ADB2-D199-4036-BFC6-84BE568415E7}" dt="2023-10-15T09:01:14.928" v="89"/>
          <ac:spMkLst>
            <pc:docMk/>
            <pc:sldMk cId="0" sldId="276"/>
            <ac:spMk id="2513" creationId="{00000000-0000-0000-0000-000000000000}"/>
          </ac:spMkLst>
        </pc:spChg>
        <pc:spChg chg="mod">
          <ac:chgData name="Noe 04" userId="27844b0a4d20ea42" providerId="LiveId" clId="{6650ADB2-D199-4036-BFC6-84BE568415E7}" dt="2023-10-15T09:03:55.716" v="125"/>
          <ac:spMkLst>
            <pc:docMk/>
            <pc:sldMk cId="0" sldId="276"/>
            <ac:spMk id="2514" creationId="{00000000-0000-0000-0000-000000000000}"/>
          </ac:spMkLst>
        </pc:spChg>
      </pc:sldChg>
      <pc:sldChg chg="addSp delSp modSp del mod">
        <pc:chgData name="Noe 04" userId="27844b0a4d20ea42" providerId="LiveId" clId="{6650ADB2-D199-4036-BFC6-84BE568415E7}" dt="2023-10-15T10:12:09.674" v="1064" actId="47"/>
        <pc:sldMkLst>
          <pc:docMk/>
          <pc:sldMk cId="0" sldId="277"/>
        </pc:sldMkLst>
        <pc:spChg chg="mod">
          <ac:chgData name="Noe 04" userId="27844b0a4d20ea42" providerId="LiveId" clId="{6650ADB2-D199-4036-BFC6-84BE568415E7}" dt="2023-10-15T09:53:19.424" v="1048" actId="20577"/>
          <ac:spMkLst>
            <pc:docMk/>
            <pc:sldMk cId="0" sldId="277"/>
            <ac:spMk id="2524" creationId="{00000000-0000-0000-0000-000000000000}"/>
          </ac:spMkLst>
        </pc:spChg>
        <pc:spChg chg="mod">
          <ac:chgData name="Noe 04" userId="27844b0a4d20ea42" providerId="LiveId" clId="{6650ADB2-D199-4036-BFC6-84BE568415E7}" dt="2023-10-15T09:01:11.206" v="88"/>
          <ac:spMkLst>
            <pc:docMk/>
            <pc:sldMk cId="0" sldId="277"/>
            <ac:spMk id="2525" creationId="{00000000-0000-0000-0000-000000000000}"/>
          </ac:spMkLst>
        </pc:spChg>
        <pc:spChg chg="mod">
          <ac:chgData name="Noe 04" userId="27844b0a4d20ea42" providerId="LiveId" clId="{6650ADB2-D199-4036-BFC6-84BE568415E7}" dt="2023-10-15T09:03:58.828" v="126"/>
          <ac:spMkLst>
            <pc:docMk/>
            <pc:sldMk cId="0" sldId="277"/>
            <ac:spMk id="2530" creationId="{00000000-0000-0000-0000-000000000000}"/>
          </ac:spMkLst>
        </pc:spChg>
        <pc:picChg chg="add mod">
          <ac:chgData name="Noe 04" userId="27844b0a4d20ea42" providerId="LiveId" clId="{6650ADB2-D199-4036-BFC6-84BE568415E7}" dt="2023-10-15T09:33:44.521" v="948" actId="14100"/>
          <ac:picMkLst>
            <pc:docMk/>
            <pc:sldMk cId="0" sldId="277"/>
            <ac:picMk id="3" creationId="{D9EE371D-01A4-F9EA-818B-AC8E5D924792}"/>
          </ac:picMkLst>
        </pc:picChg>
        <pc:picChg chg="del">
          <ac:chgData name="Noe 04" userId="27844b0a4d20ea42" providerId="LiveId" clId="{6650ADB2-D199-4036-BFC6-84BE568415E7}" dt="2023-10-15T09:32:59.691" v="937" actId="478"/>
          <ac:picMkLst>
            <pc:docMk/>
            <pc:sldMk cId="0" sldId="277"/>
            <ac:picMk id="2526" creationId="{00000000-0000-0000-0000-000000000000}"/>
          </ac:picMkLst>
        </pc:picChg>
      </pc:sldChg>
      <pc:sldChg chg="addSp delSp modSp add del mod ord">
        <pc:chgData name="Noe 04" userId="27844b0a4d20ea42" providerId="LiveId" clId="{6650ADB2-D199-4036-BFC6-84BE568415E7}" dt="2023-10-15T10:45:50.326" v="1951" actId="20577"/>
        <pc:sldMkLst>
          <pc:docMk/>
          <pc:sldMk cId="1023283065" sldId="278"/>
        </pc:sldMkLst>
        <pc:spChg chg="add del mod">
          <ac:chgData name="Noe 04" userId="27844b0a4d20ea42" providerId="LiveId" clId="{6650ADB2-D199-4036-BFC6-84BE568415E7}" dt="2023-10-15T09:47:39.538" v="966" actId="478"/>
          <ac:spMkLst>
            <pc:docMk/>
            <pc:sldMk cId="1023283065" sldId="278"/>
            <ac:spMk id="3" creationId="{D15916D5-FEFD-2D13-AF83-6E6B0CF401CF}"/>
          </ac:spMkLst>
        </pc:spChg>
        <pc:spChg chg="add del mod">
          <ac:chgData name="Noe 04" userId="27844b0a4d20ea42" providerId="LiveId" clId="{6650ADB2-D199-4036-BFC6-84BE568415E7}" dt="2023-10-15T09:47:39.538" v="966" actId="478"/>
          <ac:spMkLst>
            <pc:docMk/>
            <pc:sldMk cId="1023283065" sldId="278"/>
            <ac:spMk id="5" creationId="{7CA5B2C2-A10B-E938-243B-3C42E7D57B71}"/>
          </ac:spMkLst>
        </pc:spChg>
        <pc:spChg chg="add del mod">
          <ac:chgData name="Noe 04" userId="27844b0a4d20ea42" providerId="LiveId" clId="{6650ADB2-D199-4036-BFC6-84BE568415E7}" dt="2023-10-15T09:47:48.307" v="968" actId="478"/>
          <ac:spMkLst>
            <pc:docMk/>
            <pc:sldMk cId="1023283065" sldId="278"/>
            <ac:spMk id="7" creationId="{F8B6B204-9F44-03C4-B9E2-7EC7B7D22565}"/>
          </ac:spMkLst>
        </pc:spChg>
        <pc:spChg chg="add mod">
          <ac:chgData name="Noe 04" userId="27844b0a4d20ea42" providerId="LiveId" clId="{6650ADB2-D199-4036-BFC6-84BE568415E7}" dt="2023-10-15T10:37:52.027" v="1353" actId="1076"/>
          <ac:spMkLst>
            <pc:docMk/>
            <pc:sldMk cId="1023283065" sldId="278"/>
            <ac:spMk id="8" creationId="{39517D84-D86C-CE20-821E-CDD37F7A9B41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9" creationId="{34E14EFC-1EC7-DC05-DC64-4013D50CE347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10" creationId="{E2D0B377-5B45-2350-5C1B-E565E7E6DD5A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11" creationId="{34BC5CBF-1F31-2279-A770-ECA4FFFF149B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12" creationId="{26C27FB4-64C4-BAB7-68FC-8AC77248C134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13" creationId="{791E0124-481A-EC80-1800-0CF402777740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14" creationId="{C0DEE6BF-15A5-DB86-D682-D7B3821F7CE6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15" creationId="{DC160AB1-FB7A-73BE-4F98-9F717E219BF0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16" creationId="{C05059FA-B836-F11B-1A08-75A44243B93D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20" creationId="{A8A58DEE-1752-7F15-8A3A-8DFC9B365367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22" creationId="{369A9539-2B54-B0BA-488E-108F917CDF81}"/>
          </ac:spMkLst>
        </pc:spChg>
        <pc:spChg chg="add mod">
          <ac:chgData name="Noe 04" userId="27844b0a4d20ea42" providerId="LiveId" clId="{6650ADB2-D199-4036-BFC6-84BE568415E7}" dt="2023-10-15T09:47:50.300" v="969"/>
          <ac:spMkLst>
            <pc:docMk/>
            <pc:sldMk cId="1023283065" sldId="278"/>
            <ac:spMk id="24" creationId="{AA3F568D-6EEB-A531-54D0-0341B6C746C5}"/>
          </ac:spMkLst>
        </pc:spChg>
        <pc:spChg chg="add mod">
          <ac:chgData name="Noe 04" userId="27844b0a4d20ea42" providerId="LiveId" clId="{6650ADB2-D199-4036-BFC6-84BE568415E7}" dt="2023-10-15T10:45:50.326" v="1951" actId="20577"/>
          <ac:spMkLst>
            <pc:docMk/>
            <pc:sldMk cId="1023283065" sldId="278"/>
            <ac:spMk id="25" creationId="{A2294C3A-4309-044F-6330-DF55ED4449A8}"/>
          </ac:spMkLst>
        </pc:spChg>
        <pc:spChg chg="del">
          <ac:chgData name="Noe 04" userId="27844b0a4d20ea42" providerId="LiveId" clId="{6650ADB2-D199-4036-BFC6-84BE568415E7}" dt="2023-10-15T09:47:35.754" v="965" actId="478"/>
          <ac:spMkLst>
            <pc:docMk/>
            <pc:sldMk cId="1023283065" sldId="278"/>
            <ac:spMk id="458" creationId="{00000000-0000-0000-0000-000000000000}"/>
          </ac:spMkLst>
        </pc:spChg>
        <pc:spChg chg="del">
          <ac:chgData name="Noe 04" userId="27844b0a4d20ea42" providerId="LiveId" clId="{6650ADB2-D199-4036-BFC6-84BE568415E7}" dt="2023-10-15T09:47:35.754" v="965" actId="478"/>
          <ac:spMkLst>
            <pc:docMk/>
            <pc:sldMk cId="1023283065" sldId="278"/>
            <ac:spMk id="459" creationId="{00000000-0000-0000-0000-000000000000}"/>
          </ac:spMkLst>
        </pc:spChg>
        <pc:spChg chg="mod">
          <ac:chgData name="Noe 04" userId="27844b0a4d20ea42" providerId="LiveId" clId="{6650ADB2-D199-4036-BFC6-84BE568415E7}" dt="2023-10-15T10:45:14.333" v="1940" actId="20577"/>
          <ac:spMkLst>
            <pc:docMk/>
            <pc:sldMk cId="1023283065" sldId="278"/>
            <ac:spMk id="460" creationId="{00000000-0000-0000-0000-000000000000}"/>
          </ac:spMkLst>
        </pc:spChg>
        <pc:spChg chg="del">
          <ac:chgData name="Noe 04" userId="27844b0a4d20ea42" providerId="LiveId" clId="{6650ADB2-D199-4036-BFC6-84BE568415E7}" dt="2023-10-15T09:47:43.039" v="967" actId="478"/>
          <ac:spMkLst>
            <pc:docMk/>
            <pc:sldMk cId="1023283065" sldId="278"/>
            <ac:spMk id="461" creationId="{00000000-0000-0000-0000-000000000000}"/>
          </ac:spMkLst>
        </pc:spChg>
        <pc:spChg chg="mod">
          <ac:chgData name="Noe 04" userId="27844b0a4d20ea42" providerId="LiveId" clId="{6650ADB2-D199-4036-BFC6-84BE568415E7}" dt="2023-10-15T09:01:06.799" v="87"/>
          <ac:spMkLst>
            <pc:docMk/>
            <pc:sldMk cId="1023283065" sldId="278"/>
            <ac:spMk id="2571" creationId="{00000000-0000-0000-0000-000000000000}"/>
          </ac:spMkLst>
        </pc:spChg>
        <pc:spChg chg="mod">
          <ac:chgData name="Noe 04" userId="27844b0a4d20ea42" providerId="LiveId" clId="{6650ADB2-D199-4036-BFC6-84BE568415E7}" dt="2023-10-15T09:04:04.049" v="127"/>
          <ac:spMkLst>
            <pc:docMk/>
            <pc:sldMk cId="1023283065" sldId="278"/>
            <ac:spMk id="2572" creationId="{00000000-0000-0000-0000-000000000000}"/>
          </ac:spMkLst>
        </pc:spChg>
        <pc:grpChg chg="del">
          <ac:chgData name="Noe 04" userId="27844b0a4d20ea42" providerId="LiveId" clId="{6650ADB2-D199-4036-BFC6-84BE568415E7}" dt="2023-10-15T09:47:35.754" v="965" actId="478"/>
          <ac:grpSpMkLst>
            <pc:docMk/>
            <pc:sldMk cId="1023283065" sldId="278"/>
            <ac:grpSpMk id="462" creationId="{00000000-0000-0000-0000-000000000000}"/>
          </ac:grpSpMkLst>
        </pc:grpChg>
        <pc:cxnChg chg="add mod">
          <ac:chgData name="Noe 04" userId="27844b0a4d20ea42" providerId="LiveId" clId="{6650ADB2-D199-4036-BFC6-84BE568415E7}" dt="2023-10-15T09:47:50.300" v="969"/>
          <ac:cxnSpMkLst>
            <pc:docMk/>
            <pc:sldMk cId="1023283065" sldId="278"/>
            <ac:cxnSpMk id="17" creationId="{8D363394-0D65-8D63-61A7-DC0472E2E4E2}"/>
          </ac:cxnSpMkLst>
        </pc:cxnChg>
        <pc:cxnChg chg="add mod">
          <ac:chgData name="Noe 04" userId="27844b0a4d20ea42" providerId="LiveId" clId="{6650ADB2-D199-4036-BFC6-84BE568415E7}" dt="2023-10-15T09:47:50.300" v="969"/>
          <ac:cxnSpMkLst>
            <pc:docMk/>
            <pc:sldMk cId="1023283065" sldId="278"/>
            <ac:cxnSpMk id="18" creationId="{F6A1BCD6-332D-5477-B51F-8E4D7EC7359D}"/>
          </ac:cxnSpMkLst>
        </pc:cxnChg>
        <pc:cxnChg chg="add mod">
          <ac:chgData name="Noe 04" userId="27844b0a4d20ea42" providerId="LiveId" clId="{6650ADB2-D199-4036-BFC6-84BE568415E7}" dt="2023-10-15T09:47:50.300" v="969"/>
          <ac:cxnSpMkLst>
            <pc:docMk/>
            <pc:sldMk cId="1023283065" sldId="278"/>
            <ac:cxnSpMk id="19" creationId="{625FCB97-EF7B-60AF-CFA2-016722E9CBF1}"/>
          </ac:cxnSpMkLst>
        </pc:cxnChg>
        <pc:cxnChg chg="add mod">
          <ac:chgData name="Noe 04" userId="27844b0a4d20ea42" providerId="LiveId" clId="{6650ADB2-D199-4036-BFC6-84BE568415E7}" dt="2023-10-15T09:47:50.300" v="969"/>
          <ac:cxnSpMkLst>
            <pc:docMk/>
            <pc:sldMk cId="1023283065" sldId="278"/>
            <ac:cxnSpMk id="21" creationId="{0E660F34-F2C8-3EF3-3070-A71C29C1EB0A}"/>
          </ac:cxnSpMkLst>
        </pc:cxnChg>
        <pc:cxnChg chg="add mod">
          <ac:chgData name="Noe 04" userId="27844b0a4d20ea42" providerId="LiveId" clId="{6650ADB2-D199-4036-BFC6-84BE568415E7}" dt="2023-10-15T09:47:50.300" v="969"/>
          <ac:cxnSpMkLst>
            <pc:docMk/>
            <pc:sldMk cId="1023283065" sldId="278"/>
            <ac:cxnSpMk id="23" creationId="{5B90A671-A721-D8E4-5007-C5EC31FF697C}"/>
          </ac:cxnSpMkLst>
        </pc:cxnChg>
      </pc:sldChg>
      <pc:sldChg chg="addSp delSp modSp add del mod ord">
        <pc:chgData name="Noe 04" userId="27844b0a4d20ea42" providerId="LiveId" clId="{6650ADB2-D199-4036-BFC6-84BE568415E7}" dt="2023-10-15T10:59:30.835" v="2489" actId="1076"/>
        <pc:sldMkLst>
          <pc:docMk/>
          <pc:sldMk cId="1616882344" sldId="279"/>
        </pc:sldMkLst>
        <pc:spChg chg="add del mod">
          <ac:chgData name="Noe 04" userId="27844b0a4d20ea42" providerId="LiveId" clId="{6650ADB2-D199-4036-BFC6-84BE568415E7}" dt="2023-10-15T10:33:11.262" v="1087" actId="478"/>
          <ac:spMkLst>
            <pc:docMk/>
            <pc:sldMk cId="1616882344" sldId="279"/>
            <ac:spMk id="3" creationId="{CB7EFC83-675E-D73D-542F-E09E28437607}"/>
          </ac:spMkLst>
        </pc:spChg>
        <pc:spChg chg="add del mod">
          <ac:chgData name="Noe 04" userId="27844b0a4d20ea42" providerId="LiveId" clId="{6650ADB2-D199-4036-BFC6-84BE568415E7}" dt="2023-10-15T10:33:18.341" v="1089" actId="478"/>
          <ac:spMkLst>
            <pc:docMk/>
            <pc:sldMk cId="1616882344" sldId="279"/>
            <ac:spMk id="5" creationId="{77AC59BE-FC95-62E6-08EC-9688B898266A}"/>
          </ac:spMkLst>
        </pc:spChg>
        <pc:spChg chg="add del mod">
          <ac:chgData name="Noe 04" userId="27844b0a4d20ea42" providerId="LiveId" clId="{6650ADB2-D199-4036-BFC6-84BE568415E7}" dt="2023-10-15T10:33:22.442" v="1091" actId="478"/>
          <ac:spMkLst>
            <pc:docMk/>
            <pc:sldMk cId="1616882344" sldId="279"/>
            <ac:spMk id="7" creationId="{3D51C31D-8A43-A290-013B-8FE99A9B72FC}"/>
          </ac:spMkLst>
        </pc:spChg>
        <pc:spChg chg="add mod">
          <ac:chgData name="Noe 04" userId="27844b0a4d20ea42" providerId="LiveId" clId="{6650ADB2-D199-4036-BFC6-84BE568415E7}" dt="2023-10-15T10:33:37.459" v="1093" actId="1076"/>
          <ac:spMkLst>
            <pc:docMk/>
            <pc:sldMk cId="1616882344" sldId="279"/>
            <ac:spMk id="9" creationId="{A0FC6205-4EDD-BA1E-3137-21BD33908B3F}"/>
          </ac:spMkLst>
        </pc:spChg>
        <pc:spChg chg="add mod">
          <ac:chgData name="Noe 04" userId="27844b0a4d20ea42" providerId="LiveId" clId="{6650ADB2-D199-4036-BFC6-84BE568415E7}" dt="2023-10-15T10:33:37.459" v="1093" actId="1076"/>
          <ac:spMkLst>
            <pc:docMk/>
            <pc:sldMk cId="1616882344" sldId="279"/>
            <ac:spMk id="10" creationId="{EC813047-2846-4349-5D84-B442F4BC7BD8}"/>
          </ac:spMkLst>
        </pc:spChg>
        <pc:spChg chg="add mod">
          <ac:chgData name="Noe 04" userId="27844b0a4d20ea42" providerId="LiveId" clId="{6650ADB2-D199-4036-BFC6-84BE568415E7}" dt="2023-10-15T10:33:37.459" v="1093" actId="1076"/>
          <ac:spMkLst>
            <pc:docMk/>
            <pc:sldMk cId="1616882344" sldId="279"/>
            <ac:spMk id="11" creationId="{8702C3B8-4C07-56D4-9380-0634DC460363}"/>
          </ac:spMkLst>
        </pc:spChg>
        <pc:spChg chg="add del mod">
          <ac:chgData name="Noe 04" userId="27844b0a4d20ea42" providerId="LiveId" clId="{6650ADB2-D199-4036-BFC6-84BE568415E7}" dt="2023-10-15T10:37:18.373" v="1348" actId="478"/>
          <ac:spMkLst>
            <pc:docMk/>
            <pc:sldMk cId="1616882344" sldId="279"/>
            <ac:spMk id="12" creationId="{662044EA-EB5C-A932-6E24-E2485E5CA87B}"/>
          </ac:spMkLst>
        </pc:spChg>
        <pc:spChg chg="add del mod">
          <ac:chgData name="Noe 04" userId="27844b0a4d20ea42" providerId="LiveId" clId="{6650ADB2-D199-4036-BFC6-84BE568415E7}" dt="2023-10-15T10:37:18.373" v="1348" actId="478"/>
          <ac:spMkLst>
            <pc:docMk/>
            <pc:sldMk cId="1616882344" sldId="279"/>
            <ac:spMk id="13" creationId="{2F165D46-9715-428B-261E-D59EB285530C}"/>
          </ac:spMkLst>
        </pc:spChg>
        <pc:spChg chg="add del mod">
          <ac:chgData name="Noe 04" userId="27844b0a4d20ea42" providerId="LiveId" clId="{6650ADB2-D199-4036-BFC6-84BE568415E7}" dt="2023-10-15T10:37:18.373" v="1348" actId="478"/>
          <ac:spMkLst>
            <pc:docMk/>
            <pc:sldMk cId="1616882344" sldId="279"/>
            <ac:spMk id="14" creationId="{164E539A-5ECE-31E0-9201-690D17D85181}"/>
          </ac:spMkLst>
        </pc:spChg>
        <pc:spChg chg="add del mod">
          <ac:chgData name="Noe 04" userId="27844b0a4d20ea42" providerId="LiveId" clId="{6650ADB2-D199-4036-BFC6-84BE568415E7}" dt="2023-10-15T10:33:56.025" v="1095"/>
          <ac:spMkLst>
            <pc:docMk/>
            <pc:sldMk cId="1616882344" sldId="279"/>
            <ac:spMk id="19" creationId="{D2D7703C-D078-BACD-8513-F424FF2AB5AB}"/>
          </ac:spMkLst>
        </pc:spChg>
        <pc:spChg chg="add del mod">
          <ac:chgData name="Noe 04" userId="27844b0a4d20ea42" providerId="LiveId" clId="{6650ADB2-D199-4036-BFC6-84BE568415E7}" dt="2023-10-15T10:33:56.025" v="1095"/>
          <ac:spMkLst>
            <pc:docMk/>
            <pc:sldMk cId="1616882344" sldId="279"/>
            <ac:spMk id="20" creationId="{F4E1E099-35FE-AC48-192E-477055729BD3}"/>
          </ac:spMkLst>
        </pc:spChg>
        <pc:spChg chg="add mod">
          <ac:chgData name="Noe 04" userId="27844b0a4d20ea42" providerId="LiveId" clId="{6650ADB2-D199-4036-BFC6-84BE568415E7}" dt="2023-10-15T10:56:57.480" v="2248" actId="207"/>
          <ac:spMkLst>
            <pc:docMk/>
            <pc:sldMk cId="1616882344" sldId="279"/>
            <ac:spMk id="21" creationId="{A9AA8054-BFF1-3120-B99C-4D383FFB1190}"/>
          </ac:spMkLst>
        </pc:spChg>
        <pc:spChg chg="add mod">
          <ac:chgData name="Noe 04" userId="27844b0a4d20ea42" providerId="LiveId" clId="{6650ADB2-D199-4036-BFC6-84BE568415E7}" dt="2023-10-15T10:46:46.467" v="1960" actId="1076"/>
          <ac:spMkLst>
            <pc:docMk/>
            <pc:sldMk cId="1616882344" sldId="279"/>
            <ac:spMk id="22" creationId="{2262FF0C-FB03-DF4B-8220-E9FBC9CD3D60}"/>
          </ac:spMkLst>
        </pc:spChg>
        <pc:spChg chg="add mod">
          <ac:chgData name="Noe 04" userId="27844b0a4d20ea42" providerId="LiveId" clId="{6650ADB2-D199-4036-BFC6-84BE568415E7}" dt="2023-10-15T10:46:49.672" v="1961" actId="1076"/>
          <ac:spMkLst>
            <pc:docMk/>
            <pc:sldMk cId="1616882344" sldId="279"/>
            <ac:spMk id="23" creationId="{22918CB6-2972-6AAD-F135-4E132306C1AA}"/>
          </ac:spMkLst>
        </pc:spChg>
        <pc:spChg chg="del">
          <ac:chgData name="Noe 04" userId="27844b0a4d20ea42" providerId="LiveId" clId="{6650ADB2-D199-4036-BFC6-84BE568415E7}" dt="2023-10-15T10:33:07.745" v="1086" actId="478"/>
          <ac:spMkLst>
            <pc:docMk/>
            <pc:sldMk cId="1616882344" sldId="279"/>
            <ac:spMk id="458" creationId="{00000000-0000-0000-0000-000000000000}"/>
          </ac:spMkLst>
        </pc:spChg>
        <pc:spChg chg="del">
          <ac:chgData name="Noe 04" userId="27844b0a4d20ea42" providerId="LiveId" clId="{6650ADB2-D199-4036-BFC6-84BE568415E7}" dt="2023-10-15T10:33:20.892" v="1090" actId="478"/>
          <ac:spMkLst>
            <pc:docMk/>
            <pc:sldMk cId="1616882344" sldId="279"/>
            <ac:spMk id="459" creationId="{00000000-0000-0000-0000-000000000000}"/>
          </ac:spMkLst>
        </pc:spChg>
        <pc:spChg chg="mod">
          <ac:chgData name="Noe 04" userId="27844b0a4d20ea42" providerId="LiveId" clId="{6650ADB2-D199-4036-BFC6-84BE568415E7}" dt="2023-10-15T10:45:04.005" v="1926" actId="20577"/>
          <ac:spMkLst>
            <pc:docMk/>
            <pc:sldMk cId="1616882344" sldId="279"/>
            <ac:spMk id="460" creationId="{00000000-0000-0000-0000-000000000000}"/>
          </ac:spMkLst>
        </pc:spChg>
        <pc:spChg chg="del">
          <ac:chgData name="Noe 04" userId="27844b0a4d20ea42" providerId="LiveId" clId="{6650ADB2-D199-4036-BFC6-84BE568415E7}" dt="2023-10-15T10:33:13.413" v="1088" actId="478"/>
          <ac:spMkLst>
            <pc:docMk/>
            <pc:sldMk cId="1616882344" sldId="279"/>
            <ac:spMk id="461" creationId="{00000000-0000-0000-0000-000000000000}"/>
          </ac:spMkLst>
        </pc:spChg>
        <pc:spChg chg="mod">
          <ac:chgData name="Noe 04" userId="27844b0a4d20ea42" providerId="LiveId" clId="{6650ADB2-D199-4036-BFC6-84BE568415E7}" dt="2023-10-15T09:01:01.491" v="86"/>
          <ac:spMkLst>
            <pc:docMk/>
            <pc:sldMk cId="1616882344" sldId="279"/>
            <ac:spMk id="3109" creationId="{00000000-0000-0000-0000-000000000000}"/>
          </ac:spMkLst>
        </pc:spChg>
        <pc:spChg chg="mod">
          <ac:chgData name="Noe 04" userId="27844b0a4d20ea42" providerId="LiveId" clId="{6650ADB2-D199-4036-BFC6-84BE568415E7}" dt="2023-10-15T09:04:07.528" v="128"/>
          <ac:spMkLst>
            <pc:docMk/>
            <pc:sldMk cId="1616882344" sldId="279"/>
            <ac:spMk id="3110" creationId="{00000000-0000-0000-0000-000000000000}"/>
          </ac:spMkLst>
        </pc:spChg>
        <pc:grpChg chg="del">
          <ac:chgData name="Noe 04" userId="27844b0a4d20ea42" providerId="LiveId" clId="{6650ADB2-D199-4036-BFC6-84BE568415E7}" dt="2023-10-15T10:33:03.721" v="1085" actId="478"/>
          <ac:grpSpMkLst>
            <pc:docMk/>
            <pc:sldMk cId="1616882344" sldId="279"/>
            <ac:grpSpMk id="462" creationId="{00000000-0000-0000-0000-000000000000}"/>
          </ac:grpSpMkLst>
        </pc:grpChg>
        <pc:picChg chg="add del mod">
          <ac:chgData name="Noe 04" userId="27844b0a4d20ea42" providerId="LiveId" clId="{6650ADB2-D199-4036-BFC6-84BE568415E7}" dt="2023-10-15T10:37:14.593" v="1347" actId="478"/>
          <ac:picMkLst>
            <pc:docMk/>
            <pc:sldMk cId="1616882344" sldId="279"/>
            <ac:picMk id="8" creationId="{285929A6-F851-C116-ABCC-1368A6CF9361}"/>
          </ac:picMkLst>
        </pc:picChg>
        <pc:picChg chg="add mod">
          <ac:chgData name="Noe 04" userId="27844b0a4d20ea42" providerId="LiveId" clId="{6650ADB2-D199-4036-BFC6-84BE568415E7}" dt="2023-10-15T10:59:30.835" v="2489" actId="1076"/>
          <ac:picMkLst>
            <pc:docMk/>
            <pc:sldMk cId="1616882344" sldId="279"/>
            <ac:picMk id="27" creationId="{A0995A1B-FA73-4035-4FF4-71E94D46FC63}"/>
          </ac:picMkLst>
        </pc:picChg>
        <pc:cxnChg chg="add del mod">
          <ac:chgData name="Noe 04" userId="27844b0a4d20ea42" providerId="LiveId" clId="{6650ADB2-D199-4036-BFC6-84BE568415E7}" dt="2023-10-15T10:37:18.373" v="1348" actId="478"/>
          <ac:cxnSpMkLst>
            <pc:docMk/>
            <pc:sldMk cId="1616882344" sldId="279"/>
            <ac:cxnSpMk id="15" creationId="{D16731B2-422E-5C2D-0D5D-1C47D5C8E1B6}"/>
          </ac:cxnSpMkLst>
        </pc:cxnChg>
        <pc:cxnChg chg="add del mod">
          <ac:chgData name="Noe 04" userId="27844b0a4d20ea42" providerId="LiveId" clId="{6650ADB2-D199-4036-BFC6-84BE568415E7}" dt="2023-10-15T10:37:18.373" v="1348" actId="478"/>
          <ac:cxnSpMkLst>
            <pc:docMk/>
            <pc:sldMk cId="1616882344" sldId="279"/>
            <ac:cxnSpMk id="16" creationId="{87CA44A2-0FC2-34DB-EA62-F10110E60A94}"/>
          </ac:cxnSpMkLst>
        </pc:cxnChg>
        <pc:cxnChg chg="add del mod">
          <ac:chgData name="Noe 04" userId="27844b0a4d20ea42" providerId="LiveId" clId="{6650ADB2-D199-4036-BFC6-84BE568415E7}" dt="2023-10-15T10:37:18.373" v="1348" actId="478"/>
          <ac:cxnSpMkLst>
            <pc:docMk/>
            <pc:sldMk cId="1616882344" sldId="279"/>
            <ac:cxnSpMk id="17" creationId="{321D83F6-E262-B2AD-4C1F-04A4A3C27A82}"/>
          </ac:cxnSpMkLst>
        </pc:cxnChg>
        <pc:cxnChg chg="add mod">
          <ac:chgData name="Noe 04" userId="27844b0a4d20ea42" providerId="LiveId" clId="{6650ADB2-D199-4036-BFC6-84BE568415E7}" dt="2023-10-15T10:46:31.361" v="1958" actId="14100"/>
          <ac:cxnSpMkLst>
            <pc:docMk/>
            <pc:sldMk cId="1616882344" sldId="279"/>
            <ac:cxnSpMk id="18" creationId="{7E83866D-B9F7-9537-82D2-BC26751B623A}"/>
          </ac:cxnSpMkLst>
        </pc:cxnChg>
      </pc:sldChg>
      <pc:sldChg chg="addSp delSp modSp add del mod">
        <pc:chgData name="Noe 04" userId="27844b0a4d20ea42" providerId="LiveId" clId="{6650ADB2-D199-4036-BFC6-84BE568415E7}" dt="2023-10-15T10:57:07.395" v="2250" actId="207"/>
        <pc:sldMkLst>
          <pc:docMk/>
          <pc:sldMk cId="2003731791" sldId="280"/>
        </pc:sldMkLst>
        <pc:spChg chg="del">
          <ac:chgData name="Noe 04" userId="27844b0a4d20ea42" providerId="LiveId" clId="{6650ADB2-D199-4036-BFC6-84BE568415E7}" dt="2023-10-15T10:38:32.755" v="1363" actId="478"/>
          <ac:spMkLst>
            <pc:docMk/>
            <pc:sldMk cId="2003731791" sldId="280"/>
            <ac:spMk id="12" creationId="{662044EA-EB5C-A932-6E24-E2485E5CA87B}"/>
          </ac:spMkLst>
        </pc:spChg>
        <pc:spChg chg="del">
          <ac:chgData name="Noe 04" userId="27844b0a4d20ea42" providerId="LiveId" clId="{6650ADB2-D199-4036-BFC6-84BE568415E7}" dt="2023-10-15T10:38:32.755" v="1363" actId="478"/>
          <ac:spMkLst>
            <pc:docMk/>
            <pc:sldMk cId="2003731791" sldId="280"/>
            <ac:spMk id="13" creationId="{2F165D46-9715-428B-261E-D59EB285530C}"/>
          </ac:spMkLst>
        </pc:spChg>
        <pc:spChg chg="del">
          <ac:chgData name="Noe 04" userId="27844b0a4d20ea42" providerId="LiveId" clId="{6650ADB2-D199-4036-BFC6-84BE568415E7}" dt="2023-10-15T10:38:32.755" v="1363" actId="478"/>
          <ac:spMkLst>
            <pc:docMk/>
            <pc:sldMk cId="2003731791" sldId="280"/>
            <ac:spMk id="14" creationId="{164E539A-5ECE-31E0-9201-690D17D85181}"/>
          </ac:spMkLst>
        </pc:spChg>
        <pc:spChg chg="mod">
          <ac:chgData name="Noe 04" userId="27844b0a4d20ea42" providerId="LiveId" clId="{6650ADB2-D199-4036-BFC6-84BE568415E7}" dt="2023-10-15T10:57:07.395" v="2250" actId="207"/>
          <ac:spMkLst>
            <pc:docMk/>
            <pc:sldMk cId="2003731791" sldId="280"/>
            <ac:spMk id="21" creationId="{A9AA8054-BFF1-3120-B99C-4D383FFB1190}"/>
          </ac:spMkLst>
        </pc:spChg>
        <pc:spChg chg="mod">
          <ac:chgData name="Noe 04" userId="27844b0a4d20ea42" providerId="LiveId" clId="{6650ADB2-D199-4036-BFC6-84BE568415E7}" dt="2023-10-15T10:47:02.309" v="1963" actId="1076"/>
          <ac:spMkLst>
            <pc:docMk/>
            <pc:sldMk cId="2003731791" sldId="280"/>
            <ac:spMk id="22" creationId="{2262FF0C-FB03-DF4B-8220-E9FBC9CD3D60}"/>
          </ac:spMkLst>
        </pc:spChg>
        <pc:spChg chg="mod">
          <ac:chgData name="Noe 04" userId="27844b0a4d20ea42" providerId="LiveId" clId="{6650ADB2-D199-4036-BFC6-84BE568415E7}" dt="2023-10-15T10:47:16.811" v="1965" actId="1076"/>
          <ac:spMkLst>
            <pc:docMk/>
            <pc:sldMk cId="2003731791" sldId="280"/>
            <ac:spMk id="23" creationId="{22918CB6-2972-6AAD-F135-4E132306C1AA}"/>
          </ac:spMkLst>
        </pc:spChg>
        <pc:spChg chg="mod">
          <ac:chgData name="Noe 04" userId="27844b0a4d20ea42" providerId="LiveId" clId="{6650ADB2-D199-4036-BFC6-84BE568415E7}" dt="2023-10-15T10:45:08.993" v="1938" actId="20577"/>
          <ac:spMkLst>
            <pc:docMk/>
            <pc:sldMk cId="2003731791" sldId="280"/>
            <ac:spMk id="460" creationId="{00000000-0000-0000-0000-000000000000}"/>
          </ac:spMkLst>
        </pc:spChg>
        <pc:spChg chg="mod">
          <ac:chgData name="Noe 04" userId="27844b0a4d20ea42" providerId="LiveId" clId="{6650ADB2-D199-4036-BFC6-84BE568415E7}" dt="2023-10-15T09:00:56.126" v="85"/>
          <ac:spMkLst>
            <pc:docMk/>
            <pc:sldMk cId="2003731791" sldId="280"/>
            <ac:spMk id="3119" creationId="{00000000-0000-0000-0000-000000000000}"/>
          </ac:spMkLst>
        </pc:spChg>
        <pc:spChg chg="mod">
          <ac:chgData name="Noe 04" userId="27844b0a4d20ea42" providerId="LiveId" clId="{6650ADB2-D199-4036-BFC6-84BE568415E7}" dt="2023-10-15T09:04:14.125" v="129"/>
          <ac:spMkLst>
            <pc:docMk/>
            <pc:sldMk cId="2003731791" sldId="280"/>
            <ac:spMk id="3120" creationId="{00000000-0000-0000-0000-000000000000}"/>
          </ac:spMkLst>
        </pc:spChg>
        <pc:picChg chg="del">
          <ac:chgData name="Noe 04" userId="27844b0a4d20ea42" providerId="LiveId" clId="{6650ADB2-D199-4036-BFC6-84BE568415E7}" dt="2023-10-15T10:38:30.042" v="1362" actId="478"/>
          <ac:picMkLst>
            <pc:docMk/>
            <pc:sldMk cId="2003731791" sldId="280"/>
            <ac:picMk id="8" creationId="{285929A6-F851-C116-ABCC-1368A6CF9361}"/>
          </ac:picMkLst>
        </pc:picChg>
        <pc:picChg chg="add mod">
          <ac:chgData name="Noe 04" userId="27844b0a4d20ea42" providerId="LiveId" clId="{6650ADB2-D199-4036-BFC6-84BE568415E7}" dt="2023-10-15T10:56:26.465" v="2244" actId="1076"/>
          <ac:picMkLst>
            <pc:docMk/>
            <pc:sldMk cId="2003731791" sldId="280"/>
            <ac:picMk id="19" creationId="{12948BBA-1E76-CD57-11BC-69D8E90786E3}"/>
          </ac:picMkLst>
        </pc:picChg>
        <pc:cxnChg chg="del mod">
          <ac:chgData name="Noe 04" userId="27844b0a4d20ea42" providerId="LiveId" clId="{6650ADB2-D199-4036-BFC6-84BE568415E7}" dt="2023-10-15T10:38:32.755" v="1363" actId="478"/>
          <ac:cxnSpMkLst>
            <pc:docMk/>
            <pc:sldMk cId="2003731791" sldId="280"/>
            <ac:cxnSpMk id="15" creationId="{D16731B2-422E-5C2D-0D5D-1C47D5C8E1B6}"/>
          </ac:cxnSpMkLst>
        </pc:cxnChg>
        <pc:cxnChg chg="del mod">
          <ac:chgData name="Noe 04" userId="27844b0a4d20ea42" providerId="LiveId" clId="{6650ADB2-D199-4036-BFC6-84BE568415E7}" dt="2023-10-15T10:38:32.755" v="1363" actId="478"/>
          <ac:cxnSpMkLst>
            <pc:docMk/>
            <pc:sldMk cId="2003731791" sldId="280"/>
            <ac:cxnSpMk id="16" creationId="{87CA44A2-0FC2-34DB-EA62-F10110E60A94}"/>
          </ac:cxnSpMkLst>
        </pc:cxnChg>
        <pc:cxnChg chg="del mod">
          <ac:chgData name="Noe 04" userId="27844b0a4d20ea42" providerId="LiveId" clId="{6650ADB2-D199-4036-BFC6-84BE568415E7}" dt="2023-10-15T10:38:32.755" v="1363" actId="478"/>
          <ac:cxnSpMkLst>
            <pc:docMk/>
            <pc:sldMk cId="2003731791" sldId="280"/>
            <ac:cxnSpMk id="17" creationId="{321D83F6-E262-B2AD-4C1F-04A4A3C27A82}"/>
          </ac:cxnSpMkLst>
        </pc:cxnChg>
        <pc:cxnChg chg="mod">
          <ac:chgData name="Noe 04" userId="27844b0a4d20ea42" providerId="LiveId" clId="{6650ADB2-D199-4036-BFC6-84BE568415E7}" dt="2023-10-15T10:46:57.943" v="1962" actId="14100"/>
          <ac:cxnSpMkLst>
            <pc:docMk/>
            <pc:sldMk cId="2003731791" sldId="280"/>
            <ac:cxnSpMk id="18" creationId="{7E83866D-B9F7-9537-82D2-BC26751B623A}"/>
          </ac:cxnSpMkLst>
        </pc:cxnChg>
      </pc:sldChg>
      <pc:sldChg chg="addSp delSp modSp add del mod ord">
        <pc:chgData name="Noe 04" userId="27844b0a4d20ea42" providerId="LiveId" clId="{6650ADB2-D199-4036-BFC6-84BE568415E7}" dt="2023-10-15T11:01:26.928" v="2515" actId="47"/>
        <pc:sldMkLst>
          <pc:docMk/>
          <pc:sldMk cId="1505671453" sldId="281"/>
        </pc:sldMkLst>
        <pc:spChg chg="add mod">
          <ac:chgData name="Noe 04" userId="27844b0a4d20ea42" providerId="LiveId" clId="{6650ADB2-D199-4036-BFC6-84BE568415E7}" dt="2023-10-15T10:58:24.221" v="2472" actId="1076"/>
          <ac:spMkLst>
            <pc:docMk/>
            <pc:sldMk cId="1505671453" sldId="281"/>
            <ac:spMk id="2" creationId="{62253A75-195F-C62E-D064-6D1825D72FD0}"/>
          </ac:spMkLst>
        </pc:spChg>
        <pc:spChg chg="mod">
          <ac:chgData name="Noe 04" userId="27844b0a4d20ea42" providerId="LiveId" clId="{6650ADB2-D199-4036-BFC6-84BE568415E7}" dt="2023-10-15T10:58:36.453" v="2474" actId="1076"/>
          <ac:spMkLst>
            <pc:docMk/>
            <pc:sldMk cId="1505671453" sldId="281"/>
            <ac:spMk id="8" creationId="{39517D84-D86C-CE20-821E-CDD37F7A9B41}"/>
          </ac:spMkLst>
        </pc:spChg>
        <pc:spChg chg="del">
          <ac:chgData name="Noe 04" userId="27844b0a4d20ea42" providerId="LiveId" clId="{6650ADB2-D199-4036-BFC6-84BE568415E7}" dt="2023-10-15T10:48:51.692" v="1992" actId="478"/>
          <ac:spMkLst>
            <pc:docMk/>
            <pc:sldMk cId="1505671453" sldId="281"/>
            <ac:spMk id="9" creationId="{34E14EFC-1EC7-DC05-DC64-4013D50CE347}"/>
          </ac:spMkLst>
        </pc:spChg>
        <pc:spChg chg="del">
          <ac:chgData name="Noe 04" userId="27844b0a4d20ea42" providerId="LiveId" clId="{6650ADB2-D199-4036-BFC6-84BE568415E7}" dt="2023-10-15T10:48:49.824" v="1991" actId="478"/>
          <ac:spMkLst>
            <pc:docMk/>
            <pc:sldMk cId="1505671453" sldId="281"/>
            <ac:spMk id="10" creationId="{E2D0B377-5B45-2350-5C1B-E565E7E6DD5A}"/>
          </ac:spMkLst>
        </pc:spChg>
        <pc:spChg chg="del">
          <ac:chgData name="Noe 04" userId="27844b0a4d20ea42" providerId="LiveId" clId="{6650ADB2-D199-4036-BFC6-84BE568415E7}" dt="2023-10-15T10:48:44.108" v="1989" actId="478"/>
          <ac:spMkLst>
            <pc:docMk/>
            <pc:sldMk cId="1505671453" sldId="281"/>
            <ac:spMk id="11" creationId="{34BC5CBF-1F31-2279-A770-ECA4FFFF149B}"/>
          </ac:spMkLst>
        </pc:spChg>
        <pc:spChg chg="del">
          <ac:chgData name="Noe 04" userId="27844b0a4d20ea42" providerId="LiveId" clId="{6650ADB2-D199-4036-BFC6-84BE568415E7}" dt="2023-10-15T10:48:44.108" v="1989" actId="478"/>
          <ac:spMkLst>
            <pc:docMk/>
            <pc:sldMk cId="1505671453" sldId="281"/>
            <ac:spMk id="12" creationId="{26C27FB4-64C4-BAB7-68FC-8AC77248C134}"/>
          </ac:spMkLst>
        </pc:spChg>
        <pc:spChg chg="del">
          <ac:chgData name="Noe 04" userId="27844b0a4d20ea42" providerId="LiveId" clId="{6650ADB2-D199-4036-BFC6-84BE568415E7}" dt="2023-10-15T10:48:44.108" v="1989" actId="478"/>
          <ac:spMkLst>
            <pc:docMk/>
            <pc:sldMk cId="1505671453" sldId="281"/>
            <ac:spMk id="13" creationId="{791E0124-481A-EC80-1800-0CF402777740}"/>
          </ac:spMkLst>
        </pc:spChg>
        <pc:spChg chg="del">
          <ac:chgData name="Noe 04" userId="27844b0a4d20ea42" providerId="LiveId" clId="{6650ADB2-D199-4036-BFC6-84BE568415E7}" dt="2023-10-15T10:48:44.108" v="1989" actId="478"/>
          <ac:spMkLst>
            <pc:docMk/>
            <pc:sldMk cId="1505671453" sldId="281"/>
            <ac:spMk id="14" creationId="{C0DEE6BF-15A5-DB86-D682-D7B3821F7CE6}"/>
          </ac:spMkLst>
        </pc:spChg>
        <pc:spChg chg="del">
          <ac:chgData name="Noe 04" userId="27844b0a4d20ea42" providerId="LiveId" clId="{6650ADB2-D199-4036-BFC6-84BE568415E7}" dt="2023-10-15T10:48:44.108" v="1989" actId="478"/>
          <ac:spMkLst>
            <pc:docMk/>
            <pc:sldMk cId="1505671453" sldId="281"/>
            <ac:spMk id="15" creationId="{DC160AB1-FB7A-73BE-4F98-9F717E219BF0}"/>
          </ac:spMkLst>
        </pc:spChg>
        <pc:spChg chg="del">
          <ac:chgData name="Noe 04" userId="27844b0a4d20ea42" providerId="LiveId" clId="{6650ADB2-D199-4036-BFC6-84BE568415E7}" dt="2023-10-15T10:48:46.864" v="1990" actId="478"/>
          <ac:spMkLst>
            <pc:docMk/>
            <pc:sldMk cId="1505671453" sldId="281"/>
            <ac:spMk id="16" creationId="{C05059FA-B836-F11B-1A08-75A44243B93D}"/>
          </ac:spMkLst>
        </pc:spChg>
        <pc:spChg chg="mod">
          <ac:chgData name="Noe 04" userId="27844b0a4d20ea42" providerId="LiveId" clId="{6650ADB2-D199-4036-BFC6-84BE568415E7}" dt="2023-10-15T10:52:02.621" v="2226" actId="1076"/>
          <ac:spMkLst>
            <pc:docMk/>
            <pc:sldMk cId="1505671453" sldId="281"/>
            <ac:spMk id="20" creationId="{A8A58DEE-1752-7F15-8A3A-8DFC9B365367}"/>
          </ac:spMkLst>
        </pc:spChg>
        <pc:spChg chg="mod">
          <ac:chgData name="Noe 04" userId="27844b0a4d20ea42" providerId="LiveId" clId="{6650ADB2-D199-4036-BFC6-84BE568415E7}" dt="2023-10-15T10:58:40.670" v="2475" actId="1076"/>
          <ac:spMkLst>
            <pc:docMk/>
            <pc:sldMk cId="1505671453" sldId="281"/>
            <ac:spMk id="25" creationId="{A2294C3A-4309-044F-6330-DF55ED4449A8}"/>
          </ac:spMkLst>
        </pc:spChg>
        <pc:spChg chg="mod">
          <ac:chgData name="Noe 04" userId="27844b0a4d20ea42" providerId="LiveId" clId="{6650ADB2-D199-4036-BFC6-84BE568415E7}" dt="2023-10-15T11:00:05.934" v="2492" actId="1076"/>
          <ac:spMkLst>
            <pc:docMk/>
            <pc:sldMk cId="1505671453" sldId="281"/>
            <ac:spMk id="465" creationId="{00000000-0000-0000-0000-000000000000}"/>
          </ac:spMkLst>
        </pc:spChg>
        <pc:cxnChg chg="mod">
          <ac:chgData name="Noe 04" userId="27844b0a4d20ea42" providerId="LiveId" clId="{6650ADB2-D199-4036-BFC6-84BE568415E7}" dt="2023-10-15T10:58:31.664" v="2473" actId="1076"/>
          <ac:cxnSpMkLst>
            <pc:docMk/>
            <pc:sldMk cId="1505671453" sldId="281"/>
            <ac:cxnSpMk id="17" creationId="{8D363394-0D65-8D63-61A7-DC0472E2E4E2}"/>
          </ac:cxnSpMkLst>
        </pc:cxnChg>
        <pc:cxnChg chg="del mod">
          <ac:chgData name="Noe 04" userId="27844b0a4d20ea42" providerId="LiveId" clId="{6650ADB2-D199-4036-BFC6-84BE568415E7}" dt="2023-10-15T10:48:39.486" v="1988" actId="478"/>
          <ac:cxnSpMkLst>
            <pc:docMk/>
            <pc:sldMk cId="1505671453" sldId="281"/>
            <ac:cxnSpMk id="18" creationId="{F6A1BCD6-332D-5477-B51F-8E4D7EC7359D}"/>
          </ac:cxnSpMkLst>
        </pc:cxnChg>
        <pc:cxnChg chg="del">
          <ac:chgData name="Noe 04" userId="27844b0a4d20ea42" providerId="LiveId" clId="{6650ADB2-D199-4036-BFC6-84BE568415E7}" dt="2023-10-15T10:48:54.059" v="1993" actId="478"/>
          <ac:cxnSpMkLst>
            <pc:docMk/>
            <pc:sldMk cId="1505671453" sldId="281"/>
            <ac:cxnSpMk id="19" creationId="{625FCB97-EF7B-60AF-CFA2-016722E9CBF1}"/>
          </ac:cxnSpMkLst>
        </pc:cxnChg>
        <pc:cxnChg chg="del">
          <ac:chgData name="Noe 04" userId="27844b0a4d20ea42" providerId="LiveId" clId="{6650ADB2-D199-4036-BFC6-84BE568415E7}" dt="2023-10-15T10:48:55.402" v="1994" actId="478"/>
          <ac:cxnSpMkLst>
            <pc:docMk/>
            <pc:sldMk cId="1505671453" sldId="281"/>
            <ac:cxnSpMk id="21" creationId="{0E660F34-F2C8-3EF3-3070-A71C29C1EB0A}"/>
          </ac:cxnSpMkLst>
        </pc:cxnChg>
        <pc:cxnChg chg="del">
          <ac:chgData name="Noe 04" userId="27844b0a4d20ea42" providerId="LiveId" clId="{6650ADB2-D199-4036-BFC6-84BE568415E7}" dt="2023-10-15T10:48:56.508" v="1995" actId="478"/>
          <ac:cxnSpMkLst>
            <pc:docMk/>
            <pc:sldMk cId="1505671453" sldId="281"/>
            <ac:cxnSpMk id="23" creationId="{5B90A671-A721-D8E4-5007-C5EC31FF697C}"/>
          </ac:cxnSpMkLst>
        </pc:cxnChg>
      </pc:sldChg>
      <pc:sldChg chg="modSp add del mod">
        <pc:chgData name="Noe 04" userId="27844b0a4d20ea42" providerId="LiveId" clId="{6650ADB2-D199-4036-BFC6-84BE568415E7}" dt="2023-10-15T10:48:23.049" v="1967" actId="47"/>
        <pc:sldMkLst>
          <pc:docMk/>
          <pc:sldMk cId="1823674418" sldId="281"/>
        </pc:sldMkLst>
        <pc:spChg chg="mod">
          <ac:chgData name="Noe 04" userId="27844b0a4d20ea42" providerId="LiveId" clId="{6650ADB2-D199-4036-BFC6-84BE568415E7}" dt="2023-10-15T09:00:51.407" v="84"/>
          <ac:spMkLst>
            <pc:docMk/>
            <pc:sldMk cId="1823674418" sldId="281"/>
            <ac:spMk id="3132" creationId="{00000000-0000-0000-0000-000000000000}"/>
          </ac:spMkLst>
        </pc:spChg>
        <pc:spChg chg="mod">
          <ac:chgData name="Noe 04" userId="27844b0a4d20ea42" providerId="LiveId" clId="{6650ADB2-D199-4036-BFC6-84BE568415E7}" dt="2023-10-15T09:04:18.496" v="130"/>
          <ac:spMkLst>
            <pc:docMk/>
            <pc:sldMk cId="1823674418" sldId="281"/>
            <ac:spMk id="3133" creationId="{00000000-0000-0000-0000-000000000000}"/>
          </ac:spMkLst>
        </pc:spChg>
      </pc:sldChg>
      <pc:sldChg chg="del">
        <pc:chgData name="Noe 04" userId="27844b0a4d20ea42" providerId="LiveId" clId="{6650ADB2-D199-4036-BFC6-84BE568415E7}" dt="2023-10-15T09:30:15.283" v="917" actId="47"/>
        <pc:sldMkLst>
          <pc:docMk/>
          <pc:sldMk cId="0" sldId="282"/>
        </pc:sldMkLst>
      </pc:sldChg>
      <pc:sldChg chg="del">
        <pc:chgData name="Noe 04" userId="27844b0a4d20ea42" providerId="LiveId" clId="{6650ADB2-D199-4036-BFC6-84BE568415E7}" dt="2023-10-15T09:30:17.563" v="918" actId="47"/>
        <pc:sldMkLst>
          <pc:docMk/>
          <pc:sldMk cId="0" sldId="283"/>
        </pc:sldMkLst>
      </pc:sldChg>
      <pc:sldChg chg="del">
        <pc:chgData name="Noe 04" userId="27844b0a4d20ea42" providerId="LiveId" clId="{6650ADB2-D199-4036-BFC6-84BE568415E7}" dt="2023-10-15T09:30:19.925" v="919" actId="47"/>
        <pc:sldMkLst>
          <pc:docMk/>
          <pc:sldMk cId="0" sldId="284"/>
        </pc:sldMkLst>
      </pc:sldChg>
      <pc:sldChg chg="del">
        <pc:chgData name="Noe 04" userId="27844b0a4d20ea42" providerId="LiveId" clId="{6650ADB2-D199-4036-BFC6-84BE568415E7}" dt="2023-10-15T09:30:22.014" v="920" actId="47"/>
        <pc:sldMkLst>
          <pc:docMk/>
          <pc:sldMk cId="0" sldId="285"/>
        </pc:sldMkLst>
      </pc:sldChg>
      <pc:sldChg chg="del">
        <pc:chgData name="Noe 04" userId="27844b0a4d20ea42" providerId="LiveId" clId="{6650ADB2-D199-4036-BFC6-84BE568415E7}" dt="2023-10-15T09:31:01.341" v="933" actId="47"/>
        <pc:sldMkLst>
          <pc:docMk/>
          <pc:sldMk cId="0" sldId="286"/>
        </pc:sldMkLst>
      </pc:sldChg>
      <pc:sldChg chg="del">
        <pc:chgData name="Noe 04" userId="27844b0a4d20ea42" providerId="LiveId" clId="{6650ADB2-D199-4036-BFC6-84BE568415E7}" dt="2023-10-15T09:30:26.711" v="921" actId="47"/>
        <pc:sldMkLst>
          <pc:docMk/>
          <pc:sldMk cId="0" sldId="287"/>
        </pc:sldMkLst>
      </pc:sldChg>
      <pc:sldChg chg="del">
        <pc:chgData name="Noe 04" userId="27844b0a4d20ea42" providerId="LiveId" clId="{6650ADB2-D199-4036-BFC6-84BE568415E7}" dt="2023-10-15T09:30:58.656" v="932" actId="47"/>
        <pc:sldMkLst>
          <pc:docMk/>
          <pc:sldMk cId="0" sldId="288"/>
        </pc:sldMkLst>
      </pc:sldChg>
      <pc:sldChg chg="del">
        <pc:chgData name="Noe 04" userId="27844b0a4d20ea42" providerId="LiveId" clId="{6650ADB2-D199-4036-BFC6-84BE568415E7}" dt="2023-10-15T09:30:38.240" v="922" actId="47"/>
        <pc:sldMkLst>
          <pc:docMk/>
          <pc:sldMk cId="0" sldId="289"/>
        </pc:sldMkLst>
      </pc:sldChg>
      <pc:sldChg chg="del">
        <pc:chgData name="Noe 04" userId="27844b0a4d20ea42" providerId="LiveId" clId="{6650ADB2-D199-4036-BFC6-84BE568415E7}" dt="2023-10-15T09:30:41.521" v="923" actId="47"/>
        <pc:sldMkLst>
          <pc:docMk/>
          <pc:sldMk cId="0" sldId="290"/>
        </pc:sldMkLst>
      </pc:sldChg>
      <pc:sldChg chg="del">
        <pc:chgData name="Noe 04" userId="27844b0a4d20ea42" providerId="LiveId" clId="{6650ADB2-D199-4036-BFC6-84BE568415E7}" dt="2023-10-15T09:30:42.831" v="924" actId="47"/>
        <pc:sldMkLst>
          <pc:docMk/>
          <pc:sldMk cId="0" sldId="291"/>
        </pc:sldMkLst>
      </pc:sldChg>
      <pc:sldChg chg="del">
        <pc:chgData name="Noe 04" userId="27844b0a4d20ea42" providerId="LiveId" clId="{6650ADB2-D199-4036-BFC6-84BE568415E7}" dt="2023-10-15T09:30:45.361" v="925" actId="47"/>
        <pc:sldMkLst>
          <pc:docMk/>
          <pc:sldMk cId="0" sldId="292"/>
        </pc:sldMkLst>
      </pc:sldChg>
      <pc:sldChg chg="del">
        <pc:chgData name="Noe 04" userId="27844b0a4d20ea42" providerId="LiveId" clId="{6650ADB2-D199-4036-BFC6-84BE568415E7}" dt="2023-10-15T09:30:47.095" v="926" actId="47"/>
        <pc:sldMkLst>
          <pc:docMk/>
          <pc:sldMk cId="0" sldId="293"/>
        </pc:sldMkLst>
      </pc:sldChg>
      <pc:sldChg chg="del">
        <pc:chgData name="Noe 04" userId="27844b0a4d20ea42" providerId="LiveId" clId="{6650ADB2-D199-4036-BFC6-84BE568415E7}" dt="2023-10-15T09:30:48.669" v="927" actId="47"/>
        <pc:sldMkLst>
          <pc:docMk/>
          <pc:sldMk cId="0" sldId="294"/>
        </pc:sldMkLst>
      </pc:sldChg>
      <pc:sldChg chg="del">
        <pc:chgData name="Noe 04" userId="27844b0a4d20ea42" providerId="LiveId" clId="{6650ADB2-D199-4036-BFC6-84BE568415E7}" dt="2023-10-15T09:30:49.541" v="928" actId="47"/>
        <pc:sldMkLst>
          <pc:docMk/>
          <pc:sldMk cId="0" sldId="295"/>
        </pc:sldMkLst>
      </pc:sldChg>
      <pc:sldChg chg="del">
        <pc:chgData name="Noe 04" userId="27844b0a4d20ea42" providerId="LiveId" clId="{6650ADB2-D199-4036-BFC6-84BE568415E7}" dt="2023-10-15T09:30:50.523" v="929" actId="47"/>
        <pc:sldMkLst>
          <pc:docMk/>
          <pc:sldMk cId="0" sldId="296"/>
        </pc:sldMkLst>
      </pc:sldChg>
      <pc:sldChg chg="del">
        <pc:chgData name="Noe 04" userId="27844b0a4d20ea42" providerId="LiveId" clId="{6650ADB2-D199-4036-BFC6-84BE568415E7}" dt="2023-10-15T09:30:51.390" v="930" actId="47"/>
        <pc:sldMkLst>
          <pc:docMk/>
          <pc:sldMk cId="0" sldId="297"/>
        </pc:sldMkLst>
      </pc:sldChg>
      <pc:sldChg chg="del">
        <pc:chgData name="Noe 04" userId="27844b0a4d20ea42" providerId="LiveId" clId="{6650ADB2-D199-4036-BFC6-84BE568415E7}" dt="2023-10-15T09:30:52.169" v="931" actId="47"/>
        <pc:sldMkLst>
          <pc:docMk/>
          <pc:sldMk cId="0" sldId="298"/>
        </pc:sldMkLst>
      </pc:sldChg>
      <pc:sldChg chg="del">
        <pc:chgData name="Noe 04" userId="27844b0a4d20ea42" providerId="LiveId" clId="{6650ADB2-D199-4036-BFC6-84BE568415E7}" dt="2023-10-15T09:04:49.299" v="131" actId="47"/>
        <pc:sldMkLst>
          <pc:docMk/>
          <pc:sldMk cId="0" sldId="299"/>
        </pc:sldMkLst>
      </pc:sldChg>
      <pc:sldMasterChg chg="delSldLayout">
        <pc:chgData name="Noe 04" userId="27844b0a4d20ea42" providerId="LiveId" clId="{6650ADB2-D199-4036-BFC6-84BE568415E7}" dt="2023-10-15T10:34:17.656" v="1099" actId="47"/>
        <pc:sldMasterMkLst>
          <pc:docMk/>
          <pc:sldMasterMk cId="0" sldId="2147483672"/>
        </pc:sldMasterMkLst>
        <pc:sldLayoutChg chg="del">
          <pc:chgData name="Noe 04" userId="27844b0a4d20ea42" providerId="LiveId" clId="{6650ADB2-D199-4036-BFC6-84BE568415E7}" dt="2023-10-15T09:23:31.315" v="632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Noe 04" userId="27844b0a4d20ea42" providerId="LiveId" clId="{6650ADB2-D199-4036-BFC6-84BE568415E7}" dt="2023-10-15T09:23:10.523" v="630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Noe 04" userId="27844b0a4d20ea42" providerId="LiveId" clId="{6650ADB2-D199-4036-BFC6-84BE568415E7}" dt="2023-10-15T09:23:29.622" v="631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Noe 04" userId="27844b0a4d20ea42" providerId="LiveId" clId="{6650ADB2-D199-4036-BFC6-84BE568415E7}" dt="2023-10-15T10:34:17.656" v="1099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Noe 04" userId="27844b0a4d20ea42" providerId="LiveId" clId="{6650ADB2-D199-4036-BFC6-84BE568415E7}" dt="2023-10-15T09:34:23.236" v="953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Noe 04" userId="27844b0a4d20ea42" providerId="LiveId" clId="{6650ADB2-D199-4036-BFC6-84BE568415E7}" dt="2023-10-15T09:34:31.733" v="954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Noe 04" userId="27844b0a4d20ea42" providerId="LiveId" clId="{6650ADB2-D199-4036-BFC6-84BE568415E7}" dt="2023-10-15T09:34:54.680" v="959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Noe 04" userId="27844b0a4d20ea42" providerId="LiveId" clId="{6650ADB2-D199-4036-BFC6-84BE568415E7}" dt="2023-10-15T09:40:47.767" v="960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Noe 04" userId="27844b0a4d20ea42" providerId="LiveId" clId="{6650ADB2-D199-4036-BFC6-84BE568415E7}" dt="2023-10-15T09:34:21.409" v="952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Noe 04" userId="27844b0a4d20ea42" providerId="LiveId" clId="{6650ADB2-D199-4036-BFC6-84BE568415E7}" dt="2023-10-15T09:23:03.474" v="629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Noe 04" userId="27844b0a4d20ea42" providerId="LiveId" clId="{6650ADB2-D199-4036-BFC6-84BE568415E7}" dt="2023-10-15T10:12:07.544" v="1063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Noe 04" userId="27844b0a4d20ea42" providerId="LiveId" clId="{6650ADB2-D199-4036-BFC6-84BE568415E7}" dt="2023-10-15T09:34:51.286" v="958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Noe 04" userId="27844b0a4d20ea42" providerId="LiveId" clId="{6650ADB2-D199-4036-BFC6-84BE568415E7}" dt="2023-10-15T09:34:46.392" v="957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Noe 04" userId="27844b0a4d20ea42" providerId="LiveId" clId="{6650ADB2-D199-4036-BFC6-84BE568415E7}" dt="2023-10-15T09:33:54.121" v="949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Noe 04" userId="27844b0a4d20ea42" providerId="LiveId" clId="{6650ADB2-D199-4036-BFC6-84BE568415E7}" dt="2023-10-15T09:34:38.320" v="955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Noe 04" userId="27844b0a4d20ea42" providerId="LiveId" clId="{6650ADB2-D199-4036-BFC6-84BE568415E7}" dt="2023-10-15T09:34:41.320" v="956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Noe 04" userId="27844b0a4d20ea42" providerId="LiveId" clId="{6650ADB2-D199-4036-BFC6-84BE568415E7}" dt="2023-10-15T10:12:09.674" v="1064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Noe 04" userId="27844b0a4d20ea42" providerId="LiveId" clId="{6650ADB2-D199-4036-BFC6-84BE568415E7}" dt="2023-10-15T09:31:03.432" v="934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Noe 04" userId="27844b0a4d20ea42" providerId="LiveId" clId="{6650ADB2-D199-4036-BFC6-84BE568415E7}" dt="2023-10-15T09:31:56.782" v="936" actId="47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Noe 04" userId="27844b0a4d20ea42" providerId="LiveId" clId="{6650ADB2-D199-4036-BFC6-84BE568415E7}" dt="2023-10-15T09:31:01.341" v="933" actId="47"/>
        <pc:sldMasterMkLst>
          <pc:docMk/>
          <pc:sldMasterMk cId="0" sldId="2147483673"/>
        </pc:sldMasterMkLst>
        <pc:sldLayoutChg chg="del">
          <pc:chgData name="Noe 04" userId="27844b0a4d20ea42" providerId="LiveId" clId="{6650ADB2-D199-4036-BFC6-84BE568415E7}" dt="2023-10-15T09:31:01.341" v="933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69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0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69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9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  <p:sldLayoutId id="2147483670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Fake </a:t>
            </a:r>
            <a:r>
              <a:rPr lang="en" dirty="0">
                <a:solidFill>
                  <a:schemeClr val="bg1"/>
                </a:solidFill>
              </a:rPr>
              <a:t>News’</a:t>
            </a:r>
            <a:r>
              <a:rPr lang="en" dirty="0">
                <a:solidFill>
                  <a:schemeClr val="accent2"/>
                </a:solidFill>
              </a:rPr>
              <a:t> Detector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#modello SVM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Hackathon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718382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Machine Learning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fakeNews.ipynb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fakeNews.csv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Hackathon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fakeNews.ipynb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fakeNews.csv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635;p34">
            <a:extLst>
              <a:ext uri="{FF2B5EF4-FFF2-40B4-BE49-F238E27FC236}">
                <a16:creationId xmlns:a16="http://schemas.microsoft.com/office/drawing/2014/main" id="{39517D84-D86C-CE20-821E-CDD37F7A9B41}"/>
              </a:ext>
            </a:extLst>
          </p:cNvPr>
          <p:cNvSpPr txBox="1"/>
          <p:nvPr/>
        </p:nvSpPr>
        <p:spPr>
          <a:xfrm>
            <a:off x="1084825" y="3929094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" name="Google Shape;636;p34">
            <a:extLst>
              <a:ext uri="{FF2B5EF4-FFF2-40B4-BE49-F238E27FC236}">
                <a16:creationId xmlns:a16="http://schemas.microsoft.com/office/drawing/2014/main" id="{34E14EFC-1EC7-DC05-DC64-4013D50CE347}"/>
              </a:ext>
            </a:extLst>
          </p:cNvPr>
          <p:cNvSpPr txBox="1"/>
          <p:nvPr/>
        </p:nvSpPr>
        <p:spPr>
          <a:xfrm>
            <a:off x="1630374" y="1261475"/>
            <a:ext cx="1732551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Veridicità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" name="Google Shape;637;p34">
            <a:extLst>
              <a:ext uri="{FF2B5EF4-FFF2-40B4-BE49-F238E27FC236}">
                <a16:creationId xmlns:a16="http://schemas.microsoft.com/office/drawing/2014/main" id="{E2D0B377-5B45-2350-5C1B-E565E7E6DD5A}"/>
              </a:ext>
            </a:extLst>
          </p:cNvPr>
          <p:cNvSpPr txBox="1"/>
          <p:nvPr/>
        </p:nvSpPr>
        <p:spPr>
          <a:xfrm>
            <a:off x="3326925" y="125478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Verificare le news false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" name="Google Shape;638;p34">
            <a:extLst>
              <a:ext uri="{FF2B5EF4-FFF2-40B4-BE49-F238E27FC236}">
                <a16:creationId xmlns:a16="http://schemas.microsoft.com/office/drawing/2014/main" id="{34BC5CBF-1F31-2279-A770-ECA4FFFF149B}"/>
              </a:ext>
            </a:extLst>
          </p:cNvPr>
          <p:cNvSpPr txBox="1"/>
          <p:nvPr/>
        </p:nvSpPr>
        <p:spPr>
          <a:xfrm>
            <a:off x="2068424" y="1984000"/>
            <a:ext cx="146772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Successo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" name="Google Shape;639;p34">
            <a:extLst>
              <a:ext uri="{FF2B5EF4-FFF2-40B4-BE49-F238E27FC236}">
                <a16:creationId xmlns:a16="http://schemas.microsoft.com/office/drawing/2014/main" id="{26C27FB4-64C4-BAB7-68FC-8AC77248C134}"/>
              </a:ext>
            </a:extLst>
          </p:cNvPr>
          <p:cNvSpPr txBox="1"/>
          <p:nvPr/>
        </p:nvSpPr>
        <p:spPr>
          <a:xfrm>
            <a:off x="3476944" y="198398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Alta probabilità di successo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" name="Google Shape;640;p34">
            <a:extLst>
              <a:ext uri="{FF2B5EF4-FFF2-40B4-BE49-F238E27FC236}">
                <a16:creationId xmlns:a16="http://schemas.microsoft.com/office/drawing/2014/main" id="{791E0124-481A-EC80-1800-0CF402777740}"/>
              </a:ext>
            </a:extLst>
          </p:cNvPr>
          <p:cNvSpPr txBox="1"/>
          <p:nvPr/>
        </p:nvSpPr>
        <p:spPr>
          <a:xfrm>
            <a:off x="2479799" y="2713185"/>
            <a:ext cx="1467721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Database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" name="Google Shape;641;p34">
            <a:extLst>
              <a:ext uri="{FF2B5EF4-FFF2-40B4-BE49-F238E27FC236}">
                <a16:creationId xmlns:a16="http://schemas.microsoft.com/office/drawing/2014/main" id="{C0DEE6BF-15A5-DB86-D682-D7B3821F7CE6}"/>
              </a:ext>
            </a:extLst>
          </p:cNvPr>
          <p:cNvSpPr txBox="1"/>
          <p:nvPr/>
        </p:nvSpPr>
        <p:spPr>
          <a:xfrm>
            <a:off x="3824824" y="2706554"/>
            <a:ext cx="419045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Ampie risorse per il nostro database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642;p34">
            <a:extLst>
              <a:ext uri="{FF2B5EF4-FFF2-40B4-BE49-F238E27FC236}">
                <a16:creationId xmlns:a16="http://schemas.microsoft.com/office/drawing/2014/main" id="{DC160AB1-FB7A-73BE-4F98-9F717E219BF0}"/>
              </a:ext>
            </a:extLst>
          </p:cNvPr>
          <p:cNvSpPr txBox="1"/>
          <p:nvPr/>
        </p:nvSpPr>
        <p:spPr>
          <a:xfrm>
            <a:off x="2924774" y="3429125"/>
            <a:ext cx="309740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Sensibilizzazione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643;p34">
            <a:extLst>
              <a:ext uri="{FF2B5EF4-FFF2-40B4-BE49-F238E27FC236}">
                <a16:creationId xmlns:a16="http://schemas.microsoft.com/office/drawing/2014/main" id="{C05059FA-B836-F11B-1A08-75A44243B93D}"/>
              </a:ext>
            </a:extLst>
          </p:cNvPr>
          <p:cNvSpPr txBox="1"/>
          <p:nvPr/>
        </p:nvSpPr>
        <p:spPr>
          <a:xfrm>
            <a:off x="5722144" y="3596519"/>
            <a:ext cx="3369562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Sensibilizzare le persone a riconoscere le fake news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7" name="Google Shape;647;p34">
            <a:extLst>
              <a:ext uri="{FF2B5EF4-FFF2-40B4-BE49-F238E27FC236}">
                <a16:creationId xmlns:a16="http://schemas.microsoft.com/office/drawing/2014/main" id="{8D363394-0D65-8D63-61A7-DC0472E2E4E2}"/>
              </a:ext>
            </a:extLst>
          </p:cNvPr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648;p34">
            <a:extLst>
              <a:ext uri="{FF2B5EF4-FFF2-40B4-BE49-F238E27FC236}">
                <a16:creationId xmlns:a16="http://schemas.microsoft.com/office/drawing/2014/main" id="{F6A1BCD6-332D-5477-B51F-8E4D7EC735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37875" y="1553675"/>
            <a:ext cx="29249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650;p34">
            <a:extLst>
              <a:ext uri="{FF2B5EF4-FFF2-40B4-BE49-F238E27FC236}">
                <a16:creationId xmlns:a16="http://schemas.microsoft.com/office/drawing/2014/main" id="{625FCB97-EF7B-60AF-CFA2-016722E9CBF1}"/>
              </a:ext>
            </a:extLst>
          </p:cNvPr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51;p34">
            <a:extLst>
              <a:ext uri="{FF2B5EF4-FFF2-40B4-BE49-F238E27FC236}">
                <a16:creationId xmlns:a16="http://schemas.microsoft.com/office/drawing/2014/main" id="{A8A58DEE-1752-7F15-8A3A-8DFC9B365367}"/>
              </a:ext>
            </a:extLst>
          </p:cNvPr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652;p34">
            <a:extLst>
              <a:ext uri="{FF2B5EF4-FFF2-40B4-BE49-F238E27FC236}">
                <a16:creationId xmlns:a16="http://schemas.microsoft.com/office/drawing/2014/main" id="{0E660F34-F2C8-3EF3-3070-A71C29C1EB0A}"/>
              </a:ext>
            </a:extLst>
          </p:cNvPr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653;p34">
            <a:extLst>
              <a:ext uri="{FF2B5EF4-FFF2-40B4-BE49-F238E27FC236}">
                <a16:creationId xmlns:a16="http://schemas.microsoft.com/office/drawing/2014/main" id="{369A9539-2B54-B0BA-488E-108F917CDF81}"/>
              </a:ext>
            </a:extLst>
          </p:cNvPr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654;p34">
            <a:extLst>
              <a:ext uri="{FF2B5EF4-FFF2-40B4-BE49-F238E27FC236}">
                <a16:creationId xmlns:a16="http://schemas.microsoft.com/office/drawing/2014/main" id="{5B90A671-A721-D8E4-5007-C5EC31FF697C}"/>
              </a:ext>
            </a:extLst>
          </p:cNvPr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55;p34">
            <a:extLst>
              <a:ext uri="{FF2B5EF4-FFF2-40B4-BE49-F238E27FC236}">
                <a16:creationId xmlns:a16="http://schemas.microsoft.com/office/drawing/2014/main" id="{AA3F568D-6EEB-A531-54D0-0341B6C746C5}"/>
              </a:ext>
            </a:extLst>
          </p:cNvPr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34;p34">
            <a:extLst>
              <a:ext uri="{FF2B5EF4-FFF2-40B4-BE49-F238E27FC236}">
                <a16:creationId xmlns:a16="http://schemas.microsoft.com/office/drawing/2014/main" id="{A2294C3A-4309-044F-6330-DF55ED4449A8}"/>
              </a:ext>
            </a:extLst>
          </p:cNvPr>
          <p:cNvSpPr txBox="1">
            <a:spLocks/>
          </p:cNvSpPr>
          <p:nvPr/>
        </p:nvSpPr>
        <p:spPr>
          <a:xfrm>
            <a:off x="1150393" y="632544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dirty="0"/>
              <a:t>Perché </a:t>
            </a:r>
            <a:r>
              <a:rPr lang="it-IT" dirty="0">
                <a:solidFill>
                  <a:schemeClr val="accent2"/>
                </a:solidFill>
              </a:rPr>
              <a:t>Fake News </a:t>
            </a:r>
            <a:r>
              <a:rPr lang="it-IT" dirty="0">
                <a:solidFill>
                  <a:schemeClr val="accent6"/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02328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Hackathon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>
                <a:solidFill>
                  <a:schemeClr val="accent3"/>
                </a:solidFill>
              </a:rPr>
              <a:t>fakeNews.ipynb</a:t>
            </a:r>
            <a:endParaRPr lang="it-IT"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fakeNews.csv</a:t>
            </a:r>
          </a:p>
        </p:txBody>
      </p:sp>
      <p:cxnSp>
        <p:nvCxnSpPr>
          <p:cNvPr id="22" name="Google Shape;647;p34">
            <a:extLst>
              <a:ext uri="{FF2B5EF4-FFF2-40B4-BE49-F238E27FC236}">
                <a16:creationId xmlns:a16="http://schemas.microsoft.com/office/drawing/2014/main" id="{FCE5AB4D-7C25-4833-C958-5D6851E4AF4C}"/>
              </a:ext>
            </a:extLst>
          </p:cNvPr>
          <p:cNvCxnSpPr>
            <a:cxnSpLocks/>
          </p:cNvCxnSpPr>
          <p:nvPr/>
        </p:nvCxnSpPr>
        <p:spPr>
          <a:xfrm>
            <a:off x="1150393" y="1348514"/>
            <a:ext cx="0" cy="259877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51;p34">
            <a:extLst>
              <a:ext uri="{FF2B5EF4-FFF2-40B4-BE49-F238E27FC236}">
                <a16:creationId xmlns:a16="http://schemas.microsoft.com/office/drawing/2014/main" id="{DF57AFA0-350F-77F3-F792-FC140B0D8E0C}"/>
              </a:ext>
            </a:extLst>
          </p:cNvPr>
          <p:cNvSpPr/>
          <p:nvPr/>
        </p:nvSpPr>
        <p:spPr>
          <a:xfrm>
            <a:off x="1222375" y="2151565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3;p34">
            <a:extLst>
              <a:ext uri="{FF2B5EF4-FFF2-40B4-BE49-F238E27FC236}">
                <a16:creationId xmlns:a16="http://schemas.microsoft.com/office/drawing/2014/main" id="{B05CA1E6-11DE-A848-1C79-F1A5B828A138}"/>
              </a:ext>
            </a:extLst>
          </p:cNvPr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5;p34">
            <a:extLst>
              <a:ext uri="{FF2B5EF4-FFF2-40B4-BE49-F238E27FC236}">
                <a16:creationId xmlns:a16="http://schemas.microsoft.com/office/drawing/2014/main" id="{2B50E256-5C36-F6D5-623A-DC4F6320E233}"/>
              </a:ext>
            </a:extLst>
          </p:cNvPr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5A16138-92FF-B233-D3D0-804EA3BB704C}"/>
              </a:ext>
            </a:extLst>
          </p:cNvPr>
          <p:cNvSpPr txBox="1"/>
          <p:nvPr/>
        </p:nvSpPr>
        <p:spPr>
          <a:xfrm>
            <a:off x="1150393" y="1632236"/>
            <a:ext cx="77668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Il csv contiene troppi elementi (71,5 kb), per cui</a:t>
            </a:r>
          </a:p>
          <a:p>
            <a:r>
              <a:rPr lang="it-IT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il computer non ha abbastanza memoria RAM per</a:t>
            </a:r>
          </a:p>
          <a:p>
            <a:r>
              <a:rPr lang="it-IT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processare i dati (richiede 16.5 </a:t>
            </a:r>
            <a:r>
              <a:rPr lang="it-IT" sz="18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GiB</a:t>
            </a:r>
            <a:r>
              <a:rPr lang="it-IT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).</a:t>
            </a:r>
          </a:p>
          <a:p>
            <a:endParaRPr lang="it-IT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 slide successive contengono il codice corrispondente</a:t>
            </a:r>
          </a:p>
          <a:p>
            <a:r>
              <a:rPr lang="it-IT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plot che non sono mai stati creati a causa del peso</a:t>
            </a:r>
          </a:p>
          <a:p>
            <a:r>
              <a:rPr lang="it-IT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 dataset</a:t>
            </a:r>
          </a:p>
        </p:txBody>
      </p:sp>
      <p:sp>
        <p:nvSpPr>
          <p:cNvPr id="27" name="Google Shape;634;p34">
            <a:extLst>
              <a:ext uri="{FF2B5EF4-FFF2-40B4-BE49-F238E27FC236}">
                <a16:creationId xmlns:a16="http://schemas.microsoft.com/office/drawing/2014/main" id="{CF0B8263-AE5D-555B-CFE1-708BBAC0DD65}"/>
              </a:ext>
            </a:extLst>
          </p:cNvPr>
          <p:cNvSpPr txBox="1">
            <a:spLocks/>
          </p:cNvSpPr>
          <p:nvPr/>
        </p:nvSpPr>
        <p:spPr>
          <a:xfrm>
            <a:off x="920725" y="717316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sz="3600" dirty="0"/>
              <a:t>Perché non funziona</a:t>
            </a:r>
            <a:r>
              <a:rPr lang="it-IT" sz="3600" dirty="0">
                <a:solidFill>
                  <a:schemeClr val="accent2"/>
                </a:solidFill>
              </a:rPr>
              <a:t> </a:t>
            </a:r>
            <a:r>
              <a:rPr lang="it-IT" sz="3600" dirty="0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28" name="Google Shape;635;p34">
            <a:extLst>
              <a:ext uri="{FF2B5EF4-FFF2-40B4-BE49-F238E27FC236}">
                <a16:creationId xmlns:a16="http://schemas.microsoft.com/office/drawing/2014/main" id="{36EEA63F-68F4-FC00-5763-1287976A4F3F}"/>
              </a:ext>
            </a:extLst>
          </p:cNvPr>
          <p:cNvSpPr txBox="1"/>
          <p:nvPr/>
        </p:nvSpPr>
        <p:spPr>
          <a:xfrm>
            <a:off x="969325" y="3901350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Hackathon 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fakeNews.ipynb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fakeNews.csv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Google Shape;836;p41">
            <a:extLst>
              <a:ext uri="{FF2B5EF4-FFF2-40B4-BE49-F238E27FC236}">
                <a16:creationId xmlns:a16="http://schemas.microsoft.com/office/drawing/2014/main" id="{A0FC6205-4EDD-BA1E-3137-21BD33908B3F}"/>
              </a:ext>
            </a:extLst>
          </p:cNvPr>
          <p:cNvSpPr txBox="1"/>
          <p:nvPr/>
        </p:nvSpPr>
        <p:spPr>
          <a:xfrm>
            <a:off x="4977819" y="1743475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" name="Google Shape;837;p41">
            <a:extLst>
              <a:ext uri="{FF2B5EF4-FFF2-40B4-BE49-F238E27FC236}">
                <a16:creationId xmlns:a16="http://schemas.microsoft.com/office/drawing/2014/main" id="{EC813047-2846-4349-5D84-B442F4BC7BD8}"/>
              </a:ext>
            </a:extLst>
          </p:cNvPr>
          <p:cNvSpPr txBox="1"/>
          <p:nvPr/>
        </p:nvSpPr>
        <p:spPr>
          <a:xfrm>
            <a:off x="4977694" y="2376271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" name="Google Shape;838;p41">
            <a:extLst>
              <a:ext uri="{FF2B5EF4-FFF2-40B4-BE49-F238E27FC236}">
                <a16:creationId xmlns:a16="http://schemas.microsoft.com/office/drawing/2014/main" id="{8702C3B8-4C07-56D4-9380-0634DC460363}"/>
              </a:ext>
            </a:extLst>
          </p:cNvPr>
          <p:cNvSpPr txBox="1"/>
          <p:nvPr/>
        </p:nvSpPr>
        <p:spPr>
          <a:xfrm>
            <a:off x="4977694" y="3009078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8" name="Google Shape;847;p41">
            <a:extLst>
              <a:ext uri="{FF2B5EF4-FFF2-40B4-BE49-F238E27FC236}">
                <a16:creationId xmlns:a16="http://schemas.microsoft.com/office/drawing/2014/main" id="{7E83866D-B9F7-9537-82D2-BC26751B623A}"/>
              </a:ext>
            </a:extLst>
          </p:cNvPr>
          <p:cNvCxnSpPr>
            <a:cxnSpLocks/>
          </p:cNvCxnSpPr>
          <p:nvPr/>
        </p:nvCxnSpPr>
        <p:spPr>
          <a:xfrm>
            <a:off x="1145496" y="1257467"/>
            <a:ext cx="0" cy="244437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31;p41">
            <a:extLst>
              <a:ext uri="{FF2B5EF4-FFF2-40B4-BE49-F238E27FC236}">
                <a16:creationId xmlns:a16="http://schemas.microsoft.com/office/drawing/2014/main" id="{A9AA8054-BFF1-3120-B99C-4D383FFB1190}"/>
              </a:ext>
            </a:extLst>
          </p:cNvPr>
          <p:cNvSpPr txBox="1">
            <a:spLocks/>
          </p:cNvSpPr>
          <p:nvPr/>
        </p:nvSpPr>
        <p:spPr>
          <a:xfrm>
            <a:off x="978944" y="679451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sz="2800" dirty="0">
                <a:solidFill>
                  <a:schemeClr val="accent2"/>
                </a:solidFill>
              </a:rPr>
              <a:t>Keywords - Fakeness Probability </a:t>
            </a:r>
            <a:r>
              <a:rPr lang="it-IT" sz="2800" dirty="0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22" name="Google Shape;846;p41">
            <a:extLst>
              <a:ext uri="{FF2B5EF4-FFF2-40B4-BE49-F238E27FC236}">
                <a16:creationId xmlns:a16="http://schemas.microsoft.com/office/drawing/2014/main" id="{2262FF0C-FB03-DF4B-8220-E9FBC9CD3D60}"/>
              </a:ext>
            </a:extLst>
          </p:cNvPr>
          <p:cNvSpPr txBox="1"/>
          <p:nvPr/>
        </p:nvSpPr>
        <p:spPr>
          <a:xfrm>
            <a:off x="937031" y="367955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918CB6-2972-6AAD-F135-4E132306C1AA}"/>
              </a:ext>
            </a:extLst>
          </p:cNvPr>
          <p:cNvSpPr txBox="1"/>
          <p:nvPr/>
        </p:nvSpPr>
        <p:spPr>
          <a:xfrm>
            <a:off x="1226448" y="3861848"/>
            <a:ext cx="791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Il grafico rappresenta come la probabilità di una notizia falsa varia in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 alla presenza e alla frequenza di parole chiave negli articoli.</a:t>
            </a:r>
          </a:p>
          <a:p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9" name="Immagine 18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12948BBA-1E76-CD57-11BC-69D8E907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8" y="1182035"/>
            <a:ext cx="5579933" cy="26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3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Hackathon 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fakeNews.ipynb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fakeNews.csv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Google Shape;836;p41">
            <a:extLst>
              <a:ext uri="{FF2B5EF4-FFF2-40B4-BE49-F238E27FC236}">
                <a16:creationId xmlns:a16="http://schemas.microsoft.com/office/drawing/2014/main" id="{A0FC6205-4EDD-BA1E-3137-21BD33908B3F}"/>
              </a:ext>
            </a:extLst>
          </p:cNvPr>
          <p:cNvSpPr txBox="1"/>
          <p:nvPr/>
        </p:nvSpPr>
        <p:spPr>
          <a:xfrm>
            <a:off x="4977819" y="1743475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" name="Google Shape;837;p41">
            <a:extLst>
              <a:ext uri="{FF2B5EF4-FFF2-40B4-BE49-F238E27FC236}">
                <a16:creationId xmlns:a16="http://schemas.microsoft.com/office/drawing/2014/main" id="{EC813047-2846-4349-5D84-B442F4BC7BD8}"/>
              </a:ext>
            </a:extLst>
          </p:cNvPr>
          <p:cNvSpPr txBox="1"/>
          <p:nvPr/>
        </p:nvSpPr>
        <p:spPr>
          <a:xfrm>
            <a:off x="4977694" y="2376271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" name="Google Shape;838;p41">
            <a:extLst>
              <a:ext uri="{FF2B5EF4-FFF2-40B4-BE49-F238E27FC236}">
                <a16:creationId xmlns:a16="http://schemas.microsoft.com/office/drawing/2014/main" id="{8702C3B8-4C07-56D4-9380-0634DC460363}"/>
              </a:ext>
            </a:extLst>
          </p:cNvPr>
          <p:cNvSpPr txBox="1"/>
          <p:nvPr/>
        </p:nvSpPr>
        <p:spPr>
          <a:xfrm>
            <a:off x="4977694" y="3009078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8" name="Google Shape;847;p41">
            <a:extLst>
              <a:ext uri="{FF2B5EF4-FFF2-40B4-BE49-F238E27FC236}">
                <a16:creationId xmlns:a16="http://schemas.microsoft.com/office/drawing/2014/main" id="{7E83866D-B9F7-9537-82D2-BC26751B623A}"/>
              </a:ext>
            </a:extLst>
          </p:cNvPr>
          <p:cNvCxnSpPr>
            <a:cxnSpLocks/>
          </p:cNvCxnSpPr>
          <p:nvPr/>
        </p:nvCxnSpPr>
        <p:spPr>
          <a:xfrm>
            <a:off x="1116419" y="1266825"/>
            <a:ext cx="0" cy="254563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31;p41">
            <a:extLst>
              <a:ext uri="{FF2B5EF4-FFF2-40B4-BE49-F238E27FC236}">
                <a16:creationId xmlns:a16="http://schemas.microsoft.com/office/drawing/2014/main" id="{A9AA8054-BFF1-3120-B99C-4D383FFB1190}"/>
              </a:ext>
            </a:extLst>
          </p:cNvPr>
          <p:cNvSpPr txBox="1">
            <a:spLocks/>
          </p:cNvSpPr>
          <p:nvPr/>
        </p:nvSpPr>
        <p:spPr>
          <a:xfrm>
            <a:off x="978944" y="679451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sz="2800" dirty="0">
                <a:solidFill>
                  <a:schemeClr val="accent2"/>
                </a:solidFill>
              </a:rPr>
              <a:t>Detector’s accuracy </a:t>
            </a:r>
            <a:r>
              <a:rPr lang="it-IT" dirty="0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22" name="Google Shape;846;p41">
            <a:extLst>
              <a:ext uri="{FF2B5EF4-FFF2-40B4-BE49-F238E27FC236}">
                <a16:creationId xmlns:a16="http://schemas.microsoft.com/office/drawing/2014/main" id="{2262FF0C-FB03-DF4B-8220-E9FBC9CD3D60}"/>
              </a:ext>
            </a:extLst>
          </p:cNvPr>
          <p:cNvSpPr txBox="1"/>
          <p:nvPr/>
        </p:nvSpPr>
        <p:spPr>
          <a:xfrm>
            <a:off x="914988" y="3754118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918CB6-2972-6AAD-F135-4E132306C1AA}"/>
              </a:ext>
            </a:extLst>
          </p:cNvPr>
          <p:cNvSpPr txBox="1"/>
          <p:nvPr/>
        </p:nvSpPr>
        <p:spPr>
          <a:xfrm>
            <a:off x="1226448" y="3881228"/>
            <a:ext cx="791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Il grafico rappresenta quante, tra le notizie false presenti nella fase 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 testing, sono state rilevate dal nostro modello AI</a:t>
            </a:r>
          </a:p>
        </p:txBody>
      </p:sp>
      <p:pic>
        <p:nvPicPr>
          <p:cNvPr id="27" name="Immagine 2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0995A1B-FA73-4035-4FF4-71E94D46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8" y="1262455"/>
            <a:ext cx="7846573" cy="24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234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188</Words>
  <Application>Microsoft Office PowerPoint</Application>
  <PresentationFormat>Presentazione su schermo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Fira Code</vt:lpstr>
      <vt:lpstr>Programming Language Workshop for Beginners by Slidesgo</vt:lpstr>
      <vt:lpstr>Fake News’ Detector{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dc:creator>Noe 04</dc:creator>
  <cp:lastModifiedBy>Noe 04</cp:lastModifiedBy>
  <cp:revision>2</cp:revision>
  <dcterms:modified xsi:type="dcterms:W3CDTF">2023-10-15T11:01:35Z</dcterms:modified>
</cp:coreProperties>
</file>