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8249B-C4FE-1487-D269-CF0DCCD8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3A72A3-06A8-15EC-C64B-95721BBB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20C886-D269-F73E-842C-21BAF9F7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4DB3CE-2DD8-D9CC-6BCB-7D59E562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64937-1711-CB91-D7EB-B8463D3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92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DBAD6-D640-CD34-F479-11A2330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BDFD40-2307-0458-4335-1809D17F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A0108-D4C9-334A-4F51-65DBD479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772752-C51D-91C4-860B-64D870CD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8BC20-94F5-FE5E-840C-E01E4311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1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006161-B21A-D56D-5B4E-7C4941AD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C69982-459E-C1AB-8F36-EBB6388C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7AC29A-8DC2-06E1-C868-2FBB48C1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6D8E1-4816-3A7C-53D1-009E31E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E914C-51CD-9F2F-6F67-F6502E98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7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B010D-E469-C777-DE3E-A808E5B4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F576A-A163-E96E-05FD-973E4158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63810-0A9E-BBE2-F954-CD1ED85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781E7F-89AA-4926-869C-11CE832D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E2A637-0DC2-E377-A1F8-4D1AE230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B4B3-43FB-AB88-4AD8-BE51809E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A9AE0F-4033-C71E-9108-6429A8AB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7E498-6DA6-270C-7655-6EDA8B0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CA80D-417D-2167-52A8-E29B8573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D2C76-531E-DE57-3312-D80D178A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47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583D5-676C-EF05-535C-69FF2C9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A02A4-1EE5-FCA6-4DD8-5828D872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81E1DA-8450-A846-5224-5CA665AA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55C42A-3264-010D-6FD5-813FC14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55ADDA-EFE0-A86D-B0DF-EDEED7D5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51E6F3-D6D8-857E-745D-F490335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7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E68F9-A3DF-8609-E6AB-0ACF3145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892D6-38FD-BB3C-A803-F67A4026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2F76E9-7A73-DD7D-BCB9-A178FE6D6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F95C3A-9EF3-780C-A973-05ACAC90F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61285F-3E38-761D-813D-5FDDC47C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4E7D7B-CE4B-7566-D5C2-4F5B2EFF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1802D2-655B-39E6-C35C-2596F06B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25D3D2-D870-FD7D-8422-E92A32CE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1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EA627-6B52-6521-73CD-4308520A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7BE73A-1356-CC8A-CA93-7321CAF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0D227C-D552-84DC-FDD7-CD30B462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2ECA63-3BAA-39F7-24F1-400AE2CF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9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426DD0-315D-D898-CFC8-FA7D02D8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3CF2BA-21E6-B137-A5CB-8C01477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31CD2B-5857-735E-BDF5-49940E2F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50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605CD-B2D9-16DC-2F76-E97A4FA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344338-53BA-02D0-D0DE-936DB943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126C5-B4ED-B13B-1076-D2DC2C81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C717F0-6CE8-170C-152C-6B53B443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B195BD-55F6-609F-BF89-FF4368B8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E7C9E4-AB02-EB7C-4011-879C333B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2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284FC-960E-EFCE-C1D0-94DCC265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E782AB-A9F2-AE72-0636-8C8637846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292C4A-E9D7-AA21-1B4D-A83DDAFF5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AEDE99-E9BD-0CEF-4506-A19DF5E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74F29C-C1FA-4849-7321-6F9761C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D0ADB2-8325-A1B9-AA70-F5786CB5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96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A19EE1-13DC-7C1E-386B-55759C4E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00CD18-4F9B-7E72-142A-4887A70F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01A93-C9AB-0708-E09A-675FD952B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FA10A-28A5-483E-A617-00BAEE11508B}" type="datetimeFigureOut">
              <a:rPr lang="it-IT" smtClean="0"/>
              <a:t>27/03/2024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1959E3-8AD8-7B2F-6F4E-EEDA7AC7E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E06EAA-AEFA-9EE9-3EFD-C5B1D12BF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4D39F-B976-46A2-AB53-8673B06FD6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45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s://www.kulturjam.it/politica-e-attualita/perche-sempre-piu-poveri/" TargetMode="External"/><Relationship Id="rId4" Type="http://schemas.openxmlformats.org/officeDocument/2006/relationships/hyperlink" Target="https://www.ncei.noaa.gov/access/monitoring/climate-at-a-glance/global/time-series/globe/land_ocean/ytd/12/1918-2018?t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jpg"/><Relationship Id="rId2" Type="http://schemas.openxmlformats.org/officeDocument/2006/relationships/hyperlink" Target="https://www.ncei.noaa.gov/access/monitoring/climate-at-a-glance/global/time-series/globe/land_ocean/ytd/12/1918-2018?t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punto-informatico.it/cinque-anni-di-apple/" TargetMode="External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48000">
              <a:schemeClr val="bg2">
                <a:lumMod val="25000"/>
              </a:schemeClr>
            </a:gs>
            <a:gs pos="68000">
              <a:schemeClr val="bg2">
                <a:lumMod val="50000"/>
              </a:schemeClr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9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5E50DC-C66B-9088-A661-F3BBBD5C8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GLOBAL WARMING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35D90F-68FF-BBB0-A97D-542802AB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67" y="4630582"/>
            <a:ext cx="3573992" cy="1572768"/>
          </a:xfrm>
        </p:spPr>
        <p:txBody>
          <a:bodyPr>
            <a:normAutofit/>
          </a:bodyPr>
          <a:lstStyle/>
          <a:p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Noemi </a:t>
            </a: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Baruffolo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 4^AROB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BB9046-32A1-FC5C-D1E5-2CEC155B0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371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34000">
              <a:schemeClr val="bg2">
                <a:lumMod val="75000"/>
              </a:schemeClr>
            </a:gs>
            <a:gs pos="63000">
              <a:schemeClr val="bg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CE2242-58C1-E9B8-6303-82CDC168F740}"/>
              </a:ext>
            </a:extLst>
          </p:cNvPr>
          <p:cNvSpPr txBox="1"/>
          <p:nvPr/>
        </p:nvSpPr>
        <p:spPr>
          <a:xfrm>
            <a:off x="8763000" y="27432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Khj</a:t>
            </a:r>
            <a:r>
              <a:rPr lang="it-IT" dirty="0"/>
              <a:t> </a:t>
            </a:r>
            <a:r>
              <a:rPr lang="it-IT" dirty="0" err="1"/>
              <a:t>bik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8ED177-A7CD-7687-608F-1F6DDA965CAD}"/>
              </a:ext>
            </a:extLst>
          </p:cNvPr>
          <p:cNvSpPr txBox="1"/>
          <p:nvPr/>
        </p:nvSpPr>
        <p:spPr>
          <a:xfrm>
            <a:off x="3126331" y="548911"/>
            <a:ext cx="6104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Il riscaldamento globale</a:t>
            </a:r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C3C4A314-D95A-6979-0838-8EB39D26D466}"/>
              </a:ext>
            </a:extLst>
          </p:cNvPr>
          <p:cNvSpPr/>
          <p:nvPr/>
        </p:nvSpPr>
        <p:spPr>
          <a:xfrm rot="5400000">
            <a:off x="-17887" y="1722399"/>
            <a:ext cx="4128463" cy="3755340"/>
          </a:xfrm>
          <a:prstGeom prst="snip1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4EF8E7-0608-3C6C-E57A-B8EE7617C608}"/>
              </a:ext>
            </a:extLst>
          </p:cNvPr>
          <p:cNvSpPr txBox="1"/>
          <p:nvPr/>
        </p:nvSpPr>
        <p:spPr>
          <a:xfrm>
            <a:off x="150922" y="1729565"/>
            <a:ext cx="37553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Il riscaldamento globale è il fenomeno di aumento graduale della temperatura media della Terra, principalmente causato dall'accumulo di gas serra nell'atmosfera, come anidride carbonica e metano, dovuto alle attività umane come l'uso dei combustibili fossili e la deforestazione</a:t>
            </a:r>
          </a:p>
          <a:p>
            <a:pPr algn="ctr"/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FC61F448-C4D8-39C2-B2DC-A2EBB968786D}"/>
              </a:ext>
            </a:extLst>
          </p:cNvPr>
          <p:cNvSpPr/>
          <p:nvPr/>
        </p:nvSpPr>
        <p:spPr>
          <a:xfrm rot="5400000">
            <a:off x="4019217" y="1722398"/>
            <a:ext cx="4128463" cy="375534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848F92-E7A3-7FB8-E2BD-FEBD257D10FF}"/>
              </a:ext>
            </a:extLst>
          </p:cNvPr>
          <p:cNvSpPr txBox="1"/>
          <p:nvPr/>
        </p:nvSpPr>
        <p:spPr>
          <a:xfrm>
            <a:off x="4218330" y="1729565"/>
            <a:ext cx="37553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Questo cambiamento climatico ha</a:t>
            </a:r>
          </a:p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conseguenze significative, tra cui</a:t>
            </a:r>
          </a:p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l'innalzamento del livello del mare, l'acidificazione degli oceani e l'intensificazione di eventi meteorologici estremi</a:t>
            </a:r>
          </a:p>
          <a:p>
            <a:pPr algn="ctr"/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Il riscaldamento globale richiede azioni concrete e immediate da parte di individui, comunità e governi</a:t>
            </a:r>
          </a:p>
          <a:p>
            <a:pPr algn="ctr"/>
            <a:endParaRPr lang="it-IT" sz="1400" dirty="0">
              <a:latin typeface="Modern Love" panose="04090805081005020601" pitchFamily="82" charset="0"/>
            </a:endParaRP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5A46FC5D-CBCE-614E-51A0-19CB241D89F5}"/>
              </a:ext>
            </a:extLst>
          </p:cNvPr>
          <p:cNvSpPr/>
          <p:nvPr/>
        </p:nvSpPr>
        <p:spPr>
          <a:xfrm rot="5400000">
            <a:off x="8099177" y="1722398"/>
            <a:ext cx="4128463" cy="375534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9420D9-3F20-2ED0-4260-96887FD30062}"/>
              </a:ext>
            </a:extLst>
          </p:cNvPr>
          <p:cNvSpPr txBox="1"/>
          <p:nvPr/>
        </p:nvSpPr>
        <p:spPr>
          <a:xfrm>
            <a:off x="8242882" y="1729565"/>
            <a:ext cx="37553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È necessario adottare politiche e pratiche sostenibili per ridurre le emissioni di CO2 e mitigare gli impatti del cambiamento climatico</a:t>
            </a:r>
          </a:p>
          <a:p>
            <a:pPr algn="ctr"/>
            <a:endParaRPr lang="it-IT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it-IT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Ogni contributo conta: piccole azioni quotidiane possono fare la differenza nel limitare il riscaldamento globale e proteggere il nostro pianeta per le generazioni future</a:t>
            </a:r>
          </a:p>
        </p:txBody>
      </p:sp>
      <p:pic>
        <p:nvPicPr>
          <p:cNvPr id="3" name="Immagine 2" descr="Immagine che contiene acqua, sfera, calore, fuoco&#10;&#10;Descrizione generata automaticamente">
            <a:extLst>
              <a:ext uri="{FF2B5EF4-FFF2-40B4-BE49-F238E27FC236}">
                <a16:creationId xmlns:a16="http://schemas.microsoft.com/office/drawing/2014/main" id="{5FCB12F2-A6E9-DE7B-925D-64DFD620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90" y="4309661"/>
            <a:ext cx="2281735" cy="1283476"/>
          </a:xfrm>
          <a:prstGeom prst="rect">
            <a:avLst/>
          </a:prstGeom>
        </p:spPr>
      </p:pic>
      <p:pic>
        <p:nvPicPr>
          <p:cNvPr id="3074" name="Picture 2" descr="LO SCIOGLIMENTO DEI GHIACCIAI CONSEGUENZE E CAUSE">
            <a:extLst>
              <a:ext uri="{FF2B5EF4-FFF2-40B4-BE49-F238E27FC236}">
                <a16:creationId xmlns:a16="http://schemas.microsoft.com/office/drawing/2014/main" id="{57B0B766-F9F7-C0A7-911B-8545CD72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84" y="4307533"/>
            <a:ext cx="1714139" cy="12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cielo, erba, aria aperta, pianta&#10;&#10;Descrizione generata automaticamente">
            <a:extLst>
              <a:ext uri="{FF2B5EF4-FFF2-40B4-BE49-F238E27FC236}">
                <a16:creationId xmlns:a16="http://schemas.microsoft.com/office/drawing/2014/main" id="{B7D1CB1D-6334-9197-7F96-82C396021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03" y="4306229"/>
            <a:ext cx="1568362" cy="12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625236C-E604-7B3F-5FD1-269AD9C6F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15267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FF872B-9375-FF7E-1F96-FC3CD327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5" y="2574524"/>
            <a:ext cx="5788451" cy="23253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Causalità</a:t>
            </a:r>
            <a:b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</a:b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vs</a:t>
            </a:r>
            <a:b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</a:br>
            <a:r>
              <a:rPr lang="en-US" sz="6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correlazione</a:t>
            </a:r>
            <a:endParaRPr lang="en-US" sz="60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pic>
        <p:nvPicPr>
          <p:cNvPr id="11" name="Immagine 10" descr="Immagine che contiene Spazio esterno, Oggetto astronomico, spazio, pianeta&#10;&#10;Descrizione generata automaticamente">
            <a:extLst>
              <a:ext uri="{FF2B5EF4-FFF2-40B4-BE49-F238E27FC236}">
                <a16:creationId xmlns:a16="http://schemas.microsoft.com/office/drawing/2014/main" id="{A6C2AAF3-6225-08EA-710B-D5582BBF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8730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000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34000">
              <a:schemeClr val="bg2">
                <a:lumMod val="75000"/>
              </a:schemeClr>
            </a:gs>
            <a:gs pos="63000">
              <a:schemeClr val="bg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7E3EA66-A146-5470-CC84-D7D29B4D6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8154"/>
          <a:stretch/>
        </p:blipFill>
        <p:spPr>
          <a:xfrm>
            <a:off x="238124" y="1777510"/>
            <a:ext cx="5619751" cy="3302980"/>
          </a:xfrm>
          <a:prstGeom prst="rect">
            <a:avLst/>
          </a:prstGeom>
        </p:spPr>
      </p:pic>
      <p:pic>
        <p:nvPicPr>
          <p:cNvPr id="7" name="Immagine 6" descr="Immagine che contiene linea, testo, Diagramma, Carattere&#10;&#10;Descrizione generata automaticamente">
            <a:extLst>
              <a:ext uri="{FF2B5EF4-FFF2-40B4-BE49-F238E27FC236}">
                <a16:creationId xmlns:a16="http://schemas.microsoft.com/office/drawing/2014/main" id="{A8E91FFB-A881-BF1F-0977-D3420DE7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7" y="1777510"/>
            <a:ext cx="5531914" cy="33029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DD0871-5F53-2AEA-0294-7A4D1DD45F91}"/>
              </a:ext>
            </a:extLst>
          </p:cNvPr>
          <p:cNvSpPr txBox="1"/>
          <p:nvPr/>
        </p:nvSpPr>
        <p:spPr>
          <a:xfrm>
            <a:off x="4837100" y="293980"/>
            <a:ext cx="2517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Causalità</a:t>
            </a:r>
            <a:endParaRPr lang="it-IT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6DC85C-AD87-670D-F56B-49A193608AF7}"/>
              </a:ext>
            </a:extLst>
          </p:cNvPr>
          <p:cNvSpPr txBox="1"/>
          <p:nvPr/>
        </p:nvSpPr>
        <p:spPr>
          <a:xfrm>
            <a:off x="2134630" y="5271358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NOAA</a:t>
            </a:r>
            <a:endParaRPr lang="it-IT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F26292-93FF-756A-CAC0-35D78C312F52}"/>
              </a:ext>
            </a:extLst>
          </p:cNvPr>
          <p:cNvSpPr txBox="1"/>
          <p:nvPr/>
        </p:nvSpPr>
        <p:spPr>
          <a:xfrm>
            <a:off x="7767961" y="5271359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Kulturjam</a:t>
            </a:r>
            <a:endParaRPr lang="it-IT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9F709-EDAF-7901-466F-292C0983357D}"/>
              </a:ext>
            </a:extLst>
          </p:cNvPr>
          <p:cNvSpPr txBox="1"/>
          <p:nvPr/>
        </p:nvSpPr>
        <p:spPr>
          <a:xfrm>
            <a:off x="8062524" y="1713390"/>
            <a:ext cx="2075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Povertà assoluta in Italia</a:t>
            </a:r>
          </a:p>
        </p:txBody>
      </p:sp>
      <p:pic>
        <p:nvPicPr>
          <p:cNvPr id="1026" name="Picture 2" descr="La povertà nel mondo: i dati di un'emergenza">
            <a:extLst>
              <a:ext uri="{FF2B5EF4-FFF2-40B4-BE49-F238E27FC236}">
                <a16:creationId xmlns:a16="http://schemas.microsoft.com/office/drawing/2014/main" id="{1934F739-24F1-A9B9-0BDC-8AEB99E0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3032478" cy="170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persona, mano, pelle&#10;&#10;Descrizione generata automaticamente">
            <a:extLst>
              <a:ext uri="{FF2B5EF4-FFF2-40B4-BE49-F238E27FC236}">
                <a16:creationId xmlns:a16="http://schemas.microsoft.com/office/drawing/2014/main" id="{E3E132D2-E1D5-32A1-D81D-34EF8561B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02" y="7620"/>
            <a:ext cx="2373297" cy="17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3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34000">
              <a:schemeClr val="bg2">
                <a:lumMod val="75000"/>
              </a:schemeClr>
            </a:gs>
            <a:gs pos="63000">
              <a:schemeClr val="bg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DD0871-5F53-2AEA-0294-7A4D1DD45F91}"/>
              </a:ext>
            </a:extLst>
          </p:cNvPr>
          <p:cNvSpPr txBox="1"/>
          <p:nvPr/>
        </p:nvSpPr>
        <p:spPr>
          <a:xfrm>
            <a:off x="4493226" y="293980"/>
            <a:ext cx="320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Correlazione</a:t>
            </a:r>
            <a:endParaRPr lang="it-IT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6DC85C-AD87-670D-F56B-49A193608AF7}"/>
              </a:ext>
            </a:extLst>
          </p:cNvPr>
          <p:cNvSpPr txBox="1"/>
          <p:nvPr/>
        </p:nvSpPr>
        <p:spPr>
          <a:xfrm>
            <a:off x="2068498" y="5722536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NOAA</a:t>
            </a:r>
            <a:endParaRPr lang="it-IT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pic>
        <p:nvPicPr>
          <p:cNvPr id="4" name="Immagine 3" descr="Immagine che contiene elettronica, schermo, testo, Visualizzatore&#10;&#10;Descrizione generata automaticamente">
            <a:extLst>
              <a:ext uri="{FF2B5EF4-FFF2-40B4-BE49-F238E27FC236}">
                <a16:creationId xmlns:a16="http://schemas.microsoft.com/office/drawing/2014/main" id="{37FA0B35-4186-87D0-40EB-9F8BAA5F4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8" b="98308" l="10000" r="91000">
                        <a14:foregroundMark x1="12556" y1="76316" x2="38444" y2="74624"/>
                        <a14:foregroundMark x1="38444" y1="74624" x2="52778" y2="76692"/>
                        <a14:foregroundMark x1="52778" y1="76692" x2="68111" y2="75940"/>
                        <a14:foregroundMark x1="68111" y1="75940" x2="79111" y2="77068"/>
                        <a14:foregroundMark x1="79111" y1="77068" x2="87667" y2="76692"/>
                        <a14:foregroundMark x1="87667" y1="76692" x2="89889" y2="77632"/>
                        <a14:foregroundMark x1="89889" y1="81203" x2="89889" y2="81203"/>
                        <a14:foregroundMark x1="91111" y1="83083" x2="90111" y2="79511"/>
                        <a14:foregroundMark x1="89000" y1="80263" x2="71667" y2="77820"/>
                        <a14:foregroundMark x1="71667" y1="77820" x2="71667" y2="77820"/>
                        <a14:foregroundMark x1="50000" y1="81015" x2="68667" y2="85338"/>
                        <a14:foregroundMark x1="68667" y1="85338" x2="74444" y2="84962"/>
                        <a14:foregroundMark x1="74444" y1="84962" x2="79556" y2="81579"/>
                        <a14:foregroundMark x1="82111" y1="82143" x2="90556" y2="84398"/>
                        <a14:foregroundMark x1="60444" y1="90602" x2="65444" y2="94925"/>
                        <a14:foregroundMark x1="60556" y1="86090" x2="61667" y2="95865"/>
                        <a14:foregroundMark x1="61667" y1="95865" x2="69444" y2="98308"/>
                        <a14:foregroundMark x1="69444" y1="98308" x2="73778" y2="97932"/>
                        <a14:foregroundMark x1="73889" y1="98120" x2="77667" y2="98120"/>
                        <a14:foregroundMark x1="32889" y1="84211" x2="27889" y2="90789"/>
                        <a14:foregroundMark x1="27889" y1="90789" x2="27333" y2="90789"/>
                        <a14:foregroundMark x1="28778" y1="91917" x2="34222" y2="88534"/>
                        <a14:foregroundMark x1="34222" y1="88534" x2="31778" y2="83647"/>
                        <a14:foregroundMark x1="30778" y1="82707" x2="38222" y2="85150"/>
                        <a14:foregroundMark x1="24556" y1="90977" x2="26889" y2="92293"/>
                        <a14:foregroundMark x1="23889" y1="91729" x2="23333" y2="91541"/>
                        <a14:foregroundMark x1="23000" y1="91541" x2="22333" y2="91541"/>
                        <a14:foregroundMark x1="78556" y1="98120" x2="78556" y2="98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88" b="8698"/>
          <a:stretch/>
        </p:blipFill>
        <p:spPr>
          <a:xfrm>
            <a:off x="-587221" y="0"/>
            <a:ext cx="4768604" cy="22667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F2B6CE-B7F1-CB15-843E-3C14766A47B9}"/>
              </a:ext>
            </a:extLst>
          </p:cNvPr>
          <p:cNvSpPr txBox="1"/>
          <p:nvPr/>
        </p:nvSpPr>
        <p:spPr>
          <a:xfrm>
            <a:off x="7716540" y="5753313"/>
            <a:ext cx="328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Punto informatico</a:t>
            </a:r>
            <a:endParaRPr lang="it-IT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DE98F5B-5226-D9ED-7206-6938BF2084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8154"/>
          <a:stretch/>
        </p:blipFill>
        <p:spPr>
          <a:xfrm>
            <a:off x="238125" y="2266708"/>
            <a:ext cx="5619751" cy="3302980"/>
          </a:xfrm>
          <a:prstGeom prst="rect">
            <a:avLst/>
          </a:prstGeom>
        </p:spPr>
      </p:pic>
      <p:pic>
        <p:nvPicPr>
          <p:cNvPr id="13" name="Immagine 12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9A90E3B1-FA72-C907-1CBF-236CE774C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21" y="2252876"/>
            <a:ext cx="5561121" cy="3316811"/>
          </a:xfrm>
          <a:prstGeom prst="rect">
            <a:avLst/>
          </a:prstGeom>
        </p:spPr>
      </p:pic>
      <p:pic>
        <p:nvPicPr>
          <p:cNvPr id="2050" name="Picture 2" descr="Apple Official Logo transparent PNG - StickPNG">
            <a:extLst>
              <a:ext uri="{FF2B5EF4-FFF2-40B4-BE49-F238E27FC236}">
                <a16:creationId xmlns:a16="http://schemas.microsoft.com/office/drawing/2014/main" id="{BFDC4249-8AAE-28F8-46F1-39FD68BB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78" b="95111" l="9778" r="89778">
                        <a14:foregroundMark x1="58667" y1="16889" x2="58667" y2="16889"/>
                        <a14:foregroundMark x1="64889" y1="7556" x2="64889" y2="7556"/>
                        <a14:foregroundMark x1="67111" y1="6222" x2="67111" y2="6222"/>
                        <a14:foregroundMark x1="35111" y1="93778" x2="35111" y2="93778"/>
                        <a14:foregroundMark x1="69333" y1="95111" x2="69333" y2="9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554" y="139706"/>
            <a:ext cx="1530566" cy="15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656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34000">
              <a:schemeClr val="bg2">
                <a:lumMod val="75000"/>
              </a:schemeClr>
            </a:gs>
            <a:gs pos="63000">
              <a:schemeClr val="bg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DD0871-5F53-2AEA-0294-7A4D1DD45F91}"/>
              </a:ext>
            </a:extLst>
          </p:cNvPr>
          <p:cNvSpPr txBox="1"/>
          <p:nvPr/>
        </p:nvSpPr>
        <p:spPr>
          <a:xfrm>
            <a:off x="4134990" y="293980"/>
            <a:ext cx="392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" panose="04090805081005020601" pitchFamily="82" charset="0"/>
              </a:rPr>
              <a:t>Codice 1° grafico</a:t>
            </a:r>
            <a:endParaRPr lang="it-IT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" panose="04090805081005020601" pitchFamily="8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871026-C5CA-36D7-8A65-DB778311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7" y="1002188"/>
            <a:ext cx="8451048" cy="52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158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Abadi</vt:lpstr>
      <vt:lpstr>Aharoni</vt:lpstr>
      <vt:lpstr>Aptos</vt:lpstr>
      <vt:lpstr>Aptos Display</vt:lpstr>
      <vt:lpstr>Arial</vt:lpstr>
      <vt:lpstr>Modern Love</vt:lpstr>
      <vt:lpstr>Tema di Office</vt:lpstr>
      <vt:lpstr>GLOBAL WARMING</vt:lpstr>
      <vt:lpstr>Presentazione standard di PowerPoint</vt:lpstr>
      <vt:lpstr>Causalità vs correlazione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Noe 04</dc:creator>
  <cp:lastModifiedBy>Noe 04</cp:lastModifiedBy>
  <cp:revision>25</cp:revision>
  <dcterms:created xsi:type="dcterms:W3CDTF">2024-03-23T12:45:20Z</dcterms:created>
  <dcterms:modified xsi:type="dcterms:W3CDTF">2024-03-27T07:26:52Z</dcterms:modified>
</cp:coreProperties>
</file>