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2" r:id="rId3"/>
    <p:sldId id="258" r:id="rId4"/>
    <p:sldId id="264" r:id="rId5"/>
    <p:sldId id="267" r:id="rId6"/>
    <p:sldId id="268" r:id="rId7"/>
    <p:sldId id="269" r:id="rId8"/>
    <p:sldId id="260" r:id="rId9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69" d="100"/>
          <a:sy n="69" d="100"/>
        </p:scale>
        <p:origin x="51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FA3576-2E34-44A5-91FF-3C53AC3DA648}" type="datetime1">
              <a:rPr lang="it-IT" smtClean="0"/>
              <a:t>14/12/2023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1FEC-DF32-4E90-A279-29D5C0BB0773}" type="datetime1">
              <a:rPr lang="it-IT" smtClean="0"/>
              <a:pPr/>
              <a:t>14/12/2023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2805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7A23933-3F77-4C59-A775-45E2435C8368}" type="datetime1">
              <a:rPr lang="it-IT" noProof="0" smtClean="0"/>
              <a:t>14/12/2023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4ECE9F-4108-4829-8F23-DFA9C926965D}" type="datetime1">
              <a:rPr lang="it-IT" noProof="0" smtClean="0"/>
              <a:t>14/12/2023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B59B6B-A2EF-4B30-AEF7-A3091D0F5449}" type="datetime1">
              <a:rPr lang="it-IT" noProof="0" smtClean="0"/>
              <a:t>14/12/2023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3FB14C-AC96-42E5-BE0B-73EFAA1A7EA7}" type="datetime1">
              <a:rPr lang="it-IT" noProof="0" smtClean="0"/>
              <a:t>14/12/2023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6327E91-20FF-43F1-A337-75953C73E7D7}" type="datetime1">
              <a:rPr lang="it-IT" noProof="0" smtClean="0"/>
              <a:t>14/12/2023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DCB701-B7F2-4988-9CFB-241C1D412354}" type="datetime1">
              <a:rPr lang="it-IT" noProof="0" smtClean="0"/>
              <a:t>14/12/2023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9B0459-76CC-4B94-A6C6-908B17D42BC8}" type="datetime1">
              <a:rPr lang="it-IT" noProof="0" smtClean="0"/>
              <a:t>14/12/2023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D572E4-8572-44CF-B6FA-B15ECB2B0691}" type="datetime1">
              <a:rPr lang="it-IT" noProof="0" smtClean="0"/>
              <a:t>14/12/2023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7" name="Rettango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266B29-8DDF-40ED-AC5D-ED73AC5A6521}" type="datetime1">
              <a:rPr lang="it-IT" noProof="0" smtClean="0"/>
              <a:t>14/12/2023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CFC7787-2DFD-4221-B49C-354C37128239}" type="datetime1">
              <a:rPr lang="it-IT" noProof="0" smtClean="0"/>
              <a:t>14/12/2023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F07A8F-C5D3-4128-B052-E864993A59CE}" type="datetime1">
              <a:rPr lang="it-IT" noProof="0" smtClean="0"/>
              <a:t>14/12/2023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6BACEF-F5E2-445B-BCCF-A68C06C41D7B}" type="datetime1">
              <a:rPr lang="it-IT" noProof="0" smtClean="0"/>
              <a:t>14/12/2023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9" name="Rettango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tango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tango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7" name="Immagine 6" descr="Connessioni digitali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sp>
        <p:nvSpPr>
          <p:cNvPr id="22" name="Rettango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it-IT" sz="6000" dirty="0">
                <a:solidFill>
                  <a:schemeClr val="bg1"/>
                </a:solidFill>
              </a:rPr>
              <a:t>Contro il 5g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it-IT" dirty="0">
                <a:solidFill>
                  <a:srgbClr val="7CEBFF"/>
                </a:solidFill>
              </a:rPr>
              <a:t>Contro il suo utilizzo 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2C3A05-BB8C-BCCB-FC81-C1EE4E852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ARGOMENTAZIONI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D7AA79B-6B3A-702E-8EFC-95E6A5804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62" y="1935145"/>
            <a:ext cx="8565622" cy="4718713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8EB4C028-B7F0-6751-E5C9-62B49036250B}"/>
              </a:ext>
            </a:extLst>
          </p:cNvPr>
          <p:cNvSpPr txBox="1"/>
          <p:nvPr/>
        </p:nvSpPr>
        <p:spPr>
          <a:xfrm>
            <a:off x="2332454" y="3429000"/>
            <a:ext cx="1354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Possibili rischi per la salute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CA8683D-A9B0-0028-DDD8-AFEF63D02B8C}"/>
              </a:ext>
            </a:extLst>
          </p:cNvPr>
          <p:cNvSpPr txBox="1"/>
          <p:nvPr/>
        </p:nvSpPr>
        <p:spPr>
          <a:xfrm>
            <a:off x="4097686" y="1935145"/>
            <a:ext cx="1254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Impatto ambientale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6A59109-7845-9072-A9E6-3706509AA682}"/>
              </a:ext>
            </a:extLst>
          </p:cNvPr>
          <p:cNvSpPr txBox="1"/>
          <p:nvPr/>
        </p:nvSpPr>
        <p:spPr>
          <a:xfrm>
            <a:off x="8505062" y="3393548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Privacy</a:t>
            </a:r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67FB4DD-55A9-8C00-4FC4-7062E130D471}"/>
              </a:ext>
            </a:extLst>
          </p:cNvPr>
          <p:cNvSpPr txBox="1"/>
          <p:nvPr/>
        </p:nvSpPr>
        <p:spPr>
          <a:xfrm>
            <a:off x="7597997" y="5095213"/>
            <a:ext cx="1814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Costi di implementazione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34A2A21-4DB0-822B-B104-FF03A743B193}"/>
              </a:ext>
            </a:extLst>
          </p:cNvPr>
          <p:cNvSpPr txBox="1"/>
          <p:nvPr/>
        </p:nvSpPr>
        <p:spPr>
          <a:xfrm>
            <a:off x="2779873" y="5372648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Divario digitale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15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RISCHI PER LA SALUTE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AE3C8F9-F0E9-8729-495C-0BE7E8843A6D}"/>
              </a:ext>
            </a:extLst>
          </p:cNvPr>
          <p:cNvSpPr txBox="1"/>
          <p:nvPr/>
        </p:nvSpPr>
        <p:spPr>
          <a:xfrm>
            <a:off x="1214581" y="2143140"/>
            <a:ext cx="45581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EFFETTI A BREVE TERMINE:</a:t>
            </a:r>
          </a:p>
          <a:p>
            <a:r>
              <a:rPr lang="it-IT" dirty="0"/>
              <a:t>Tra gli effetti a breve termine troviamo possibili interferenze tra il campo magnetico e gli organismi biologici umani che può portare ad un aumento della temperatura umana, con possibili aumenti della circolazione, maggiore sudorazione e respirazione accelerata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80A2CC3-7957-5344-99A2-92B7E41F4C51}"/>
              </a:ext>
            </a:extLst>
          </p:cNvPr>
          <p:cNvSpPr txBox="1"/>
          <p:nvPr/>
        </p:nvSpPr>
        <p:spPr>
          <a:xfrm>
            <a:off x="1131454" y="4599615"/>
            <a:ext cx="46412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EFFETTI A LUNGO TERMINI:</a:t>
            </a:r>
          </a:p>
          <a:p>
            <a:r>
              <a:rPr lang="it-IT" dirty="0"/>
              <a:t>Ad oggi non sono ancora stati trovati effetti dannosi sulla salute a lungo termine, ma continua ad essere materia di studio di studi scientifici sia osservazionali che sperimentali.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8569322-D700-DB0C-A58F-A19DC8780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586" y="3429000"/>
            <a:ext cx="3234489" cy="4147674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94B76AD-47B9-AF92-0B0B-3F9402AB1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6911" y="2142832"/>
            <a:ext cx="3234489" cy="393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1D09F9-5C2C-F064-8CB0-F705A434E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Impatto ambientale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4B59884-F8D0-64D0-45E2-177BBFF6C66A}"/>
              </a:ext>
            </a:extLst>
          </p:cNvPr>
          <p:cNvSpPr txBox="1"/>
          <p:nvPr/>
        </p:nvSpPr>
        <p:spPr>
          <a:xfrm>
            <a:off x="1385455" y="2551837"/>
            <a:ext cx="38931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L'implementazione del 5G richiederà la costruzione di nuove infrastrutture, come antenne e stazioni base, sollevando preoccupazioni sull'impatto ambientale in termini di consumo energetico e utilizzo di materiali.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D493B4B-8993-E0CF-0AC4-FAA53E0D5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38807"/>
            <a:ext cx="4758706" cy="3155229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62274C04-FB4D-7BED-E2F5-B2170AB52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858" y="4639252"/>
            <a:ext cx="33813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3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BDD8B1-6E0C-5AB7-A696-59D81764F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privacy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CED616D-3E45-6E51-287F-95F7426EA4EB}"/>
              </a:ext>
            </a:extLst>
          </p:cNvPr>
          <p:cNvSpPr txBox="1"/>
          <p:nvPr/>
        </p:nvSpPr>
        <p:spPr>
          <a:xfrm>
            <a:off x="575894" y="2125974"/>
            <a:ext cx="42995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L'ampia connettività del 5G ha portato a preoccupazioni sulla privacy. La vasta quantità di dati generati potrebbe essere utilizzata in modo improprio, mettendo a rischio la sicurezza delle informazioni personali.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B3A3FF4-140C-ABD1-1BB5-EAA7696EC7BC}"/>
              </a:ext>
            </a:extLst>
          </p:cNvPr>
          <p:cNvSpPr txBox="1"/>
          <p:nvPr/>
        </p:nvSpPr>
        <p:spPr>
          <a:xfrm>
            <a:off x="5270725" y="2016299"/>
            <a:ext cx="6345381" cy="4580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it-I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Configurazione errata delle reti e mancanza di controlli degli accessi: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Rischio legato a configurazioni erronee delle reti e accessi non controllati, che potrebbero compromettere la sicurezza complessiva del sistema.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</a:t>
            </a:r>
            <a:r>
              <a:rPr lang="it-I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Scarsa qualità dei prodotti e dipendenza da singoli fornitori: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Rischio associato alla qualità dei prodotti 5G e alla dipendenza da fornitori specifici, con la possibilità di impatti negativi sulla sicurezza a livello nazionale.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    Interferenza statale e sfruttamento da parte della criminalità organizzata: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Rischio di interferenza statale attraverso la catena di approvvigionamento del 5G e di sfruttamento da parte di criminalità organizzata o gruppi criminali che mirano agli utenti finali.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it-IT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8751147-4D5F-2A88-9548-497C3A9EE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67" y="4288285"/>
            <a:ext cx="3110778" cy="207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87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41072A-9006-5CF7-B4ED-CCD95B7D9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Costi di implementazione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2D66276-8995-5A6C-389A-3C2209D40698}"/>
              </a:ext>
            </a:extLst>
          </p:cNvPr>
          <p:cNvSpPr txBox="1"/>
          <p:nvPr/>
        </p:nvSpPr>
        <p:spPr>
          <a:xfrm>
            <a:off x="871457" y="2247096"/>
            <a:ext cx="36451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L'installazione delle reti 5G richiede investimenti significativi. Alcuni ritengono che queste risorse potrebbero essere impiegate in modo più efficace in settori come l'istruzione o la sanità.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824A886-B9ED-F212-030C-B366697D1D9D}"/>
              </a:ext>
            </a:extLst>
          </p:cNvPr>
          <p:cNvSpPr txBox="1"/>
          <p:nvPr/>
        </p:nvSpPr>
        <p:spPr>
          <a:xfrm>
            <a:off x="871457" y="4576618"/>
            <a:ext cx="4428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 stima che in Italia il costo per la realizzazione totale delle infrastrutture per sostenere il 5G sia di almeno 46 miliardi di euro 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89D7C1F-08C6-BE00-8986-08D365115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232" y="2481117"/>
            <a:ext cx="4945992" cy="276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67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D7879E-4C47-05AD-EE51-ACE19EE16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Divario digitale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69F5630-8061-B78B-3CFF-CDBA4028C05D}"/>
              </a:ext>
            </a:extLst>
          </p:cNvPr>
          <p:cNvSpPr txBox="1"/>
          <p:nvPr/>
        </p:nvSpPr>
        <p:spPr>
          <a:xfrm>
            <a:off x="812800" y="2521527"/>
            <a:ext cx="4170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L'adozione del 5G potrebbe ampliare il divario digitale tra aree urbane e rurali, concentrando inizialmente la copertura nelle zone più popolate e redditizie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970E76C-13AE-B4FA-50D0-03F2B0D485E8}"/>
              </a:ext>
            </a:extLst>
          </p:cNvPr>
          <p:cNvSpPr txBox="1"/>
          <p:nvPr/>
        </p:nvSpPr>
        <p:spPr>
          <a:xfrm>
            <a:off x="575894" y="4096328"/>
            <a:ext cx="3814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Specialmente nelle zone del pianeta più povere e degradate tipo Africa, Sud America e Asia meridionale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3F6FB06-C825-2819-FB4E-14AAB628F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200" y="3287078"/>
            <a:ext cx="5541818" cy="284126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0E43EB5-6DB6-1046-D35C-48D1745B1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5262" y="2253505"/>
            <a:ext cx="1896020" cy="230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7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tango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it-IT">
                <a:solidFill>
                  <a:srgbClr val="FFFFFF"/>
                </a:solidFill>
              </a:rPr>
              <a:t>Grazie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875" r="12875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6" name="Sottotitolo 5">
            <a:extLst>
              <a:ext uri="{FF2B5EF4-FFF2-40B4-BE49-F238E27FC236}">
                <a16:creationId xmlns:a16="http://schemas.microsoft.com/office/drawing/2014/main" id="{5F498B71-3E40-0282-8EEE-0EAD1586D9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ersonalizzata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195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 tecnologico</Template>
  <TotalTime>0</TotalTime>
  <Words>382</Words>
  <Application>Microsoft Office PowerPoint</Application>
  <PresentationFormat>Widescreen</PresentationFormat>
  <Paragraphs>33</Paragraphs>
  <Slides>8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Calibri</vt:lpstr>
      <vt:lpstr>Gill Sans MT</vt:lpstr>
      <vt:lpstr>Wingdings 2</vt:lpstr>
      <vt:lpstr>Personalizzata</vt:lpstr>
      <vt:lpstr>Contro il 5g</vt:lpstr>
      <vt:lpstr>ARGOMENTAZIONI</vt:lpstr>
      <vt:lpstr>RISCHI PER LA SALUTE</vt:lpstr>
      <vt:lpstr>Impatto ambientale</vt:lpstr>
      <vt:lpstr>privacy</vt:lpstr>
      <vt:lpstr>Costi di implementazione</vt:lpstr>
      <vt:lpstr>Divario digitale </vt:lpstr>
      <vt:lpstr>Grazie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 il 5g</dc:title>
  <dc:creator>Giovanni Giorgis</dc:creator>
  <cp:lastModifiedBy>Giovanni Giorgis</cp:lastModifiedBy>
  <cp:revision>22</cp:revision>
  <dcterms:created xsi:type="dcterms:W3CDTF">2023-12-10T13:20:40Z</dcterms:created>
  <dcterms:modified xsi:type="dcterms:W3CDTF">2023-12-14T17:47:40Z</dcterms:modified>
</cp:coreProperties>
</file>