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Viga"/>
      <p:regular r:id="rId14"/>
    </p:embeddedFont>
    <p:embeddedFont>
      <p:font typeface="DM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DMSans-regular.fntdata"/><Relationship Id="rId14" Type="http://schemas.openxmlformats.org/officeDocument/2006/relationships/font" Target="fonts/Viga-regular.fntdata"/><Relationship Id="rId17" Type="http://schemas.openxmlformats.org/officeDocument/2006/relationships/font" Target="fonts/DMSans-italic.fntdata"/><Relationship Id="rId16" Type="http://schemas.openxmlformats.org/officeDocument/2006/relationships/font" Target="fonts/DMSans-bold.fntdata"/><Relationship Id="rId18" Type="http://schemas.openxmlformats.org/officeDocument/2006/relationships/font" Target="fonts/DMSa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6bb4ddd667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bb4ddd66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6bb4ddd66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bb4ddd66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6bb4ddd667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bb4ddd667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7387f4d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7387f4d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7387f4d4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7387f4d4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a7387f4d4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a7387f4d4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7387f4d4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a7387f4d4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0" name="Google Shape;10;p2"/>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45" name="Shape 45"/>
        <p:cNvGrpSpPr/>
        <p:nvPr/>
      </p:nvGrpSpPr>
      <p:grpSpPr>
        <a:xfrm>
          <a:off x="0" y="0"/>
          <a:ext cx="0" cy="0"/>
          <a:chOff x="0" y="0"/>
          <a:chExt cx="0" cy="0"/>
        </a:xfrm>
      </p:grpSpPr>
      <p:sp>
        <p:nvSpPr>
          <p:cNvPr id="46" name="Google Shape;46;p13"/>
          <p:cNvSpPr txBox="1"/>
          <p:nvPr>
            <p:ph type="ctrTitle"/>
          </p:nvPr>
        </p:nvSpPr>
        <p:spPr>
          <a:xfrm>
            <a:off x="572003" y="614888"/>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7" name="Google Shape;47;p13"/>
          <p:cNvSpPr txBox="1"/>
          <p:nvPr>
            <p:ph idx="1" type="subTitle"/>
          </p:nvPr>
        </p:nvSpPr>
        <p:spPr>
          <a:xfrm>
            <a:off x="572003" y="1013113"/>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48" name="Google Shape;48;p13"/>
          <p:cNvSpPr txBox="1"/>
          <p:nvPr>
            <p:ph idx="2" type="ctrTitle"/>
          </p:nvPr>
        </p:nvSpPr>
        <p:spPr>
          <a:xfrm>
            <a:off x="572003" y="20550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9" name="Google Shape;49;p13"/>
          <p:cNvSpPr txBox="1"/>
          <p:nvPr>
            <p:ph idx="3" type="subTitle"/>
          </p:nvPr>
        </p:nvSpPr>
        <p:spPr>
          <a:xfrm>
            <a:off x="572003" y="24533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0" name="Google Shape;50;p13"/>
          <p:cNvSpPr txBox="1"/>
          <p:nvPr>
            <p:ph idx="4" type="ctrTitle"/>
          </p:nvPr>
        </p:nvSpPr>
        <p:spPr>
          <a:xfrm>
            <a:off x="572003" y="34952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51" name="Google Shape;51;p13"/>
          <p:cNvSpPr txBox="1"/>
          <p:nvPr>
            <p:ph idx="5" type="subTitle"/>
          </p:nvPr>
        </p:nvSpPr>
        <p:spPr>
          <a:xfrm>
            <a:off x="572003" y="38935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2" name="Google Shape;52;p13"/>
          <p:cNvSpPr txBox="1"/>
          <p:nvPr>
            <p:ph hasCustomPrompt="1" idx="6" type="title"/>
          </p:nvPr>
        </p:nvSpPr>
        <p:spPr>
          <a:xfrm>
            <a:off x="3377303" y="739713"/>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p:nvPr>
            <p:ph hasCustomPrompt="1" idx="7" type="title"/>
          </p:nvPr>
        </p:nvSpPr>
        <p:spPr>
          <a:xfrm>
            <a:off x="3377303" y="217665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p:nvPr>
            <p:ph hasCustomPrompt="1" idx="8" type="title"/>
          </p:nvPr>
        </p:nvSpPr>
        <p:spPr>
          <a:xfrm>
            <a:off x="3377303" y="361360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p:nvPr>
            <p:ph hasCustomPrompt="1" idx="9" type="title"/>
          </p:nvPr>
        </p:nvSpPr>
        <p:spPr>
          <a:xfrm>
            <a:off x="4574503" y="739713"/>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6" name="Google Shape;56;p13"/>
          <p:cNvSpPr txBox="1"/>
          <p:nvPr>
            <p:ph hasCustomPrompt="1" idx="13" type="title"/>
          </p:nvPr>
        </p:nvSpPr>
        <p:spPr>
          <a:xfrm>
            <a:off x="4574503" y="217665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7" name="Google Shape;57;p13"/>
          <p:cNvSpPr txBox="1"/>
          <p:nvPr>
            <p:ph hasCustomPrompt="1" idx="14" type="title"/>
          </p:nvPr>
        </p:nvSpPr>
        <p:spPr>
          <a:xfrm>
            <a:off x="4574503" y="361360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8" name="Google Shape;58;p13"/>
          <p:cNvSpPr txBox="1"/>
          <p:nvPr>
            <p:ph idx="15" type="ctrTitle"/>
          </p:nvPr>
        </p:nvSpPr>
        <p:spPr>
          <a:xfrm>
            <a:off x="5842903" y="614888"/>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59" name="Google Shape;59;p13"/>
          <p:cNvSpPr txBox="1"/>
          <p:nvPr>
            <p:ph idx="16" type="subTitle"/>
          </p:nvPr>
        </p:nvSpPr>
        <p:spPr>
          <a:xfrm>
            <a:off x="5842903" y="1013113"/>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0" name="Google Shape;60;p13"/>
          <p:cNvSpPr txBox="1"/>
          <p:nvPr>
            <p:ph idx="17" type="ctrTitle"/>
          </p:nvPr>
        </p:nvSpPr>
        <p:spPr>
          <a:xfrm>
            <a:off x="5842903" y="20550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1" name="Google Shape;61;p13"/>
          <p:cNvSpPr txBox="1"/>
          <p:nvPr>
            <p:ph idx="18" type="subTitle"/>
          </p:nvPr>
        </p:nvSpPr>
        <p:spPr>
          <a:xfrm>
            <a:off x="5842903" y="24533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2" name="Google Shape;62;p13"/>
          <p:cNvSpPr txBox="1"/>
          <p:nvPr>
            <p:ph idx="19" type="ctrTitle"/>
          </p:nvPr>
        </p:nvSpPr>
        <p:spPr>
          <a:xfrm>
            <a:off x="5842903" y="34952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3" name="Google Shape;63;p13"/>
          <p:cNvSpPr txBox="1"/>
          <p:nvPr>
            <p:ph idx="20" type="subTitle"/>
          </p:nvPr>
        </p:nvSpPr>
        <p:spPr>
          <a:xfrm>
            <a:off x="5842903" y="38935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64"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66" name="Google Shape;66;p1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4"/>
          <p:cNvSpPr txBox="1"/>
          <p:nvPr>
            <p:ph idx="1" type="body"/>
          </p:nvPr>
        </p:nvSpPr>
        <p:spPr>
          <a:xfrm>
            <a:off x="5267775" y="2040625"/>
            <a:ext cx="2785200" cy="178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68"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0" name="Google Shape;70;p1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5"/>
          <p:cNvSpPr txBox="1"/>
          <p:nvPr>
            <p:ph idx="1" type="body"/>
          </p:nvPr>
        </p:nvSpPr>
        <p:spPr>
          <a:xfrm>
            <a:off x="5953575" y="3447525"/>
            <a:ext cx="2430300" cy="114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5"/>
          <p:cNvSpPr txBox="1"/>
          <p:nvPr>
            <p:ph idx="2" type="title"/>
          </p:nvPr>
        </p:nvSpPr>
        <p:spPr>
          <a:xfrm>
            <a:off x="5953575" y="2949674"/>
            <a:ext cx="24303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73"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5" name="Google Shape;75;p1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6"/>
          <p:cNvSpPr txBox="1"/>
          <p:nvPr>
            <p:ph idx="1" type="body"/>
          </p:nvPr>
        </p:nvSpPr>
        <p:spPr>
          <a:xfrm>
            <a:off x="5316193"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7" name="Google Shape;77;p16"/>
          <p:cNvSpPr txBox="1"/>
          <p:nvPr>
            <p:ph idx="2" type="title"/>
          </p:nvPr>
        </p:nvSpPr>
        <p:spPr>
          <a:xfrm>
            <a:off x="5316193"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8" name="Google Shape;78;p16"/>
          <p:cNvSpPr txBox="1"/>
          <p:nvPr>
            <p:ph idx="3" type="body"/>
          </p:nvPr>
        </p:nvSpPr>
        <p:spPr>
          <a:xfrm>
            <a:off x="1199212"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9" name="Google Shape;79;p16"/>
          <p:cNvSpPr txBox="1"/>
          <p:nvPr>
            <p:ph idx="4" type="title"/>
          </p:nvPr>
        </p:nvSpPr>
        <p:spPr>
          <a:xfrm>
            <a:off x="1199212"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80"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82" name="Google Shape;82;p1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7"/>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4" name="Google Shape;84;p17"/>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5" name="Google Shape;85;p17"/>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6" name="Google Shape;86;p17"/>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17"/>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8" name="Google Shape;88;p17"/>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89"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91" name="Google Shape;91;p1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8"/>
          <p:cNvSpPr txBox="1"/>
          <p:nvPr>
            <p:ph idx="1" type="body"/>
          </p:nvPr>
        </p:nvSpPr>
        <p:spPr>
          <a:xfrm>
            <a:off x="4933300" y="18799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18"/>
          <p:cNvSpPr txBox="1"/>
          <p:nvPr>
            <p:ph idx="2" type="title"/>
          </p:nvPr>
        </p:nvSpPr>
        <p:spPr>
          <a:xfrm>
            <a:off x="4933300" y="15085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4" name="Google Shape;94;p18"/>
          <p:cNvSpPr txBox="1"/>
          <p:nvPr>
            <p:ph idx="3" type="body"/>
          </p:nvPr>
        </p:nvSpPr>
        <p:spPr>
          <a:xfrm>
            <a:off x="4933300" y="35951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5" name="Google Shape;95;p18"/>
          <p:cNvSpPr txBox="1"/>
          <p:nvPr>
            <p:ph idx="4" type="title"/>
          </p:nvPr>
        </p:nvSpPr>
        <p:spPr>
          <a:xfrm>
            <a:off x="4933300" y="32237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98" name="Google Shape;98;p19"/>
          <p:cNvSpPr txBox="1"/>
          <p:nvPr>
            <p:ph idx="1" type="subTitle"/>
          </p:nvPr>
        </p:nvSpPr>
        <p:spPr>
          <a:xfrm>
            <a:off x="5277851" y="3087550"/>
            <a:ext cx="29778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a:solidFill>
                  <a:srgbClr val="1F1C51"/>
                </a:solidFill>
              </a:defRPr>
            </a:lvl1pPr>
            <a:lvl2pPr lvl="1" rtl="0" algn="r">
              <a:lnSpc>
                <a:spcPct val="100000"/>
              </a:lnSpc>
              <a:spcBef>
                <a:spcPts val="0"/>
              </a:spcBef>
              <a:spcAft>
                <a:spcPts val="0"/>
              </a:spcAft>
              <a:buClr>
                <a:srgbClr val="1F1C51"/>
              </a:buClr>
              <a:buSzPts val="2800"/>
              <a:buNone/>
              <a:defRPr sz="2800">
                <a:solidFill>
                  <a:srgbClr val="1F1C51"/>
                </a:solidFill>
              </a:defRPr>
            </a:lvl2pPr>
            <a:lvl3pPr lvl="2" rtl="0" algn="r">
              <a:lnSpc>
                <a:spcPct val="100000"/>
              </a:lnSpc>
              <a:spcBef>
                <a:spcPts val="0"/>
              </a:spcBef>
              <a:spcAft>
                <a:spcPts val="0"/>
              </a:spcAft>
              <a:buClr>
                <a:srgbClr val="1F1C51"/>
              </a:buClr>
              <a:buSzPts val="2800"/>
              <a:buNone/>
              <a:defRPr sz="2800">
                <a:solidFill>
                  <a:srgbClr val="1F1C51"/>
                </a:solidFill>
              </a:defRPr>
            </a:lvl3pPr>
            <a:lvl4pPr lvl="3" rtl="0" algn="r">
              <a:lnSpc>
                <a:spcPct val="100000"/>
              </a:lnSpc>
              <a:spcBef>
                <a:spcPts val="0"/>
              </a:spcBef>
              <a:spcAft>
                <a:spcPts val="0"/>
              </a:spcAft>
              <a:buClr>
                <a:srgbClr val="1F1C51"/>
              </a:buClr>
              <a:buSzPts val="2800"/>
              <a:buNone/>
              <a:defRPr sz="2800">
                <a:solidFill>
                  <a:srgbClr val="1F1C51"/>
                </a:solidFill>
              </a:defRPr>
            </a:lvl4pPr>
            <a:lvl5pPr lvl="4" rtl="0" algn="r">
              <a:lnSpc>
                <a:spcPct val="100000"/>
              </a:lnSpc>
              <a:spcBef>
                <a:spcPts val="0"/>
              </a:spcBef>
              <a:spcAft>
                <a:spcPts val="0"/>
              </a:spcAft>
              <a:buClr>
                <a:srgbClr val="1F1C51"/>
              </a:buClr>
              <a:buSzPts val="2800"/>
              <a:buNone/>
              <a:defRPr sz="2800">
                <a:solidFill>
                  <a:srgbClr val="1F1C51"/>
                </a:solidFill>
              </a:defRPr>
            </a:lvl5pPr>
            <a:lvl6pPr lvl="5" rtl="0" algn="r">
              <a:lnSpc>
                <a:spcPct val="100000"/>
              </a:lnSpc>
              <a:spcBef>
                <a:spcPts val="0"/>
              </a:spcBef>
              <a:spcAft>
                <a:spcPts val="0"/>
              </a:spcAft>
              <a:buClr>
                <a:srgbClr val="1F1C51"/>
              </a:buClr>
              <a:buSzPts val="2800"/>
              <a:buNone/>
              <a:defRPr sz="2800">
                <a:solidFill>
                  <a:srgbClr val="1F1C51"/>
                </a:solidFill>
              </a:defRPr>
            </a:lvl6pPr>
            <a:lvl7pPr lvl="6" rtl="0" algn="r">
              <a:lnSpc>
                <a:spcPct val="100000"/>
              </a:lnSpc>
              <a:spcBef>
                <a:spcPts val="0"/>
              </a:spcBef>
              <a:spcAft>
                <a:spcPts val="0"/>
              </a:spcAft>
              <a:buClr>
                <a:srgbClr val="1F1C51"/>
              </a:buClr>
              <a:buSzPts val="2800"/>
              <a:buNone/>
              <a:defRPr sz="2800">
                <a:solidFill>
                  <a:srgbClr val="1F1C51"/>
                </a:solidFill>
              </a:defRPr>
            </a:lvl7pPr>
            <a:lvl8pPr lvl="7" rtl="0" algn="r">
              <a:lnSpc>
                <a:spcPct val="100000"/>
              </a:lnSpc>
              <a:spcBef>
                <a:spcPts val="0"/>
              </a:spcBef>
              <a:spcAft>
                <a:spcPts val="0"/>
              </a:spcAft>
              <a:buClr>
                <a:srgbClr val="1F1C51"/>
              </a:buClr>
              <a:buSzPts val="2800"/>
              <a:buNone/>
              <a:defRPr sz="2800">
                <a:solidFill>
                  <a:srgbClr val="1F1C51"/>
                </a:solidFill>
              </a:defRPr>
            </a:lvl8pPr>
            <a:lvl9pPr lvl="8" rtl="0" algn="r">
              <a:lnSpc>
                <a:spcPct val="100000"/>
              </a:lnSpc>
              <a:spcBef>
                <a:spcPts val="0"/>
              </a:spcBef>
              <a:spcAft>
                <a:spcPts val="0"/>
              </a:spcAft>
              <a:buClr>
                <a:srgbClr val="1F1C51"/>
              </a:buClr>
              <a:buSzPts val="2800"/>
              <a:buNone/>
              <a:defRPr sz="2800">
                <a:solidFill>
                  <a:srgbClr val="1F1C51"/>
                </a:solidFill>
              </a:defRPr>
            </a:lvl9pPr>
          </a:lstStyle>
          <a:p/>
        </p:txBody>
      </p:sp>
      <p:sp>
        <p:nvSpPr>
          <p:cNvPr id="99" name="Google Shape;99;p19"/>
          <p:cNvSpPr txBox="1"/>
          <p:nvPr>
            <p:ph hasCustomPrompt="1" idx="2" type="title"/>
          </p:nvPr>
        </p:nvSpPr>
        <p:spPr>
          <a:xfrm>
            <a:off x="5597951" y="792425"/>
            <a:ext cx="2657700" cy="79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100"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02" name="Google Shape;102;p2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3"/>
          <p:cNvSpPr txBox="1"/>
          <p:nvPr>
            <p:ph idx="1" type="subTitle"/>
          </p:nvPr>
        </p:nvSpPr>
        <p:spPr>
          <a:xfrm>
            <a:off x="876325" y="3087550"/>
            <a:ext cx="2977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 name="Google Shape;14;p3"/>
          <p:cNvSpPr txBox="1"/>
          <p:nvPr>
            <p:ph hasCustomPrompt="1" idx="2" type="title"/>
          </p:nvPr>
        </p:nvSpPr>
        <p:spPr>
          <a:xfrm>
            <a:off x="876325" y="792425"/>
            <a:ext cx="265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103"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05" name="Google Shape;105;p2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21"/>
          <p:cNvSpPr txBox="1"/>
          <p:nvPr>
            <p:ph idx="1" type="body"/>
          </p:nvPr>
        </p:nvSpPr>
        <p:spPr>
          <a:xfrm>
            <a:off x="1010100"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7" name="Google Shape;107;p21"/>
          <p:cNvSpPr txBox="1"/>
          <p:nvPr>
            <p:ph idx="2" type="title"/>
          </p:nvPr>
        </p:nvSpPr>
        <p:spPr>
          <a:xfrm>
            <a:off x="1010088"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21"/>
          <p:cNvSpPr txBox="1"/>
          <p:nvPr>
            <p:ph idx="3" type="body"/>
          </p:nvPr>
        </p:nvSpPr>
        <p:spPr>
          <a:xfrm>
            <a:off x="2891901"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9" name="Google Shape;109;p21"/>
          <p:cNvSpPr txBox="1"/>
          <p:nvPr>
            <p:ph idx="4" type="title"/>
          </p:nvPr>
        </p:nvSpPr>
        <p:spPr>
          <a:xfrm>
            <a:off x="2891894"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21"/>
          <p:cNvSpPr txBox="1"/>
          <p:nvPr>
            <p:ph idx="5" type="body"/>
          </p:nvPr>
        </p:nvSpPr>
        <p:spPr>
          <a:xfrm>
            <a:off x="4773703"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1" name="Google Shape;111;p21"/>
          <p:cNvSpPr txBox="1"/>
          <p:nvPr>
            <p:ph idx="6" type="title"/>
          </p:nvPr>
        </p:nvSpPr>
        <p:spPr>
          <a:xfrm>
            <a:off x="4773701"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2" name="Google Shape;112;p21"/>
          <p:cNvSpPr txBox="1"/>
          <p:nvPr>
            <p:ph idx="7" type="body"/>
          </p:nvPr>
        </p:nvSpPr>
        <p:spPr>
          <a:xfrm>
            <a:off x="6655504"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3" name="Google Shape;113;p21"/>
          <p:cNvSpPr txBox="1"/>
          <p:nvPr>
            <p:ph idx="8" type="title"/>
          </p:nvPr>
        </p:nvSpPr>
        <p:spPr>
          <a:xfrm>
            <a:off x="6655507"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2588250" y="1458975"/>
            <a:ext cx="3967500" cy="167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6" name="Google Shape;116;p22"/>
          <p:cNvSpPr txBox="1"/>
          <p:nvPr>
            <p:ph idx="1" type="subTitle"/>
          </p:nvPr>
        </p:nvSpPr>
        <p:spPr>
          <a:xfrm>
            <a:off x="3083100" y="3087550"/>
            <a:ext cx="29778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1F1C51"/>
              </a:buClr>
              <a:buSzPts val="1800"/>
              <a:buNone/>
              <a:defRPr>
                <a:solidFill>
                  <a:srgbClr val="1F1C51"/>
                </a:solidFill>
              </a:defRPr>
            </a:lvl1pPr>
            <a:lvl2pPr lvl="1" rtl="0" algn="ctr">
              <a:lnSpc>
                <a:spcPct val="100000"/>
              </a:lnSpc>
              <a:spcBef>
                <a:spcPts val="0"/>
              </a:spcBef>
              <a:spcAft>
                <a:spcPts val="0"/>
              </a:spcAft>
              <a:buClr>
                <a:srgbClr val="1F1C51"/>
              </a:buClr>
              <a:buSzPts val="2800"/>
              <a:buNone/>
              <a:defRPr sz="2800">
                <a:solidFill>
                  <a:srgbClr val="1F1C51"/>
                </a:solidFill>
              </a:defRPr>
            </a:lvl2pPr>
            <a:lvl3pPr lvl="2" rtl="0" algn="ctr">
              <a:lnSpc>
                <a:spcPct val="100000"/>
              </a:lnSpc>
              <a:spcBef>
                <a:spcPts val="0"/>
              </a:spcBef>
              <a:spcAft>
                <a:spcPts val="0"/>
              </a:spcAft>
              <a:buClr>
                <a:srgbClr val="1F1C51"/>
              </a:buClr>
              <a:buSzPts val="2800"/>
              <a:buNone/>
              <a:defRPr sz="2800">
                <a:solidFill>
                  <a:srgbClr val="1F1C51"/>
                </a:solidFill>
              </a:defRPr>
            </a:lvl3pPr>
            <a:lvl4pPr lvl="3" rtl="0" algn="ctr">
              <a:lnSpc>
                <a:spcPct val="100000"/>
              </a:lnSpc>
              <a:spcBef>
                <a:spcPts val="0"/>
              </a:spcBef>
              <a:spcAft>
                <a:spcPts val="0"/>
              </a:spcAft>
              <a:buClr>
                <a:srgbClr val="1F1C51"/>
              </a:buClr>
              <a:buSzPts val="2800"/>
              <a:buNone/>
              <a:defRPr sz="2800">
                <a:solidFill>
                  <a:srgbClr val="1F1C51"/>
                </a:solidFill>
              </a:defRPr>
            </a:lvl4pPr>
            <a:lvl5pPr lvl="4" rtl="0" algn="ctr">
              <a:lnSpc>
                <a:spcPct val="100000"/>
              </a:lnSpc>
              <a:spcBef>
                <a:spcPts val="0"/>
              </a:spcBef>
              <a:spcAft>
                <a:spcPts val="0"/>
              </a:spcAft>
              <a:buClr>
                <a:srgbClr val="1F1C51"/>
              </a:buClr>
              <a:buSzPts val="2800"/>
              <a:buNone/>
              <a:defRPr sz="2800">
                <a:solidFill>
                  <a:srgbClr val="1F1C51"/>
                </a:solidFill>
              </a:defRPr>
            </a:lvl5pPr>
            <a:lvl6pPr lvl="5" rtl="0" algn="ctr">
              <a:lnSpc>
                <a:spcPct val="100000"/>
              </a:lnSpc>
              <a:spcBef>
                <a:spcPts val="0"/>
              </a:spcBef>
              <a:spcAft>
                <a:spcPts val="0"/>
              </a:spcAft>
              <a:buClr>
                <a:srgbClr val="1F1C51"/>
              </a:buClr>
              <a:buSzPts val="2800"/>
              <a:buNone/>
              <a:defRPr sz="2800">
                <a:solidFill>
                  <a:srgbClr val="1F1C51"/>
                </a:solidFill>
              </a:defRPr>
            </a:lvl6pPr>
            <a:lvl7pPr lvl="6" rtl="0" algn="ctr">
              <a:lnSpc>
                <a:spcPct val="100000"/>
              </a:lnSpc>
              <a:spcBef>
                <a:spcPts val="0"/>
              </a:spcBef>
              <a:spcAft>
                <a:spcPts val="0"/>
              </a:spcAft>
              <a:buClr>
                <a:srgbClr val="1F1C51"/>
              </a:buClr>
              <a:buSzPts val="2800"/>
              <a:buNone/>
              <a:defRPr sz="2800">
                <a:solidFill>
                  <a:srgbClr val="1F1C51"/>
                </a:solidFill>
              </a:defRPr>
            </a:lvl7pPr>
            <a:lvl8pPr lvl="7" rtl="0" algn="ctr">
              <a:lnSpc>
                <a:spcPct val="100000"/>
              </a:lnSpc>
              <a:spcBef>
                <a:spcPts val="0"/>
              </a:spcBef>
              <a:spcAft>
                <a:spcPts val="0"/>
              </a:spcAft>
              <a:buClr>
                <a:srgbClr val="1F1C51"/>
              </a:buClr>
              <a:buSzPts val="2800"/>
              <a:buNone/>
              <a:defRPr sz="2800">
                <a:solidFill>
                  <a:srgbClr val="1F1C51"/>
                </a:solidFill>
              </a:defRPr>
            </a:lvl8pPr>
            <a:lvl9pPr lvl="8" rtl="0" algn="ctr">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22"/>
          <p:cNvSpPr txBox="1"/>
          <p:nvPr>
            <p:ph hasCustomPrompt="1" idx="2" type="title"/>
          </p:nvPr>
        </p:nvSpPr>
        <p:spPr>
          <a:xfrm>
            <a:off x="3243150" y="792425"/>
            <a:ext cx="2657700" cy="7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118"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20" name="Google Shape;120;p2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23"/>
          <p:cNvSpPr txBox="1"/>
          <p:nvPr>
            <p:ph idx="1" type="body"/>
          </p:nvPr>
        </p:nvSpPr>
        <p:spPr>
          <a:xfrm>
            <a:off x="346500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2" name="Google Shape;122;p23"/>
          <p:cNvSpPr txBox="1"/>
          <p:nvPr>
            <p:ph idx="2" type="title"/>
          </p:nvPr>
        </p:nvSpPr>
        <p:spPr>
          <a:xfrm>
            <a:off x="346499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23"/>
          <p:cNvSpPr txBox="1"/>
          <p:nvPr>
            <p:ph idx="3" type="body"/>
          </p:nvPr>
        </p:nvSpPr>
        <p:spPr>
          <a:xfrm>
            <a:off x="83522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4" name="Google Shape;124;p23"/>
          <p:cNvSpPr txBox="1"/>
          <p:nvPr>
            <p:ph idx="4" type="title"/>
          </p:nvPr>
        </p:nvSpPr>
        <p:spPr>
          <a:xfrm>
            <a:off x="835213"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5" name="Google Shape;125;p23"/>
          <p:cNvSpPr txBox="1"/>
          <p:nvPr>
            <p:ph idx="5" type="body"/>
          </p:nvPr>
        </p:nvSpPr>
        <p:spPr>
          <a:xfrm>
            <a:off x="6094780"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6" name="Google Shape;126;p23"/>
          <p:cNvSpPr txBox="1"/>
          <p:nvPr>
            <p:ph idx="6" type="title"/>
          </p:nvPr>
        </p:nvSpPr>
        <p:spPr>
          <a:xfrm>
            <a:off x="609477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7" name="Google Shape;127;p23"/>
          <p:cNvSpPr txBox="1"/>
          <p:nvPr>
            <p:ph idx="7" type="body"/>
          </p:nvPr>
        </p:nvSpPr>
        <p:spPr>
          <a:xfrm>
            <a:off x="346500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8" name="Google Shape;128;p23"/>
          <p:cNvSpPr txBox="1"/>
          <p:nvPr>
            <p:ph idx="8" type="title"/>
          </p:nvPr>
        </p:nvSpPr>
        <p:spPr>
          <a:xfrm>
            <a:off x="346499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9" name="Google Shape;129;p23"/>
          <p:cNvSpPr txBox="1"/>
          <p:nvPr>
            <p:ph idx="9" type="body"/>
          </p:nvPr>
        </p:nvSpPr>
        <p:spPr>
          <a:xfrm>
            <a:off x="83522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0" name="Google Shape;130;p23"/>
          <p:cNvSpPr txBox="1"/>
          <p:nvPr>
            <p:ph idx="13" type="title"/>
          </p:nvPr>
        </p:nvSpPr>
        <p:spPr>
          <a:xfrm>
            <a:off x="835213"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1" name="Google Shape;131;p23"/>
          <p:cNvSpPr txBox="1"/>
          <p:nvPr>
            <p:ph idx="14" type="body"/>
          </p:nvPr>
        </p:nvSpPr>
        <p:spPr>
          <a:xfrm>
            <a:off x="6094780"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2" name="Google Shape;132;p23"/>
          <p:cNvSpPr txBox="1"/>
          <p:nvPr>
            <p:ph idx="15" type="title"/>
          </p:nvPr>
        </p:nvSpPr>
        <p:spPr>
          <a:xfrm>
            <a:off x="609477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133"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35" name="Google Shape;135;p2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4"/>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24"/>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8" name="Google Shape;138;p24"/>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9" name="Google Shape;139;p24"/>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0" name="Google Shape;140;p24"/>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1" name="Google Shape;141;p24"/>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71150" y="-101475"/>
            <a:ext cx="3967500" cy="1671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4" name="Google Shape;144;p25"/>
          <p:cNvSpPr txBox="1"/>
          <p:nvPr>
            <p:ph idx="1" type="subTitle"/>
          </p:nvPr>
        </p:nvSpPr>
        <p:spPr>
          <a:xfrm>
            <a:off x="671150" y="1450900"/>
            <a:ext cx="3742800" cy="15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5" name="Google Shape;145;p25"/>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b="1" lang="en" sz="1100">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lang="en" sz="1100">
                <a:solidFill>
                  <a:schemeClr val="lt2"/>
                </a:solidFill>
                <a:latin typeface="DM Sans"/>
                <a:ea typeface="DM Sans"/>
                <a:cs typeface="DM Sans"/>
                <a:sym typeface="DM Sans"/>
              </a:rPr>
              <a:t>, including icons by </a:t>
            </a:r>
            <a:r>
              <a:rPr b="1" lang="en" sz="1100">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lang="en" sz="1100">
                <a:solidFill>
                  <a:schemeClr val="lt2"/>
                </a:solidFill>
                <a:latin typeface="DM Sans"/>
                <a:ea typeface="DM Sans"/>
                <a:cs typeface="DM Sans"/>
                <a:sym typeface="DM Sans"/>
              </a:rPr>
              <a:t>, infographics &amp; images by </a:t>
            </a:r>
            <a:r>
              <a:rPr b="1" lang="en" sz="1100">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b="1" sz="1100">
              <a:solidFill>
                <a:schemeClr val="lt2"/>
              </a:solidFill>
              <a:latin typeface="DM Sans"/>
              <a:ea typeface="DM Sans"/>
              <a:cs typeface="DM Sans"/>
              <a:sym typeface="DM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146" name="Shape 146"/>
        <p:cNvGrpSpPr/>
        <p:nvPr/>
      </p:nvGrpSpPr>
      <p:grpSpPr>
        <a:xfrm>
          <a:off x="0" y="0"/>
          <a:ext cx="0" cy="0"/>
          <a:chOff x="0" y="0"/>
          <a:chExt cx="0" cy="0"/>
        </a:xfrm>
      </p:grpSpPr>
      <p:sp>
        <p:nvSpPr>
          <p:cNvPr id="147" name="Google Shape;147;p26"/>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cxnSp>
        <p:nvCxnSpPr>
          <p:cNvPr id="148" name="Google Shape;148;p26"/>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149" name="Google Shape;149;p26"/>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626625" y="877875"/>
            <a:ext cx="7322400" cy="326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17" name="Google Shape;17;p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8" name="Google Shape;18;p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8BE3FF"/>
            </a:gs>
            <a:gs pos="100000">
              <a:srgbClr val="ACFFD9"/>
            </a:gs>
          </a:gsLst>
          <a:lin ang="5400700" scaled="0"/>
        </a:gradFill>
      </p:bgPr>
    </p:bg>
    <p:spTree>
      <p:nvGrpSpPr>
        <p:cNvPr id="19" name="Shape 19"/>
        <p:cNvGrpSpPr/>
        <p:nvPr/>
      </p:nvGrpSpPr>
      <p:grpSpPr>
        <a:xfrm>
          <a:off x="0" y="0"/>
          <a:ext cx="0" cy="0"/>
          <a:chOff x="0" y="0"/>
          <a:chExt cx="0" cy="0"/>
        </a:xfrm>
      </p:grpSpPr>
      <p:sp>
        <p:nvSpPr>
          <p:cNvPr id="20" name="Google Shape;20;p5"/>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2" type="body"/>
          </p:nvPr>
        </p:nvSpPr>
        <p:spPr>
          <a:xfrm>
            <a:off x="4807302"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22" name="Google Shape;22;p5"/>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23" name="Google Shape;23;p5"/>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6" name="Google Shape;26;p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9" name="Google Shape;29;p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626625" y="1404600"/>
            <a:ext cx="2785200" cy="3179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554975" y="526350"/>
            <a:ext cx="2730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626625" y="1515050"/>
            <a:ext cx="1940700" cy="75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35" name="Google Shape;35;p9"/>
          <p:cNvSpPr txBox="1"/>
          <p:nvPr>
            <p:ph idx="2" type="body"/>
          </p:nvPr>
        </p:nvSpPr>
        <p:spPr>
          <a:xfrm>
            <a:off x="626625" y="2266850"/>
            <a:ext cx="2925900" cy="239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36" name="Google Shape;36;p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37" name="Google Shape;37;p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38" name="Shape 38"/>
        <p:cNvGrpSpPr/>
        <p:nvPr/>
      </p:nvGrpSpPr>
      <p:grpSpPr>
        <a:xfrm>
          <a:off x="0" y="0"/>
          <a:ext cx="0" cy="0"/>
          <a:chOff x="0" y="0"/>
          <a:chExt cx="0" cy="0"/>
        </a:xfrm>
      </p:grpSpPr>
      <p:sp>
        <p:nvSpPr>
          <p:cNvPr id="39" name="Google Shape;39;p10"/>
          <p:cNvSpPr txBox="1"/>
          <p:nvPr>
            <p:ph type="title"/>
          </p:nvPr>
        </p:nvSpPr>
        <p:spPr>
          <a:xfrm>
            <a:off x="4979375" y="2028425"/>
            <a:ext cx="35724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10"/>
          <p:cNvSpPr txBox="1"/>
          <p:nvPr>
            <p:ph idx="1" type="body"/>
          </p:nvPr>
        </p:nvSpPr>
        <p:spPr>
          <a:xfrm>
            <a:off x="4979375" y="2568125"/>
            <a:ext cx="2785200" cy="2145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indent="-317500" lvl="1" marL="914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indent="-317500" lvl="2" marL="1371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indent="-317500" lvl="3" marL="18288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indent="-317500" lvl="4" marL="22860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indent="-317500" lvl="5" marL="27432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indent="-317500" lvl="6" marL="3200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indent="-317500" lvl="7" marL="3657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indent="-317500" lvl="8" marL="41148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ph type="ctrTitle"/>
          </p:nvPr>
        </p:nvSpPr>
        <p:spPr>
          <a:xfrm>
            <a:off x="4974350" y="527325"/>
            <a:ext cx="3769500" cy="247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A FAVORE DEL 5G</a:t>
            </a:r>
            <a:endParaRPr>
              <a:solidFill>
                <a:schemeClr val="lt2"/>
              </a:solidFill>
            </a:endParaRPr>
          </a:p>
        </p:txBody>
      </p:sp>
      <p:sp>
        <p:nvSpPr>
          <p:cNvPr id="156" name="Google Shape;156;p27"/>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Gabriel Bussone</a:t>
            </a:r>
            <a:endParaRPr>
              <a:solidFill>
                <a:schemeClr val="lt2"/>
              </a:solidFill>
            </a:endParaRPr>
          </a:p>
        </p:txBody>
      </p:sp>
      <p:grpSp>
        <p:nvGrpSpPr>
          <p:cNvPr id="157" name="Google Shape;157;p27"/>
          <p:cNvGrpSpPr/>
          <p:nvPr/>
        </p:nvGrpSpPr>
        <p:grpSpPr>
          <a:xfrm>
            <a:off x="196269" y="-35131"/>
            <a:ext cx="4117010" cy="5284424"/>
            <a:chOff x="196269" y="-35131"/>
            <a:chExt cx="4117010" cy="5284424"/>
          </a:xfrm>
        </p:grpSpPr>
        <p:grpSp>
          <p:nvGrpSpPr>
            <p:cNvPr id="158" name="Google Shape;158;p27"/>
            <p:cNvGrpSpPr/>
            <p:nvPr/>
          </p:nvGrpSpPr>
          <p:grpSpPr>
            <a:xfrm>
              <a:off x="196269" y="-35131"/>
              <a:ext cx="4117010" cy="4393434"/>
              <a:chOff x="43869" y="-35131"/>
              <a:chExt cx="4117010" cy="4393434"/>
            </a:xfrm>
          </p:grpSpPr>
          <p:sp>
            <p:nvSpPr>
              <p:cNvPr id="159" name="Google Shape;159;p27"/>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7"/>
              <p:cNvGrpSpPr/>
              <p:nvPr/>
            </p:nvGrpSpPr>
            <p:grpSpPr>
              <a:xfrm>
                <a:off x="43869" y="-35131"/>
                <a:ext cx="4117010" cy="4393434"/>
                <a:chOff x="-6861500" y="-774675"/>
                <a:chExt cx="4221275" cy="4504700"/>
              </a:xfrm>
            </p:grpSpPr>
            <p:sp>
              <p:nvSpPr>
                <p:cNvPr id="161" name="Google Shape;161;p27"/>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1" name="Google Shape;281;p27"/>
            <p:cNvGrpSpPr/>
            <p:nvPr/>
          </p:nvGrpSpPr>
          <p:grpSpPr>
            <a:xfrm rot="10800000">
              <a:off x="3474186" y="4232201"/>
              <a:ext cx="183381" cy="1017092"/>
              <a:chOff x="-5634475" y="-504725"/>
              <a:chExt cx="188025" cy="1042850"/>
            </a:xfrm>
          </p:grpSpPr>
          <p:sp>
            <p:nvSpPr>
              <p:cNvPr id="282" name="Google Shape;282;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7"/>
            <p:cNvGrpSpPr/>
            <p:nvPr/>
          </p:nvGrpSpPr>
          <p:grpSpPr>
            <a:xfrm rot="10800000">
              <a:off x="2618037" y="4358300"/>
              <a:ext cx="72367" cy="518274"/>
              <a:chOff x="-4201325" y="-449025"/>
              <a:chExt cx="74200" cy="531400"/>
            </a:xfrm>
          </p:grpSpPr>
          <p:sp>
            <p:nvSpPr>
              <p:cNvPr id="285" name="Google Shape;285;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88" name="Google Shape;288;p27"/>
          <p:cNvPicPr preferRelativeResize="0"/>
          <p:nvPr/>
        </p:nvPicPr>
        <p:blipFill>
          <a:blip r:embed="rId3">
            <a:alphaModFix/>
          </a:blip>
          <a:stretch>
            <a:fillRect/>
          </a:stretch>
        </p:blipFill>
        <p:spPr>
          <a:xfrm>
            <a:off x="7748045" y="3704420"/>
            <a:ext cx="1576892" cy="104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ph idx="6" type="title"/>
          </p:nvPr>
        </p:nvSpPr>
        <p:spPr>
          <a:xfrm>
            <a:off x="3377303" y="739713"/>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294" name="Google Shape;294;p28"/>
          <p:cNvCxnSpPr/>
          <p:nvPr/>
        </p:nvCxnSpPr>
        <p:spPr>
          <a:xfrm>
            <a:off x="4572000" y="465900"/>
            <a:ext cx="0" cy="4211700"/>
          </a:xfrm>
          <a:prstGeom prst="straightConnector1">
            <a:avLst/>
          </a:prstGeom>
          <a:noFill/>
          <a:ln cap="flat" cmpd="sng" w="19050">
            <a:solidFill>
              <a:schemeClr val="lt1"/>
            </a:solidFill>
            <a:prstDash val="solid"/>
            <a:round/>
            <a:headEnd len="med" w="med" type="oval"/>
            <a:tailEnd len="med" w="med" type="oval"/>
          </a:ln>
        </p:spPr>
      </p:cxnSp>
      <p:sp>
        <p:nvSpPr>
          <p:cNvPr id="295" name="Google Shape;295;p28"/>
          <p:cNvSpPr txBox="1"/>
          <p:nvPr>
            <p:ph type="ctrTitle"/>
          </p:nvPr>
        </p:nvSpPr>
        <p:spPr>
          <a:xfrm>
            <a:off x="643200" y="794781"/>
            <a:ext cx="2729100" cy="680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rPr>
              <a:t>Velocità e Efficienza delle Comunicazioni</a:t>
            </a:r>
            <a:endParaRPr sz="2400">
              <a:solidFill>
                <a:schemeClr val="lt2"/>
              </a:solidFill>
            </a:endParaRPr>
          </a:p>
        </p:txBody>
      </p:sp>
      <p:sp>
        <p:nvSpPr>
          <p:cNvPr id="296" name="Google Shape;296;p28"/>
          <p:cNvSpPr txBox="1"/>
          <p:nvPr>
            <p:ph idx="2" type="ctrTitle"/>
          </p:nvPr>
        </p:nvSpPr>
        <p:spPr>
          <a:xfrm>
            <a:off x="572003" y="2520525"/>
            <a:ext cx="2729100" cy="458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rPr>
              <a:t>Potenziale per Migliorare la Salute Pubblica</a:t>
            </a:r>
            <a:endParaRPr sz="2400">
              <a:solidFill>
                <a:schemeClr val="lt2"/>
              </a:solidFill>
            </a:endParaRPr>
          </a:p>
        </p:txBody>
      </p:sp>
      <p:sp>
        <p:nvSpPr>
          <p:cNvPr id="297" name="Google Shape;297;p28"/>
          <p:cNvSpPr txBox="1"/>
          <p:nvPr>
            <p:ph idx="4" type="ctrTitle"/>
          </p:nvPr>
        </p:nvSpPr>
        <p:spPr>
          <a:xfrm>
            <a:off x="572003" y="3953375"/>
            <a:ext cx="2729100" cy="458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rPr>
              <a:t>Riduzione dell'Impatto Ambientale</a:t>
            </a:r>
            <a:endParaRPr sz="2400">
              <a:solidFill>
                <a:schemeClr val="lt2"/>
              </a:solidFill>
            </a:endParaRPr>
          </a:p>
        </p:txBody>
      </p:sp>
      <p:sp>
        <p:nvSpPr>
          <p:cNvPr id="298" name="Google Shape;298;p28"/>
          <p:cNvSpPr txBox="1"/>
          <p:nvPr>
            <p:ph idx="7" type="title"/>
          </p:nvPr>
        </p:nvSpPr>
        <p:spPr>
          <a:xfrm>
            <a:off x="3377303" y="2176650"/>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99" name="Google Shape;299;p28"/>
          <p:cNvSpPr txBox="1"/>
          <p:nvPr>
            <p:ph idx="8" type="title"/>
          </p:nvPr>
        </p:nvSpPr>
        <p:spPr>
          <a:xfrm>
            <a:off x="3377303" y="3613600"/>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00" name="Google Shape;300;p28"/>
          <p:cNvSpPr txBox="1"/>
          <p:nvPr>
            <p:ph idx="9" type="title"/>
          </p:nvPr>
        </p:nvSpPr>
        <p:spPr>
          <a:xfrm>
            <a:off x="4574503" y="739713"/>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01" name="Google Shape;301;p28"/>
          <p:cNvSpPr txBox="1"/>
          <p:nvPr>
            <p:ph idx="13" type="title"/>
          </p:nvPr>
        </p:nvSpPr>
        <p:spPr>
          <a:xfrm>
            <a:off x="4574503" y="2176650"/>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302" name="Google Shape;302;p28"/>
          <p:cNvSpPr txBox="1"/>
          <p:nvPr>
            <p:ph idx="14" type="title"/>
          </p:nvPr>
        </p:nvSpPr>
        <p:spPr>
          <a:xfrm>
            <a:off x="4574503" y="3613600"/>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303" name="Google Shape;303;p28"/>
          <p:cNvSpPr txBox="1"/>
          <p:nvPr>
            <p:ph idx="15" type="ctrTitle"/>
          </p:nvPr>
        </p:nvSpPr>
        <p:spPr>
          <a:xfrm>
            <a:off x="5842903" y="1016763"/>
            <a:ext cx="2729100" cy="458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rPr>
              <a:t>Rischi per la Salute: Prospettiva Equilibrata</a:t>
            </a:r>
            <a:endParaRPr sz="1600">
              <a:solidFill>
                <a:schemeClr val="lt2"/>
              </a:solidFill>
            </a:endParaRPr>
          </a:p>
        </p:txBody>
      </p:sp>
      <p:sp>
        <p:nvSpPr>
          <p:cNvPr id="304" name="Google Shape;304;p28"/>
          <p:cNvSpPr txBox="1"/>
          <p:nvPr>
            <p:ph idx="17" type="ctrTitle"/>
          </p:nvPr>
        </p:nvSpPr>
        <p:spPr>
          <a:xfrm>
            <a:off x="5842903" y="2447188"/>
            <a:ext cx="2729100" cy="458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rPr>
              <a:t>I costi di implementazione del 5G </a:t>
            </a:r>
            <a:endParaRPr sz="1600">
              <a:solidFill>
                <a:schemeClr val="lt2"/>
              </a:solidFill>
            </a:endParaRPr>
          </a:p>
        </p:txBody>
      </p:sp>
      <p:sp>
        <p:nvSpPr>
          <p:cNvPr id="305" name="Google Shape;305;p28"/>
          <p:cNvSpPr txBox="1"/>
          <p:nvPr>
            <p:ph idx="19" type="ctrTitle"/>
          </p:nvPr>
        </p:nvSpPr>
        <p:spPr>
          <a:xfrm>
            <a:off x="5842903" y="3953375"/>
            <a:ext cx="2729100" cy="458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rPr>
              <a:t>Nuove Opportunità per l'Economia e la Società</a:t>
            </a:r>
            <a:endParaRPr sz="1600">
              <a:solidFill>
                <a:schemeClr val="lt2"/>
              </a:solidFill>
            </a:endParaRPr>
          </a:p>
        </p:txBody>
      </p:sp>
      <p:cxnSp>
        <p:nvCxnSpPr>
          <p:cNvPr id="306" name="Google Shape;306;p28"/>
          <p:cNvCxnSpPr/>
          <p:nvPr/>
        </p:nvCxnSpPr>
        <p:spPr>
          <a:xfrm>
            <a:off x="902250" y="1857200"/>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307" name="Google Shape;307;p28"/>
          <p:cNvCxnSpPr/>
          <p:nvPr/>
        </p:nvCxnSpPr>
        <p:spPr>
          <a:xfrm>
            <a:off x="902250" y="3295675"/>
            <a:ext cx="7339500" cy="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Velocità e Efficienza delle Comunicazioni</a:t>
            </a:r>
            <a:endParaRPr sz="2600"/>
          </a:p>
        </p:txBody>
      </p:sp>
      <p:sp>
        <p:nvSpPr>
          <p:cNvPr id="313" name="Google Shape;313;p29"/>
          <p:cNvSpPr txBox="1"/>
          <p:nvPr>
            <p:ph idx="1" type="body"/>
          </p:nvPr>
        </p:nvSpPr>
        <p:spPr>
          <a:xfrm>
            <a:off x="398225" y="1083450"/>
            <a:ext cx="3758700" cy="36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Le più recenti implementazioni del 5G promettono una connettività straordinariamente veloce ed efficiente, superando notevolmente le tecnologie precedenti. Gli esperti del settore sostengono che l'incremento della velocità di trasmissione dati non solo consentirà una comunicazione più rapida e affidabile ma potrebbe anche avere impatti positivi su settori critici come la telemedicina e l'automazione industriale, rivoluzionando la nostra interazione con le informazioni.</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1100">
                <a:solidFill>
                  <a:srgbClr val="00C3B1"/>
                </a:solidFill>
                <a:latin typeface="Arial"/>
                <a:ea typeface="Arial"/>
                <a:cs typeface="Arial"/>
                <a:sym typeface="Arial"/>
              </a:rPr>
              <a:t>LE FONTI:</a:t>
            </a:r>
            <a:endParaRPr b="1" sz="1100">
              <a:solidFill>
                <a:srgbClr val="00C3B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  ⁠Secondo un rapporto dell'Unione Europea, il 5G potrebbe aumentare la produttività dell'industria del 26% entro il 2035.</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  ⁠Uno studio dell'Università di Washington ha rilevato che il 5G potrebbe consentire di eseguire operazioni chirurgiche a distanza in tempo reale con una precisione simile a quella di una sala operatoria tradizionale.</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314" name="Google Shape;314;p29"/>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4476760" y="734371"/>
            <a:ext cx="4039167" cy="3891256"/>
          </a:xfrm>
          <a:custGeom>
            <a:rect b="b" l="l" r="r" t="t"/>
            <a:pathLst>
              <a:path extrusionOk="0" h="197626" w="205138">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6" name="Google Shape;316;p29"/>
          <p:cNvPicPr preferRelativeResize="0"/>
          <p:nvPr/>
        </p:nvPicPr>
        <p:blipFill>
          <a:blip r:embed="rId3">
            <a:alphaModFix/>
          </a:blip>
          <a:stretch>
            <a:fillRect/>
          </a:stretch>
        </p:blipFill>
        <p:spPr>
          <a:xfrm>
            <a:off x="5043000" y="1556650"/>
            <a:ext cx="3472925" cy="23027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Potenziale per Migliorare la Salute Pubblica</a:t>
            </a:r>
            <a:endParaRPr sz="3200"/>
          </a:p>
        </p:txBody>
      </p:sp>
      <p:sp>
        <p:nvSpPr>
          <p:cNvPr id="322" name="Google Shape;322;p30"/>
          <p:cNvSpPr txBox="1"/>
          <p:nvPr>
            <p:ph idx="1" type="body"/>
          </p:nvPr>
        </p:nvSpPr>
        <p:spPr>
          <a:xfrm>
            <a:off x="5033850" y="877875"/>
            <a:ext cx="3462600" cy="397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Arial"/>
                <a:ea typeface="Arial"/>
                <a:cs typeface="Arial"/>
                <a:sym typeface="Arial"/>
              </a:rPr>
              <a:t>L'implementazione del 5G apre una vasta gamma di opportunità per migliorare la salute pubblica. La telemedicina, ad esempio, potrebbe diventare più accessibile ed efficiente, permettendo ai pazienti di ricevere cure di alta qualità anche da regioni remote. Gli studi indicano che la connettività avanzata può contribuire significativamente a una gestione più efficace delle emergenze sanitarie e migliorare la sorveglianza epidemiologica, promuovendo una società più sana e resiliente.</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1100">
                <a:solidFill>
                  <a:srgbClr val="00C3B1"/>
                </a:solidFill>
                <a:latin typeface="Arial"/>
                <a:ea typeface="Arial"/>
                <a:cs typeface="Arial"/>
                <a:sym typeface="Arial"/>
              </a:rPr>
              <a:t>LE FONTI:</a:t>
            </a:r>
            <a:endParaRPr b="1" sz="1100">
              <a:solidFill>
                <a:srgbClr val="00C3B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  ⁠Un'analisi del Pew Research Center ha rilevato che il 72% degli americani crede che la telemedicina migliorerà l'accesso alle cure mediche nelle aree rurali.</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  ⁠Uno studio dell'Università di Oxford ha rilevato che l'uso di sensori indossabili collegati al 5G potrebbe aiutare a identificare e trattare precocemente le malattie croniche.</a:t>
            </a:r>
            <a:endParaRPr sz="1100">
              <a:solidFill>
                <a:schemeClr val="dk1"/>
              </a:solidFill>
              <a:latin typeface="Arial"/>
              <a:ea typeface="Arial"/>
              <a:cs typeface="Arial"/>
              <a:sym typeface="Arial"/>
            </a:endParaRPr>
          </a:p>
          <a:p>
            <a:pPr indent="0" lvl="0" marL="0" rtl="0" algn="l">
              <a:spcBef>
                <a:spcPts val="0"/>
              </a:spcBef>
              <a:spcAft>
                <a:spcPts val="1600"/>
              </a:spcAft>
              <a:buNone/>
            </a:pPr>
            <a:r>
              <a:t/>
            </a:r>
            <a:endParaRPr/>
          </a:p>
        </p:txBody>
      </p:sp>
      <p:sp>
        <p:nvSpPr>
          <p:cNvPr id="323" name="Google Shape;323;p30"/>
          <p:cNvSpPr/>
          <p:nvPr/>
        </p:nvSpPr>
        <p:spPr>
          <a:xfrm rot="2700026">
            <a:off x="1097164" y="1484835"/>
            <a:ext cx="3337773" cy="2901071"/>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30"/>
          <p:cNvPicPr preferRelativeResize="0"/>
          <p:nvPr/>
        </p:nvPicPr>
        <p:blipFill>
          <a:blip r:embed="rId3">
            <a:alphaModFix/>
          </a:blip>
          <a:stretch>
            <a:fillRect/>
          </a:stretch>
        </p:blipFill>
        <p:spPr>
          <a:xfrm rot="-624688">
            <a:off x="882750" y="1693050"/>
            <a:ext cx="3583450" cy="2261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Riduzione dell'Impatto Ambientale</a:t>
            </a:r>
            <a:endParaRPr sz="2600">
              <a:solidFill>
                <a:schemeClr val="dk1"/>
              </a:solidFill>
            </a:endParaRPr>
          </a:p>
        </p:txBody>
      </p:sp>
      <p:sp>
        <p:nvSpPr>
          <p:cNvPr id="330" name="Google Shape;330;p31"/>
          <p:cNvSpPr txBox="1"/>
          <p:nvPr>
            <p:ph idx="1" type="body"/>
          </p:nvPr>
        </p:nvSpPr>
        <p:spPr>
          <a:xfrm>
            <a:off x="480450" y="1159875"/>
            <a:ext cx="3758700" cy="341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Le iterazioni del 5G sono spesso progettate con un'attenzione particolare all'efficienza energetica, potenzialmente contribuendo in modo sostanziale a una riduzione dell'impatto ambientale rispetto alle tecnologie precedenti. Questo aspetto, combinato con i vantaggi in termini di comunicazione e salute pubblica, suggerisce un progresso tecnologico che non solo migliora la nostra vita quotidiana ma contribuisce anche alla sostenibilità ambientale.</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solidFill>
                  <a:srgbClr val="00C3B1"/>
                </a:solidFill>
                <a:latin typeface="Arial"/>
                <a:ea typeface="Arial"/>
                <a:cs typeface="Arial"/>
                <a:sym typeface="Arial"/>
              </a:rPr>
              <a:t>LE FONTI:</a:t>
            </a:r>
            <a:endParaRPr b="1" sz="1100">
              <a:solidFill>
                <a:srgbClr val="00C3B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  ⁠Secondo un rapporto della Commissione Europea, il 5G potrebbe ridurre le emissioni di gas serra del 45% entro il 2035.</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  ⁠Uno studio dell'Università di Stanford ha rilevato che il 5G potrebbe ridurre il consumo di energia dei data center del 30%.</a:t>
            </a:r>
            <a:endParaRPr sz="1900"/>
          </a:p>
        </p:txBody>
      </p:sp>
      <p:sp>
        <p:nvSpPr>
          <p:cNvPr id="331" name="Google Shape;331;p31"/>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4476760" y="734371"/>
            <a:ext cx="4039167" cy="3891256"/>
          </a:xfrm>
          <a:custGeom>
            <a:rect b="b" l="l" r="r" t="t"/>
            <a:pathLst>
              <a:path extrusionOk="0" h="197626" w="205138">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31"/>
          <p:cNvPicPr preferRelativeResize="0"/>
          <p:nvPr/>
        </p:nvPicPr>
        <p:blipFill>
          <a:blip r:embed="rId3">
            <a:alphaModFix/>
          </a:blip>
          <a:stretch>
            <a:fillRect/>
          </a:stretch>
        </p:blipFill>
        <p:spPr>
          <a:xfrm>
            <a:off x="4937400" y="1569763"/>
            <a:ext cx="3578525" cy="200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2"/>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Rischi per la Salute: Prospettiva Equilibrata</a:t>
            </a:r>
            <a:endParaRPr sz="2600">
              <a:solidFill>
                <a:schemeClr val="dk1"/>
              </a:solidFill>
            </a:endParaRPr>
          </a:p>
        </p:txBody>
      </p:sp>
      <p:sp>
        <p:nvSpPr>
          <p:cNvPr id="339" name="Google Shape;339;p32"/>
          <p:cNvSpPr txBox="1"/>
          <p:nvPr>
            <p:ph idx="1" type="body"/>
          </p:nvPr>
        </p:nvSpPr>
        <p:spPr>
          <a:xfrm>
            <a:off x="5307950" y="575550"/>
            <a:ext cx="3462600" cy="425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Arial"/>
                <a:ea typeface="Arial"/>
                <a:cs typeface="Arial"/>
                <a:sym typeface="Arial"/>
              </a:rPr>
              <a:t>Nonostante le preoccupazioni circondino i potenziali rischi per la salute legati alle onde elettromagnetiche del 5G, autorità sanitarie, tra cui l'Organizzazione Mondiale della Sanità (OMS), hanno finora concluso che non esistono prove sufficienti per confermare rischi significativi. La ricerca è ancora in corso, ma al momento non emergono prove chiare di danni diretti alla salute umana derivanti dal 5G. È essenziale mantenere una prospettiva equilibrata, valutando in modo critico le evidenze scientifiche e garantendo un monitoraggio continuo per affrontare eventuali questioni di salute pubblica in modo tempestivo ed efficace.</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C3B1"/>
                </a:solidFill>
                <a:latin typeface="Arial"/>
                <a:ea typeface="Arial"/>
                <a:cs typeface="Arial"/>
                <a:sym typeface="Arial"/>
              </a:rPr>
              <a:t>LE FONTI:</a:t>
            </a:r>
            <a:endParaRPr b="1" sz="1100">
              <a:solidFill>
                <a:srgbClr val="00C3B1"/>
              </a:solidFill>
              <a:latin typeface="Arial"/>
              <a:ea typeface="Arial"/>
              <a:cs typeface="Arial"/>
              <a:sym typeface="Arial"/>
            </a:endParaRPr>
          </a:p>
          <a:p>
            <a:pPr indent="0" lvl="0" marL="0" rtl="0" algn="l">
              <a:lnSpc>
                <a:spcPct val="115000"/>
              </a:lnSpc>
              <a:spcBef>
                <a:spcPts val="0"/>
              </a:spcBef>
              <a:spcAft>
                <a:spcPts val="0"/>
              </a:spcAft>
              <a:buNone/>
            </a:pPr>
            <a:r>
              <a:rPr lang="en" sz="1100">
                <a:solidFill>
                  <a:schemeClr val="dk1"/>
                </a:solidFill>
                <a:latin typeface="Arial"/>
                <a:ea typeface="Arial"/>
                <a:cs typeface="Arial"/>
                <a:sym typeface="Arial"/>
              </a:rPr>
              <a:t>•⁠  ⁠Un'analisi dell'Agenzia Europea per la Sicurezza Alimentare ha rilevato che le esposizioni alle onde radio del 5G sono molto inferiori ai livelli considerati sicuri dalla comunità scientifica.</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 sz="1100">
                <a:solidFill>
                  <a:schemeClr val="dk1"/>
                </a:solidFill>
                <a:latin typeface="Arial"/>
                <a:ea typeface="Arial"/>
                <a:cs typeface="Arial"/>
                <a:sym typeface="Arial"/>
              </a:rPr>
              <a:t>•⁠  ⁠Uno studio dell'Istituto Nazionale di Ricerca sulla Sanità ha concluso che non ci sono prove che l'esposizione alle onde radio del 5G possa causare il cancro.</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0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000">
              <a:solidFill>
                <a:schemeClr val="dk1"/>
              </a:solidFill>
              <a:latin typeface="Arial"/>
              <a:ea typeface="Arial"/>
              <a:cs typeface="Arial"/>
              <a:sym typeface="Arial"/>
            </a:endParaRPr>
          </a:p>
          <a:p>
            <a:pPr indent="0" lvl="0" marL="0" rtl="0" algn="l">
              <a:spcBef>
                <a:spcPts val="0"/>
              </a:spcBef>
              <a:spcAft>
                <a:spcPts val="1600"/>
              </a:spcAft>
              <a:buNone/>
            </a:pPr>
            <a:r>
              <a:t/>
            </a:r>
            <a:endParaRPr/>
          </a:p>
        </p:txBody>
      </p:sp>
      <p:sp>
        <p:nvSpPr>
          <p:cNvPr id="340" name="Google Shape;340;p32"/>
          <p:cNvSpPr/>
          <p:nvPr/>
        </p:nvSpPr>
        <p:spPr>
          <a:xfrm rot="2700026">
            <a:off x="1097164" y="1484835"/>
            <a:ext cx="3337773" cy="2901071"/>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1" name="Google Shape;341;p32"/>
          <p:cNvPicPr preferRelativeResize="0"/>
          <p:nvPr/>
        </p:nvPicPr>
        <p:blipFill>
          <a:blip r:embed="rId3">
            <a:alphaModFix/>
          </a:blip>
          <a:stretch>
            <a:fillRect/>
          </a:stretch>
        </p:blipFill>
        <p:spPr>
          <a:xfrm>
            <a:off x="1184163" y="2081725"/>
            <a:ext cx="2828925" cy="160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I costi di implementazione del 5G</a:t>
            </a:r>
            <a:endParaRPr sz="2600">
              <a:solidFill>
                <a:schemeClr val="dk1"/>
              </a:solidFill>
            </a:endParaRPr>
          </a:p>
        </p:txBody>
      </p:sp>
      <p:sp>
        <p:nvSpPr>
          <p:cNvPr id="347" name="Google Shape;347;p33"/>
          <p:cNvSpPr txBox="1"/>
          <p:nvPr>
            <p:ph idx="1" type="body"/>
          </p:nvPr>
        </p:nvSpPr>
        <p:spPr>
          <a:xfrm>
            <a:off x="498725" y="1478975"/>
            <a:ext cx="3758700" cy="201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L'implementazione del 5G, nonostante comporti costi iniziali elevati, offre un vasto spettro di impatti positivi che vanno al di là delle considerazioni finanziarie. Sebbene i costi siano un elemento da valutare attentamente, è cruciale riconoscere il potenziale catalizzatore del 5G per lo sviluppo economico, la creazione di nuovi posti di lavoro e l'aumento della produttività. La tecnologia 5G, grazie alla sua velocità e affidabilità, può favorire l'innovazione in settori chiave, stimolando la crescita di industrie ad alta intensità tecnologica e agevolando la trasformazione digitale. Pertanto, considerare i costi del 5G dovrebbe avvenire in un contesto più ampio, prendendo in considerazione i molteplici benefici che può apportare alla società, all'economia e alla qualità della vita complessiva.</a:t>
            </a:r>
            <a:endParaRPr sz="1100"/>
          </a:p>
        </p:txBody>
      </p:sp>
      <p:sp>
        <p:nvSpPr>
          <p:cNvPr id="348" name="Google Shape;348;p33"/>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4476760" y="734371"/>
            <a:ext cx="4039167" cy="3891256"/>
          </a:xfrm>
          <a:custGeom>
            <a:rect b="b" l="l" r="r" t="t"/>
            <a:pathLst>
              <a:path extrusionOk="0" h="197626" w="205138">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0" name="Google Shape;350;p33"/>
          <p:cNvPicPr preferRelativeResize="0"/>
          <p:nvPr/>
        </p:nvPicPr>
        <p:blipFill>
          <a:blip r:embed="rId3">
            <a:alphaModFix/>
          </a:blip>
          <a:stretch>
            <a:fillRect/>
          </a:stretch>
        </p:blipFill>
        <p:spPr>
          <a:xfrm>
            <a:off x="5062100" y="1369825"/>
            <a:ext cx="3342900" cy="222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Nuove Opportunità per l'Economia e la Società</a:t>
            </a:r>
            <a:endParaRPr sz="2600">
              <a:solidFill>
                <a:schemeClr val="dk1"/>
              </a:solidFill>
            </a:endParaRPr>
          </a:p>
        </p:txBody>
      </p:sp>
      <p:sp>
        <p:nvSpPr>
          <p:cNvPr id="356" name="Google Shape;356;p34"/>
          <p:cNvSpPr txBox="1"/>
          <p:nvPr>
            <p:ph idx="1" type="body"/>
          </p:nvPr>
        </p:nvSpPr>
        <p:spPr>
          <a:xfrm>
            <a:off x="5024725" y="960075"/>
            <a:ext cx="3462600" cy="382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latin typeface="Arial"/>
                <a:ea typeface="Arial"/>
                <a:cs typeface="Arial"/>
                <a:sym typeface="Arial"/>
              </a:rPr>
              <a:t>Oltre ai benefici già menzionati, il 5G ha il potenziale per aprire nuove opportunità per l'economia e la società. Ad esempio, la tecnologia potrebbe essere utilizzata per sviluppare nuovi servizi e prodotti, come la realtà virtuale e la realtà aumentata, che potrebbero avere un impatto significativo sul modo in cui viviamo, lavoriamo e ci divertiamo. Inoltre, il 5G potrebbe consentire lo sviluppo di nuove forme di intelligenza artificiale e robotica, che potrebbero portare a una maggiore automazione e efficienza in una varietà di settori.</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C3B1"/>
                </a:solidFill>
                <a:latin typeface="Arial"/>
                <a:ea typeface="Arial"/>
                <a:cs typeface="Arial"/>
                <a:sym typeface="Arial"/>
              </a:rPr>
              <a:t>LE FONTI:</a:t>
            </a:r>
            <a:endParaRPr b="1" sz="1100">
              <a:solidFill>
                <a:srgbClr val="00C3B1"/>
              </a:solidFill>
              <a:latin typeface="Arial"/>
              <a:ea typeface="Arial"/>
              <a:cs typeface="Arial"/>
              <a:sym typeface="Arial"/>
            </a:endParaRPr>
          </a:p>
          <a:p>
            <a:pPr indent="0" lvl="0" marL="0" rtl="0" algn="l">
              <a:lnSpc>
                <a:spcPct val="115000"/>
              </a:lnSpc>
              <a:spcBef>
                <a:spcPts val="0"/>
              </a:spcBef>
              <a:spcAft>
                <a:spcPts val="0"/>
              </a:spcAft>
              <a:buNone/>
            </a:pPr>
            <a:r>
              <a:rPr lang="en" sz="1100">
                <a:solidFill>
                  <a:schemeClr val="dk1"/>
                </a:solidFill>
                <a:latin typeface="Arial"/>
                <a:ea typeface="Arial"/>
                <a:cs typeface="Arial"/>
                <a:sym typeface="Arial"/>
              </a:rPr>
              <a:t>*⁠ ⁠Uno studio della società di consulenza McKinsey ha stimato che il 5G potrebbe generare 1,6 trilioni di dollari di entrate economiche entro il 2030.</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 sz="1100">
                <a:solidFill>
                  <a:schemeClr val="dk1"/>
                </a:solidFill>
                <a:latin typeface="Arial"/>
                <a:ea typeface="Arial"/>
                <a:cs typeface="Arial"/>
                <a:sym typeface="Arial"/>
              </a:rPr>
              <a:t>*⁠ ⁠Un rapporto dell'European Parliament Research Service ha rilevato che il 5G potrebbe creare 2,2 milioni di nuovi posti di lavoro nell'UE entro il 2025</a:t>
            </a:r>
            <a:endParaRPr sz="11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000">
              <a:solidFill>
                <a:schemeClr val="dk1"/>
              </a:solidFill>
              <a:latin typeface="Arial"/>
              <a:ea typeface="Arial"/>
              <a:cs typeface="Arial"/>
              <a:sym typeface="Arial"/>
            </a:endParaRPr>
          </a:p>
          <a:p>
            <a:pPr indent="0" lvl="0" marL="0" rtl="0" algn="l">
              <a:spcBef>
                <a:spcPts val="0"/>
              </a:spcBef>
              <a:spcAft>
                <a:spcPts val="1600"/>
              </a:spcAft>
              <a:buNone/>
            </a:pPr>
            <a:r>
              <a:t/>
            </a:r>
            <a:endParaRPr/>
          </a:p>
        </p:txBody>
      </p:sp>
      <p:sp>
        <p:nvSpPr>
          <p:cNvPr id="357" name="Google Shape;357;p34"/>
          <p:cNvSpPr/>
          <p:nvPr/>
        </p:nvSpPr>
        <p:spPr>
          <a:xfrm rot="2700026">
            <a:off x="1097164" y="1484835"/>
            <a:ext cx="3337773" cy="2901071"/>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8" name="Google Shape;358;p34"/>
          <p:cNvPicPr preferRelativeResize="0"/>
          <p:nvPr/>
        </p:nvPicPr>
        <p:blipFill>
          <a:blip r:embed="rId3">
            <a:alphaModFix/>
          </a:blip>
          <a:stretch>
            <a:fillRect/>
          </a:stretch>
        </p:blipFill>
        <p:spPr>
          <a:xfrm>
            <a:off x="1112063" y="2099688"/>
            <a:ext cx="3228975" cy="141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