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80" r:id="rId6"/>
    <p:sldId id="281" r:id="rId7"/>
    <p:sldId id="282" r:id="rId8"/>
    <p:sldId id="283" r:id="rId9"/>
    <p:sldId id="284" r:id="rId10"/>
    <p:sldId id="285" r:id="rId11"/>
    <p:sldId id="289" r:id="rId12"/>
    <p:sldId id="286" r:id="rId13"/>
    <p:sldId id="287" r:id="rId14"/>
    <p:sldId id="288" r:id="rId15"/>
    <p:sldId id="290" r:id="rId16"/>
  </p:sldIdLst>
  <p:sldSz cx="9144000" cy="6858000" type="screen4x3"/>
  <p:notesSz cx="6799263" cy="99298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0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2876">
          <p15:clr>
            <a:srgbClr val="A4A3A4"/>
          </p15:clr>
        </p15:guide>
        <p15:guide id="4" pos="283">
          <p15:clr>
            <a:srgbClr val="A4A3A4"/>
          </p15:clr>
        </p15:guide>
        <p15:guide id="5" pos="5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FF0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300"/>
        <p:guide orient="horz" pos="4020"/>
        <p:guide pos="2876"/>
        <p:guide pos="283"/>
        <p:guide pos="54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dermatt" userId="394bfef0-c92f-4849-a25f-f2e307e6d5bf" providerId="ADAL" clId="{11E396B6-C6DB-407F-A522-271E1F1F1CB2}"/>
    <pc:docChg chg="custSel addSld modSld">
      <pc:chgData name="Michael Odermatt" userId="394bfef0-c92f-4849-a25f-f2e307e6d5bf" providerId="ADAL" clId="{11E396B6-C6DB-407F-A522-271E1F1F1CB2}" dt="2022-08-28T07:02:32.310" v="40" actId="22"/>
      <pc:docMkLst>
        <pc:docMk/>
      </pc:docMkLst>
      <pc:sldChg chg="addSp delSp modSp new mod modClrScheme chgLayout">
        <pc:chgData name="Michael Odermatt" userId="394bfef0-c92f-4849-a25f-f2e307e6d5bf" providerId="ADAL" clId="{11E396B6-C6DB-407F-A522-271E1F1F1CB2}" dt="2022-08-28T06:40:03.661" v="26" actId="20577"/>
        <pc:sldMkLst>
          <pc:docMk/>
          <pc:sldMk cId="4188218428" sldId="289"/>
        </pc:sldMkLst>
        <pc:spChg chg="del">
          <ac:chgData name="Michael Odermatt" userId="394bfef0-c92f-4849-a25f-f2e307e6d5bf" providerId="ADAL" clId="{11E396B6-C6DB-407F-A522-271E1F1F1CB2}" dt="2022-08-28T06:39:55.167" v="2" actId="26606"/>
          <ac:spMkLst>
            <pc:docMk/>
            <pc:sldMk cId="4188218428" sldId="289"/>
            <ac:spMk id="2" creationId="{203F7AB3-4201-E723-E479-B0CC5E541DCC}"/>
          </ac:spMkLst>
        </pc:spChg>
        <pc:spChg chg="del">
          <ac:chgData name="Michael Odermatt" userId="394bfef0-c92f-4849-a25f-f2e307e6d5bf" providerId="ADAL" clId="{11E396B6-C6DB-407F-A522-271E1F1F1CB2}" dt="2022-08-28T06:39:50.808" v="1" actId="22"/>
          <ac:spMkLst>
            <pc:docMk/>
            <pc:sldMk cId="4188218428" sldId="289"/>
            <ac:spMk id="3" creationId="{A956FF66-EF1F-7A7B-5928-D70861E7136A}"/>
          </ac:spMkLst>
        </pc:spChg>
        <pc:spChg chg="del">
          <ac:chgData name="Michael Odermatt" userId="394bfef0-c92f-4849-a25f-f2e307e6d5bf" providerId="ADAL" clId="{11E396B6-C6DB-407F-A522-271E1F1F1CB2}" dt="2022-08-28T06:39:55.167" v="2" actId="26606"/>
          <ac:spMkLst>
            <pc:docMk/>
            <pc:sldMk cId="4188218428" sldId="289"/>
            <ac:spMk id="4" creationId="{C6CFA7E6-A0FA-1572-7647-A2CF892D279C}"/>
          </ac:spMkLst>
        </pc:spChg>
        <pc:spChg chg="add mod">
          <ac:chgData name="Michael Odermatt" userId="394bfef0-c92f-4849-a25f-f2e307e6d5bf" providerId="ADAL" clId="{11E396B6-C6DB-407F-A522-271E1F1F1CB2}" dt="2022-08-28T06:40:03.661" v="26" actId="20577"/>
          <ac:spMkLst>
            <pc:docMk/>
            <pc:sldMk cId="4188218428" sldId="289"/>
            <ac:spMk id="11" creationId="{B5882E24-81E7-D2BC-8BAD-65C281031E85}"/>
          </ac:spMkLst>
        </pc:spChg>
        <pc:picChg chg="add mod ord modCrop">
          <ac:chgData name="Michael Odermatt" userId="394bfef0-c92f-4849-a25f-f2e307e6d5bf" providerId="ADAL" clId="{11E396B6-C6DB-407F-A522-271E1F1F1CB2}" dt="2022-08-28T06:39:55.167" v="2" actId="26606"/>
          <ac:picMkLst>
            <pc:docMk/>
            <pc:sldMk cId="4188218428" sldId="289"/>
            <ac:picMk id="6" creationId="{96173200-000A-61CA-44F9-5B95356A9AE9}"/>
          </ac:picMkLst>
        </pc:picChg>
      </pc:sldChg>
      <pc:sldChg chg="addSp delSp modSp new mod">
        <pc:chgData name="Michael Odermatt" userId="394bfef0-c92f-4849-a25f-f2e307e6d5bf" providerId="ADAL" clId="{11E396B6-C6DB-407F-A522-271E1F1F1CB2}" dt="2022-08-28T07:02:32.310" v="40" actId="22"/>
        <pc:sldMkLst>
          <pc:docMk/>
          <pc:sldMk cId="3311265398" sldId="290"/>
        </pc:sldMkLst>
        <pc:spChg chg="mod">
          <ac:chgData name="Michael Odermatt" userId="394bfef0-c92f-4849-a25f-f2e307e6d5bf" providerId="ADAL" clId="{11E396B6-C6DB-407F-A522-271E1F1F1CB2}" dt="2022-08-28T06:58:26.686" v="39" actId="20577"/>
          <ac:spMkLst>
            <pc:docMk/>
            <pc:sldMk cId="3311265398" sldId="290"/>
            <ac:spMk id="2" creationId="{36A25AD3-1606-506B-E409-80DEC600969E}"/>
          </ac:spMkLst>
        </pc:spChg>
        <pc:spChg chg="del">
          <ac:chgData name="Michael Odermatt" userId="394bfef0-c92f-4849-a25f-f2e307e6d5bf" providerId="ADAL" clId="{11E396B6-C6DB-407F-A522-271E1F1F1CB2}" dt="2022-08-28T07:02:32.310" v="40" actId="22"/>
          <ac:spMkLst>
            <pc:docMk/>
            <pc:sldMk cId="3311265398" sldId="290"/>
            <ac:spMk id="3" creationId="{45A22151-0458-5CA7-E848-9F911C33063F}"/>
          </ac:spMkLst>
        </pc:spChg>
        <pc:picChg chg="add mod ord">
          <ac:chgData name="Michael Odermatt" userId="394bfef0-c92f-4849-a25f-f2e307e6d5bf" providerId="ADAL" clId="{11E396B6-C6DB-407F-A522-271E1F1F1CB2}" dt="2022-08-28T07:02:32.310" v="40" actId="22"/>
          <ac:picMkLst>
            <pc:docMk/>
            <pc:sldMk cId="3311265398" sldId="290"/>
            <ac:picMk id="5" creationId="{82473D5F-1D9F-0A5B-89BD-445644794DB4}"/>
          </ac:picMkLst>
        </pc:picChg>
      </pc:sldChg>
    </pc:docChg>
  </pc:docChgLst>
  <pc:docChgLst>
    <pc:chgData name="BBZW; Farese Noe" userId="6001c7fb-3ef1-4202-bdd7-af41ae1e1cbf" providerId="ADAL" clId="{3D1EA8D1-1210-F74E-9E7C-736902822276}"/>
    <pc:docChg chg="modSld">
      <pc:chgData name="BBZW; Farese Noe" userId="6001c7fb-3ef1-4202-bdd7-af41ae1e1cbf" providerId="ADAL" clId="{3D1EA8D1-1210-F74E-9E7C-736902822276}" dt="2022-09-14T07:18:06.883" v="0" actId="1076"/>
      <pc:docMkLst>
        <pc:docMk/>
      </pc:docMkLst>
      <pc:sldChg chg="modSp mod">
        <pc:chgData name="BBZW; Farese Noe" userId="6001c7fb-3ef1-4202-bdd7-af41ae1e1cbf" providerId="ADAL" clId="{3D1EA8D1-1210-F74E-9E7C-736902822276}" dt="2022-09-14T07:18:06.883" v="0" actId="1076"/>
        <pc:sldMkLst>
          <pc:docMk/>
          <pc:sldMk cId="920229641" sldId="280"/>
        </pc:sldMkLst>
        <pc:picChg chg="mod">
          <ac:chgData name="BBZW; Farese Noe" userId="6001c7fb-3ef1-4202-bdd7-af41ae1e1cbf" providerId="ADAL" clId="{3D1EA8D1-1210-F74E-9E7C-736902822276}" dt="2022-09-14T07:18:06.883" v="0" actId="1076"/>
          <ac:picMkLst>
            <pc:docMk/>
            <pc:sldMk cId="920229641" sldId="280"/>
            <ac:picMk id="1026" creationId="{E762133F-B51E-4DFE-AF81-67D3131D306B}"/>
          </ac:picMkLst>
        </pc:picChg>
      </pc:sldChg>
    </pc:docChg>
  </pc:docChgLst>
  <pc:docChgLst>
    <pc:chgData name="Michael Odermatt" userId="394bfef0-c92f-4849-a25f-f2e307e6d5bf" providerId="ADAL" clId="{90D964AC-EA4B-4B4C-958A-B5D4FA08F150}"/>
    <pc:docChg chg="modSld">
      <pc:chgData name="Michael Odermatt" userId="394bfef0-c92f-4849-a25f-f2e307e6d5bf" providerId="ADAL" clId="{90D964AC-EA4B-4B4C-958A-B5D4FA08F150}" dt="2021-10-20T09:19:59.962" v="0" actId="20577"/>
      <pc:docMkLst>
        <pc:docMk/>
      </pc:docMkLst>
      <pc:sldChg chg="modSp mod">
        <pc:chgData name="Michael Odermatt" userId="394bfef0-c92f-4849-a25f-f2e307e6d5bf" providerId="ADAL" clId="{90D964AC-EA4B-4B4C-958A-B5D4FA08F150}" dt="2021-10-20T09:19:59.962" v="0" actId="20577"/>
        <pc:sldMkLst>
          <pc:docMk/>
          <pc:sldMk cId="3483976292" sldId="283"/>
        </pc:sldMkLst>
        <pc:spChg chg="mod">
          <ac:chgData name="Michael Odermatt" userId="394bfef0-c92f-4849-a25f-f2e307e6d5bf" providerId="ADAL" clId="{90D964AC-EA4B-4B4C-958A-B5D4FA08F150}" dt="2021-10-20T09:19:59.962" v="0" actId="20577"/>
          <ac:spMkLst>
            <pc:docMk/>
            <pc:sldMk cId="3483976292" sldId="283"/>
            <ac:spMk id="3" creationId="{5316FB60-44EF-47C3-BB8C-5DE13401C319}"/>
          </ac:spMkLst>
        </pc:spChg>
      </pc:sldChg>
    </pc:docChg>
  </pc:docChgLst>
  <pc:docChgLst>
    <pc:chgData name="Michael Odermatt" userId="394bfef0-c92f-4849-a25f-f2e307e6d5bf" providerId="ADAL" clId="{2DD1533F-0559-49E0-93FC-26995D3CED9D}"/>
    <pc:docChg chg="undo custSel addSld delSld modSld">
      <pc:chgData name="Michael Odermatt" userId="394bfef0-c92f-4849-a25f-f2e307e6d5bf" providerId="ADAL" clId="{2DD1533F-0559-49E0-93FC-26995D3CED9D}" dt="2021-09-19T08:22:20.662" v="809" actId="20577"/>
      <pc:docMkLst>
        <pc:docMk/>
      </pc:docMkLst>
      <pc:sldChg chg="delSp modSp mod">
        <pc:chgData name="Michael Odermatt" userId="394bfef0-c92f-4849-a25f-f2e307e6d5bf" providerId="ADAL" clId="{2DD1533F-0559-49E0-93FC-26995D3CED9D}" dt="2021-09-19T07:29:05.252" v="260" actId="20577"/>
        <pc:sldMkLst>
          <pc:docMk/>
          <pc:sldMk cId="3107467948" sldId="278"/>
        </pc:sldMkLst>
        <pc:spChg chg="mod">
          <ac:chgData name="Michael Odermatt" userId="394bfef0-c92f-4849-a25f-f2e307e6d5bf" providerId="ADAL" clId="{2DD1533F-0559-49E0-93FC-26995D3CED9D}" dt="2021-09-19T07:23:31.867" v="4" actId="20577"/>
          <ac:spMkLst>
            <pc:docMk/>
            <pc:sldMk cId="3107467948" sldId="278"/>
            <ac:spMk id="2" creationId="{00000000-0000-0000-0000-000000000000}"/>
          </ac:spMkLst>
        </pc:spChg>
        <pc:spChg chg="mod">
          <ac:chgData name="Michael Odermatt" userId="394bfef0-c92f-4849-a25f-f2e307e6d5bf" providerId="ADAL" clId="{2DD1533F-0559-49E0-93FC-26995D3CED9D}" dt="2021-09-19T07:29:05.252" v="260" actId="20577"/>
          <ac:spMkLst>
            <pc:docMk/>
            <pc:sldMk cId="3107467948" sldId="278"/>
            <ac:spMk id="5" creationId="{00000000-0000-0000-0000-000000000000}"/>
          </ac:spMkLst>
        </pc:spChg>
        <pc:spChg chg="del">
          <ac:chgData name="Michael Odermatt" userId="394bfef0-c92f-4849-a25f-f2e307e6d5bf" providerId="ADAL" clId="{2DD1533F-0559-49E0-93FC-26995D3CED9D}" dt="2021-09-19T07:24:48.345" v="21" actId="478"/>
          <ac:spMkLst>
            <pc:docMk/>
            <pc:sldMk cId="3107467948" sldId="278"/>
            <ac:spMk id="6" creationId="{00000000-0000-0000-0000-000000000000}"/>
          </ac:spMkLst>
        </pc:spChg>
        <pc:spChg chg="del">
          <ac:chgData name="Michael Odermatt" userId="394bfef0-c92f-4849-a25f-f2e307e6d5bf" providerId="ADAL" clId="{2DD1533F-0559-49E0-93FC-26995D3CED9D}" dt="2021-09-19T07:24:47.297" v="20" actId="478"/>
          <ac:spMkLst>
            <pc:docMk/>
            <pc:sldMk cId="3107467948" sldId="278"/>
            <ac:spMk id="8" creationId="{00000000-0000-0000-0000-000000000000}"/>
          </ac:spMkLst>
        </pc:spChg>
        <pc:spChg chg="del">
          <ac:chgData name="Michael Odermatt" userId="394bfef0-c92f-4849-a25f-f2e307e6d5bf" providerId="ADAL" clId="{2DD1533F-0559-49E0-93FC-26995D3CED9D}" dt="2021-09-19T07:24:55.068" v="22" actId="478"/>
          <ac:spMkLst>
            <pc:docMk/>
            <pc:sldMk cId="3107467948" sldId="278"/>
            <ac:spMk id="9" creationId="{00000000-0000-0000-0000-000000000000}"/>
          </ac:spMkLst>
        </pc:spChg>
        <pc:spChg chg="del">
          <ac:chgData name="Michael Odermatt" userId="394bfef0-c92f-4849-a25f-f2e307e6d5bf" providerId="ADAL" clId="{2DD1533F-0559-49E0-93FC-26995D3CED9D}" dt="2021-09-19T07:24:58.473" v="24" actId="478"/>
          <ac:spMkLst>
            <pc:docMk/>
            <pc:sldMk cId="3107467948" sldId="278"/>
            <ac:spMk id="10" creationId="{00000000-0000-0000-0000-000000000000}"/>
          </ac:spMkLst>
        </pc:spChg>
        <pc:spChg chg="del">
          <ac:chgData name="Michael Odermatt" userId="394bfef0-c92f-4849-a25f-f2e307e6d5bf" providerId="ADAL" clId="{2DD1533F-0559-49E0-93FC-26995D3CED9D}" dt="2021-09-19T07:24:57.580" v="23" actId="478"/>
          <ac:spMkLst>
            <pc:docMk/>
            <pc:sldMk cId="3107467948" sldId="278"/>
            <ac:spMk id="13" creationId="{C638D380-ECDB-49DD-93FD-1316BF09CDDB}"/>
          </ac:spMkLst>
        </pc:spChg>
        <pc:picChg chg="del">
          <ac:chgData name="Michael Odermatt" userId="394bfef0-c92f-4849-a25f-f2e307e6d5bf" providerId="ADAL" clId="{2DD1533F-0559-49E0-93FC-26995D3CED9D}" dt="2021-09-19T07:24:59.298" v="25" actId="478"/>
          <ac:picMkLst>
            <pc:docMk/>
            <pc:sldMk cId="3107467948" sldId="278"/>
            <ac:picMk id="4" creationId="{00000000-0000-0000-0000-000000000000}"/>
          </ac:picMkLst>
        </pc:picChg>
      </pc:sldChg>
      <pc:sldChg chg="modSp new mod">
        <pc:chgData name="Michael Odermatt" userId="394bfef0-c92f-4849-a25f-f2e307e6d5bf" providerId="ADAL" clId="{2DD1533F-0559-49E0-93FC-26995D3CED9D}" dt="2021-09-19T07:33:22.712" v="334" actId="20577"/>
        <pc:sldMkLst>
          <pc:docMk/>
          <pc:sldMk cId="425150134" sldId="279"/>
        </pc:sldMkLst>
        <pc:spChg chg="mod">
          <ac:chgData name="Michael Odermatt" userId="394bfef0-c92f-4849-a25f-f2e307e6d5bf" providerId="ADAL" clId="{2DD1533F-0559-49E0-93FC-26995D3CED9D}" dt="2021-09-19T07:33:20.004" v="332" actId="20577"/>
          <ac:spMkLst>
            <pc:docMk/>
            <pc:sldMk cId="425150134" sldId="279"/>
            <ac:spMk id="2" creationId="{231DCD65-9A74-48E1-827E-0007747E7069}"/>
          </ac:spMkLst>
        </pc:spChg>
        <pc:spChg chg="mod">
          <ac:chgData name="Michael Odermatt" userId="394bfef0-c92f-4849-a25f-f2e307e6d5bf" providerId="ADAL" clId="{2DD1533F-0559-49E0-93FC-26995D3CED9D}" dt="2021-09-19T07:33:22.712" v="334" actId="20577"/>
          <ac:spMkLst>
            <pc:docMk/>
            <pc:sldMk cId="425150134" sldId="279"/>
            <ac:spMk id="3" creationId="{CC541A4C-E909-44AB-9FB4-7DF1B69A6FE0}"/>
          </ac:spMkLst>
        </pc:spChg>
      </pc:sldChg>
      <pc:sldChg chg="addSp delSp modSp new mod">
        <pc:chgData name="Michael Odermatt" userId="394bfef0-c92f-4849-a25f-f2e307e6d5bf" providerId="ADAL" clId="{2DD1533F-0559-49E0-93FC-26995D3CED9D}" dt="2021-09-19T07:41:16.306" v="377" actId="122"/>
        <pc:sldMkLst>
          <pc:docMk/>
          <pc:sldMk cId="920229641" sldId="280"/>
        </pc:sldMkLst>
        <pc:spChg chg="mod">
          <ac:chgData name="Michael Odermatt" userId="394bfef0-c92f-4849-a25f-f2e307e6d5bf" providerId="ADAL" clId="{2DD1533F-0559-49E0-93FC-26995D3CED9D}" dt="2021-09-19T07:41:16.306" v="377" actId="122"/>
          <ac:spMkLst>
            <pc:docMk/>
            <pc:sldMk cId="920229641" sldId="280"/>
            <ac:spMk id="2" creationId="{DA1BBAE6-FAE2-461A-95ED-4283B2BB58C7}"/>
          </ac:spMkLst>
        </pc:spChg>
        <pc:spChg chg="del">
          <ac:chgData name="Michael Odermatt" userId="394bfef0-c92f-4849-a25f-f2e307e6d5bf" providerId="ADAL" clId="{2DD1533F-0559-49E0-93FC-26995D3CED9D}" dt="2021-09-19T07:40:26.035" v="365"/>
          <ac:spMkLst>
            <pc:docMk/>
            <pc:sldMk cId="920229641" sldId="280"/>
            <ac:spMk id="3" creationId="{250E67C6-745A-4848-829E-CA34A82DC078}"/>
          </ac:spMkLst>
        </pc:spChg>
        <pc:spChg chg="add del mod">
          <ac:chgData name="Michael Odermatt" userId="394bfef0-c92f-4849-a25f-f2e307e6d5bf" providerId="ADAL" clId="{2DD1533F-0559-49E0-93FC-26995D3CED9D}" dt="2021-09-19T07:40:49.543" v="371" actId="478"/>
          <ac:spMkLst>
            <pc:docMk/>
            <pc:sldMk cId="920229641" sldId="280"/>
            <ac:spMk id="4" creationId="{D02035B9-9D5D-44D9-A069-8D63DCE891BB}"/>
          </ac:spMkLst>
        </pc:spChg>
        <pc:picChg chg="add del mod">
          <ac:chgData name="Michael Odermatt" userId="394bfef0-c92f-4849-a25f-f2e307e6d5bf" providerId="ADAL" clId="{2DD1533F-0559-49E0-93FC-26995D3CED9D}" dt="2021-09-19T07:40:59.174" v="376" actId="26606"/>
          <ac:picMkLst>
            <pc:docMk/>
            <pc:sldMk cId="920229641" sldId="280"/>
            <ac:picMk id="1026" creationId="{E762133F-B51E-4DFE-AF81-67D3131D306B}"/>
          </ac:picMkLst>
        </pc:picChg>
        <pc:picChg chg="add del mod">
          <ac:chgData name="Michael Odermatt" userId="394bfef0-c92f-4849-a25f-f2e307e6d5bf" providerId="ADAL" clId="{2DD1533F-0559-49E0-93FC-26995D3CED9D}" dt="2021-09-19T07:40:50.827" v="374"/>
          <ac:picMkLst>
            <pc:docMk/>
            <pc:sldMk cId="920229641" sldId="280"/>
            <ac:picMk id="1028" creationId="{0B633459-21ED-4F5F-A99D-33683AD6199E}"/>
          </ac:picMkLst>
        </pc:picChg>
      </pc:sldChg>
      <pc:sldChg chg="del">
        <pc:chgData name="Michael Odermatt" userId="394bfef0-c92f-4849-a25f-f2e307e6d5bf" providerId="ADAL" clId="{2DD1533F-0559-49E0-93FC-26995D3CED9D}" dt="2021-09-19T07:23:26.907" v="0" actId="47"/>
        <pc:sldMkLst>
          <pc:docMk/>
          <pc:sldMk cId="3777289820" sldId="280"/>
        </pc:sldMkLst>
      </pc:sldChg>
      <pc:sldChg chg="del">
        <pc:chgData name="Michael Odermatt" userId="394bfef0-c92f-4849-a25f-f2e307e6d5bf" providerId="ADAL" clId="{2DD1533F-0559-49E0-93FC-26995D3CED9D}" dt="2021-09-19T07:23:27.607" v="1" actId="47"/>
        <pc:sldMkLst>
          <pc:docMk/>
          <pc:sldMk cId="1668722245" sldId="281"/>
        </pc:sldMkLst>
      </pc:sldChg>
      <pc:sldChg chg="addSp delSp modSp new mod">
        <pc:chgData name="Michael Odermatt" userId="394bfef0-c92f-4849-a25f-f2e307e6d5bf" providerId="ADAL" clId="{2DD1533F-0559-49E0-93FC-26995D3CED9D}" dt="2021-09-19T07:42:15.618" v="394" actId="122"/>
        <pc:sldMkLst>
          <pc:docMk/>
          <pc:sldMk cId="2917450683" sldId="281"/>
        </pc:sldMkLst>
        <pc:spChg chg="mod">
          <ac:chgData name="Michael Odermatt" userId="394bfef0-c92f-4849-a25f-f2e307e6d5bf" providerId="ADAL" clId="{2DD1533F-0559-49E0-93FC-26995D3CED9D}" dt="2021-09-19T07:42:15.618" v="394" actId="122"/>
          <ac:spMkLst>
            <pc:docMk/>
            <pc:sldMk cId="2917450683" sldId="281"/>
            <ac:spMk id="2" creationId="{B9508344-3E5F-446F-89DC-C1F48765801D}"/>
          </ac:spMkLst>
        </pc:spChg>
        <pc:spChg chg="del">
          <ac:chgData name="Michael Odermatt" userId="394bfef0-c92f-4849-a25f-f2e307e6d5bf" providerId="ADAL" clId="{2DD1533F-0559-49E0-93FC-26995D3CED9D}" dt="2021-09-19T07:42:12.848" v="393" actId="478"/>
          <ac:spMkLst>
            <pc:docMk/>
            <pc:sldMk cId="2917450683" sldId="281"/>
            <ac:spMk id="3" creationId="{B00929D7-C2B3-46A2-A677-4C99376AD29A}"/>
          </ac:spMkLst>
        </pc:spChg>
        <pc:picChg chg="add mod">
          <ac:chgData name="Michael Odermatt" userId="394bfef0-c92f-4849-a25f-f2e307e6d5bf" providerId="ADAL" clId="{2DD1533F-0559-49E0-93FC-26995D3CED9D}" dt="2021-09-19T07:42:10.534" v="392" actId="1076"/>
          <ac:picMkLst>
            <pc:docMk/>
            <pc:sldMk cId="2917450683" sldId="281"/>
            <ac:picMk id="4" creationId="{64562C09-0DD6-43F9-93FB-9B83150FCB70}"/>
          </ac:picMkLst>
        </pc:picChg>
      </pc:sldChg>
      <pc:sldChg chg="del">
        <pc:chgData name="Michael Odermatt" userId="394bfef0-c92f-4849-a25f-f2e307e6d5bf" providerId="ADAL" clId="{2DD1533F-0559-49E0-93FC-26995D3CED9D}" dt="2021-09-19T07:23:28.304" v="2" actId="47"/>
        <pc:sldMkLst>
          <pc:docMk/>
          <pc:sldMk cId="1243862447" sldId="282"/>
        </pc:sldMkLst>
      </pc:sldChg>
      <pc:sldChg chg="addSp delSp modSp new mod">
        <pc:chgData name="Michael Odermatt" userId="394bfef0-c92f-4849-a25f-f2e307e6d5bf" providerId="ADAL" clId="{2DD1533F-0559-49E0-93FC-26995D3CED9D}" dt="2021-09-19T07:44:34.385" v="422" actId="26606"/>
        <pc:sldMkLst>
          <pc:docMk/>
          <pc:sldMk cId="3839430382" sldId="282"/>
        </pc:sldMkLst>
        <pc:spChg chg="mod">
          <ac:chgData name="Michael Odermatt" userId="394bfef0-c92f-4849-a25f-f2e307e6d5bf" providerId="ADAL" clId="{2DD1533F-0559-49E0-93FC-26995D3CED9D}" dt="2021-09-19T07:44:34.385" v="422" actId="26606"/>
          <ac:spMkLst>
            <pc:docMk/>
            <pc:sldMk cId="3839430382" sldId="282"/>
            <ac:spMk id="2" creationId="{28414587-9D17-463A-BBAA-91AB95C45266}"/>
          </ac:spMkLst>
        </pc:spChg>
        <pc:spChg chg="del">
          <ac:chgData name="Michael Odermatt" userId="394bfef0-c92f-4849-a25f-f2e307e6d5bf" providerId="ADAL" clId="{2DD1533F-0559-49E0-93FC-26995D3CED9D}" dt="2021-09-19T07:44:34.385" v="422" actId="26606"/>
          <ac:spMkLst>
            <pc:docMk/>
            <pc:sldMk cId="3839430382" sldId="282"/>
            <ac:spMk id="3" creationId="{8C8D74C0-4745-482D-A55E-13576433B44B}"/>
          </ac:spMkLst>
        </pc:spChg>
        <pc:picChg chg="add mod">
          <ac:chgData name="Michael Odermatt" userId="394bfef0-c92f-4849-a25f-f2e307e6d5bf" providerId="ADAL" clId="{2DD1533F-0559-49E0-93FC-26995D3CED9D}" dt="2021-09-19T07:44:34.385" v="422" actId="26606"/>
          <ac:picMkLst>
            <pc:docMk/>
            <pc:sldMk cId="3839430382" sldId="282"/>
            <ac:picMk id="2050" creationId="{C6800A79-D3A4-417D-BFA8-2AF3D04B7406}"/>
          </ac:picMkLst>
        </pc:picChg>
      </pc:sldChg>
      <pc:sldChg chg="del">
        <pc:chgData name="Michael Odermatt" userId="394bfef0-c92f-4849-a25f-f2e307e6d5bf" providerId="ADAL" clId="{2DD1533F-0559-49E0-93FC-26995D3CED9D}" dt="2021-09-19T07:23:28.735" v="3" actId="47"/>
        <pc:sldMkLst>
          <pc:docMk/>
          <pc:sldMk cId="893161920" sldId="283"/>
        </pc:sldMkLst>
      </pc:sldChg>
      <pc:sldChg chg="addSp modSp new mod">
        <pc:chgData name="Michael Odermatt" userId="394bfef0-c92f-4849-a25f-f2e307e6d5bf" providerId="ADAL" clId="{2DD1533F-0559-49E0-93FC-26995D3CED9D}" dt="2021-09-19T07:47:25.859" v="583" actId="20577"/>
        <pc:sldMkLst>
          <pc:docMk/>
          <pc:sldMk cId="3483976292" sldId="283"/>
        </pc:sldMkLst>
        <pc:spChg chg="mod">
          <ac:chgData name="Michael Odermatt" userId="394bfef0-c92f-4849-a25f-f2e307e6d5bf" providerId="ADAL" clId="{2DD1533F-0559-49E0-93FC-26995D3CED9D}" dt="2021-09-19T07:47:25.859" v="583" actId="20577"/>
          <ac:spMkLst>
            <pc:docMk/>
            <pc:sldMk cId="3483976292" sldId="283"/>
            <ac:spMk id="2" creationId="{D7C7834A-7E52-46E8-94E0-9935AFDDEC89}"/>
          </ac:spMkLst>
        </pc:spChg>
        <pc:spChg chg="mod">
          <ac:chgData name="Michael Odermatt" userId="394bfef0-c92f-4849-a25f-f2e307e6d5bf" providerId="ADAL" clId="{2DD1533F-0559-49E0-93FC-26995D3CED9D}" dt="2021-09-19T07:47:16.053" v="573" actId="20577"/>
          <ac:spMkLst>
            <pc:docMk/>
            <pc:sldMk cId="3483976292" sldId="283"/>
            <ac:spMk id="3" creationId="{5316FB60-44EF-47C3-BB8C-5DE13401C319}"/>
          </ac:spMkLst>
        </pc:spChg>
        <pc:grpChg chg="add mod">
          <ac:chgData name="Michael Odermatt" userId="394bfef0-c92f-4849-a25f-f2e307e6d5bf" providerId="ADAL" clId="{2DD1533F-0559-49E0-93FC-26995D3CED9D}" dt="2021-09-19T07:45:42.492" v="459" actId="1076"/>
          <ac:grpSpMkLst>
            <pc:docMk/>
            <pc:sldMk cId="3483976292" sldId="283"/>
            <ac:grpSpMk id="5" creationId="{855E923C-5703-4926-B123-C9F1E777C9D4}"/>
          </ac:grpSpMkLst>
        </pc:grpChg>
        <pc:picChg chg="add mod">
          <ac:chgData name="Michael Odermatt" userId="394bfef0-c92f-4849-a25f-f2e307e6d5bf" providerId="ADAL" clId="{2DD1533F-0559-49E0-93FC-26995D3CED9D}" dt="2021-09-19T07:45:36.616" v="457" actId="1076"/>
          <ac:picMkLst>
            <pc:docMk/>
            <pc:sldMk cId="3483976292" sldId="283"/>
            <ac:picMk id="4" creationId="{7609A4A7-698E-46E5-8430-4A19A80726AE}"/>
          </ac:picMkLst>
        </pc:picChg>
        <pc:picChg chg="add mod">
          <ac:chgData name="Michael Odermatt" userId="394bfef0-c92f-4849-a25f-f2e307e6d5bf" providerId="ADAL" clId="{2DD1533F-0559-49E0-93FC-26995D3CED9D}" dt="2021-09-19T07:45:40.325" v="458"/>
          <ac:picMkLst>
            <pc:docMk/>
            <pc:sldMk cId="3483976292" sldId="283"/>
            <ac:picMk id="6" creationId="{F5784789-68AE-4110-8E55-3550FD635EF0}"/>
          </ac:picMkLst>
        </pc:picChg>
        <pc:picChg chg="add mod">
          <ac:chgData name="Michael Odermatt" userId="394bfef0-c92f-4849-a25f-f2e307e6d5bf" providerId="ADAL" clId="{2DD1533F-0559-49E0-93FC-26995D3CED9D}" dt="2021-09-19T07:45:40.325" v="458"/>
          <ac:picMkLst>
            <pc:docMk/>
            <pc:sldMk cId="3483976292" sldId="283"/>
            <ac:picMk id="7" creationId="{21FA69FF-C598-489F-B255-7D66BCF0C1C7}"/>
          </ac:picMkLst>
        </pc:picChg>
        <pc:picChg chg="add mod">
          <ac:chgData name="Michael Odermatt" userId="394bfef0-c92f-4849-a25f-f2e307e6d5bf" providerId="ADAL" clId="{2DD1533F-0559-49E0-93FC-26995D3CED9D}" dt="2021-09-19T07:46:05.443" v="467" actId="1076"/>
          <ac:picMkLst>
            <pc:docMk/>
            <pc:sldMk cId="3483976292" sldId="283"/>
            <ac:picMk id="8" creationId="{65D041EA-0932-4F7C-BCF6-70435F149F9F}"/>
          </ac:picMkLst>
        </pc:picChg>
        <pc:picChg chg="add mod">
          <ac:chgData name="Michael Odermatt" userId="394bfef0-c92f-4849-a25f-f2e307e6d5bf" providerId="ADAL" clId="{2DD1533F-0559-49E0-93FC-26995D3CED9D}" dt="2021-09-19T07:46:07.283" v="468" actId="1076"/>
          <ac:picMkLst>
            <pc:docMk/>
            <pc:sldMk cId="3483976292" sldId="283"/>
            <ac:picMk id="9" creationId="{8612AD78-FF6A-4A9D-8F83-DBAC2B733708}"/>
          </ac:picMkLst>
        </pc:picChg>
        <pc:picChg chg="add mod">
          <ac:chgData name="Michael Odermatt" userId="394bfef0-c92f-4849-a25f-f2e307e6d5bf" providerId="ADAL" clId="{2DD1533F-0559-49E0-93FC-26995D3CED9D}" dt="2021-09-19T07:46:09.355" v="469" actId="1076"/>
          <ac:picMkLst>
            <pc:docMk/>
            <pc:sldMk cId="3483976292" sldId="283"/>
            <ac:picMk id="10" creationId="{6771D0D6-7744-47AD-AF8B-064F2594946E}"/>
          </ac:picMkLst>
        </pc:picChg>
      </pc:sldChg>
      <pc:sldChg chg="addSp delSp modSp new add del mod">
        <pc:chgData name="Michael Odermatt" userId="394bfef0-c92f-4849-a25f-f2e307e6d5bf" providerId="ADAL" clId="{2DD1533F-0559-49E0-93FC-26995D3CED9D}" dt="2021-09-19T08:13:51.369" v="678" actId="1076"/>
        <pc:sldMkLst>
          <pc:docMk/>
          <pc:sldMk cId="4052792706" sldId="284"/>
        </pc:sldMkLst>
        <pc:spChg chg="mod">
          <ac:chgData name="Michael Odermatt" userId="394bfef0-c92f-4849-a25f-f2e307e6d5bf" providerId="ADAL" clId="{2DD1533F-0559-49E0-93FC-26995D3CED9D}" dt="2021-09-19T08:03:23.570" v="646" actId="20577"/>
          <ac:spMkLst>
            <pc:docMk/>
            <pc:sldMk cId="4052792706" sldId="284"/>
            <ac:spMk id="2" creationId="{F8A03114-18D5-4D6A-9FD3-6C81B44A9C0B}"/>
          </ac:spMkLst>
        </pc:spChg>
        <pc:spChg chg="del">
          <ac:chgData name="Michael Odermatt" userId="394bfef0-c92f-4849-a25f-f2e307e6d5bf" providerId="ADAL" clId="{2DD1533F-0559-49E0-93FC-26995D3CED9D}" dt="2021-09-19T08:03:25.599" v="647"/>
          <ac:spMkLst>
            <pc:docMk/>
            <pc:sldMk cId="4052792706" sldId="284"/>
            <ac:spMk id="3" creationId="{238C088A-7E21-4740-AF30-FF0BE7A205BA}"/>
          </ac:spMkLst>
        </pc:spChg>
        <pc:spChg chg="add del mod">
          <ac:chgData name="Michael Odermatt" userId="394bfef0-c92f-4849-a25f-f2e307e6d5bf" providerId="ADAL" clId="{2DD1533F-0559-49E0-93FC-26995D3CED9D}" dt="2021-09-19T08:08:17.871" v="649"/>
          <ac:spMkLst>
            <pc:docMk/>
            <pc:sldMk cId="4052792706" sldId="284"/>
            <ac:spMk id="4" creationId="{769C2829-9F9F-4111-B510-E10BF9196893}"/>
          </ac:spMkLst>
        </pc:spChg>
        <pc:spChg chg="add del mod">
          <ac:chgData name="Michael Odermatt" userId="394bfef0-c92f-4849-a25f-f2e307e6d5bf" providerId="ADAL" clId="{2DD1533F-0559-49E0-93FC-26995D3CED9D}" dt="2021-09-19T08:08:59.778" v="653" actId="478"/>
          <ac:spMkLst>
            <pc:docMk/>
            <pc:sldMk cId="4052792706" sldId="284"/>
            <ac:spMk id="5" creationId="{711082D8-A712-44E7-A00B-3186E306D072}"/>
          </ac:spMkLst>
        </pc:spChg>
        <pc:picChg chg="add del mod">
          <ac:chgData name="Michael Odermatt" userId="394bfef0-c92f-4849-a25f-f2e307e6d5bf" providerId="ADAL" clId="{2DD1533F-0559-49E0-93FC-26995D3CED9D}" dt="2021-09-19T08:08:14.889" v="648" actId="478"/>
          <ac:picMkLst>
            <pc:docMk/>
            <pc:sldMk cId="4052792706" sldId="284"/>
            <ac:picMk id="4098" creationId="{F5ECE54E-5842-44F5-A6B3-EC13588379C1}"/>
          </ac:picMkLst>
        </pc:picChg>
        <pc:picChg chg="add del mod">
          <ac:chgData name="Michael Odermatt" userId="394bfef0-c92f-4849-a25f-f2e307e6d5bf" providerId="ADAL" clId="{2DD1533F-0559-49E0-93FC-26995D3CED9D}" dt="2021-09-19T08:08:29.249" v="650" actId="478"/>
          <ac:picMkLst>
            <pc:docMk/>
            <pc:sldMk cId="4052792706" sldId="284"/>
            <ac:picMk id="4100" creationId="{21783885-0DAA-4F31-BE4C-CD865F1BDA73}"/>
          </ac:picMkLst>
        </pc:picChg>
        <pc:picChg chg="add del mod">
          <ac:chgData name="Michael Odermatt" userId="394bfef0-c92f-4849-a25f-f2e307e6d5bf" providerId="ADAL" clId="{2DD1533F-0559-49E0-93FC-26995D3CED9D}" dt="2021-09-19T08:13:40.951" v="674" actId="478"/>
          <ac:picMkLst>
            <pc:docMk/>
            <pc:sldMk cId="4052792706" sldId="284"/>
            <ac:picMk id="4102" creationId="{49ABACD8-635D-4597-9325-D3E7BA91F558}"/>
          </ac:picMkLst>
        </pc:picChg>
        <pc:picChg chg="add mod">
          <ac:chgData name="Michael Odermatt" userId="394bfef0-c92f-4849-a25f-f2e307e6d5bf" providerId="ADAL" clId="{2DD1533F-0559-49E0-93FC-26995D3CED9D}" dt="2021-09-19T08:13:42.953" v="675" actId="1076"/>
          <ac:picMkLst>
            <pc:docMk/>
            <pc:sldMk cId="4052792706" sldId="284"/>
            <ac:picMk id="4104" creationId="{224A4908-4FF2-443B-AC0B-F5A410736AF3}"/>
          </ac:picMkLst>
        </pc:picChg>
        <pc:picChg chg="add mod">
          <ac:chgData name="Michael Odermatt" userId="394bfef0-c92f-4849-a25f-f2e307e6d5bf" providerId="ADAL" clId="{2DD1533F-0559-49E0-93FC-26995D3CED9D}" dt="2021-09-19T08:13:51.369" v="678" actId="1076"/>
          <ac:picMkLst>
            <pc:docMk/>
            <pc:sldMk cId="4052792706" sldId="284"/>
            <ac:picMk id="4106" creationId="{4B624A8D-9C95-4A1F-ACCD-F31D9A264FD8}"/>
          </ac:picMkLst>
        </pc:picChg>
      </pc:sldChg>
      <pc:sldChg chg="addSp delSp modSp new mod modClrScheme chgLayout">
        <pc:chgData name="Michael Odermatt" userId="394bfef0-c92f-4849-a25f-f2e307e6d5bf" providerId="ADAL" clId="{2DD1533F-0559-49E0-93FC-26995D3CED9D}" dt="2021-09-19T08:12:16.367" v="671" actId="1076"/>
        <pc:sldMkLst>
          <pc:docMk/>
          <pc:sldMk cId="692035364" sldId="285"/>
        </pc:sldMkLst>
        <pc:spChg chg="add del">
          <ac:chgData name="Michael Odermatt" userId="394bfef0-c92f-4849-a25f-f2e307e6d5bf" providerId="ADAL" clId="{2DD1533F-0559-49E0-93FC-26995D3CED9D}" dt="2021-09-19T08:10:23.738" v="659" actId="26606"/>
          <ac:spMkLst>
            <pc:docMk/>
            <pc:sldMk cId="692035364" sldId="285"/>
            <ac:spMk id="2" creationId="{B7FAA95C-DCB4-4F02-AB0D-EF5DE1745ABE}"/>
          </ac:spMkLst>
        </pc:spChg>
        <pc:spChg chg="del">
          <ac:chgData name="Michael Odermatt" userId="394bfef0-c92f-4849-a25f-f2e307e6d5bf" providerId="ADAL" clId="{2DD1533F-0559-49E0-93FC-26995D3CED9D}" dt="2021-09-19T08:10:16.913" v="656"/>
          <ac:spMkLst>
            <pc:docMk/>
            <pc:sldMk cId="692035364" sldId="285"/>
            <ac:spMk id="3" creationId="{B57A06D5-3A93-45FB-91E2-E6FB35ADE8DF}"/>
          </ac:spMkLst>
        </pc:spChg>
        <pc:spChg chg="add del mod">
          <ac:chgData name="Michael Odermatt" userId="394bfef0-c92f-4849-a25f-f2e307e6d5bf" providerId="ADAL" clId="{2DD1533F-0559-49E0-93FC-26995D3CED9D}" dt="2021-09-19T08:11:45.874" v="664" actId="478"/>
          <ac:spMkLst>
            <pc:docMk/>
            <pc:sldMk cId="692035364" sldId="285"/>
            <ac:spMk id="5" creationId="{3B5A441D-8DDF-40E0-A06F-CF1E224400A5}"/>
          </ac:spMkLst>
        </pc:spChg>
        <pc:spChg chg="add mod">
          <ac:chgData name="Michael Odermatt" userId="394bfef0-c92f-4849-a25f-f2e307e6d5bf" providerId="ADAL" clId="{2DD1533F-0559-49E0-93FC-26995D3CED9D}" dt="2021-09-19T08:11:47.648" v="666" actId="478"/>
          <ac:spMkLst>
            <pc:docMk/>
            <pc:sldMk cId="692035364" sldId="285"/>
            <ac:spMk id="7" creationId="{F800C893-1247-4979-9FC5-5799EE2BB768}"/>
          </ac:spMkLst>
        </pc:spChg>
        <pc:spChg chg="add del">
          <ac:chgData name="Michael Odermatt" userId="394bfef0-c92f-4849-a25f-f2e307e6d5bf" providerId="ADAL" clId="{2DD1533F-0559-49E0-93FC-26995D3CED9D}" dt="2021-09-19T08:10:23.734" v="658" actId="26606"/>
          <ac:spMkLst>
            <pc:docMk/>
            <pc:sldMk cId="692035364" sldId="285"/>
            <ac:spMk id="71" creationId="{80AB3F2E-2053-4874-81DD-2633846BDFAA}"/>
          </ac:spMkLst>
        </pc:spChg>
        <pc:spChg chg="add del mod">
          <ac:chgData name="Michael Odermatt" userId="394bfef0-c92f-4849-a25f-f2e307e6d5bf" providerId="ADAL" clId="{2DD1533F-0559-49E0-93FC-26995D3CED9D}" dt="2021-09-19T08:11:53.665" v="669" actId="478"/>
          <ac:spMkLst>
            <pc:docMk/>
            <pc:sldMk cId="692035364" sldId="285"/>
            <ac:spMk id="73" creationId="{05118A73-9701-43F5-9BFE-70906EBDDF96}"/>
          </ac:spMkLst>
        </pc:spChg>
        <pc:spChg chg="add del mod">
          <ac:chgData name="Michael Odermatt" userId="394bfef0-c92f-4849-a25f-f2e307e6d5bf" providerId="ADAL" clId="{2DD1533F-0559-49E0-93FC-26995D3CED9D}" dt="2021-09-19T08:12:13.361" v="670" actId="478"/>
          <ac:spMkLst>
            <pc:docMk/>
            <pc:sldMk cId="692035364" sldId="285"/>
            <ac:spMk id="5124" creationId="{749109DE-6649-4BBF-A37A-1ECCD3C358A8}"/>
          </ac:spMkLst>
        </pc:spChg>
        <pc:picChg chg="add del">
          <ac:chgData name="Michael Odermatt" userId="394bfef0-c92f-4849-a25f-f2e307e6d5bf" providerId="ADAL" clId="{2DD1533F-0559-49E0-93FC-26995D3CED9D}" dt="2021-09-19T08:11:46.422" v="665"/>
          <ac:picMkLst>
            <pc:docMk/>
            <pc:sldMk cId="692035364" sldId="285"/>
            <ac:picMk id="4" creationId="{E7D21CAC-8D72-4C76-BEB1-9DB9F7D169B5}"/>
          </ac:picMkLst>
        </pc:picChg>
        <pc:picChg chg="add del mod">
          <ac:chgData name="Michael Odermatt" userId="394bfef0-c92f-4849-a25f-f2e307e6d5bf" providerId="ADAL" clId="{2DD1533F-0559-49E0-93FC-26995D3CED9D}" dt="2021-09-19T08:11:47.648" v="666" actId="478"/>
          <ac:picMkLst>
            <pc:docMk/>
            <pc:sldMk cId="692035364" sldId="285"/>
            <ac:picMk id="5122" creationId="{569A7684-23C6-4C02-A5FB-AEF7FC6198D4}"/>
          </ac:picMkLst>
        </pc:picChg>
        <pc:picChg chg="add mod">
          <ac:chgData name="Michael Odermatt" userId="394bfef0-c92f-4849-a25f-f2e307e6d5bf" providerId="ADAL" clId="{2DD1533F-0559-49E0-93FC-26995D3CED9D}" dt="2021-09-19T08:12:16.367" v="671" actId="1076"/>
          <ac:picMkLst>
            <pc:docMk/>
            <pc:sldMk cId="692035364" sldId="285"/>
            <ac:picMk id="5126" creationId="{176C250D-C16E-474F-8E8C-D2CBB3079243}"/>
          </ac:picMkLst>
        </pc:picChg>
      </pc:sldChg>
      <pc:sldChg chg="addSp modSp new del">
        <pc:chgData name="Michael Odermatt" userId="394bfef0-c92f-4849-a25f-f2e307e6d5bf" providerId="ADAL" clId="{2DD1533F-0559-49E0-93FC-26995D3CED9D}" dt="2021-09-19T08:01:07.273" v="596" actId="47"/>
        <pc:sldMkLst>
          <pc:docMk/>
          <pc:sldMk cId="2080190399" sldId="285"/>
        </pc:sldMkLst>
        <pc:graphicFrameChg chg="add mod">
          <ac:chgData name="Michael Odermatt" userId="394bfef0-c92f-4849-a25f-f2e307e6d5bf" providerId="ADAL" clId="{2DD1533F-0559-49E0-93FC-26995D3CED9D}" dt="2021-09-19T08:01:05.379" v="595" actId="14100"/>
          <ac:graphicFrameMkLst>
            <pc:docMk/>
            <pc:sldMk cId="2080190399" sldId="285"/>
            <ac:graphicFrameMk id="2" creationId="{3F0EE1D6-B152-4AD8-8486-9A7ACCFAA4CC}"/>
          </ac:graphicFrameMkLst>
        </pc:graphicFrameChg>
        <pc:picChg chg="add mod">
          <ac:chgData name="Michael Odermatt" userId="394bfef0-c92f-4849-a25f-f2e307e6d5bf" providerId="ADAL" clId="{2DD1533F-0559-49E0-93FC-26995D3CED9D}" dt="2021-09-19T08:01:05.379" v="595" actId="14100"/>
          <ac:picMkLst>
            <pc:docMk/>
            <pc:sldMk cId="2080190399" sldId="285"/>
            <ac:picMk id="3073" creationId="{7831E135-0BDD-4FC8-B765-C4BCFB1081AD}"/>
          </ac:picMkLst>
        </pc:picChg>
        <pc:picChg chg="add mod">
          <ac:chgData name="Michael Odermatt" userId="394bfef0-c92f-4849-a25f-f2e307e6d5bf" providerId="ADAL" clId="{2DD1533F-0559-49E0-93FC-26995D3CED9D}" dt="2021-09-19T08:01:05.379" v="595" actId="14100"/>
          <ac:picMkLst>
            <pc:docMk/>
            <pc:sldMk cId="2080190399" sldId="285"/>
            <ac:picMk id="3074" creationId="{F15CEFE5-995B-431E-803E-0D6B958B39BB}"/>
          </ac:picMkLst>
        </pc:picChg>
        <pc:picChg chg="add mod">
          <ac:chgData name="Michael Odermatt" userId="394bfef0-c92f-4849-a25f-f2e307e6d5bf" providerId="ADAL" clId="{2DD1533F-0559-49E0-93FC-26995D3CED9D}" dt="2021-09-19T08:01:05.379" v="595" actId="14100"/>
          <ac:picMkLst>
            <pc:docMk/>
            <pc:sldMk cId="2080190399" sldId="285"/>
            <ac:picMk id="3075" creationId="{1C5ECC40-71C6-40DB-9E0A-BE26B70E3CF5}"/>
          </ac:picMkLst>
        </pc:picChg>
        <pc:picChg chg="add mod">
          <ac:chgData name="Michael Odermatt" userId="394bfef0-c92f-4849-a25f-f2e307e6d5bf" providerId="ADAL" clId="{2DD1533F-0559-49E0-93FC-26995D3CED9D}" dt="2021-09-19T08:01:05.379" v="595" actId="14100"/>
          <ac:picMkLst>
            <pc:docMk/>
            <pc:sldMk cId="2080190399" sldId="285"/>
            <ac:picMk id="3076" creationId="{2A6BDCC7-7ED6-470C-BD37-E06C92122B6B}"/>
          </ac:picMkLst>
        </pc:picChg>
        <pc:picChg chg="add mod">
          <ac:chgData name="Michael Odermatt" userId="394bfef0-c92f-4849-a25f-f2e307e6d5bf" providerId="ADAL" clId="{2DD1533F-0559-49E0-93FC-26995D3CED9D}" dt="2021-09-19T08:01:05.379" v="595" actId="14100"/>
          <ac:picMkLst>
            <pc:docMk/>
            <pc:sldMk cId="2080190399" sldId="285"/>
            <ac:picMk id="3077" creationId="{D58FCC67-654D-41EC-85B0-6DD3BD995C6B}"/>
          </ac:picMkLst>
        </pc:picChg>
        <pc:picChg chg="add mod">
          <ac:chgData name="Michael Odermatt" userId="394bfef0-c92f-4849-a25f-f2e307e6d5bf" providerId="ADAL" clId="{2DD1533F-0559-49E0-93FC-26995D3CED9D}" dt="2021-09-19T08:01:05.379" v="595" actId="14100"/>
          <ac:picMkLst>
            <pc:docMk/>
            <pc:sldMk cId="2080190399" sldId="285"/>
            <ac:picMk id="3078" creationId="{C29565E2-6C3C-426D-A910-45F9ED233525}"/>
          </ac:picMkLst>
        </pc:picChg>
        <pc:picChg chg="add mod">
          <ac:chgData name="Michael Odermatt" userId="394bfef0-c92f-4849-a25f-f2e307e6d5bf" providerId="ADAL" clId="{2DD1533F-0559-49E0-93FC-26995D3CED9D}" dt="2021-09-19T08:01:05.379" v="595" actId="14100"/>
          <ac:picMkLst>
            <pc:docMk/>
            <pc:sldMk cId="2080190399" sldId="285"/>
            <ac:picMk id="3079" creationId="{315A62C0-3179-431D-8B5C-3D819684D4E0}"/>
          </ac:picMkLst>
        </pc:picChg>
      </pc:sldChg>
      <pc:sldChg chg="addSp modSp new mod">
        <pc:chgData name="Michael Odermatt" userId="394bfef0-c92f-4849-a25f-f2e307e6d5bf" providerId="ADAL" clId="{2DD1533F-0559-49E0-93FC-26995D3CED9D}" dt="2021-09-19T08:15:48.231" v="712" actId="1076"/>
        <pc:sldMkLst>
          <pc:docMk/>
          <pc:sldMk cId="708691313" sldId="286"/>
        </pc:sldMkLst>
        <pc:spChg chg="mod">
          <ac:chgData name="Michael Odermatt" userId="394bfef0-c92f-4849-a25f-f2e307e6d5bf" providerId="ADAL" clId="{2DD1533F-0559-49E0-93FC-26995D3CED9D}" dt="2021-09-19T08:15:10.758" v="709" actId="20577"/>
          <ac:spMkLst>
            <pc:docMk/>
            <pc:sldMk cId="708691313" sldId="286"/>
            <ac:spMk id="2" creationId="{E43F90DD-0BE4-4D10-88CA-7329AD040B12}"/>
          </ac:spMkLst>
        </pc:spChg>
        <pc:picChg chg="add mod">
          <ac:chgData name="Michael Odermatt" userId="394bfef0-c92f-4849-a25f-f2e307e6d5bf" providerId="ADAL" clId="{2DD1533F-0559-49E0-93FC-26995D3CED9D}" dt="2021-09-19T08:15:48.231" v="712" actId="1076"/>
          <ac:picMkLst>
            <pc:docMk/>
            <pc:sldMk cId="708691313" sldId="286"/>
            <ac:picMk id="6146" creationId="{BC978336-0E1C-4D01-A63A-74CD5BDCE7F5}"/>
          </ac:picMkLst>
        </pc:picChg>
      </pc:sldChg>
      <pc:sldChg chg="addSp delSp modSp new mod modAnim">
        <pc:chgData name="Michael Odermatt" userId="394bfef0-c92f-4849-a25f-f2e307e6d5bf" providerId="ADAL" clId="{2DD1533F-0559-49E0-93FC-26995D3CED9D}" dt="2021-09-19T08:18:53.014" v="751" actId="20577"/>
        <pc:sldMkLst>
          <pc:docMk/>
          <pc:sldMk cId="799042521" sldId="287"/>
        </pc:sldMkLst>
        <pc:spChg chg="mod">
          <ac:chgData name="Michael Odermatt" userId="394bfef0-c92f-4849-a25f-f2e307e6d5bf" providerId="ADAL" clId="{2DD1533F-0559-49E0-93FC-26995D3CED9D}" dt="2021-09-19T08:18:53.014" v="751" actId="20577"/>
          <ac:spMkLst>
            <pc:docMk/>
            <pc:sldMk cId="799042521" sldId="287"/>
            <ac:spMk id="2" creationId="{D9A8A99D-AB6F-43B0-9DE2-E43201F08933}"/>
          </ac:spMkLst>
        </pc:spChg>
        <pc:spChg chg="del">
          <ac:chgData name="Michael Odermatt" userId="394bfef0-c92f-4849-a25f-f2e307e6d5bf" providerId="ADAL" clId="{2DD1533F-0559-49E0-93FC-26995D3CED9D}" dt="2021-09-19T08:18:40.826" v="714"/>
          <ac:spMkLst>
            <pc:docMk/>
            <pc:sldMk cId="799042521" sldId="287"/>
            <ac:spMk id="3" creationId="{8D0EB788-9F0D-449A-981E-E5A418103897}"/>
          </ac:spMkLst>
        </pc:spChg>
        <pc:picChg chg="add mod">
          <ac:chgData name="Michael Odermatt" userId="394bfef0-c92f-4849-a25f-f2e307e6d5bf" providerId="ADAL" clId="{2DD1533F-0559-49E0-93FC-26995D3CED9D}" dt="2021-09-19T08:18:40.826" v="714"/>
          <ac:picMkLst>
            <pc:docMk/>
            <pc:sldMk cId="799042521" sldId="287"/>
            <ac:picMk id="4" creationId="{6F05EAD7-3A12-4AD2-A271-52493808BA37}"/>
          </ac:picMkLst>
        </pc:picChg>
      </pc:sldChg>
      <pc:sldChg chg="addSp delSp modSp new mod modClrScheme chgLayout">
        <pc:chgData name="Michael Odermatt" userId="394bfef0-c92f-4849-a25f-f2e307e6d5bf" providerId="ADAL" clId="{2DD1533F-0559-49E0-93FC-26995D3CED9D}" dt="2021-09-19T08:22:20.662" v="809" actId="20577"/>
        <pc:sldMkLst>
          <pc:docMk/>
          <pc:sldMk cId="3805467343" sldId="288"/>
        </pc:sldMkLst>
        <pc:spChg chg="del mod">
          <ac:chgData name="Michael Odermatt" userId="394bfef0-c92f-4849-a25f-f2e307e6d5bf" providerId="ADAL" clId="{2DD1533F-0559-49E0-93FC-26995D3CED9D}" dt="2021-09-19T08:22:06.080" v="792" actId="478"/>
          <ac:spMkLst>
            <pc:docMk/>
            <pc:sldMk cId="3805467343" sldId="288"/>
            <ac:spMk id="2" creationId="{2F7F8725-14FF-445B-97A6-261E4BA600E4}"/>
          </ac:spMkLst>
        </pc:spChg>
        <pc:spChg chg="add del">
          <ac:chgData name="Michael Odermatt" userId="394bfef0-c92f-4849-a25f-f2e307e6d5bf" providerId="ADAL" clId="{2DD1533F-0559-49E0-93FC-26995D3CED9D}" dt="2021-09-19T08:21:30.766" v="786" actId="26606"/>
          <ac:spMkLst>
            <pc:docMk/>
            <pc:sldMk cId="3805467343" sldId="288"/>
            <ac:spMk id="3" creationId="{EE4C916E-23FA-46BC-A356-C40F4D04BB68}"/>
          </ac:spMkLst>
        </pc:spChg>
        <pc:spChg chg="add del mod">
          <ac:chgData name="Michael Odermatt" userId="394bfef0-c92f-4849-a25f-f2e307e6d5bf" providerId="ADAL" clId="{2DD1533F-0559-49E0-93FC-26995D3CED9D}" dt="2021-09-19T08:22:14.762" v="794" actId="26606"/>
          <ac:spMkLst>
            <pc:docMk/>
            <pc:sldMk cId="3805467343" sldId="288"/>
            <ac:spMk id="5" creationId="{C0DF3EC4-4D14-406A-AFF2-2FB0C1957A34}"/>
          </ac:spMkLst>
        </pc:spChg>
        <pc:spChg chg="add del mod">
          <ac:chgData name="Michael Odermatt" userId="394bfef0-c92f-4849-a25f-f2e307e6d5bf" providerId="ADAL" clId="{2DD1533F-0559-49E0-93FC-26995D3CED9D}" dt="2021-09-19T08:21:27.655" v="783" actId="26606"/>
          <ac:spMkLst>
            <pc:docMk/>
            <pc:sldMk cId="3805467343" sldId="288"/>
            <ac:spMk id="71" creationId="{5862E050-7A04-4476-95CD-96CE466E20DF}"/>
          </ac:spMkLst>
        </pc:spChg>
        <pc:spChg chg="add mod">
          <ac:chgData name="Michael Odermatt" userId="394bfef0-c92f-4849-a25f-f2e307e6d5bf" providerId="ADAL" clId="{2DD1533F-0559-49E0-93FC-26995D3CED9D}" dt="2021-09-19T08:22:20.662" v="809" actId="20577"/>
          <ac:spMkLst>
            <pc:docMk/>
            <pc:sldMk cId="3805467343" sldId="288"/>
            <ac:spMk id="77" creationId="{98F1ADC4-A6D0-4182-9EDC-27D799EBC841}"/>
          </ac:spMkLst>
        </pc:spChg>
        <pc:spChg chg="add del mod">
          <ac:chgData name="Michael Odermatt" userId="394bfef0-c92f-4849-a25f-f2e307e6d5bf" providerId="ADAL" clId="{2DD1533F-0559-49E0-93FC-26995D3CED9D}" dt="2021-09-19T08:21:30.765" v="785" actId="26606"/>
          <ac:spMkLst>
            <pc:docMk/>
            <pc:sldMk cId="3805467343" sldId="288"/>
            <ac:spMk id="1028" creationId="{D69664AF-624F-49D6-8709-1EBA7B9E410C}"/>
          </ac:spMkLst>
        </pc:spChg>
        <pc:picChg chg="add del mod">
          <ac:chgData name="Michael Odermatt" userId="394bfef0-c92f-4849-a25f-f2e307e6d5bf" providerId="ADAL" clId="{2DD1533F-0559-49E0-93FC-26995D3CED9D}" dt="2021-09-19T08:21:50.526" v="790"/>
          <ac:picMkLst>
            <pc:docMk/>
            <pc:sldMk cId="3805467343" sldId="288"/>
            <ac:picMk id="4" creationId="{23A6628D-67B1-4BE7-B033-3CB23CADDB2C}"/>
          </ac:picMkLst>
        </pc:picChg>
        <pc:picChg chg="add del mod">
          <ac:chgData name="Michael Odermatt" userId="394bfef0-c92f-4849-a25f-f2e307e6d5bf" providerId="ADAL" clId="{2DD1533F-0559-49E0-93FC-26995D3CED9D}" dt="2021-09-19T08:22:06.080" v="792" actId="478"/>
          <ac:picMkLst>
            <pc:docMk/>
            <pc:sldMk cId="3805467343" sldId="288"/>
            <ac:picMk id="1026" creationId="{10FC6D3E-74C1-43C3-8686-1C10A44E02DD}"/>
          </ac:picMkLst>
        </pc:picChg>
        <pc:picChg chg="add del">
          <ac:chgData name="Michael Odermatt" userId="394bfef0-c92f-4849-a25f-f2e307e6d5bf" providerId="ADAL" clId="{2DD1533F-0559-49E0-93FC-26995D3CED9D}" dt="2021-09-19T08:22:06.080" v="792" actId="478"/>
          <ac:picMkLst>
            <pc:docMk/>
            <pc:sldMk cId="3805467343" sldId="288"/>
            <ac:picMk id="1030" creationId="{CDFFDD7D-36A5-4B59-B6D5-A718A9743DAB}"/>
          </ac:picMkLst>
        </pc:picChg>
        <pc:picChg chg="add mod">
          <ac:chgData name="Michael Odermatt" userId="394bfef0-c92f-4849-a25f-f2e307e6d5bf" providerId="ADAL" clId="{2DD1533F-0559-49E0-93FC-26995D3CED9D}" dt="2021-09-19T08:22:14.762" v="794" actId="26606"/>
          <ac:picMkLst>
            <pc:docMk/>
            <pc:sldMk cId="3805467343" sldId="288"/>
            <ac:picMk id="1032" creationId="{6D2961C1-45C4-48E3-8DA2-43612BA3D683}"/>
          </ac:picMkLst>
        </pc:picChg>
      </pc:sldChg>
      <pc:sldMasterChg chg="delSldLayout">
        <pc:chgData name="Michael Odermatt" userId="394bfef0-c92f-4849-a25f-f2e307e6d5bf" providerId="ADAL" clId="{2DD1533F-0559-49E0-93FC-26995D3CED9D}" dt="2021-09-19T08:01:07.273" v="596" actId="47"/>
        <pc:sldMasterMkLst>
          <pc:docMk/>
          <pc:sldMasterMk cId="0" sldId="2147483648"/>
        </pc:sldMasterMkLst>
        <pc:sldLayoutChg chg="del">
          <pc:chgData name="Michael Odermatt" userId="394bfef0-c92f-4849-a25f-f2e307e6d5bf" providerId="ADAL" clId="{2DD1533F-0559-49E0-93FC-26995D3CED9D}" dt="2021-09-19T08:01:07.273" v="596" actId="47"/>
          <pc:sldLayoutMkLst>
            <pc:docMk/>
            <pc:sldMasterMk cId="0" sldId="2147483648"/>
            <pc:sldLayoutMk cId="764636685" sldId="214748371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347" cy="496491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1344" y="1"/>
            <a:ext cx="2946347" cy="496491"/>
          </a:xfrm>
          <a:prstGeom prst="rect">
            <a:avLst/>
          </a:prstGeom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212C7A-6D89-4EC3-8E3F-81748B8B474C}" type="datetime1">
              <a:rPr lang="de-DE"/>
              <a:pPr>
                <a:defRPr/>
              </a:pPr>
              <a:t>14.09.22</a:t>
            </a:fld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31599"/>
            <a:ext cx="2946347" cy="496491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1344" y="9431599"/>
            <a:ext cx="2946347" cy="496491"/>
          </a:xfrm>
          <a:prstGeom prst="rect">
            <a:avLst/>
          </a:prstGeom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1D19A8-C37D-4842-B507-AF08A3C1C7DC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8470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347" cy="496491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1344" y="1"/>
            <a:ext cx="2946347" cy="496491"/>
          </a:xfrm>
          <a:prstGeom prst="rect">
            <a:avLst/>
          </a:prstGeom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6D7EA0E-075F-4B21-A835-E8CAEA3E5EC3}" type="datetime1">
              <a:rPr lang="de-DE"/>
              <a:pPr>
                <a:defRPr/>
              </a:pPr>
              <a:t>14.09.22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pPr lvl="0"/>
            <a:endParaRPr lang="de-CH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1599"/>
            <a:ext cx="2946347" cy="496491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1344" y="9431599"/>
            <a:ext cx="2946347" cy="496491"/>
          </a:xfrm>
          <a:prstGeom prst="rect">
            <a:avLst/>
          </a:prstGeom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CCCB350-A032-44F6-81FE-87E611EC75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08415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Hin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3661" y="228600"/>
            <a:ext cx="106227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2" y="1714488"/>
            <a:ext cx="8224838" cy="100540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spcAft>
                <a:spcPts val="0"/>
              </a:spcAft>
              <a:defRPr sz="400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263" y="3429000"/>
            <a:ext cx="8226426" cy="33855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90000"/>
              </a:lnSpc>
              <a:buNone/>
              <a:defRPr>
                <a:solidFill>
                  <a:srgbClr val="000000"/>
                </a:solidFill>
                <a:latin typeface="Calibri"/>
                <a:ea typeface="Verdana" pitchFamily="34" charset="0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361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3" y="937445"/>
            <a:ext cx="8224837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30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49263" y="1628774"/>
            <a:ext cx="8224837" cy="4608513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90000"/>
              </a:lnSpc>
              <a:spcBef>
                <a:spcPts val="500"/>
              </a:spcBef>
              <a:buClrTx/>
              <a:buSzPct val="70000"/>
              <a:buFont typeface="Wingdings" charset="2"/>
              <a:buChar char="§"/>
              <a:defRPr sz="2400">
                <a:latin typeface="Calibri"/>
                <a:ea typeface="Verdana" pitchFamily="34" charset="0"/>
                <a:cs typeface="Calibri"/>
              </a:defRPr>
            </a:lvl1pPr>
            <a:lvl2pPr marL="576000" indent="-180000">
              <a:lnSpc>
                <a:spcPct val="90000"/>
              </a:lnSpc>
              <a:spcBef>
                <a:spcPts val="480"/>
              </a:spcBef>
              <a:buClrTx/>
              <a:buSzPct val="70000"/>
              <a:buFont typeface="Wingdings" charset="2"/>
              <a:buChar char="§"/>
              <a:defRPr sz="2000">
                <a:latin typeface="Calibri"/>
                <a:ea typeface="Verdana" pitchFamily="34" charset="0"/>
                <a:cs typeface="Calibri"/>
              </a:defRPr>
            </a:lvl2pPr>
            <a:lvl3pPr marL="936000" indent="-144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1600" baseline="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ClrTx/>
              <a:buFont typeface="Arial" pitchFamily="34" charset="0"/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>
              <a:buClrTx/>
              <a:buFont typeface="Arial" pitchFamily="34" charset="0"/>
              <a:buNone/>
              <a:defRPr sz="140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204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9262" y="936000"/>
            <a:ext cx="8224838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30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628774"/>
            <a:ext cx="4043362" cy="4608513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90000"/>
              </a:lnSpc>
              <a:spcBef>
                <a:spcPts val="500"/>
              </a:spcBef>
              <a:buClrTx/>
              <a:buSzPct val="70000"/>
              <a:buFont typeface="Wingdings" charset="2"/>
              <a:buChar char="§"/>
              <a:defRPr sz="2400">
                <a:solidFill>
                  <a:srgbClr val="000000"/>
                </a:solidFill>
                <a:latin typeface="Calibri"/>
                <a:ea typeface="Verdana" pitchFamily="34" charset="0"/>
                <a:cs typeface="Calibri"/>
              </a:defRPr>
            </a:lvl1pPr>
            <a:lvl2pPr marL="576000" indent="-180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2000">
                <a:latin typeface="Calibri"/>
                <a:ea typeface="Verdana" pitchFamily="34" charset="0"/>
                <a:cs typeface="Calibri"/>
              </a:defRPr>
            </a:lvl2pPr>
            <a:lvl3pPr marL="936000" indent="-144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1600">
                <a:latin typeface="Calibri"/>
                <a:ea typeface="Verdana" pitchFamily="34" charset="0"/>
                <a:cs typeface="Calibri"/>
              </a:defRPr>
            </a:lvl3pPr>
            <a:lvl4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>
              <a:buClrTx/>
              <a:buFont typeface="Arial" pitchFamily="34" charset="0"/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0"/>
          </p:nvPr>
        </p:nvSpPr>
        <p:spPr>
          <a:xfrm>
            <a:off x="4632326" y="1628775"/>
            <a:ext cx="4043362" cy="4608513"/>
          </a:xfrm>
          <a:prstGeom prst="rect">
            <a:avLst/>
          </a:prstGeom>
        </p:spPr>
        <p:txBody>
          <a:bodyPr lIns="0" tIns="0" rIns="0" bIns="0"/>
          <a:lstStyle>
            <a:lvl1pPr marL="288000" indent="-288000">
              <a:lnSpc>
                <a:spcPct val="90000"/>
              </a:lnSpc>
              <a:spcBef>
                <a:spcPts val="500"/>
              </a:spcBef>
              <a:buClrTx/>
              <a:buSzPct val="70000"/>
              <a:buFont typeface="Wingdings" charset="2"/>
              <a:buChar char="§"/>
              <a:defRPr sz="2400">
                <a:latin typeface="Calibri"/>
                <a:ea typeface="Verdana" pitchFamily="34" charset="0"/>
                <a:cs typeface="Calibri"/>
              </a:defRPr>
            </a:lvl1pPr>
            <a:lvl2pPr marL="576000" indent="-180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2000" baseline="0">
                <a:latin typeface="+mj-lt"/>
                <a:ea typeface="Verdana" pitchFamily="34" charset="0"/>
                <a:cs typeface="Verdana" pitchFamily="34" charset="0"/>
              </a:defRPr>
            </a:lvl2pPr>
            <a:lvl3pPr marL="936000" indent="-144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1600" baseline="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ClrTx/>
              <a:buFont typeface="Arial" pitchFamily="34" charset="0"/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>
              <a:buClrTx/>
              <a:buFont typeface="Arial" pitchFamily="34" charset="0"/>
              <a:buNone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97360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936000"/>
            <a:ext cx="8216900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90000"/>
              </a:lnSpc>
              <a:defRPr sz="30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3828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936000"/>
            <a:ext cx="3008313" cy="1000132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90000"/>
              </a:lnSpc>
              <a:defRPr sz="30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81075"/>
            <a:ext cx="5100638" cy="5089545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90000"/>
              </a:lnSpc>
              <a:spcBef>
                <a:spcPts val="500"/>
              </a:spcBef>
              <a:buClrTx/>
              <a:buSzPct val="70000"/>
              <a:buFont typeface="Wingdings" charset="2"/>
              <a:buChar char="§"/>
              <a:defRPr sz="2400">
                <a:latin typeface="Calibri"/>
                <a:ea typeface="Verdana" pitchFamily="34" charset="0"/>
                <a:cs typeface="Calibri"/>
              </a:defRPr>
            </a:lvl1pPr>
            <a:lvl2pPr marL="576000" indent="-180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2000" baseline="0">
                <a:latin typeface="+mn-lt"/>
              </a:defRPr>
            </a:lvl2pPr>
            <a:lvl3pPr marL="936000" indent="-144000">
              <a:lnSpc>
                <a:spcPct val="90000"/>
              </a:lnSpc>
              <a:buClrTx/>
              <a:buSzPct val="70000"/>
              <a:buFont typeface="Wingdings" charset="2"/>
              <a:buChar char="§"/>
              <a:defRPr sz="1600" baseline="0">
                <a:latin typeface="+mn-lt"/>
              </a:defRPr>
            </a:lvl3pPr>
            <a:lvl4pPr>
              <a:buClrTx/>
              <a:buFont typeface="Arial" pitchFamily="34" charset="0"/>
              <a:buChar char="•"/>
              <a:defRPr sz="1400"/>
            </a:lvl4pPr>
            <a:lvl5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6pPr>
            <a:lvl7pPr>
              <a:buClrTx/>
              <a:buFont typeface="Arial" pitchFamily="34" charset="0"/>
              <a:buChar char="•"/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7pPr>
            <a:lvl8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8pPr>
            <a:lvl9pPr>
              <a:defRPr sz="1400">
                <a:latin typeface="Verdana" pitchFamily="34" charset="0"/>
                <a:ea typeface="Verdana" pitchFamily="34" charset="0"/>
                <a:cs typeface="Verdana" pitchFamily="34" charset="0"/>
              </a:defRPr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3008313" cy="33274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ClrTx/>
              <a:buFontTx/>
              <a:buNone/>
              <a:defRPr sz="2000">
                <a:latin typeface="Calibri"/>
                <a:ea typeface="Verdana" pitchFamily="34" charset="0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568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699020"/>
            <a:ext cx="5486400" cy="83869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l">
              <a:lnSpc>
                <a:spcPct val="90000"/>
              </a:lnSpc>
              <a:defRPr sz="30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81075"/>
            <a:ext cx="5486400" cy="364491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500"/>
              </a:lnSpc>
              <a:spcBef>
                <a:spcPts val="0"/>
              </a:spcBef>
              <a:buNone/>
              <a:defRPr sz="3000">
                <a:latin typeface="Calibri"/>
                <a:cs typeface="Calibri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56239"/>
            <a:ext cx="5486400" cy="8810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None/>
              <a:defRPr sz="1600">
                <a:latin typeface="Calibri"/>
                <a:ea typeface="Verdana" pitchFamily="34" charset="0"/>
                <a:cs typeface="Calibri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915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/>
        </p:nvCxnSpPr>
        <p:spPr>
          <a:xfrm>
            <a:off x="452438" y="6392863"/>
            <a:ext cx="8224837" cy="1587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5505450" y="6477000"/>
            <a:ext cx="3168650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CH" sz="800" dirty="0">
                <a:solidFill>
                  <a:srgbClr val="595959"/>
                </a:solidFill>
                <a:latin typeface="Calibri" charset="0"/>
                <a:cs typeface="Calibri" charset="0"/>
              </a:rPr>
              <a:t>© </a:t>
            </a:r>
            <a:r>
              <a:rPr lang="en-GB" sz="800" dirty="0">
                <a:solidFill>
                  <a:srgbClr val="595959"/>
                </a:solidFill>
                <a:latin typeface="Calibri" charset="0"/>
                <a:cs typeface="Calibri" charset="0"/>
              </a:rPr>
              <a:t>ICT-Berufsbildung Zentralschweiz -</a:t>
            </a:r>
            <a:r>
              <a:rPr lang="en-GB" sz="800" baseline="0" dirty="0">
                <a:solidFill>
                  <a:srgbClr val="595959"/>
                </a:solidFill>
                <a:latin typeface="Calibri" charset="0"/>
                <a:cs typeface="Calibri" charset="0"/>
              </a:rPr>
              <a:t> </a:t>
            </a:r>
            <a:fld id="{517191D3-ABED-4399-A322-17826540055D}" type="datetime5">
              <a:rPr lang="de-CH" sz="800" baseline="0" smtClean="0">
                <a:solidFill>
                  <a:srgbClr val="595959"/>
                </a:solidFill>
                <a:latin typeface="Calibri" charset="0"/>
                <a:cs typeface="Calibri" charset="0"/>
              </a:rPr>
              <a:pPr algn="r" eaLnBrk="1" hangingPunct="1">
                <a:spcBef>
                  <a:spcPct val="50000"/>
                </a:spcBef>
                <a:defRPr/>
              </a:pPr>
              <a:t>22-09-14</a:t>
            </a:fld>
            <a:r>
              <a:rPr lang="en-GB" sz="800" baseline="0" dirty="0">
                <a:solidFill>
                  <a:srgbClr val="595959"/>
                </a:solidFill>
                <a:latin typeface="Calibri" charset="0"/>
                <a:cs typeface="Calibri" charset="0"/>
              </a:rPr>
              <a:t> </a:t>
            </a:r>
            <a:r>
              <a:rPr lang="de-CH" sz="800" dirty="0">
                <a:solidFill>
                  <a:srgbClr val="595959"/>
                </a:solidFill>
                <a:latin typeface="Calibri" charset="0"/>
                <a:ea typeface="Verdana" charset="0"/>
              </a:rPr>
              <a:t>- Folie </a:t>
            </a:r>
            <a:fld id="{AF43D5EA-DF10-4F28-B5EB-BEFA9C2FD688}" type="slidenum">
              <a:rPr lang="de-CH" sz="800" smtClean="0">
                <a:solidFill>
                  <a:srgbClr val="595959"/>
                </a:solidFill>
                <a:latin typeface="Calibri" charset="0"/>
                <a:ea typeface="Verdana" charset="0"/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fr-FR" sz="800" dirty="0">
              <a:solidFill>
                <a:srgbClr val="595959"/>
              </a:solidFill>
              <a:latin typeface="Calibri" charset="0"/>
              <a:ea typeface="Verdana" charset="0"/>
            </a:endParaRPr>
          </a:p>
        </p:txBody>
      </p:sp>
      <p:pic>
        <p:nvPicPr>
          <p:cNvPr id="2" name="Bild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6780" y="188640"/>
            <a:ext cx="889068" cy="6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808080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Blip>
          <a:blip r:embed="rId9"/>
        </a:buBlip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Blip>
          <a:blip r:embed="rId9"/>
        </a:buBlip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Blip>
          <a:blip r:embed="rId9"/>
        </a:buBlip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B0F0"/>
        </a:buClr>
        <a:buBlip>
          <a:blip r:embed="rId9"/>
        </a:buBlip>
        <a:defRPr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KBBuk3nIL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BBAE6-FAE2-461A-95ED-4283B2BB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937445"/>
            <a:ext cx="8224837" cy="423193"/>
          </a:xfrm>
        </p:spPr>
        <p:txBody>
          <a:bodyPr wrap="square">
            <a:normAutofit/>
          </a:bodyPr>
          <a:lstStyle/>
          <a:p>
            <a:pPr algn="ctr"/>
            <a:r>
              <a:rPr lang="de-CH" dirty="0"/>
              <a:t>Prinzip der Datenverarbeitung</a:t>
            </a:r>
          </a:p>
        </p:txBody>
      </p:sp>
      <p:pic>
        <p:nvPicPr>
          <p:cNvPr id="1026" name="Picture 2" descr="Gasthaus Kreuz, Seewen/SZ">
            <a:extLst>
              <a:ext uri="{FF2B5EF4-FFF2-40B4-BE49-F238E27FC236}">
                <a16:creationId xmlns:a16="http://schemas.microsoft.com/office/drawing/2014/main" id="{E762133F-B51E-4DFE-AF81-67D3131D30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5605" y="1988840"/>
            <a:ext cx="6412789" cy="460851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2022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>
            <a:extLst>
              <a:ext uri="{FF2B5EF4-FFF2-40B4-BE49-F238E27FC236}">
                <a16:creationId xmlns:a16="http://schemas.microsoft.com/office/drawing/2014/main" id="{98F1ADC4-A6D0-4182-9EDC-27D799EB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937445"/>
            <a:ext cx="8224837" cy="423193"/>
          </a:xfrm>
        </p:spPr>
        <p:txBody>
          <a:bodyPr/>
          <a:lstStyle/>
          <a:p>
            <a:r>
              <a:rPr lang="en-US" dirty="0" err="1"/>
              <a:t>Prozessor-Typen</a:t>
            </a:r>
            <a:endParaRPr lang="en-US" dirty="0"/>
          </a:p>
        </p:txBody>
      </p:sp>
      <p:pic>
        <p:nvPicPr>
          <p:cNvPr id="1032" name="Picture 8" descr="Die Apple M1 ARM 8-Core-CPU ist schneller als die schnellsten 8-Core-Chips  von Intel und AMD im Single-Core-Leistungsbenchmark - DigiDeutsche">
            <a:extLst>
              <a:ext uri="{FF2B5EF4-FFF2-40B4-BE49-F238E27FC236}">
                <a16:creationId xmlns:a16="http://schemas.microsoft.com/office/drawing/2014/main" id="{6D2961C1-45C4-48E3-8DA2-43612BA3D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225" y="1628774"/>
            <a:ext cx="8192912" cy="460851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80546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25AD3-1606-506B-E409-80DEC600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Partitionen?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2473D5F-1D9F-0A5B-89BD-445644794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63" y="1772380"/>
            <a:ext cx="8224837" cy="4321303"/>
          </a:xfrm>
        </p:spPr>
      </p:pic>
    </p:spTree>
    <p:extLst>
      <p:ext uri="{BB962C8B-B14F-4D97-AF65-F5344CB8AC3E}">
        <p14:creationId xmlns:p14="http://schemas.microsoft.com/office/powerpoint/2010/main" val="331126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08344-3E5F-446F-89DC-C1F48765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937445"/>
            <a:ext cx="8224837" cy="830997"/>
          </a:xfrm>
        </p:spPr>
        <p:txBody>
          <a:bodyPr/>
          <a:lstStyle/>
          <a:p>
            <a:pPr algn="ctr"/>
            <a:r>
              <a:rPr lang="de-CH" dirty="0"/>
              <a:t>EVA Prinzip</a:t>
            </a:r>
            <a:br>
              <a:rPr lang="de-CH" dirty="0"/>
            </a:b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562C09-0DD6-43F9-93FB-9B83150FCB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916832"/>
            <a:ext cx="5799455" cy="37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14587-9D17-463A-BBAA-91AB95C4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937445"/>
            <a:ext cx="8224837" cy="423193"/>
          </a:xfrm>
        </p:spPr>
        <p:txBody>
          <a:bodyPr wrap="square">
            <a:normAutofit/>
          </a:bodyPr>
          <a:lstStyle/>
          <a:p>
            <a:r>
              <a:rPr lang="de-CH" dirty="0"/>
              <a:t>Komponenten ‘Eingabe’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800A79-D3A4-417D-BFA8-2AF3D04B7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 bwMode="auto">
          <a:xfrm>
            <a:off x="449263" y="1628774"/>
            <a:ext cx="8224837" cy="460851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83943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7834A-7E52-46E8-94E0-9935AFDD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Eingabe-Komponenten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6FB60-44EF-47C3-BB8C-5DE13401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0" i="0" dirty="0">
                <a:solidFill>
                  <a:srgbClr val="20292A"/>
                </a:solidFill>
                <a:effectLst/>
                <a:latin typeface="Asap OneStage"/>
              </a:rPr>
              <a:t>Tastatur</a:t>
            </a:r>
          </a:p>
          <a:p>
            <a:r>
              <a:rPr lang="de-CH" b="0" i="0" dirty="0">
                <a:solidFill>
                  <a:srgbClr val="20292A"/>
                </a:solidFill>
                <a:effectLst/>
                <a:latin typeface="Asap OneStage"/>
              </a:rPr>
              <a:t>Maus</a:t>
            </a:r>
            <a:endParaRPr lang="de-CH" dirty="0">
              <a:solidFill>
                <a:srgbClr val="20292A"/>
              </a:solidFill>
              <a:latin typeface="Asap OneStage"/>
            </a:endParaRPr>
          </a:p>
          <a:p>
            <a:r>
              <a:rPr lang="de-CH" b="0" i="0" dirty="0">
                <a:solidFill>
                  <a:srgbClr val="20292A"/>
                </a:solidFill>
                <a:effectLst/>
                <a:latin typeface="Asap OneStage"/>
              </a:rPr>
              <a:t>Scanner</a:t>
            </a:r>
          </a:p>
          <a:p>
            <a:r>
              <a:rPr lang="de-CH" b="0" i="0" dirty="0">
                <a:solidFill>
                  <a:srgbClr val="20292A"/>
                </a:solidFill>
                <a:effectLst/>
                <a:latin typeface="Asap OneStage"/>
              </a:rPr>
              <a:t>Webcam</a:t>
            </a:r>
          </a:p>
          <a:p>
            <a:r>
              <a:rPr lang="de-CH" b="0" i="0" dirty="0">
                <a:solidFill>
                  <a:srgbClr val="20292A"/>
                </a:solidFill>
                <a:effectLst/>
                <a:latin typeface="Asap OneStage"/>
              </a:rPr>
              <a:t>Mikrofon</a:t>
            </a:r>
          </a:p>
          <a:p>
            <a:r>
              <a:rPr lang="de-CH" dirty="0">
                <a:solidFill>
                  <a:srgbClr val="20292A"/>
                </a:solidFill>
                <a:latin typeface="Asap OneStage"/>
              </a:rPr>
              <a:t>Code-Scanner</a:t>
            </a:r>
          </a:p>
          <a:p>
            <a:r>
              <a:rPr lang="de-CH" dirty="0">
                <a:solidFill>
                  <a:srgbClr val="20292A"/>
                </a:solidFill>
                <a:latin typeface="Asap OneStage"/>
              </a:rPr>
              <a:t>Audio-Eingabe </a:t>
            </a:r>
            <a:br>
              <a:rPr lang="de-CH" dirty="0">
                <a:solidFill>
                  <a:srgbClr val="20292A"/>
                </a:solidFill>
                <a:latin typeface="Asap OneStage"/>
              </a:rPr>
            </a:br>
            <a:r>
              <a:rPr lang="de-CH" dirty="0">
                <a:solidFill>
                  <a:srgbClr val="20292A"/>
                </a:solidFill>
                <a:latin typeface="Asap OneStage"/>
              </a:rPr>
              <a:t>(Mikrofon, Siri, Alexa </a:t>
            </a:r>
            <a:r>
              <a:rPr lang="de-CH" dirty="0" err="1">
                <a:solidFill>
                  <a:srgbClr val="20292A"/>
                </a:solidFill>
                <a:latin typeface="Asap OneStage"/>
              </a:rPr>
              <a:t>etc</a:t>
            </a:r>
            <a:r>
              <a:rPr lang="de-CH" dirty="0">
                <a:solidFill>
                  <a:srgbClr val="20292A"/>
                </a:solidFill>
                <a:latin typeface="Asap OneStage"/>
              </a:rPr>
              <a:t>)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09A4A7-698E-46E5-8430-4A19A80726A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7827">
            <a:off x="3343908" y="1621870"/>
            <a:ext cx="2083435" cy="131064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55E923C-5703-4926-B123-C9F1E777C9D4}"/>
              </a:ext>
            </a:extLst>
          </p:cNvPr>
          <p:cNvGrpSpPr/>
          <p:nvPr/>
        </p:nvGrpSpPr>
        <p:grpSpPr>
          <a:xfrm>
            <a:off x="6156176" y="1515191"/>
            <a:ext cx="1703705" cy="761999"/>
            <a:chOff x="0" y="0"/>
            <a:chExt cx="1966017" cy="75819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5784789-68AE-4110-8E55-3550FD635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6918">
              <a:off x="0" y="116006"/>
              <a:ext cx="986155" cy="50038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1FA69FF-C598-489F-B255-7D66BCF0C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21408">
              <a:off x="1207827" y="0"/>
              <a:ext cx="758190" cy="758190"/>
            </a:xfrm>
            <a:prstGeom prst="rect">
              <a:avLst/>
            </a:prstGeom>
          </p:spPr>
        </p:pic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65D041EA-0932-4F7C-BCF6-70435F149F9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66" y="3530211"/>
            <a:ext cx="1644650" cy="106489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12AD78-FF6A-4A9D-8F83-DBAC2B73370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20" y="3456780"/>
            <a:ext cx="952500" cy="9525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771D0D6-7744-47AD-AF8B-064F2594946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71" y="4931575"/>
            <a:ext cx="1024890" cy="9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7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03114-18D5-4D6A-9FD3-6C81B44A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Anschlüsse von Eingabe-Geräten</a:t>
            </a:r>
          </a:p>
        </p:txBody>
      </p:sp>
      <p:pic>
        <p:nvPicPr>
          <p:cNvPr id="4104" name="Picture 8" descr="Was ist Bluetooth? Einfach erklärt - CHIP">
            <a:extLst>
              <a:ext uri="{FF2B5EF4-FFF2-40B4-BE49-F238E27FC236}">
                <a16:creationId xmlns:a16="http://schemas.microsoft.com/office/drawing/2014/main" id="{224A4908-4FF2-443B-AC0B-F5A41073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53136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inboard-Anschlüsse, Ports &amp;amp; Aufbau: Erklärung und große Übersicht">
            <a:extLst>
              <a:ext uri="{FF2B5EF4-FFF2-40B4-BE49-F238E27FC236}">
                <a16:creationId xmlns:a16="http://schemas.microsoft.com/office/drawing/2014/main" id="{4B624A8D-9C95-4A1F-ACCD-F31D9A264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68285"/>
            <a:ext cx="7421641" cy="224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79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800C893-1247-4979-9FC5-5799EE2BB7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126" name="Picture 6" descr="Alle USB-Standards im Überblick: USB-C, 4.0, 3.2, 3.0 | Testventure">
            <a:extLst>
              <a:ext uri="{FF2B5EF4-FFF2-40B4-BE49-F238E27FC236}">
                <a16:creationId xmlns:a16="http://schemas.microsoft.com/office/drawing/2014/main" id="{176C250D-C16E-474F-8E8C-D2CBB3079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" y="733425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03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5882E24-81E7-D2BC-8BAD-65C28103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937445"/>
            <a:ext cx="8224837" cy="423193"/>
          </a:xfrm>
        </p:spPr>
        <p:txBody>
          <a:bodyPr/>
          <a:lstStyle/>
          <a:p>
            <a:r>
              <a:rPr lang="en-US" dirty="0" err="1"/>
              <a:t>Datenübertragung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USB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96173200-000A-61CA-44F9-5B95356A9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49263" y="2647900"/>
            <a:ext cx="8224837" cy="2570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821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F90DD-0BE4-4D10-88CA-7329AD04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Komponenten-Verarbeitung</a:t>
            </a:r>
          </a:p>
        </p:txBody>
      </p:sp>
      <p:pic>
        <p:nvPicPr>
          <p:cNvPr id="6146" name="Picture 2" descr="Hauptplatine – Wikipedia">
            <a:extLst>
              <a:ext uri="{FF2B5EF4-FFF2-40B4-BE49-F238E27FC236}">
                <a16:creationId xmlns:a16="http://schemas.microsoft.com/office/drawing/2014/main" id="{BC978336-0E1C-4D01-A63A-74CD5BDCE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380312" cy="470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9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8A99D-AB6F-43B0-9DE2-E43201F0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funktioniert ein Mainboard?</a:t>
            </a:r>
          </a:p>
        </p:txBody>
      </p:sp>
      <p:pic>
        <p:nvPicPr>
          <p:cNvPr id="4" name="Onlinemedien 3" title="Wie funktioniert ein Mainboard / Motherboard? Erklärvideo von BYTEthinks | #Gaming-PC">
            <a:hlinkClick r:id="" action="ppaction://media"/>
            <a:extLst>
              <a:ext uri="{FF2B5EF4-FFF2-40B4-BE49-F238E27FC236}">
                <a16:creationId xmlns:a16="http://schemas.microsoft.com/office/drawing/2014/main" id="{6F05EAD7-3A12-4AD2-A271-52493808BA3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4188" y="1628775"/>
            <a:ext cx="815657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4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LF_Vorlage_V_97-03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rganisationsebene xmlns="6a25306a-85a0-46bb-9696-58c6f9508fa4">Geschäftsstelle</Organisationsebene>
    <Dokumententyp xmlns="6a25306a-85a0-46bb-9696-58c6f9508fa4">Vorlagen</Dokumententyp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e ICT-Berufsbildung" ma:contentTypeID="0x010100EA73180E7B04374FA6D69EBFDECF4D2200D63D530EC6AEF74B8624DD163916248D" ma:contentTypeVersion="3" ma:contentTypeDescription="" ma:contentTypeScope="" ma:versionID="d5bba71be897929ad52486263ca96a07">
  <xsd:schema xmlns:xsd="http://www.w3.org/2001/XMLSchema" xmlns:xs="http://www.w3.org/2001/XMLSchema" xmlns:p="http://schemas.microsoft.com/office/2006/metadata/properties" xmlns:ns2="6a25306a-85a0-46bb-9696-58c6f9508fa4" targetNamespace="http://schemas.microsoft.com/office/2006/metadata/properties" ma:root="true" ma:fieldsID="0c349783317a47cd86c9c0c18e91ccfc" ns2:_="">
    <xsd:import namespace="6a25306a-85a0-46bb-9696-58c6f9508fa4"/>
    <xsd:element name="properties">
      <xsd:complexType>
        <xsd:sequence>
          <xsd:element name="documentManagement">
            <xsd:complexType>
              <xsd:all>
                <xsd:element ref="ns2:Dokumententyp"/>
                <xsd:element ref="ns2:Organisationseben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5306a-85a0-46bb-9696-58c6f9508fa4" elementFormDefault="qualified">
    <xsd:import namespace="http://schemas.microsoft.com/office/2006/documentManagement/types"/>
    <xsd:import namespace="http://schemas.microsoft.com/office/infopath/2007/PartnerControls"/>
    <xsd:element name="Dokumententyp" ma:index="8" ma:displayName="Dokumententyp" ma:format="Dropdown" ma:internalName="Dokumententyp">
      <xsd:simpleType>
        <xsd:restriction base="dms:Choice">
          <xsd:enumeration value="Antrag"/>
          <xsd:enumeration value="Arbeitspapier"/>
          <xsd:enumeration value="Auftragsbestätigungen"/>
          <xsd:enumeration value="Buha/Abschlüsse u. Organisation"/>
          <xsd:enumeration value="Buha/Beleg allg"/>
          <xsd:enumeration value="Buha/Beleg Debitor"/>
          <xsd:enumeration value="Buha/Beleg Kreditor"/>
          <xsd:enumeration value="Buha/Budget"/>
          <xsd:enumeration value="Checkliste/Adresslisten/Glossar"/>
          <xsd:enumeration value="Einladungen / Traktanden"/>
          <xsd:enumeration value="Foto"/>
          <xsd:enumeration value="Fragebogen"/>
          <xsd:enumeration value="Gesetze/VO/Erlasse/Regl./Weisungen"/>
          <xsd:enumeration value="Konzept"/>
          <xsd:enumeration value="Korres ausgehend"/>
          <xsd:enumeration value="Korres eingehend"/>
          <xsd:enumeration value="Korres Vernehmlassungen"/>
          <xsd:enumeration value="Marketing/Medien/Communiqué"/>
          <xsd:enumeration value="Offerte"/>
          <xsd:enumeration value="Pflichtenheft"/>
          <xsd:enumeration value="Personal/-bewerbungen/-verträge"/>
          <xsd:enumeration value="Präsentation/Referat"/>
          <xsd:enumeration value="Protokoll"/>
          <xsd:enumeration value="Prüfungen"/>
          <xsd:enumeration value="Statusbericht"/>
          <xsd:enumeration value="Statuten / Geschäftsreglement"/>
          <xsd:enumeration value="Studien/Berichte/Statistiken"/>
          <xsd:enumeration value="Vertrag"/>
          <xsd:enumeration value="Vorlagen"/>
          <xsd:enumeration value="Zeitplan / Projektplan"/>
        </xsd:restriction>
      </xsd:simpleType>
    </xsd:element>
    <xsd:element name="Organisationsebene" ma:index="9" ma:displayName="Organisationsebene" ma:format="Dropdown" ma:internalName="Organisationsebene">
      <xsd:simpleType>
        <xsd:restriction base="dms:Choice">
          <xsd:enumeration value="Geschäftsstelle"/>
          <xsd:enumeration value="Projekt"/>
          <xsd:enumeration value="BBT"/>
          <xsd:enumeration value="Kantone"/>
          <xsd:enumeration value="Stiftung"/>
          <xsd:enumeration value="Vereinsversammlung"/>
          <xsd:enumeration value="Vorstand"/>
          <xsd:enumeration value="Swiss ICT Academ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displayName="Titel"/>
        <xsd:element ref="dc:subject" minOccurs="0" maxOccurs="1" ma:index="10" ma:displayName="Betreff"/>
        <xsd:element ref="dc:description" minOccurs="0" maxOccurs="1" ma:index="11" ma:displayName="Kommentare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F8A8128-0FD3-4FE7-9B3F-146DD44933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74F8FA-D308-49E8-ACAE-6F0B0A8E6534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6a25306a-85a0-46bb-9696-58c6f9508fa4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3E16401-2A93-4A86-B43A-064B27ADF1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25306a-85a0-46bb-9696-58c6f9508f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5374FF7-A43D-4BB5-A394-F1D02E69ACCD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SILF_Vorlage_V_97-03</Template>
  <TotalTime>0</TotalTime>
  <Words>42</Words>
  <Application>Microsoft Macintosh PowerPoint</Application>
  <PresentationFormat>Bildschirmpräsentation (4:3)</PresentationFormat>
  <Paragraphs>17</Paragraphs>
  <Slides>11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Asap OneStage</vt:lpstr>
      <vt:lpstr>Calibri</vt:lpstr>
      <vt:lpstr>Verdana</vt:lpstr>
      <vt:lpstr>Wingdings</vt:lpstr>
      <vt:lpstr>SILF_Vorlage_V_97-03</vt:lpstr>
      <vt:lpstr>Prinzip der Datenverarbeitung</vt:lpstr>
      <vt:lpstr>EVA Prinzip </vt:lpstr>
      <vt:lpstr>Komponenten ‘Eingabe’</vt:lpstr>
      <vt:lpstr>Eingabe-Komponenten</vt:lpstr>
      <vt:lpstr>Anschlüsse von Eingabe-Geräten</vt:lpstr>
      <vt:lpstr>PowerPoint-Präsentation</vt:lpstr>
      <vt:lpstr>Datenübertragung bei USB</vt:lpstr>
      <vt:lpstr>Komponenten-Verarbeitung</vt:lpstr>
      <vt:lpstr>Wie funktioniert ein Mainboard?</vt:lpstr>
      <vt:lpstr>Prozessor-Typen</vt:lpstr>
      <vt:lpstr>Partitionen?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Vorlage PPT-Präsentation - Office 2010</dc:subject>
  <dc:creator>Windows-Benutzer</dc:creator>
  <dc:description/>
  <cp:lastModifiedBy>BBZW; Farese Noe</cp:lastModifiedBy>
  <cp:revision>233</cp:revision>
  <cp:lastPrinted>2021-09-07T14:02:16Z</cp:lastPrinted>
  <dcterms:created xsi:type="dcterms:W3CDTF">2010-08-30T10:07:13Z</dcterms:created>
  <dcterms:modified xsi:type="dcterms:W3CDTF">2022-09-14T07:18:16Z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kumenten Typ">
    <vt:lpwstr>Vorlage</vt:lpwstr>
  </property>
  <property fmtid="{D5CDD505-2E9C-101B-9397-08002B2CF9AE}" pid="3" name="ContentType">
    <vt:lpwstr>Dokument</vt:lpwstr>
  </property>
  <property fmtid="{D5CDD505-2E9C-101B-9397-08002B2CF9AE}" pid="4" name="Order">
    <vt:lpwstr>2300.00000000000</vt:lpwstr>
  </property>
  <property fmtid="{D5CDD505-2E9C-101B-9397-08002B2CF9AE}" pid="5" name="ContentTypeId">
    <vt:lpwstr>0x010100EA73180E7B04374FA6D69EBFDECF4D2200D63D530EC6AEF74B8624DD163916248D</vt:lpwstr>
  </property>
</Properties>
</file>