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handoutMasterIdLst>
    <p:handoutMasterId r:id="rId22"/>
  </p:handoutMasterIdLst>
  <p:sldIdLst>
    <p:sldId id="259" r:id="rId5"/>
    <p:sldId id="270" r:id="rId6"/>
    <p:sldId id="286" r:id="rId7"/>
    <p:sldId id="263" r:id="rId8"/>
    <p:sldId id="284" r:id="rId9"/>
    <p:sldId id="273" r:id="rId10"/>
    <p:sldId id="288" r:id="rId11"/>
    <p:sldId id="276" r:id="rId12"/>
    <p:sldId id="278" r:id="rId13"/>
    <p:sldId id="287" r:id="rId14"/>
    <p:sldId id="277" r:id="rId15"/>
    <p:sldId id="285" r:id="rId16"/>
    <p:sldId id="275" r:id="rId17"/>
    <p:sldId id="281" r:id="rId18"/>
    <p:sldId id="283" r:id="rId19"/>
    <p:sldId id="258" r:id="rId20"/>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C7"/>
    <a:srgbClr val="009F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4CA145-829F-4E80-8FD1-B188C1568FAD}" v="1" dt="2023-08-25T08:45:34.933"/>
    <p1510:client id="{F7F219EB-198D-4332-98F8-EE60DF113695}" v="427" dt="2023-07-18T10:15:31.44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BZW; Junemann Jana" userId="S::jana_junemann@sluz.ch::a46ead96-7ba2-4fc0-b9c7-c140f94f0e0c" providerId="AD" clId="Web-{4F4CA145-829F-4E80-8FD1-B188C1568FAD}"/>
    <pc:docChg chg="sldOrd">
      <pc:chgData name="BBZW; Junemann Jana" userId="S::jana_junemann@sluz.ch::a46ead96-7ba2-4fc0-b9c7-c140f94f0e0c" providerId="AD" clId="Web-{4F4CA145-829F-4E80-8FD1-B188C1568FAD}" dt="2023-08-25T08:45:34.933" v="0"/>
      <pc:docMkLst>
        <pc:docMk/>
      </pc:docMkLst>
      <pc:sldChg chg="ord">
        <pc:chgData name="BBZW; Junemann Jana" userId="S::jana_junemann@sluz.ch::a46ead96-7ba2-4fc0-b9c7-c140f94f0e0c" providerId="AD" clId="Web-{4F4CA145-829F-4E80-8FD1-B188C1568FAD}" dt="2023-08-25T08:45:34.933" v="0"/>
        <pc:sldMkLst>
          <pc:docMk/>
          <pc:sldMk cId="3924324399" sldId="288"/>
        </pc:sldMkLst>
      </pc:sldChg>
    </pc:docChg>
  </pc:docChgLst>
  <pc:docChgLst>
    <pc:chgData name="BBZW; Jenny Nicolette (Lehrperson)" userId="19375ca0-365a-40d6-ac9e-751e71dbdd65" providerId="ADAL" clId="{B265B4BB-CAEA-46F1-905A-C8E07A215E6A}"/>
    <pc:docChg chg="custSel modSld">
      <pc:chgData name="BBZW; Jenny Nicolette (Lehrperson)" userId="19375ca0-365a-40d6-ac9e-751e71dbdd65" providerId="ADAL" clId="{B265B4BB-CAEA-46F1-905A-C8E07A215E6A}" dt="2023-07-03T13:57:22.096" v="4" actId="478"/>
      <pc:docMkLst>
        <pc:docMk/>
      </pc:docMkLst>
      <pc:sldChg chg="modSp mod">
        <pc:chgData name="BBZW; Jenny Nicolette (Lehrperson)" userId="19375ca0-365a-40d6-ac9e-751e71dbdd65" providerId="ADAL" clId="{B265B4BB-CAEA-46F1-905A-C8E07A215E6A}" dt="2023-07-03T13:56:30.088" v="1"/>
        <pc:sldMkLst>
          <pc:docMk/>
          <pc:sldMk cId="4215852396" sldId="259"/>
        </pc:sldMkLst>
        <pc:spChg chg="mod">
          <ac:chgData name="BBZW; Jenny Nicolette (Lehrperson)" userId="19375ca0-365a-40d6-ac9e-751e71dbdd65" providerId="ADAL" clId="{B265B4BB-CAEA-46F1-905A-C8E07A215E6A}" dt="2023-07-03T13:56:18.112" v="0"/>
          <ac:spMkLst>
            <pc:docMk/>
            <pc:sldMk cId="4215852396" sldId="259"/>
            <ac:spMk id="4" creationId="{00000000-0000-0000-0000-000000000000}"/>
          </ac:spMkLst>
        </pc:spChg>
        <pc:spChg chg="mod">
          <ac:chgData name="BBZW; Jenny Nicolette (Lehrperson)" userId="19375ca0-365a-40d6-ac9e-751e71dbdd65" providerId="ADAL" clId="{B265B4BB-CAEA-46F1-905A-C8E07A215E6A}" dt="2023-07-03T13:56:30.088" v="1"/>
          <ac:spMkLst>
            <pc:docMk/>
            <pc:sldMk cId="4215852396" sldId="259"/>
            <ac:spMk id="5" creationId="{00000000-0000-0000-0000-000000000000}"/>
          </ac:spMkLst>
        </pc:spChg>
      </pc:sldChg>
      <pc:sldChg chg="addSp delSp modSp mod">
        <pc:chgData name="BBZW; Jenny Nicolette (Lehrperson)" userId="19375ca0-365a-40d6-ac9e-751e71dbdd65" providerId="ADAL" clId="{B265B4BB-CAEA-46F1-905A-C8E07A215E6A}" dt="2023-07-03T13:57:22.096" v="4" actId="478"/>
        <pc:sldMkLst>
          <pc:docMk/>
          <pc:sldMk cId="1066179267" sldId="269"/>
        </pc:sldMkLst>
        <pc:spChg chg="add del mod">
          <ac:chgData name="BBZW; Jenny Nicolette (Lehrperson)" userId="19375ca0-365a-40d6-ac9e-751e71dbdd65" providerId="ADAL" clId="{B265B4BB-CAEA-46F1-905A-C8E07A215E6A}" dt="2023-07-03T13:57:22.096" v="4" actId="478"/>
          <ac:spMkLst>
            <pc:docMk/>
            <pc:sldMk cId="1066179267" sldId="269"/>
            <ac:spMk id="5" creationId="{B230BFDE-8B4F-6F59-5422-35E8DF2B829E}"/>
          </ac:spMkLst>
        </pc:spChg>
        <pc:spChg chg="del mod">
          <ac:chgData name="BBZW; Jenny Nicolette (Lehrperson)" userId="19375ca0-365a-40d6-ac9e-751e71dbdd65" providerId="ADAL" clId="{B265B4BB-CAEA-46F1-905A-C8E07A215E6A}" dt="2023-07-03T13:57:19.582" v="3" actId="478"/>
          <ac:spMkLst>
            <pc:docMk/>
            <pc:sldMk cId="1066179267" sldId="269"/>
            <ac:spMk id="6" creationId="{00000000-0000-0000-0000-000000000000}"/>
          </ac:spMkLst>
        </pc:spChg>
      </pc:sldChg>
    </pc:docChg>
  </pc:docChgLst>
  <pc:docChgLst>
    <pc:chgData name="BBZW; Jenny Nicolette (Lehrperson)" userId="19375ca0-365a-40d6-ac9e-751e71dbdd65" providerId="ADAL" clId="{F7F219EB-198D-4332-98F8-EE60DF113695}"/>
    <pc:docChg chg="undo custSel addSld delSld modSld sldOrd">
      <pc:chgData name="BBZW; Jenny Nicolette (Lehrperson)" userId="19375ca0-365a-40d6-ac9e-751e71dbdd65" providerId="ADAL" clId="{F7F219EB-198D-4332-98F8-EE60DF113695}" dt="2023-07-18T10:15:31.444" v="2015"/>
      <pc:docMkLst>
        <pc:docMk/>
      </pc:docMkLst>
      <pc:sldChg chg="modSp mod">
        <pc:chgData name="BBZW; Jenny Nicolette (Lehrperson)" userId="19375ca0-365a-40d6-ac9e-751e71dbdd65" providerId="ADAL" clId="{F7F219EB-198D-4332-98F8-EE60DF113695}" dt="2023-07-10T09:22:36.609" v="1516" actId="121"/>
        <pc:sldMkLst>
          <pc:docMk/>
          <pc:sldMk cId="4215852396" sldId="259"/>
        </pc:sldMkLst>
        <pc:spChg chg="mod">
          <ac:chgData name="BBZW; Jenny Nicolette (Lehrperson)" userId="19375ca0-365a-40d6-ac9e-751e71dbdd65" providerId="ADAL" clId="{F7F219EB-198D-4332-98F8-EE60DF113695}" dt="2023-07-10T09:22:36.609" v="1516" actId="121"/>
          <ac:spMkLst>
            <pc:docMk/>
            <pc:sldMk cId="4215852396" sldId="259"/>
            <ac:spMk id="4" creationId="{00000000-0000-0000-0000-000000000000}"/>
          </ac:spMkLst>
        </pc:spChg>
      </pc:sldChg>
      <pc:sldChg chg="del">
        <pc:chgData name="BBZW; Jenny Nicolette (Lehrperson)" userId="19375ca0-365a-40d6-ac9e-751e71dbdd65" providerId="ADAL" clId="{F7F219EB-198D-4332-98F8-EE60DF113695}" dt="2023-07-10T08:06:28.584" v="582" actId="47"/>
        <pc:sldMkLst>
          <pc:docMk/>
          <pc:sldMk cId="2662203305" sldId="260"/>
        </pc:sldMkLst>
      </pc:sldChg>
      <pc:sldChg chg="del">
        <pc:chgData name="BBZW; Jenny Nicolette (Lehrperson)" userId="19375ca0-365a-40d6-ac9e-751e71dbdd65" providerId="ADAL" clId="{F7F219EB-198D-4332-98F8-EE60DF113695}" dt="2023-07-10T08:06:22.949" v="581" actId="47"/>
        <pc:sldMkLst>
          <pc:docMk/>
          <pc:sldMk cId="980920978" sldId="262"/>
        </pc:sldMkLst>
      </pc:sldChg>
      <pc:sldChg chg="addSp delSp modSp mod">
        <pc:chgData name="BBZW; Jenny Nicolette (Lehrperson)" userId="19375ca0-365a-40d6-ac9e-751e71dbdd65" providerId="ADAL" clId="{F7F219EB-198D-4332-98F8-EE60DF113695}" dt="2023-07-10T07:44:05.307" v="38" actId="113"/>
        <pc:sldMkLst>
          <pc:docMk/>
          <pc:sldMk cId="1567451325" sldId="263"/>
        </pc:sldMkLst>
        <pc:spChg chg="mod">
          <ac:chgData name="BBZW; Jenny Nicolette (Lehrperson)" userId="19375ca0-365a-40d6-ac9e-751e71dbdd65" providerId="ADAL" clId="{F7F219EB-198D-4332-98F8-EE60DF113695}" dt="2023-07-10T07:41:23.173" v="7" actId="404"/>
          <ac:spMkLst>
            <pc:docMk/>
            <pc:sldMk cId="1567451325" sldId="263"/>
            <ac:spMk id="2" creationId="{00000000-0000-0000-0000-000000000000}"/>
          </ac:spMkLst>
        </pc:spChg>
        <pc:spChg chg="del">
          <ac:chgData name="BBZW; Jenny Nicolette (Lehrperson)" userId="19375ca0-365a-40d6-ac9e-751e71dbdd65" providerId="ADAL" clId="{F7F219EB-198D-4332-98F8-EE60DF113695}" dt="2023-07-10T07:41:48.547" v="8" actId="478"/>
          <ac:spMkLst>
            <pc:docMk/>
            <pc:sldMk cId="1567451325" sldId="263"/>
            <ac:spMk id="6" creationId="{00000000-0000-0000-0000-000000000000}"/>
          </ac:spMkLst>
        </pc:spChg>
        <pc:spChg chg="add del mod">
          <ac:chgData name="BBZW; Jenny Nicolette (Lehrperson)" userId="19375ca0-365a-40d6-ac9e-751e71dbdd65" providerId="ADAL" clId="{F7F219EB-198D-4332-98F8-EE60DF113695}" dt="2023-07-10T07:42:59.874" v="26" actId="478"/>
          <ac:spMkLst>
            <pc:docMk/>
            <pc:sldMk cId="1567451325" sldId="263"/>
            <ac:spMk id="8" creationId="{33D0D131-F6BC-9F1B-003C-7614619542A8}"/>
          </ac:spMkLst>
        </pc:spChg>
        <pc:spChg chg="del">
          <ac:chgData name="BBZW; Jenny Nicolette (Lehrperson)" userId="19375ca0-365a-40d6-ac9e-751e71dbdd65" providerId="ADAL" clId="{F7F219EB-198D-4332-98F8-EE60DF113695}" dt="2023-07-10T07:41:56.459" v="10" actId="478"/>
          <ac:spMkLst>
            <pc:docMk/>
            <pc:sldMk cId="1567451325" sldId="263"/>
            <ac:spMk id="9" creationId="{00000000-0000-0000-0000-000000000000}"/>
          </ac:spMkLst>
        </pc:spChg>
        <pc:spChg chg="add del mod">
          <ac:chgData name="BBZW; Jenny Nicolette (Lehrperson)" userId="19375ca0-365a-40d6-ac9e-751e71dbdd65" providerId="ADAL" clId="{F7F219EB-198D-4332-98F8-EE60DF113695}" dt="2023-07-10T07:41:58.489" v="11" actId="478"/>
          <ac:spMkLst>
            <pc:docMk/>
            <pc:sldMk cId="1567451325" sldId="263"/>
            <ac:spMk id="11" creationId="{301E3E6D-65B9-89EF-69BE-E5155A55D356}"/>
          </ac:spMkLst>
        </pc:spChg>
        <pc:graphicFrameChg chg="add del">
          <ac:chgData name="BBZW; Jenny Nicolette (Lehrperson)" userId="19375ca0-365a-40d6-ac9e-751e71dbdd65" providerId="ADAL" clId="{F7F219EB-198D-4332-98F8-EE60DF113695}" dt="2023-07-10T07:42:23.825" v="18" actId="3680"/>
          <ac:graphicFrameMkLst>
            <pc:docMk/>
            <pc:sldMk cId="1567451325" sldId="263"/>
            <ac:graphicFrameMk id="12" creationId="{C0FBE5FA-D6E1-6320-60C4-38085B612089}"/>
          </ac:graphicFrameMkLst>
        </pc:graphicFrameChg>
        <pc:graphicFrameChg chg="add mod modGraphic">
          <ac:chgData name="BBZW; Jenny Nicolette (Lehrperson)" userId="19375ca0-365a-40d6-ac9e-751e71dbdd65" providerId="ADAL" clId="{F7F219EB-198D-4332-98F8-EE60DF113695}" dt="2023-07-10T07:44:05.307" v="38" actId="113"/>
          <ac:graphicFrameMkLst>
            <pc:docMk/>
            <pc:sldMk cId="1567451325" sldId="263"/>
            <ac:graphicFrameMk id="13" creationId="{BB9D1364-9F1D-AC03-3AC4-059DA87313AD}"/>
          </ac:graphicFrameMkLst>
        </pc:graphicFrameChg>
      </pc:sldChg>
      <pc:sldChg chg="addSp delSp modSp mod modNotesTx">
        <pc:chgData name="BBZW; Jenny Nicolette (Lehrperson)" userId="19375ca0-365a-40d6-ac9e-751e71dbdd65" providerId="ADAL" clId="{F7F219EB-198D-4332-98F8-EE60DF113695}" dt="2023-07-10T09:22:13.063" v="1514" actId="121"/>
        <pc:sldMkLst>
          <pc:docMk/>
          <pc:sldMk cId="193402935" sldId="264"/>
        </pc:sldMkLst>
        <pc:spChg chg="mod">
          <ac:chgData name="BBZW; Jenny Nicolette (Lehrperson)" userId="19375ca0-365a-40d6-ac9e-751e71dbdd65" providerId="ADAL" clId="{F7F219EB-198D-4332-98F8-EE60DF113695}" dt="2023-07-10T08:09:38.662" v="632" actId="20577"/>
          <ac:spMkLst>
            <pc:docMk/>
            <pc:sldMk cId="193402935" sldId="264"/>
            <ac:spMk id="4" creationId="{00000000-0000-0000-0000-000000000000}"/>
          </ac:spMkLst>
        </pc:spChg>
        <pc:spChg chg="mod">
          <ac:chgData name="BBZW; Jenny Nicolette (Lehrperson)" userId="19375ca0-365a-40d6-ac9e-751e71dbdd65" providerId="ADAL" clId="{F7F219EB-198D-4332-98F8-EE60DF113695}" dt="2023-07-10T09:22:13.063" v="1514" actId="121"/>
          <ac:spMkLst>
            <pc:docMk/>
            <pc:sldMk cId="193402935" sldId="264"/>
            <ac:spMk id="7" creationId="{00000000-0000-0000-0000-000000000000}"/>
          </ac:spMkLst>
        </pc:spChg>
        <pc:spChg chg="del">
          <ac:chgData name="BBZW; Jenny Nicolette (Lehrperson)" userId="19375ca0-365a-40d6-ac9e-751e71dbdd65" providerId="ADAL" clId="{F7F219EB-198D-4332-98F8-EE60DF113695}" dt="2023-07-10T08:09:16.419" v="625" actId="478"/>
          <ac:spMkLst>
            <pc:docMk/>
            <pc:sldMk cId="193402935" sldId="264"/>
            <ac:spMk id="8" creationId="{00000000-0000-0000-0000-000000000000}"/>
          </ac:spMkLst>
        </pc:spChg>
        <pc:spChg chg="del">
          <ac:chgData name="BBZW; Jenny Nicolette (Lehrperson)" userId="19375ca0-365a-40d6-ac9e-751e71dbdd65" providerId="ADAL" clId="{F7F219EB-198D-4332-98F8-EE60DF113695}" dt="2023-07-10T08:09:15.346" v="624" actId="478"/>
          <ac:spMkLst>
            <pc:docMk/>
            <pc:sldMk cId="193402935" sldId="264"/>
            <ac:spMk id="10" creationId="{00000000-0000-0000-0000-000000000000}"/>
          </ac:spMkLst>
        </pc:spChg>
        <pc:spChg chg="del">
          <ac:chgData name="BBZW; Jenny Nicolette (Lehrperson)" userId="19375ca0-365a-40d6-ac9e-751e71dbdd65" providerId="ADAL" clId="{F7F219EB-198D-4332-98F8-EE60DF113695}" dt="2023-07-10T08:09:17.782" v="626" actId="478"/>
          <ac:spMkLst>
            <pc:docMk/>
            <pc:sldMk cId="193402935" sldId="264"/>
            <ac:spMk id="11" creationId="{00000000-0000-0000-0000-000000000000}"/>
          </ac:spMkLst>
        </pc:spChg>
        <pc:spChg chg="del">
          <ac:chgData name="BBZW; Jenny Nicolette (Lehrperson)" userId="19375ca0-365a-40d6-ac9e-751e71dbdd65" providerId="ADAL" clId="{F7F219EB-198D-4332-98F8-EE60DF113695}" dt="2023-07-10T08:09:19.070" v="627" actId="478"/>
          <ac:spMkLst>
            <pc:docMk/>
            <pc:sldMk cId="193402935" sldId="264"/>
            <ac:spMk id="12" creationId="{00000000-0000-0000-0000-000000000000}"/>
          </ac:spMkLst>
        </pc:spChg>
        <pc:picChg chg="add mod">
          <ac:chgData name="BBZW; Jenny Nicolette (Lehrperson)" userId="19375ca0-365a-40d6-ac9e-751e71dbdd65" providerId="ADAL" clId="{F7F219EB-198D-4332-98F8-EE60DF113695}" dt="2023-07-10T08:10:10.085" v="633"/>
          <ac:picMkLst>
            <pc:docMk/>
            <pc:sldMk cId="193402935" sldId="264"/>
            <ac:picMk id="6" creationId="{2609DFD3-5178-05F1-EC24-3C6513CE2B6F}"/>
          </ac:picMkLst>
        </pc:picChg>
      </pc:sldChg>
      <pc:sldChg chg="addSp delSp modSp mod ord chgLayout">
        <pc:chgData name="BBZW; Jenny Nicolette (Lehrperson)" userId="19375ca0-365a-40d6-ac9e-751e71dbdd65" providerId="ADAL" clId="{F7F219EB-198D-4332-98F8-EE60DF113695}" dt="2023-07-10T09:22:15.779" v="1515" actId="121"/>
        <pc:sldMkLst>
          <pc:docMk/>
          <pc:sldMk cId="3671667540" sldId="265"/>
        </pc:sldMkLst>
        <pc:spChg chg="mod ord">
          <ac:chgData name="BBZW; Jenny Nicolette (Lehrperson)" userId="19375ca0-365a-40d6-ac9e-751e71dbdd65" providerId="ADAL" clId="{F7F219EB-198D-4332-98F8-EE60DF113695}" dt="2023-07-10T09:22:15.779" v="1515" actId="121"/>
          <ac:spMkLst>
            <pc:docMk/>
            <pc:sldMk cId="3671667540" sldId="265"/>
            <ac:spMk id="2" creationId="{00000000-0000-0000-0000-000000000000}"/>
          </ac:spMkLst>
        </pc:spChg>
        <pc:spChg chg="mod">
          <ac:chgData name="BBZW; Jenny Nicolette (Lehrperson)" userId="19375ca0-365a-40d6-ac9e-751e71dbdd65" providerId="ADAL" clId="{F7F219EB-198D-4332-98F8-EE60DF113695}" dt="2023-07-10T08:07:47.257" v="600" actId="26606"/>
          <ac:spMkLst>
            <pc:docMk/>
            <pc:sldMk cId="3671667540" sldId="265"/>
            <ac:spMk id="3" creationId="{00000000-0000-0000-0000-000000000000}"/>
          </ac:spMkLst>
        </pc:spChg>
        <pc:spChg chg="del">
          <ac:chgData name="BBZW; Jenny Nicolette (Lehrperson)" userId="19375ca0-365a-40d6-ac9e-751e71dbdd65" providerId="ADAL" clId="{F7F219EB-198D-4332-98F8-EE60DF113695}" dt="2023-07-10T08:07:47.257" v="600" actId="26606"/>
          <ac:spMkLst>
            <pc:docMk/>
            <pc:sldMk cId="3671667540" sldId="265"/>
            <ac:spMk id="4" creationId="{00000000-0000-0000-0000-000000000000}"/>
          </ac:spMkLst>
        </pc:spChg>
        <pc:spChg chg="mod">
          <ac:chgData name="BBZW; Jenny Nicolette (Lehrperson)" userId="19375ca0-365a-40d6-ac9e-751e71dbdd65" providerId="ADAL" clId="{F7F219EB-198D-4332-98F8-EE60DF113695}" dt="2023-07-10T08:07:47.257" v="600" actId="26606"/>
          <ac:spMkLst>
            <pc:docMk/>
            <pc:sldMk cId="3671667540" sldId="265"/>
            <ac:spMk id="5" creationId="{00000000-0000-0000-0000-000000000000}"/>
          </ac:spMkLst>
        </pc:spChg>
        <pc:spChg chg="add mod">
          <ac:chgData name="BBZW; Jenny Nicolette (Lehrperson)" userId="19375ca0-365a-40d6-ac9e-751e71dbdd65" providerId="ADAL" clId="{F7F219EB-198D-4332-98F8-EE60DF113695}" dt="2023-07-10T08:08:03.024" v="602" actId="20577"/>
          <ac:spMkLst>
            <pc:docMk/>
            <pc:sldMk cId="3671667540" sldId="265"/>
            <ac:spMk id="12" creationId="{CBC8F7FB-DFC0-840E-126A-766A36D1396F}"/>
          </ac:spMkLst>
        </pc:spChg>
        <pc:picChg chg="add mod ord">
          <ac:chgData name="BBZW; Jenny Nicolette (Lehrperson)" userId="19375ca0-365a-40d6-ac9e-751e71dbdd65" providerId="ADAL" clId="{F7F219EB-198D-4332-98F8-EE60DF113695}" dt="2023-07-10T08:07:47.257" v="600" actId="26606"/>
          <ac:picMkLst>
            <pc:docMk/>
            <pc:sldMk cId="3671667540" sldId="265"/>
            <ac:picMk id="7" creationId="{77608743-0752-98A7-6C47-30DCF287C45B}"/>
          </ac:picMkLst>
        </pc:picChg>
      </pc:sldChg>
      <pc:sldChg chg="del ord">
        <pc:chgData name="BBZW; Jenny Nicolette (Lehrperson)" userId="19375ca0-365a-40d6-ac9e-751e71dbdd65" providerId="ADAL" clId="{F7F219EB-198D-4332-98F8-EE60DF113695}" dt="2023-07-10T07:56:13.769" v="191" actId="47"/>
        <pc:sldMkLst>
          <pc:docMk/>
          <pc:sldMk cId="2962151881" sldId="266"/>
        </pc:sldMkLst>
      </pc:sldChg>
      <pc:sldChg chg="del">
        <pc:chgData name="BBZW; Jenny Nicolette (Lehrperson)" userId="19375ca0-365a-40d6-ac9e-751e71dbdd65" providerId="ADAL" clId="{F7F219EB-198D-4332-98F8-EE60DF113695}" dt="2023-07-10T08:11:00.868" v="683" actId="47"/>
        <pc:sldMkLst>
          <pc:docMk/>
          <pc:sldMk cId="4060942184" sldId="267"/>
        </pc:sldMkLst>
      </pc:sldChg>
      <pc:sldChg chg="modSp add mod">
        <pc:chgData name="BBZW; Jenny Nicolette (Lehrperson)" userId="19375ca0-365a-40d6-ac9e-751e71dbdd65" providerId="ADAL" clId="{F7F219EB-198D-4332-98F8-EE60DF113695}" dt="2023-07-10T07:55:15.335" v="185" actId="948"/>
        <pc:sldMkLst>
          <pc:docMk/>
          <pc:sldMk cId="1270009637" sldId="271"/>
        </pc:sldMkLst>
        <pc:spChg chg="mod">
          <ac:chgData name="BBZW; Jenny Nicolette (Lehrperson)" userId="19375ca0-365a-40d6-ac9e-751e71dbdd65" providerId="ADAL" clId="{F7F219EB-198D-4332-98F8-EE60DF113695}" dt="2023-07-10T07:49:34.291" v="55" actId="1076"/>
          <ac:spMkLst>
            <pc:docMk/>
            <pc:sldMk cId="1270009637" sldId="271"/>
            <ac:spMk id="2" creationId="{00000000-0000-0000-0000-000000000000}"/>
          </ac:spMkLst>
        </pc:spChg>
        <pc:spChg chg="mod">
          <ac:chgData name="BBZW; Jenny Nicolette (Lehrperson)" userId="19375ca0-365a-40d6-ac9e-751e71dbdd65" providerId="ADAL" clId="{F7F219EB-198D-4332-98F8-EE60DF113695}" dt="2023-07-10T07:55:15.335" v="185" actId="948"/>
          <ac:spMkLst>
            <pc:docMk/>
            <pc:sldMk cId="1270009637" sldId="271"/>
            <ac:spMk id="6" creationId="{00000000-0000-0000-0000-000000000000}"/>
          </ac:spMkLst>
        </pc:spChg>
        <pc:spChg chg="mod">
          <ac:chgData name="BBZW; Jenny Nicolette (Lehrperson)" userId="19375ca0-365a-40d6-ac9e-751e71dbdd65" providerId="ADAL" clId="{F7F219EB-198D-4332-98F8-EE60DF113695}" dt="2023-07-10T07:54:42.255" v="183" actId="948"/>
          <ac:spMkLst>
            <pc:docMk/>
            <pc:sldMk cId="1270009637" sldId="271"/>
            <ac:spMk id="9" creationId="{00000000-0000-0000-0000-000000000000}"/>
          </ac:spMkLst>
        </pc:spChg>
      </pc:sldChg>
      <pc:sldChg chg="modSp add mod ord">
        <pc:chgData name="BBZW; Jenny Nicolette (Lehrperson)" userId="19375ca0-365a-40d6-ac9e-751e71dbdd65" providerId="ADAL" clId="{F7F219EB-198D-4332-98F8-EE60DF113695}" dt="2023-07-10T08:56:36.200" v="919" actId="20577"/>
        <pc:sldMkLst>
          <pc:docMk/>
          <pc:sldMk cId="874834284" sldId="272"/>
        </pc:sldMkLst>
        <pc:spChg chg="mod">
          <ac:chgData name="BBZW; Jenny Nicolette (Lehrperson)" userId="19375ca0-365a-40d6-ac9e-751e71dbdd65" providerId="ADAL" clId="{F7F219EB-198D-4332-98F8-EE60DF113695}" dt="2023-07-10T07:56:25.326" v="205" actId="207"/>
          <ac:spMkLst>
            <pc:docMk/>
            <pc:sldMk cId="874834284" sldId="272"/>
            <ac:spMk id="2" creationId="{00000000-0000-0000-0000-000000000000}"/>
          </ac:spMkLst>
        </pc:spChg>
        <pc:spChg chg="mod">
          <ac:chgData name="BBZW; Jenny Nicolette (Lehrperson)" userId="19375ca0-365a-40d6-ac9e-751e71dbdd65" providerId="ADAL" clId="{F7F219EB-198D-4332-98F8-EE60DF113695}" dt="2023-07-10T08:56:33.938" v="917" actId="20577"/>
          <ac:spMkLst>
            <pc:docMk/>
            <pc:sldMk cId="874834284" sldId="272"/>
            <ac:spMk id="6" creationId="{00000000-0000-0000-0000-000000000000}"/>
          </ac:spMkLst>
        </pc:spChg>
        <pc:spChg chg="mod">
          <ac:chgData name="BBZW; Jenny Nicolette (Lehrperson)" userId="19375ca0-365a-40d6-ac9e-751e71dbdd65" providerId="ADAL" clId="{F7F219EB-198D-4332-98F8-EE60DF113695}" dt="2023-07-10T08:56:36.200" v="919" actId="20577"/>
          <ac:spMkLst>
            <pc:docMk/>
            <pc:sldMk cId="874834284" sldId="272"/>
            <ac:spMk id="9" creationId="{00000000-0000-0000-0000-000000000000}"/>
          </ac:spMkLst>
        </pc:spChg>
      </pc:sldChg>
      <pc:sldChg chg="addSp delSp modSp add mod modNotesTx">
        <pc:chgData name="BBZW; Jenny Nicolette (Lehrperson)" userId="19375ca0-365a-40d6-ac9e-751e71dbdd65" providerId="ADAL" clId="{F7F219EB-198D-4332-98F8-EE60DF113695}" dt="2023-07-10T09:22:10.204" v="1513" actId="121"/>
        <pc:sldMkLst>
          <pc:docMk/>
          <pc:sldMk cId="3872309641" sldId="273"/>
        </pc:sldMkLst>
        <pc:spChg chg="mod">
          <ac:chgData name="BBZW; Jenny Nicolette (Lehrperson)" userId="19375ca0-365a-40d6-ac9e-751e71dbdd65" providerId="ADAL" clId="{F7F219EB-198D-4332-98F8-EE60DF113695}" dt="2023-07-10T09:22:10.204" v="1513" actId="121"/>
          <ac:spMkLst>
            <pc:docMk/>
            <pc:sldMk cId="3872309641" sldId="273"/>
            <ac:spMk id="7" creationId="{00000000-0000-0000-0000-000000000000}"/>
          </ac:spMkLst>
        </pc:spChg>
        <pc:picChg chg="del">
          <ac:chgData name="BBZW; Jenny Nicolette (Lehrperson)" userId="19375ca0-365a-40d6-ac9e-751e71dbdd65" providerId="ADAL" clId="{F7F219EB-198D-4332-98F8-EE60DF113695}" dt="2023-07-10T08:11:14.129" v="721" actId="478"/>
          <ac:picMkLst>
            <pc:docMk/>
            <pc:sldMk cId="3872309641" sldId="273"/>
            <ac:picMk id="6" creationId="{2609DFD3-5178-05F1-EC24-3C6513CE2B6F}"/>
          </ac:picMkLst>
        </pc:picChg>
        <pc:picChg chg="add mod">
          <ac:chgData name="BBZW; Jenny Nicolette (Lehrperson)" userId="19375ca0-365a-40d6-ac9e-751e71dbdd65" providerId="ADAL" clId="{F7F219EB-198D-4332-98F8-EE60DF113695}" dt="2023-07-10T08:12:10.875" v="726"/>
          <ac:picMkLst>
            <pc:docMk/>
            <pc:sldMk cId="3872309641" sldId="273"/>
            <ac:picMk id="8" creationId="{CC7112CC-2ECD-0B38-E0A3-99E0D2194EF7}"/>
          </ac:picMkLst>
        </pc:picChg>
      </pc:sldChg>
      <pc:sldChg chg="addSp delSp modSp add del mod ord chgLayout">
        <pc:chgData name="BBZW; Jenny Nicolette (Lehrperson)" userId="19375ca0-365a-40d6-ac9e-751e71dbdd65" providerId="ADAL" clId="{F7F219EB-198D-4332-98F8-EE60DF113695}" dt="2023-07-10T08:48:25.830" v="789" actId="47"/>
        <pc:sldMkLst>
          <pc:docMk/>
          <pc:sldMk cId="697161045" sldId="274"/>
        </pc:sldMkLst>
        <pc:spChg chg="mod">
          <ac:chgData name="BBZW; Jenny Nicolette (Lehrperson)" userId="19375ca0-365a-40d6-ac9e-751e71dbdd65" providerId="ADAL" clId="{F7F219EB-198D-4332-98F8-EE60DF113695}" dt="2023-07-10T08:46:08.197" v="764" actId="26606"/>
          <ac:spMkLst>
            <pc:docMk/>
            <pc:sldMk cId="697161045" sldId="274"/>
            <ac:spMk id="3" creationId="{00000000-0000-0000-0000-000000000000}"/>
          </ac:spMkLst>
        </pc:spChg>
        <pc:spChg chg="add del mod">
          <ac:chgData name="BBZW; Jenny Nicolette (Lehrperson)" userId="19375ca0-365a-40d6-ac9e-751e71dbdd65" providerId="ADAL" clId="{F7F219EB-198D-4332-98F8-EE60DF113695}" dt="2023-07-10T08:46:01.809" v="763" actId="22"/>
          <ac:spMkLst>
            <pc:docMk/>
            <pc:sldMk cId="697161045" sldId="274"/>
            <ac:spMk id="4" creationId="{8B2BF0E4-D1F3-99B5-94F4-874D12FD8B76}"/>
          </ac:spMkLst>
        </pc:spChg>
        <pc:spChg chg="mod">
          <ac:chgData name="BBZW; Jenny Nicolette (Lehrperson)" userId="19375ca0-365a-40d6-ac9e-751e71dbdd65" providerId="ADAL" clId="{F7F219EB-198D-4332-98F8-EE60DF113695}" dt="2023-07-10T08:46:08.197" v="764" actId="26606"/>
          <ac:spMkLst>
            <pc:docMk/>
            <pc:sldMk cId="697161045" sldId="274"/>
            <ac:spMk id="5" creationId="{00000000-0000-0000-0000-000000000000}"/>
          </ac:spMkLst>
        </pc:spChg>
        <pc:spChg chg="mod">
          <ac:chgData name="BBZW; Jenny Nicolette (Lehrperson)" userId="19375ca0-365a-40d6-ac9e-751e71dbdd65" providerId="ADAL" clId="{F7F219EB-198D-4332-98F8-EE60DF113695}" dt="2023-07-10T08:46:08.197" v="764" actId="26606"/>
          <ac:spMkLst>
            <pc:docMk/>
            <pc:sldMk cId="697161045" sldId="274"/>
            <ac:spMk id="15" creationId="{5EDE2386-E7B9-1BEA-0578-B0F9E5A0CA03}"/>
          </ac:spMkLst>
        </pc:spChg>
        <pc:spChg chg="mod ord">
          <ac:chgData name="BBZW; Jenny Nicolette (Lehrperson)" userId="19375ca0-365a-40d6-ac9e-751e71dbdd65" providerId="ADAL" clId="{F7F219EB-198D-4332-98F8-EE60DF113695}" dt="2023-07-10T08:46:08.197" v="764" actId="26606"/>
          <ac:spMkLst>
            <pc:docMk/>
            <pc:sldMk cId="697161045" sldId="274"/>
            <ac:spMk id="17" creationId="{50079EF6-43AB-56F6-AB2B-58EF301266C6}"/>
          </ac:spMkLst>
        </pc:spChg>
        <pc:spChg chg="add del mod">
          <ac:chgData name="BBZW; Jenny Nicolette (Lehrperson)" userId="19375ca0-365a-40d6-ac9e-751e71dbdd65" providerId="ADAL" clId="{F7F219EB-198D-4332-98F8-EE60DF113695}" dt="2023-07-10T08:46:50.287" v="772" actId="478"/>
          <ac:spMkLst>
            <pc:docMk/>
            <pc:sldMk cId="697161045" sldId="274"/>
            <ac:spMk id="22" creationId="{061CF102-3C93-72B1-7BD0-4CC34391DDF8}"/>
          </ac:spMkLst>
        </pc:spChg>
        <pc:picChg chg="del">
          <ac:chgData name="BBZW; Jenny Nicolette (Lehrperson)" userId="19375ca0-365a-40d6-ac9e-751e71dbdd65" providerId="ADAL" clId="{F7F219EB-198D-4332-98F8-EE60DF113695}" dt="2023-07-10T08:45:54.049" v="762" actId="478"/>
          <ac:picMkLst>
            <pc:docMk/>
            <pc:sldMk cId="697161045" sldId="274"/>
            <ac:picMk id="6" creationId="{2D2E76E4-E981-93C1-AD61-1DD995728F5B}"/>
          </ac:picMkLst>
        </pc:picChg>
        <pc:picChg chg="add mod ord">
          <ac:chgData name="BBZW; Jenny Nicolette (Lehrperson)" userId="19375ca0-365a-40d6-ac9e-751e71dbdd65" providerId="ADAL" clId="{F7F219EB-198D-4332-98F8-EE60DF113695}" dt="2023-07-10T08:46:59.117" v="776" actId="14100"/>
          <ac:picMkLst>
            <pc:docMk/>
            <pc:sldMk cId="697161045" sldId="274"/>
            <ac:picMk id="8" creationId="{83930A76-A705-31BF-626C-59A3D9E7A970}"/>
          </ac:picMkLst>
        </pc:picChg>
        <pc:picChg chg="add del mod">
          <ac:chgData name="BBZW; Jenny Nicolette (Lehrperson)" userId="19375ca0-365a-40d6-ac9e-751e71dbdd65" providerId="ADAL" clId="{F7F219EB-198D-4332-98F8-EE60DF113695}" dt="2023-07-10T08:46:29.129" v="770" actId="478"/>
          <ac:picMkLst>
            <pc:docMk/>
            <pc:sldMk cId="697161045" sldId="274"/>
            <ac:picMk id="10" creationId="{D16DF934-469D-C7E8-AA6B-2FE9E8288806}"/>
          </ac:picMkLst>
        </pc:picChg>
      </pc:sldChg>
      <pc:sldChg chg="addSp delSp modSp new mod">
        <pc:chgData name="BBZW; Jenny Nicolette (Lehrperson)" userId="19375ca0-365a-40d6-ac9e-751e71dbdd65" providerId="ADAL" clId="{F7F219EB-198D-4332-98F8-EE60DF113695}" dt="2023-07-10T09:21:35.667" v="1508" actId="121"/>
        <pc:sldMkLst>
          <pc:docMk/>
          <pc:sldMk cId="4278041018" sldId="275"/>
        </pc:sldMkLst>
        <pc:spChg chg="mod">
          <ac:chgData name="BBZW; Jenny Nicolette (Lehrperson)" userId="19375ca0-365a-40d6-ac9e-751e71dbdd65" providerId="ADAL" clId="{F7F219EB-198D-4332-98F8-EE60DF113695}" dt="2023-07-10T08:57:04.890" v="921" actId="27636"/>
          <ac:spMkLst>
            <pc:docMk/>
            <pc:sldMk cId="4278041018" sldId="275"/>
            <ac:spMk id="2" creationId="{0FE53F18-1610-FF9C-42B5-8E5AC06CB3CE}"/>
          </ac:spMkLst>
        </pc:spChg>
        <pc:spChg chg="mod">
          <ac:chgData name="BBZW; Jenny Nicolette (Lehrperson)" userId="19375ca0-365a-40d6-ac9e-751e71dbdd65" providerId="ADAL" clId="{F7F219EB-198D-4332-98F8-EE60DF113695}" dt="2023-07-10T08:53:27.116" v="859" actId="20577"/>
          <ac:spMkLst>
            <pc:docMk/>
            <pc:sldMk cId="4278041018" sldId="275"/>
            <ac:spMk id="4" creationId="{5DFC65E4-E457-F15D-5948-C83A3A9A480A}"/>
          </ac:spMkLst>
        </pc:spChg>
        <pc:spChg chg="mod">
          <ac:chgData name="BBZW; Jenny Nicolette (Lehrperson)" userId="19375ca0-365a-40d6-ac9e-751e71dbdd65" providerId="ADAL" clId="{F7F219EB-198D-4332-98F8-EE60DF113695}" dt="2023-07-10T09:21:35.667" v="1508" actId="121"/>
          <ac:spMkLst>
            <pc:docMk/>
            <pc:sldMk cId="4278041018" sldId="275"/>
            <ac:spMk id="6" creationId="{0ACC53A5-BD01-D23C-D65E-7A0D4AFCC360}"/>
          </ac:spMkLst>
        </pc:spChg>
        <pc:spChg chg="add del">
          <ac:chgData name="BBZW; Jenny Nicolette (Lehrperson)" userId="19375ca0-365a-40d6-ac9e-751e71dbdd65" providerId="ADAL" clId="{F7F219EB-198D-4332-98F8-EE60DF113695}" dt="2023-07-10T08:53:05.527" v="855"/>
          <ac:spMkLst>
            <pc:docMk/>
            <pc:sldMk cId="4278041018" sldId="275"/>
            <ac:spMk id="7" creationId="{19A14E30-24D3-DFD7-C8E6-25B093D212B3}"/>
          </ac:spMkLst>
        </pc:spChg>
        <pc:picChg chg="add del">
          <ac:chgData name="BBZW; Jenny Nicolette (Lehrperson)" userId="19375ca0-365a-40d6-ac9e-751e71dbdd65" providerId="ADAL" clId="{F7F219EB-198D-4332-98F8-EE60DF113695}" dt="2023-07-10T08:53:05.527" v="855"/>
          <ac:picMkLst>
            <pc:docMk/>
            <pc:sldMk cId="4278041018" sldId="275"/>
            <ac:picMk id="2050" creationId="{716FB3A0-A6A8-6AB0-775E-76C53324AC6F}"/>
          </ac:picMkLst>
        </pc:picChg>
        <pc:picChg chg="add del">
          <ac:chgData name="BBZW; Jenny Nicolette (Lehrperson)" userId="19375ca0-365a-40d6-ac9e-751e71dbdd65" providerId="ADAL" clId="{F7F219EB-198D-4332-98F8-EE60DF113695}" dt="2023-07-10T08:53:05.527" v="855"/>
          <ac:picMkLst>
            <pc:docMk/>
            <pc:sldMk cId="4278041018" sldId="275"/>
            <ac:picMk id="2051" creationId="{018811C9-4C86-6001-1FB3-C4095110C2FE}"/>
          </ac:picMkLst>
        </pc:picChg>
      </pc:sldChg>
      <pc:sldChg chg="addSp delSp modSp add mod chgLayout">
        <pc:chgData name="BBZW; Jenny Nicolette (Lehrperson)" userId="19375ca0-365a-40d6-ac9e-751e71dbdd65" providerId="ADAL" clId="{F7F219EB-198D-4332-98F8-EE60DF113695}" dt="2023-07-18T10:15:31.444" v="2015"/>
        <pc:sldMkLst>
          <pc:docMk/>
          <pc:sldMk cId="3186926231" sldId="276"/>
        </pc:sldMkLst>
        <pc:spChg chg="mod">
          <ac:chgData name="BBZW; Jenny Nicolette (Lehrperson)" userId="19375ca0-365a-40d6-ac9e-751e71dbdd65" providerId="ADAL" clId="{F7F219EB-198D-4332-98F8-EE60DF113695}" dt="2023-07-10T08:47:29.386" v="781" actId="26606"/>
          <ac:spMkLst>
            <pc:docMk/>
            <pc:sldMk cId="3186926231" sldId="276"/>
            <ac:spMk id="3" creationId="{00000000-0000-0000-0000-000000000000}"/>
          </ac:spMkLst>
        </pc:spChg>
        <pc:spChg chg="add del mod">
          <ac:chgData name="BBZW; Jenny Nicolette (Lehrperson)" userId="19375ca0-365a-40d6-ac9e-751e71dbdd65" providerId="ADAL" clId="{F7F219EB-198D-4332-98F8-EE60DF113695}" dt="2023-07-10T08:47:26.130" v="779" actId="478"/>
          <ac:spMkLst>
            <pc:docMk/>
            <pc:sldMk cId="3186926231" sldId="276"/>
            <ac:spMk id="4" creationId="{83F83DD0-F731-B8D1-A4C4-20DE63B24C5B}"/>
          </ac:spMkLst>
        </pc:spChg>
        <pc:spChg chg="mod">
          <ac:chgData name="BBZW; Jenny Nicolette (Lehrperson)" userId="19375ca0-365a-40d6-ac9e-751e71dbdd65" providerId="ADAL" clId="{F7F219EB-198D-4332-98F8-EE60DF113695}" dt="2023-07-10T08:47:29.386" v="781" actId="26606"/>
          <ac:spMkLst>
            <pc:docMk/>
            <pc:sldMk cId="3186926231" sldId="276"/>
            <ac:spMk id="5" creationId="{00000000-0000-0000-0000-000000000000}"/>
          </ac:spMkLst>
        </pc:spChg>
        <pc:spChg chg="mod">
          <ac:chgData name="BBZW; Jenny Nicolette (Lehrperson)" userId="19375ca0-365a-40d6-ac9e-751e71dbdd65" providerId="ADAL" clId="{F7F219EB-198D-4332-98F8-EE60DF113695}" dt="2023-07-10T08:47:29.386" v="781" actId="26606"/>
          <ac:spMkLst>
            <pc:docMk/>
            <pc:sldMk cId="3186926231" sldId="276"/>
            <ac:spMk id="15" creationId="{5EDE2386-E7B9-1BEA-0578-B0F9E5A0CA03}"/>
          </ac:spMkLst>
        </pc:spChg>
        <pc:spChg chg="mod ord">
          <ac:chgData name="BBZW; Jenny Nicolette (Lehrperson)" userId="19375ca0-365a-40d6-ac9e-751e71dbdd65" providerId="ADAL" clId="{F7F219EB-198D-4332-98F8-EE60DF113695}" dt="2023-07-10T08:47:29.386" v="781" actId="26606"/>
          <ac:spMkLst>
            <pc:docMk/>
            <pc:sldMk cId="3186926231" sldId="276"/>
            <ac:spMk id="17" creationId="{50079EF6-43AB-56F6-AB2B-58EF301266C6}"/>
          </ac:spMkLst>
        </pc:spChg>
        <pc:picChg chg="add del mod ord">
          <ac:chgData name="BBZW; Jenny Nicolette (Lehrperson)" userId="19375ca0-365a-40d6-ac9e-751e71dbdd65" providerId="ADAL" clId="{F7F219EB-198D-4332-98F8-EE60DF113695}" dt="2023-07-18T10:14:42.769" v="2011" actId="478"/>
          <ac:picMkLst>
            <pc:docMk/>
            <pc:sldMk cId="3186926231" sldId="276"/>
            <ac:picMk id="4" creationId="{50A05222-1933-6F79-09BA-BF3312EC37A9}"/>
          </ac:picMkLst>
        </pc:picChg>
        <pc:picChg chg="add mod ord">
          <ac:chgData name="BBZW; Jenny Nicolette (Lehrperson)" userId="19375ca0-365a-40d6-ac9e-751e71dbdd65" providerId="ADAL" clId="{F7F219EB-198D-4332-98F8-EE60DF113695}" dt="2023-07-18T10:15:31.444" v="2015"/>
          <ac:picMkLst>
            <pc:docMk/>
            <pc:sldMk cId="3186926231" sldId="276"/>
            <ac:picMk id="6" creationId="{F3379198-D926-4220-A693-E7E420B030EB}"/>
          </ac:picMkLst>
        </pc:picChg>
        <pc:picChg chg="add del mod ord">
          <ac:chgData name="BBZW; Jenny Nicolette (Lehrperson)" userId="19375ca0-365a-40d6-ac9e-751e71dbdd65" providerId="ADAL" clId="{F7F219EB-198D-4332-98F8-EE60DF113695}" dt="2023-07-10T08:48:24.951" v="788" actId="478"/>
          <ac:picMkLst>
            <pc:docMk/>
            <pc:sldMk cId="3186926231" sldId="276"/>
            <ac:picMk id="7" creationId="{C0BA61F0-DAA7-959F-9B96-AE2F1B2B75E4}"/>
          </ac:picMkLst>
        </pc:picChg>
        <pc:picChg chg="del">
          <ac:chgData name="BBZW; Jenny Nicolette (Lehrperson)" userId="19375ca0-365a-40d6-ac9e-751e71dbdd65" providerId="ADAL" clId="{F7F219EB-198D-4332-98F8-EE60DF113695}" dt="2023-07-10T08:47:16.603" v="778" actId="478"/>
          <ac:picMkLst>
            <pc:docMk/>
            <pc:sldMk cId="3186926231" sldId="276"/>
            <ac:picMk id="8" creationId="{83930A76-A705-31BF-626C-59A3D9E7A970}"/>
          </ac:picMkLst>
        </pc:picChg>
        <pc:picChg chg="add del mod">
          <ac:chgData name="BBZW; Jenny Nicolette (Lehrperson)" userId="19375ca0-365a-40d6-ac9e-751e71dbdd65" providerId="ADAL" clId="{F7F219EB-198D-4332-98F8-EE60DF113695}" dt="2023-07-10T08:48:35.032" v="792" actId="21"/>
          <ac:picMkLst>
            <pc:docMk/>
            <pc:sldMk cId="3186926231" sldId="276"/>
            <ac:picMk id="10" creationId="{31972C23-471B-3390-FE91-5E82ADDF9832}"/>
          </ac:picMkLst>
        </pc:picChg>
        <pc:picChg chg="add del mod ord">
          <ac:chgData name="BBZW; Jenny Nicolette (Lehrperson)" userId="19375ca0-365a-40d6-ac9e-751e71dbdd65" providerId="ADAL" clId="{F7F219EB-198D-4332-98F8-EE60DF113695}" dt="2023-07-18T06:53:26.511" v="2001" actId="478"/>
          <ac:picMkLst>
            <pc:docMk/>
            <pc:sldMk cId="3186926231" sldId="276"/>
            <ac:picMk id="12" creationId="{143061BB-D05B-DB74-082F-F1304D6B60E7}"/>
          </ac:picMkLst>
        </pc:picChg>
      </pc:sldChg>
      <pc:sldChg chg="addSp delSp modSp add mod">
        <pc:chgData name="BBZW; Jenny Nicolette (Lehrperson)" userId="19375ca0-365a-40d6-ac9e-751e71dbdd65" providerId="ADAL" clId="{F7F219EB-198D-4332-98F8-EE60DF113695}" dt="2023-07-10T09:21:59.841" v="1512" actId="121"/>
        <pc:sldMkLst>
          <pc:docMk/>
          <pc:sldMk cId="3714114692" sldId="277"/>
        </pc:sldMkLst>
        <pc:spChg chg="add mod">
          <ac:chgData name="BBZW; Jenny Nicolette (Lehrperson)" userId="19375ca0-365a-40d6-ac9e-751e71dbdd65" providerId="ADAL" clId="{F7F219EB-198D-4332-98F8-EE60DF113695}" dt="2023-07-10T08:52:33.038" v="853"/>
          <ac:spMkLst>
            <pc:docMk/>
            <pc:sldMk cId="3714114692" sldId="277"/>
            <ac:spMk id="7" creationId="{16073630-5753-3637-618E-9DBEC6F800FE}"/>
          </ac:spMkLst>
        </pc:spChg>
        <pc:spChg chg="add del mod">
          <ac:chgData name="BBZW; Jenny Nicolette (Lehrperson)" userId="19375ca0-365a-40d6-ac9e-751e71dbdd65" providerId="ADAL" clId="{F7F219EB-198D-4332-98F8-EE60DF113695}" dt="2023-07-10T08:51:00.284" v="842" actId="478"/>
          <ac:spMkLst>
            <pc:docMk/>
            <pc:sldMk cId="3714114692" sldId="277"/>
            <ac:spMk id="9" creationId="{49B5B23B-47E4-C38B-F8CD-AE2D5E72F7D9}"/>
          </ac:spMkLst>
        </pc:spChg>
        <pc:spChg chg="mod">
          <ac:chgData name="BBZW; Jenny Nicolette (Lehrperson)" userId="19375ca0-365a-40d6-ac9e-751e71dbdd65" providerId="ADAL" clId="{F7F219EB-198D-4332-98F8-EE60DF113695}" dt="2023-07-10T09:21:59.841" v="1512" actId="121"/>
          <ac:spMkLst>
            <pc:docMk/>
            <pc:sldMk cId="3714114692" sldId="277"/>
            <ac:spMk id="17" creationId="{50079EF6-43AB-56F6-AB2B-58EF301266C6}"/>
          </ac:spMkLst>
        </pc:spChg>
        <pc:graphicFrameChg chg="add del mod">
          <ac:chgData name="BBZW; Jenny Nicolette (Lehrperson)" userId="19375ca0-365a-40d6-ac9e-751e71dbdd65" providerId="ADAL" clId="{F7F219EB-198D-4332-98F8-EE60DF113695}" dt="2023-07-10T08:51:26.819" v="846" actId="21"/>
          <ac:graphicFrameMkLst>
            <pc:docMk/>
            <pc:sldMk cId="3714114692" sldId="277"/>
            <ac:graphicFrameMk id="8" creationId="{81FCFABC-DD2C-2E6B-DE8D-ECF2065E99DD}"/>
          </ac:graphicFrameMkLst>
        </pc:graphicFrameChg>
        <pc:graphicFrameChg chg="add del mod">
          <ac:chgData name="BBZW; Jenny Nicolette (Lehrperson)" userId="19375ca0-365a-40d6-ac9e-751e71dbdd65" providerId="ADAL" clId="{F7F219EB-198D-4332-98F8-EE60DF113695}" dt="2023-07-10T08:52:31.168" v="850" actId="478"/>
          <ac:graphicFrameMkLst>
            <pc:docMk/>
            <pc:sldMk cId="3714114692" sldId="277"/>
            <ac:graphicFrameMk id="10" creationId="{A253E9CE-0D8E-703D-B2C4-222B71877A1C}"/>
          </ac:graphicFrameMkLst>
        </pc:graphicFrameChg>
        <pc:picChg chg="add del">
          <ac:chgData name="BBZW; Jenny Nicolette (Lehrperson)" userId="19375ca0-365a-40d6-ac9e-751e71dbdd65" providerId="ADAL" clId="{F7F219EB-198D-4332-98F8-EE60DF113695}" dt="2023-07-10T08:49:12.899" v="800" actId="22"/>
          <ac:picMkLst>
            <pc:docMk/>
            <pc:sldMk cId="3714114692" sldId="277"/>
            <ac:picMk id="4" creationId="{71930A8E-58F9-5309-C28B-9413004D19E5}"/>
          </ac:picMkLst>
        </pc:picChg>
        <pc:picChg chg="add del">
          <ac:chgData name="BBZW; Jenny Nicolette (Lehrperson)" userId="19375ca0-365a-40d6-ac9e-751e71dbdd65" providerId="ADAL" clId="{F7F219EB-198D-4332-98F8-EE60DF113695}" dt="2023-07-10T08:49:13.101" v="801" actId="26606"/>
          <ac:picMkLst>
            <pc:docMk/>
            <pc:sldMk cId="3714114692" sldId="277"/>
            <ac:picMk id="19" creationId="{B8EA0DB1-530F-7F71-8511-1691EA3B99F2}"/>
          </ac:picMkLst>
        </pc:picChg>
      </pc:sldChg>
      <pc:sldChg chg="add del">
        <pc:chgData name="BBZW; Jenny Nicolette (Lehrperson)" userId="19375ca0-365a-40d6-ac9e-751e71dbdd65" providerId="ADAL" clId="{F7F219EB-198D-4332-98F8-EE60DF113695}" dt="2023-07-10T08:48:46.717" v="795" actId="2696"/>
        <pc:sldMkLst>
          <pc:docMk/>
          <pc:sldMk cId="2102809858" sldId="278"/>
        </pc:sldMkLst>
      </pc:sldChg>
      <pc:sldChg chg="addSp delSp modSp add mod">
        <pc:chgData name="BBZW; Jenny Nicolette (Lehrperson)" userId="19375ca0-365a-40d6-ac9e-751e71dbdd65" providerId="ADAL" clId="{F7F219EB-198D-4332-98F8-EE60DF113695}" dt="2023-07-18T06:55:35.932" v="2008" actId="14100"/>
        <pc:sldMkLst>
          <pc:docMk/>
          <pc:sldMk cId="2232357947" sldId="278"/>
        </pc:sldMkLst>
        <pc:picChg chg="add del mod ord">
          <ac:chgData name="BBZW; Jenny Nicolette (Lehrperson)" userId="19375ca0-365a-40d6-ac9e-751e71dbdd65" providerId="ADAL" clId="{F7F219EB-198D-4332-98F8-EE60DF113695}" dt="2023-07-18T06:55:30.599" v="2005" actId="478"/>
          <ac:picMkLst>
            <pc:docMk/>
            <pc:sldMk cId="2232357947" sldId="278"/>
            <ac:picMk id="4" creationId="{04339EDA-BF78-7420-74E7-3576DB32FB41}"/>
          </ac:picMkLst>
        </pc:picChg>
        <pc:picChg chg="add mod ord">
          <ac:chgData name="BBZW; Jenny Nicolette (Lehrperson)" userId="19375ca0-365a-40d6-ac9e-751e71dbdd65" providerId="ADAL" clId="{F7F219EB-198D-4332-98F8-EE60DF113695}" dt="2023-07-18T06:55:35.932" v="2008" actId="14100"/>
          <ac:picMkLst>
            <pc:docMk/>
            <pc:sldMk cId="2232357947" sldId="278"/>
            <ac:picMk id="6" creationId="{EFDAF315-E817-9D4E-71BA-3D050BEB31CB}"/>
          </ac:picMkLst>
        </pc:picChg>
        <pc:picChg chg="del">
          <ac:chgData name="BBZW; Jenny Nicolette (Lehrperson)" userId="19375ca0-365a-40d6-ac9e-751e71dbdd65" providerId="ADAL" clId="{F7F219EB-198D-4332-98F8-EE60DF113695}" dt="2023-07-10T08:49:18.550" v="803" actId="478"/>
          <ac:picMkLst>
            <pc:docMk/>
            <pc:sldMk cId="2232357947" sldId="278"/>
            <ac:picMk id="12" creationId="{143061BB-D05B-DB74-082F-F1304D6B60E7}"/>
          </ac:picMkLst>
        </pc:picChg>
      </pc:sldChg>
      <pc:sldChg chg="modSp add mod">
        <pc:chgData name="BBZW; Jenny Nicolette (Lehrperson)" userId="19375ca0-365a-40d6-ac9e-751e71dbdd65" providerId="ADAL" clId="{F7F219EB-198D-4332-98F8-EE60DF113695}" dt="2023-07-10T09:21:32.456" v="1507" actId="121"/>
        <pc:sldMkLst>
          <pc:docMk/>
          <pc:sldMk cId="1695062710" sldId="279"/>
        </pc:sldMkLst>
        <pc:spChg chg="mod">
          <ac:chgData name="BBZW; Jenny Nicolette (Lehrperson)" userId="19375ca0-365a-40d6-ac9e-751e71dbdd65" providerId="ADAL" clId="{F7F219EB-198D-4332-98F8-EE60DF113695}" dt="2023-07-10T08:55:17.984" v="889" actId="12"/>
          <ac:spMkLst>
            <pc:docMk/>
            <pc:sldMk cId="1695062710" sldId="279"/>
            <ac:spMk id="2" creationId="{0FE53F18-1610-FF9C-42B5-8E5AC06CB3CE}"/>
          </ac:spMkLst>
        </pc:spChg>
        <pc:spChg chg="mod">
          <ac:chgData name="BBZW; Jenny Nicolette (Lehrperson)" userId="19375ca0-365a-40d6-ac9e-751e71dbdd65" providerId="ADAL" clId="{F7F219EB-198D-4332-98F8-EE60DF113695}" dt="2023-07-10T09:21:32.456" v="1507" actId="121"/>
          <ac:spMkLst>
            <pc:docMk/>
            <pc:sldMk cId="1695062710" sldId="279"/>
            <ac:spMk id="6" creationId="{0ACC53A5-BD01-D23C-D65E-7A0D4AFCC360}"/>
          </ac:spMkLst>
        </pc:spChg>
      </pc:sldChg>
      <pc:sldChg chg="addSp delSp modSp add mod modNotesTx">
        <pc:chgData name="BBZW; Jenny Nicolette (Lehrperson)" userId="19375ca0-365a-40d6-ac9e-751e71dbdd65" providerId="ADAL" clId="{F7F219EB-198D-4332-98F8-EE60DF113695}" dt="2023-07-10T09:21:28.424" v="1506" actId="121"/>
        <pc:sldMkLst>
          <pc:docMk/>
          <pc:sldMk cId="1620382607" sldId="280"/>
        </pc:sldMkLst>
        <pc:spChg chg="del">
          <ac:chgData name="BBZW; Jenny Nicolette (Lehrperson)" userId="19375ca0-365a-40d6-ac9e-751e71dbdd65" providerId="ADAL" clId="{F7F219EB-198D-4332-98F8-EE60DF113695}" dt="2023-07-10T08:57:49.595" v="942" actId="478"/>
          <ac:spMkLst>
            <pc:docMk/>
            <pc:sldMk cId="1620382607" sldId="280"/>
            <ac:spMk id="2" creationId="{0FE53F18-1610-FF9C-42B5-8E5AC06CB3CE}"/>
          </ac:spMkLst>
        </pc:spChg>
        <pc:spChg chg="mod">
          <ac:chgData name="BBZW; Jenny Nicolette (Lehrperson)" userId="19375ca0-365a-40d6-ac9e-751e71dbdd65" providerId="ADAL" clId="{F7F219EB-198D-4332-98F8-EE60DF113695}" dt="2023-07-10T09:21:28.424" v="1506" actId="121"/>
          <ac:spMkLst>
            <pc:docMk/>
            <pc:sldMk cId="1620382607" sldId="280"/>
            <ac:spMk id="6" creationId="{0ACC53A5-BD01-D23C-D65E-7A0D4AFCC360}"/>
          </ac:spMkLst>
        </pc:spChg>
        <pc:spChg chg="add del mod">
          <ac:chgData name="BBZW; Jenny Nicolette (Lehrperson)" userId="19375ca0-365a-40d6-ac9e-751e71dbdd65" providerId="ADAL" clId="{F7F219EB-198D-4332-98F8-EE60DF113695}" dt="2023-07-10T08:57:50.035" v="943"/>
          <ac:spMkLst>
            <pc:docMk/>
            <pc:sldMk cId="1620382607" sldId="280"/>
            <ac:spMk id="8" creationId="{0AEACC06-735A-062D-ECE7-243394F1657E}"/>
          </ac:spMkLst>
        </pc:spChg>
        <pc:spChg chg="add del mod">
          <ac:chgData name="BBZW; Jenny Nicolette (Lehrperson)" userId="19375ca0-365a-40d6-ac9e-751e71dbdd65" providerId="ADAL" clId="{F7F219EB-198D-4332-98F8-EE60DF113695}" dt="2023-07-10T09:00:04.490" v="968" actId="478"/>
          <ac:spMkLst>
            <pc:docMk/>
            <pc:sldMk cId="1620382607" sldId="280"/>
            <ac:spMk id="13" creationId="{B63658FB-8991-40B0-DC10-B5DB2C5A6B83}"/>
          </ac:spMkLst>
        </pc:spChg>
        <pc:graphicFrameChg chg="add del mod modGraphic">
          <ac:chgData name="BBZW; Jenny Nicolette (Lehrperson)" userId="19375ca0-365a-40d6-ac9e-751e71dbdd65" providerId="ADAL" clId="{F7F219EB-198D-4332-98F8-EE60DF113695}" dt="2023-07-10T08:59:51.352" v="967" actId="478"/>
          <ac:graphicFrameMkLst>
            <pc:docMk/>
            <pc:sldMk cId="1620382607" sldId="280"/>
            <ac:graphicFrameMk id="9" creationId="{C79E26B7-99DA-C6D7-FD10-3E286BA74CBA}"/>
          </ac:graphicFrameMkLst>
        </pc:graphicFrameChg>
        <pc:graphicFrameChg chg="add mod modGraphic">
          <ac:chgData name="BBZW; Jenny Nicolette (Lehrperson)" userId="19375ca0-365a-40d6-ac9e-751e71dbdd65" providerId="ADAL" clId="{F7F219EB-198D-4332-98F8-EE60DF113695}" dt="2023-07-10T08:59:33.752" v="964" actId="207"/>
          <ac:graphicFrameMkLst>
            <pc:docMk/>
            <pc:sldMk cId="1620382607" sldId="280"/>
            <ac:graphicFrameMk id="10" creationId="{81C02C12-D3EE-0BD0-8342-702F2F3C4B50}"/>
          </ac:graphicFrameMkLst>
        </pc:graphicFrameChg>
        <pc:graphicFrameChg chg="add mod modGraphic">
          <ac:chgData name="BBZW; Jenny Nicolette (Lehrperson)" userId="19375ca0-365a-40d6-ac9e-751e71dbdd65" providerId="ADAL" clId="{F7F219EB-198D-4332-98F8-EE60DF113695}" dt="2023-07-10T08:58:36.484" v="950" actId="1076"/>
          <ac:graphicFrameMkLst>
            <pc:docMk/>
            <pc:sldMk cId="1620382607" sldId="280"/>
            <ac:graphicFrameMk id="11" creationId="{89883F51-7F83-CE3E-DB1F-83ECE0FC9109}"/>
          </ac:graphicFrameMkLst>
        </pc:graphicFrameChg>
      </pc:sldChg>
      <pc:sldChg chg="addSp delSp modSp add mod modNotesTx">
        <pc:chgData name="BBZW; Jenny Nicolette (Lehrperson)" userId="19375ca0-365a-40d6-ac9e-751e71dbdd65" providerId="ADAL" clId="{F7F219EB-198D-4332-98F8-EE60DF113695}" dt="2023-07-10T09:21:25.420" v="1505" actId="121"/>
        <pc:sldMkLst>
          <pc:docMk/>
          <pc:sldMk cId="4127865775" sldId="281"/>
        </pc:sldMkLst>
        <pc:spChg chg="mod">
          <ac:chgData name="BBZW; Jenny Nicolette (Lehrperson)" userId="19375ca0-365a-40d6-ac9e-751e71dbdd65" providerId="ADAL" clId="{F7F219EB-198D-4332-98F8-EE60DF113695}" dt="2023-07-10T09:21:25.420" v="1505" actId="121"/>
          <ac:spMkLst>
            <pc:docMk/>
            <pc:sldMk cId="4127865775" sldId="281"/>
            <ac:spMk id="6" creationId="{0ACC53A5-BD01-D23C-D65E-7A0D4AFCC360}"/>
          </ac:spMkLst>
        </pc:spChg>
        <pc:graphicFrameChg chg="mod modGraphic">
          <ac:chgData name="BBZW; Jenny Nicolette (Lehrperson)" userId="19375ca0-365a-40d6-ac9e-751e71dbdd65" providerId="ADAL" clId="{F7F219EB-198D-4332-98F8-EE60DF113695}" dt="2023-07-10T09:06:22.570" v="1090"/>
          <ac:graphicFrameMkLst>
            <pc:docMk/>
            <pc:sldMk cId="4127865775" sldId="281"/>
            <ac:graphicFrameMk id="10" creationId="{81C02C12-D3EE-0BD0-8342-702F2F3C4B50}"/>
          </ac:graphicFrameMkLst>
        </pc:graphicFrameChg>
        <pc:graphicFrameChg chg="del">
          <ac:chgData name="BBZW; Jenny Nicolette (Lehrperson)" userId="19375ca0-365a-40d6-ac9e-751e71dbdd65" providerId="ADAL" clId="{F7F219EB-198D-4332-98F8-EE60DF113695}" dt="2023-07-10T09:01:39.340" v="1051" actId="478"/>
          <ac:graphicFrameMkLst>
            <pc:docMk/>
            <pc:sldMk cId="4127865775" sldId="281"/>
            <ac:graphicFrameMk id="11" creationId="{89883F51-7F83-CE3E-DB1F-83ECE0FC9109}"/>
          </ac:graphicFrameMkLst>
        </pc:graphicFrameChg>
        <pc:picChg chg="add mod">
          <ac:chgData name="BBZW; Jenny Nicolette (Lehrperson)" userId="19375ca0-365a-40d6-ac9e-751e71dbdd65" providerId="ADAL" clId="{F7F219EB-198D-4332-98F8-EE60DF113695}" dt="2023-07-10T09:06:45.319" v="1094" actId="1076"/>
          <ac:picMkLst>
            <pc:docMk/>
            <pc:sldMk cId="4127865775" sldId="281"/>
            <ac:picMk id="7" creationId="{06AC9677-6D79-2D06-69D6-FF827F4ED14A}"/>
          </ac:picMkLst>
        </pc:picChg>
      </pc:sldChg>
      <pc:sldChg chg="addSp delSp modSp add mod modNotesTx">
        <pc:chgData name="BBZW; Jenny Nicolette (Lehrperson)" userId="19375ca0-365a-40d6-ac9e-751e71dbdd65" providerId="ADAL" clId="{F7F219EB-198D-4332-98F8-EE60DF113695}" dt="2023-07-10T09:21:22.348" v="1504" actId="121"/>
        <pc:sldMkLst>
          <pc:docMk/>
          <pc:sldMk cId="1760450510" sldId="282"/>
        </pc:sldMkLst>
        <pc:spChg chg="mod">
          <ac:chgData name="BBZW; Jenny Nicolette (Lehrperson)" userId="19375ca0-365a-40d6-ac9e-751e71dbdd65" providerId="ADAL" clId="{F7F219EB-198D-4332-98F8-EE60DF113695}" dt="2023-07-10T09:03:50.507" v="1066" actId="26606"/>
          <ac:spMkLst>
            <pc:docMk/>
            <pc:sldMk cId="1760450510" sldId="282"/>
            <ac:spMk id="3" creationId="{BCDDB6F7-0869-1C12-EC3A-66FACE97202E}"/>
          </ac:spMkLst>
        </pc:spChg>
        <pc:spChg chg="mod">
          <ac:chgData name="BBZW; Jenny Nicolette (Lehrperson)" userId="19375ca0-365a-40d6-ac9e-751e71dbdd65" providerId="ADAL" clId="{F7F219EB-198D-4332-98F8-EE60DF113695}" dt="2023-07-10T09:03:50.507" v="1066" actId="26606"/>
          <ac:spMkLst>
            <pc:docMk/>
            <pc:sldMk cId="1760450510" sldId="282"/>
            <ac:spMk id="4" creationId="{5DFC65E4-E457-F15D-5948-C83A3A9A480A}"/>
          </ac:spMkLst>
        </pc:spChg>
        <pc:spChg chg="mod">
          <ac:chgData name="BBZW; Jenny Nicolette (Lehrperson)" userId="19375ca0-365a-40d6-ac9e-751e71dbdd65" providerId="ADAL" clId="{F7F219EB-198D-4332-98F8-EE60DF113695}" dt="2023-07-10T09:03:50.507" v="1066" actId="26606"/>
          <ac:spMkLst>
            <pc:docMk/>
            <pc:sldMk cId="1760450510" sldId="282"/>
            <ac:spMk id="5" creationId="{45A430A4-126D-4A24-0697-C5E65842BB52}"/>
          </ac:spMkLst>
        </pc:spChg>
        <pc:spChg chg="mod">
          <ac:chgData name="BBZW; Jenny Nicolette (Lehrperson)" userId="19375ca0-365a-40d6-ac9e-751e71dbdd65" providerId="ADAL" clId="{F7F219EB-198D-4332-98F8-EE60DF113695}" dt="2023-07-10T09:21:22.348" v="1504" actId="121"/>
          <ac:spMkLst>
            <pc:docMk/>
            <pc:sldMk cId="1760450510" sldId="282"/>
            <ac:spMk id="6" creationId="{0ACC53A5-BD01-D23C-D65E-7A0D4AFCC360}"/>
          </ac:spMkLst>
        </pc:spChg>
        <pc:spChg chg="add del mod">
          <ac:chgData name="BBZW; Jenny Nicolette (Lehrperson)" userId="19375ca0-365a-40d6-ac9e-751e71dbdd65" providerId="ADAL" clId="{F7F219EB-198D-4332-98F8-EE60DF113695}" dt="2023-07-10T09:02:46.241" v="1057"/>
          <ac:spMkLst>
            <pc:docMk/>
            <pc:sldMk cId="1760450510" sldId="282"/>
            <ac:spMk id="8" creationId="{4AA362C1-C471-6E18-3732-F11D7E759E45}"/>
          </ac:spMkLst>
        </pc:spChg>
        <pc:graphicFrameChg chg="add del mod">
          <ac:chgData name="BBZW; Jenny Nicolette (Lehrperson)" userId="19375ca0-365a-40d6-ac9e-751e71dbdd65" providerId="ADAL" clId="{F7F219EB-198D-4332-98F8-EE60DF113695}" dt="2023-07-10T09:02:46.241" v="1057"/>
          <ac:graphicFrameMkLst>
            <pc:docMk/>
            <pc:sldMk cId="1760450510" sldId="282"/>
            <ac:graphicFrameMk id="2" creationId="{A4BC927B-4080-0FC6-D182-3E515C2BAC6D}"/>
          </ac:graphicFrameMkLst>
        </pc:graphicFrameChg>
        <pc:graphicFrameChg chg="add del mod">
          <ac:chgData name="BBZW; Jenny Nicolette (Lehrperson)" userId="19375ca0-365a-40d6-ac9e-751e71dbdd65" providerId="ADAL" clId="{F7F219EB-198D-4332-98F8-EE60DF113695}" dt="2023-07-10T09:02:46.241" v="1057"/>
          <ac:graphicFrameMkLst>
            <pc:docMk/>
            <pc:sldMk cId="1760450510" sldId="282"/>
            <ac:graphicFrameMk id="7" creationId="{48B3324C-BF4A-21FA-A6AB-911DBF88186A}"/>
          </ac:graphicFrameMkLst>
        </pc:graphicFrameChg>
        <pc:graphicFrameChg chg="add mod ord modGraphic">
          <ac:chgData name="BBZW; Jenny Nicolette (Lehrperson)" userId="19375ca0-365a-40d6-ac9e-751e71dbdd65" providerId="ADAL" clId="{F7F219EB-198D-4332-98F8-EE60DF113695}" dt="2023-07-10T09:04:02.295" v="1069" actId="1076"/>
          <ac:graphicFrameMkLst>
            <pc:docMk/>
            <pc:sldMk cId="1760450510" sldId="282"/>
            <ac:graphicFrameMk id="9" creationId="{F92E6D17-A68D-996F-1328-8FDE0DA418DE}"/>
          </ac:graphicFrameMkLst>
        </pc:graphicFrameChg>
        <pc:graphicFrameChg chg="del">
          <ac:chgData name="BBZW; Jenny Nicolette (Lehrperson)" userId="19375ca0-365a-40d6-ac9e-751e71dbdd65" providerId="ADAL" clId="{F7F219EB-198D-4332-98F8-EE60DF113695}" dt="2023-07-10T09:02:43.378" v="1055" actId="478"/>
          <ac:graphicFrameMkLst>
            <pc:docMk/>
            <pc:sldMk cId="1760450510" sldId="282"/>
            <ac:graphicFrameMk id="10" creationId="{81C02C12-D3EE-0BD0-8342-702F2F3C4B50}"/>
          </ac:graphicFrameMkLst>
        </pc:graphicFrameChg>
        <pc:graphicFrameChg chg="add mod ord modGraphic">
          <ac:chgData name="BBZW; Jenny Nicolette (Lehrperson)" userId="19375ca0-365a-40d6-ac9e-751e71dbdd65" providerId="ADAL" clId="{F7F219EB-198D-4332-98F8-EE60DF113695}" dt="2023-07-10T09:04:27.780" v="1073" actId="207"/>
          <ac:graphicFrameMkLst>
            <pc:docMk/>
            <pc:sldMk cId="1760450510" sldId="282"/>
            <ac:graphicFrameMk id="11" creationId="{71980C2A-B7A9-61D0-6056-F4AB2264BF00}"/>
          </ac:graphicFrameMkLst>
        </pc:graphicFrameChg>
        <pc:picChg chg="add del mod">
          <ac:chgData name="BBZW; Jenny Nicolette (Lehrperson)" userId="19375ca0-365a-40d6-ac9e-751e71dbdd65" providerId="ADAL" clId="{F7F219EB-198D-4332-98F8-EE60DF113695}" dt="2023-07-10T09:02:46.241" v="1057"/>
          <ac:picMkLst>
            <pc:docMk/>
            <pc:sldMk cId="1760450510" sldId="282"/>
            <ac:picMk id="5122" creationId="{74EEA91A-8A92-7E53-7830-216831F56215}"/>
          </ac:picMkLst>
        </pc:picChg>
      </pc:sldChg>
      <pc:sldChg chg="addSp delSp modSp add mod modAnim chgLayout">
        <pc:chgData name="BBZW; Jenny Nicolette (Lehrperson)" userId="19375ca0-365a-40d6-ac9e-751e71dbdd65" providerId="ADAL" clId="{F7F219EB-198D-4332-98F8-EE60DF113695}" dt="2023-07-10T09:23:17.846" v="1526"/>
        <pc:sldMkLst>
          <pc:docMk/>
          <pc:sldMk cId="4192885620" sldId="283"/>
        </pc:sldMkLst>
        <pc:spChg chg="mod">
          <ac:chgData name="BBZW; Jenny Nicolette (Lehrperson)" userId="19375ca0-365a-40d6-ac9e-751e71dbdd65" providerId="ADAL" clId="{F7F219EB-198D-4332-98F8-EE60DF113695}" dt="2023-07-10T09:07:35.189" v="1096" actId="26606"/>
          <ac:spMkLst>
            <pc:docMk/>
            <pc:sldMk cId="4192885620" sldId="283"/>
            <ac:spMk id="3" creationId="{BCDDB6F7-0869-1C12-EC3A-66FACE97202E}"/>
          </ac:spMkLst>
        </pc:spChg>
        <pc:spChg chg="mod">
          <ac:chgData name="BBZW; Jenny Nicolette (Lehrperson)" userId="19375ca0-365a-40d6-ac9e-751e71dbdd65" providerId="ADAL" clId="{F7F219EB-198D-4332-98F8-EE60DF113695}" dt="2023-07-10T09:07:35.189" v="1096" actId="26606"/>
          <ac:spMkLst>
            <pc:docMk/>
            <pc:sldMk cId="4192885620" sldId="283"/>
            <ac:spMk id="4" creationId="{5DFC65E4-E457-F15D-5948-C83A3A9A480A}"/>
          </ac:spMkLst>
        </pc:spChg>
        <pc:spChg chg="mod">
          <ac:chgData name="BBZW; Jenny Nicolette (Lehrperson)" userId="19375ca0-365a-40d6-ac9e-751e71dbdd65" providerId="ADAL" clId="{F7F219EB-198D-4332-98F8-EE60DF113695}" dt="2023-07-10T09:07:35.189" v="1096" actId="26606"/>
          <ac:spMkLst>
            <pc:docMk/>
            <pc:sldMk cId="4192885620" sldId="283"/>
            <ac:spMk id="5" creationId="{45A430A4-126D-4A24-0697-C5E65842BB52}"/>
          </ac:spMkLst>
        </pc:spChg>
        <pc:spChg chg="mod ord">
          <ac:chgData name="BBZW; Jenny Nicolette (Lehrperson)" userId="19375ca0-365a-40d6-ac9e-751e71dbdd65" providerId="ADAL" clId="{F7F219EB-198D-4332-98F8-EE60DF113695}" dt="2023-07-10T09:21:17.478" v="1503" actId="121"/>
          <ac:spMkLst>
            <pc:docMk/>
            <pc:sldMk cId="4192885620" sldId="283"/>
            <ac:spMk id="6" creationId="{0ACC53A5-BD01-D23C-D65E-7A0D4AFCC360}"/>
          </ac:spMkLst>
        </pc:spChg>
        <pc:spChg chg="add mod">
          <ac:chgData name="BBZW; Jenny Nicolette (Lehrperson)" userId="19375ca0-365a-40d6-ac9e-751e71dbdd65" providerId="ADAL" clId="{F7F219EB-198D-4332-98F8-EE60DF113695}" dt="2023-07-10T09:20:13.287" v="1502" actId="20577"/>
          <ac:spMkLst>
            <pc:docMk/>
            <pc:sldMk cId="4192885620" sldId="283"/>
            <ac:spMk id="12" creationId="{550D6734-2F9F-EB6D-CAA0-DA1E30FC30A2}"/>
          </ac:spMkLst>
        </pc:spChg>
        <pc:graphicFrameChg chg="del">
          <ac:chgData name="BBZW; Jenny Nicolette (Lehrperson)" userId="19375ca0-365a-40d6-ac9e-751e71dbdd65" providerId="ADAL" clId="{F7F219EB-198D-4332-98F8-EE60DF113695}" dt="2023-07-10T09:05:39.138" v="1085" actId="478"/>
          <ac:graphicFrameMkLst>
            <pc:docMk/>
            <pc:sldMk cId="4192885620" sldId="283"/>
            <ac:graphicFrameMk id="9" creationId="{F92E6D17-A68D-996F-1328-8FDE0DA418DE}"/>
          </ac:graphicFrameMkLst>
        </pc:graphicFrameChg>
        <pc:graphicFrameChg chg="del modGraphic">
          <ac:chgData name="BBZW; Jenny Nicolette (Lehrperson)" userId="19375ca0-365a-40d6-ac9e-751e71dbdd65" providerId="ADAL" clId="{F7F219EB-198D-4332-98F8-EE60DF113695}" dt="2023-07-10T09:05:38.164" v="1084" actId="478"/>
          <ac:graphicFrameMkLst>
            <pc:docMk/>
            <pc:sldMk cId="4192885620" sldId="283"/>
            <ac:graphicFrameMk id="11" creationId="{71980C2A-B7A9-61D0-6056-F4AB2264BF00}"/>
          </ac:graphicFrameMkLst>
        </pc:graphicFrameChg>
        <pc:picChg chg="add mod ord">
          <ac:chgData name="BBZW; Jenny Nicolette (Lehrperson)" userId="19375ca0-365a-40d6-ac9e-751e71dbdd65" providerId="ADAL" clId="{F7F219EB-198D-4332-98F8-EE60DF113695}" dt="2023-07-10T09:19:32.505" v="1475" actId="14100"/>
          <ac:picMkLst>
            <pc:docMk/>
            <pc:sldMk cId="4192885620" sldId="283"/>
            <ac:picMk id="7" creationId="{11005ADF-A6AA-8D02-AD7A-E8CBB76716CD}"/>
          </ac:picMkLst>
        </pc:picChg>
        <pc:picChg chg="add mod">
          <ac:chgData name="BBZW; Jenny Nicolette (Lehrperson)" userId="19375ca0-365a-40d6-ac9e-751e71dbdd65" providerId="ADAL" clId="{F7F219EB-198D-4332-98F8-EE60DF113695}" dt="2023-07-10T09:19:48.812" v="1480" actId="1076"/>
          <ac:picMkLst>
            <pc:docMk/>
            <pc:sldMk cId="4192885620" sldId="283"/>
            <ac:picMk id="8" creationId="{3276CC49-D6F5-28A4-3D48-02E12E0727D6}"/>
          </ac:picMkLst>
        </pc:picChg>
        <pc:picChg chg="add mod">
          <ac:chgData name="BBZW; Jenny Nicolette (Lehrperson)" userId="19375ca0-365a-40d6-ac9e-751e71dbdd65" providerId="ADAL" clId="{F7F219EB-198D-4332-98F8-EE60DF113695}" dt="2023-07-10T09:19:55.695" v="1483" actId="1076"/>
          <ac:picMkLst>
            <pc:docMk/>
            <pc:sldMk cId="4192885620" sldId="283"/>
            <ac:picMk id="9" creationId="{3C9A1B5A-7D83-F694-65DF-25631D9F2F00}"/>
          </ac:picMkLst>
        </pc:picChg>
        <pc:picChg chg="add mod">
          <ac:chgData name="BBZW; Jenny Nicolette (Lehrperson)" userId="19375ca0-365a-40d6-ac9e-751e71dbdd65" providerId="ADAL" clId="{F7F219EB-198D-4332-98F8-EE60DF113695}" dt="2023-07-10T09:19:46.868" v="1479" actId="1076"/>
          <ac:picMkLst>
            <pc:docMk/>
            <pc:sldMk cId="4192885620" sldId="283"/>
            <ac:picMk id="10" creationId="{A730B90B-6ADF-CC3D-2E1C-574B54251157}"/>
          </ac:picMkLst>
        </pc:picChg>
        <pc:picChg chg="add mod">
          <ac:chgData name="BBZW; Jenny Nicolette (Lehrperson)" userId="19375ca0-365a-40d6-ac9e-751e71dbdd65" providerId="ADAL" clId="{F7F219EB-198D-4332-98F8-EE60DF113695}" dt="2023-07-10T09:19:42.697" v="1478" actId="1076"/>
          <ac:picMkLst>
            <pc:docMk/>
            <pc:sldMk cId="4192885620" sldId="283"/>
            <ac:picMk id="11" creationId="{E244D423-84C4-63F9-320D-05054801E4E4}"/>
          </ac:picMkLst>
        </pc:picChg>
        <pc:picChg chg="add mod">
          <ac:chgData name="BBZW; Jenny Nicolette (Lehrperson)" userId="19375ca0-365a-40d6-ac9e-751e71dbdd65" providerId="ADAL" clId="{F7F219EB-198D-4332-98F8-EE60DF113695}" dt="2023-07-10T09:19:53.463" v="1482" actId="1076"/>
          <ac:picMkLst>
            <pc:docMk/>
            <pc:sldMk cId="4192885620" sldId="283"/>
            <ac:picMk id="13" creationId="{93A6F312-5E4B-CB05-40AC-E3D430997720}"/>
          </ac:picMkLst>
        </pc:picChg>
      </pc:sldChg>
      <pc:sldChg chg="modSp new mod">
        <pc:chgData name="BBZW; Jenny Nicolette (Lehrperson)" userId="19375ca0-365a-40d6-ac9e-751e71dbdd65" providerId="ADAL" clId="{F7F219EB-198D-4332-98F8-EE60DF113695}" dt="2023-07-10T12:40:12.570" v="1558" actId="113"/>
        <pc:sldMkLst>
          <pc:docMk/>
          <pc:sldMk cId="264202052" sldId="284"/>
        </pc:sldMkLst>
        <pc:spChg chg="mod">
          <ac:chgData name="BBZW; Jenny Nicolette (Lehrperson)" userId="19375ca0-365a-40d6-ac9e-751e71dbdd65" providerId="ADAL" clId="{F7F219EB-198D-4332-98F8-EE60DF113695}" dt="2023-07-10T12:40:12.570" v="1558" actId="113"/>
          <ac:spMkLst>
            <pc:docMk/>
            <pc:sldMk cId="264202052" sldId="284"/>
            <ac:spMk id="2" creationId="{9C4928EE-1104-CBF9-0CAC-36C793E41F5E}"/>
          </ac:spMkLst>
        </pc:spChg>
        <pc:spChg chg="mod">
          <ac:chgData name="BBZW; Jenny Nicolette (Lehrperson)" userId="19375ca0-365a-40d6-ac9e-751e71dbdd65" providerId="ADAL" clId="{F7F219EB-198D-4332-98F8-EE60DF113695}" dt="2023-07-10T12:37:18.533" v="1537" actId="20577"/>
          <ac:spMkLst>
            <pc:docMk/>
            <pc:sldMk cId="264202052" sldId="284"/>
            <ac:spMk id="4" creationId="{6DE3AE36-64E4-96B2-C846-204135304C4A}"/>
          </ac:spMkLst>
        </pc:spChg>
        <pc:spChg chg="mod">
          <ac:chgData name="BBZW; Jenny Nicolette (Lehrperson)" userId="19375ca0-365a-40d6-ac9e-751e71dbdd65" providerId="ADAL" clId="{F7F219EB-198D-4332-98F8-EE60DF113695}" dt="2023-07-10T12:37:06.223" v="1535" actId="121"/>
          <ac:spMkLst>
            <pc:docMk/>
            <pc:sldMk cId="264202052" sldId="284"/>
            <ac:spMk id="6" creationId="{02DBD122-1E3B-98DA-8EF4-BECB7717A86B}"/>
          </ac:spMkLst>
        </pc:spChg>
      </pc:sldChg>
      <pc:sldChg chg="modSp add mod">
        <pc:chgData name="BBZW; Jenny Nicolette (Lehrperson)" userId="19375ca0-365a-40d6-ac9e-751e71dbdd65" providerId="ADAL" clId="{F7F219EB-198D-4332-98F8-EE60DF113695}" dt="2023-07-10T12:55:38.399" v="2000" actId="33524"/>
        <pc:sldMkLst>
          <pc:docMk/>
          <pc:sldMk cId="1505302679" sldId="285"/>
        </pc:sldMkLst>
        <pc:spChg chg="mod">
          <ac:chgData name="BBZW; Jenny Nicolette (Lehrperson)" userId="19375ca0-365a-40d6-ac9e-751e71dbdd65" providerId="ADAL" clId="{F7F219EB-198D-4332-98F8-EE60DF113695}" dt="2023-07-10T12:55:38.399" v="2000" actId="33524"/>
          <ac:spMkLst>
            <pc:docMk/>
            <pc:sldMk cId="1505302679" sldId="285"/>
            <ac:spMk id="7" creationId="{16073630-5753-3637-618E-9DBEC6F800FE}"/>
          </ac:spMkLst>
        </pc:spChg>
        <pc:spChg chg="mod">
          <ac:chgData name="BBZW; Jenny Nicolette (Lehrperson)" userId="19375ca0-365a-40d6-ac9e-751e71dbdd65" providerId="ADAL" clId="{F7F219EB-198D-4332-98F8-EE60DF113695}" dt="2023-07-10T12:51:22.257" v="1603" actId="20577"/>
          <ac:spMkLst>
            <pc:docMk/>
            <pc:sldMk cId="1505302679" sldId="285"/>
            <ac:spMk id="17" creationId="{50079EF6-43AB-56F6-AB2B-58EF301266C6}"/>
          </ac:spMkLst>
        </pc:spChg>
      </pc:sldChg>
    </pc:docChg>
  </pc:docChgLst>
  <pc:docChgLst>
    <pc:chgData name="BBZW; Jenny Nicolette (Lehrperson)" userId="19375ca0-365a-40d6-ac9e-751e71dbdd65" providerId="ADAL" clId="{9782B945-CD4A-4E7E-9E20-E34BC1B02A1C}"/>
    <pc:docChg chg="undo custSel addSld delSld modSld sldOrd">
      <pc:chgData name="BBZW; Jenny Nicolette (Lehrperson)" userId="19375ca0-365a-40d6-ac9e-751e71dbdd65" providerId="ADAL" clId="{9782B945-CD4A-4E7E-9E20-E34BC1B02A1C}" dt="2023-07-03T14:39:49.932" v="539"/>
      <pc:docMkLst>
        <pc:docMk/>
      </pc:docMkLst>
      <pc:sldChg chg="modSp mod">
        <pc:chgData name="BBZW; Jenny Nicolette (Lehrperson)" userId="19375ca0-365a-40d6-ac9e-751e71dbdd65" providerId="ADAL" clId="{9782B945-CD4A-4E7E-9E20-E34BC1B02A1C}" dt="2023-07-03T14:22:07.152" v="322" actId="1076"/>
        <pc:sldMkLst>
          <pc:docMk/>
          <pc:sldMk cId="4215852396" sldId="259"/>
        </pc:sldMkLst>
        <pc:spChg chg="mod">
          <ac:chgData name="BBZW; Jenny Nicolette (Lehrperson)" userId="19375ca0-365a-40d6-ac9e-751e71dbdd65" providerId="ADAL" clId="{9782B945-CD4A-4E7E-9E20-E34BC1B02A1C}" dt="2023-07-03T14:22:07.152" v="322" actId="1076"/>
          <ac:spMkLst>
            <pc:docMk/>
            <pc:sldMk cId="4215852396" sldId="259"/>
            <ac:spMk id="5" creationId="{00000000-0000-0000-0000-000000000000}"/>
          </ac:spMkLst>
        </pc:spChg>
      </pc:sldChg>
      <pc:sldChg chg="modSp del mod ord">
        <pc:chgData name="BBZW; Jenny Nicolette (Lehrperson)" userId="19375ca0-365a-40d6-ac9e-751e71dbdd65" providerId="ADAL" clId="{9782B945-CD4A-4E7E-9E20-E34BC1B02A1C}" dt="2023-07-03T14:29:23.843" v="385" actId="2696"/>
        <pc:sldMkLst>
          <pc:docMk/>
          <pc:sldMk cId="2841948806" sldId="261"/>
        </pc:sldMkLst>
        <pc:spChg chg="mod">
          <ac:chgData name="BBZW; Jenny Nicolette (Lehrperson)" userId="19375ca0-365a-40d6-ac9e-751e71dbdd65" providerId="ADAL" clId="{9782B945-CD4A-4E7E-9E20-E34BC1B02A1C}" dt="2023-07-03T14:17:47.056" v="218" actId="5793"/>
          <ac:spMkLst>
            <pc:docMk/>
            <pc:sldMk cId="2841948806" sldId="261"/>
            <ac:spMk id="2" creationId="{00000000-0000-0000-0000-000000000000}"/>
          </ac:spMkLst>
        </pc:spChg>
        <pc:spChg chg="mod">
          <ac:chgData name="BBZW; Jenny Nicolette (Lehrperson)" userId="19375ca0-365a-40d6-ac9e-751e71dbdd65" providerId="ADAL" clId="{9782B945-CD4A-4E7E-9E20-E34BC1B02A1C}" dt="2023-07-03T14:22:50.882" v="339"/>
          <ac:spMkLst>
            <pc:docMk/>
            <pc:sldMk cId="2841948806" sldId="261"/>
            <ac:spMk id="4" creationId="{00000000-0000-0000-0000-000000000000}"/>
          </ac:spMkLst>
        </pc:spChg>
        <pc:spChg chg="mod">
          <ac:chgData name="BBZW; Jenny Nicolette (Lehrperson)" userId="19375ca0-365a-40d6-ac9e-751e71dbdd65" providerId="ADAL" clId="{9782B945-CD4A-4E7E-9E20-E34BC1B02A1C}" dt="2023-07-03T14:13:28.170" v="150"/>
          <ac:spMkLst>
            <pc:docMk/>
            <pc:sldMk cId="2841948806" sldId="261"/>
            <ac:spMk id="6" creationId="{00000000-0000-0000-0000-000000000000}"/>
          </ac:spMkLst>
        </pc:spChg>
      </pc:sldChg>
      <pc:sldChg chg="modSp mod ord">
        <pc:chgData name="BBZW; Jenny Nicolette (Lehrperson)" userId="19375ca0-365a-40d6-ac9e-751e71dbdd65" providerId="ADAL" clId="{9782B945-CD4A-4E7E-9E20-E34BC1B02A1C}" dt="2023-07-03T14:24:25.129" v="352" actId="404"/>
        <pc:sldMkLst>
          <pc:docMk/>
          <pc:sldMk cId="1567451325" sldId="263"/>
        </pc:sldMkLst>
        <pc:spChg chg="mod">
          <ac:chgData name="BBZW; Jenny Nicolette (Lehrperson)" userId="19375ca0-365a-40d6-ac9e-751e71dbdd65" providerId="ADAL" clId="{9782B945-CD4A-4E7E-9E20-E34BC1B02A1C}" dt="2023-07-03T14:20:36.017" v="274" actId="207"/>
          <ac:spMkLst>
            <pc:docMk/>
            <pc:sldMk cId="1567451325" sldId="263"/>
            <ac:spMk id="2" creationId="{00000000-0000-0000-0000-000000000000}"/>
          </ac:spMkLst>
        </pc:spChg>
        <pc:spChg chg="mod">
          <ac:chgData name="BBZW; Jenny Nicolette (Lehrperson)" userId="19375ca0-365a-40d6-ac9e-751e71dbdd65" providerId="ADAL" clId="{9782B945-CD4A-4E7E-9E20-E34BC1B02A1C}" dt="2023-07-03T14:22:45.942" v="338"/>
          <ac:spMkLst>
            <pc:docMk/>
            <pc:sldMk cId="1567451325" sldId="263"/>
            <ac:spMk id="4" creationId="{00000000-0000-0000-0000-000000000000}"/>
          </ac:spMkLst>
        </pc:spChg>
        <pc:spChg chg="mod">
          <ac:chgData name="BBZW; Jenny Nicolette (Lehrperson)" userId="19375ca0-365a-40d6-ac9e-751e71dbdd65" providerId="ADAL" clId="{9782B945-CD4A-4E7E-9E20-E34BC1B02A1C}" dt="2023-07-03T14:24:22.426" v="351" actId="404"/>
          <ac:spMkLst>
            <pc:docMk/>
            <pc:sldMk cId="1567451325" sldId="263"/>
            <ac:spMk id="6" creationId="{00000000-0000-0000-0000-000000000000}"/>
          </ac:spMkLst>
        </pc:spChg>
        <pc:spChg chg="mod">
          <ac:chgData name="BBZW; Jenny Nicolette (Lehrperson)" userId="19375ca0-365a-40d6-ac9e-751e71dbdd65" providerId="ADAL" clId="{9782B945-CD4A-4E7E-9E20-E34BC1B02A1C}" dt="2023-07-03T14:24:25.129" v="352" actId="404"/>
          <ac:spMkLst>
            <pc:docMk/>
            <pc:sldMk cId="1567451325" sldId="263"/>
            <ac:spMk id="9" creationId="{00000000-0000-0000-0000-000000000000}"/>
          </ac:spMkLst>
        </pc:spChg>
      </pc:sldChg>
      <pc:sldChg chg="modSp mod ord">
        <pc:chgData name="BBZW; Jenny Nicolette (Lehrperson)" userId="19375ca0-365a-40d6-ac9e-751e71dbdd65" providerId="ADAL" clId="{9782B945-CD4A-4E7E-9E20-E34BC1B02A1C}" dt="2023-07-03T14:39:49.932" v="539"/>
        <pc:sldMkLst>
          <pc:docMk/>
          <pc:sldMk cId="2962151881" sldId="266"/>
        </pc:sldMkLst>
        <pc:spChg chg="mod">
          <ac:chgData name="BBZW; Jenny Nicolette (Lehrperson)" userId="19375ca0-365a-40d6-ac9e-751e71dbdd65" providerId="ADAL" clId="{9782B945-CD4A-4E7E-9E20-E34BC1B02A1C}" dt="2023-07-03T14:39:49.932" v="539"/>
          <ac:spMkLst>
            <pc:docMk/>
            <pc:sldMk cId="2962151881" sldId="266"/>
            <ac:spMk id="4" creationId="{00000000-0000-0000-0000-000000000000}"/>
          </ac:spMkLst>
        </pc:spChg>
      </pc:sldChg>
      <pc:sldChg chg="addSp delSp modSp mod ord chgLayout">
        <pc:chgData name="BBZW; Jenny Nicolette (Lehrperson)" userId="19375ca0-365a-40d6-ac9e-751e71dbdd65" providerId="ADAL" clId="{9782B945-CD4A-4E7E-9E20-E34BC1B02A1C}" dt="2023-07-03T14:36:30.406" v="487" actId="790"/>
        <pc:sldMkLst>
          <pc:docMk/>
          <pc:sldMk cId="530994592" sldId="268"/>
        </pc:sldMkLst>
        <pc:spChg chg="mod">
          <ac:chgData name="BBZW; Jenny Nicolette (Lehrperson)" userId="19375ca0-365a-40d6-ac9e-751e71dbdd65" providerId="ADAL" clId="{9782B945-CD4A-4E7E-9E20-E34BC1B02A1C}" dt="2023-07-03T14:15:09.290" v="172" actId="26606"/>
          <ac:spMkLst>
            <pc:docMk/>
            <pc:sldMk cId="530994592" sldId="268"/>
            <ac:spMk id="3" creationId="{00000000-0000-0000-0000-000000000000}"/>
          </ac:spMkLst>
        </pc:spChg>
        <pc:spChg chg="del">
          <ac:chgData name="BBZW; Jenny Nicolette (Lehrperson)" userId="19375ca0-365a-40d6-ac9e-751e71dbdd65" providerId="ADAL" clId="{9782B945-CD4A-4E7E-9E20-E34BC1B02A1C}" dt="2023-07-03T14:15:09.290" v="172" actId="26606"/>
          <ac:spMkLst>
            <pc:docMk/>
            <pc:sldMk cId="530994592" sldId="268"/>
            <ac:spMk id="4" creationId="{00000000-0000-0000-0000-000000000000}"/>
          </ac:spMkLst>
        </pc:spChg>
        <pc:spChg chg="mod">
          <ac:chgData name="BBZW; Jenny Nicolette (Lehrperson)" userId="19375ca0-365a-40d6-ac9e-751e71dbdd65" providerId="ADAL" clId="{9782B945-CD4A-4E7E-9E20-E34BC1B02A1C}" dt="2023-07-03T14:15:09.290" v="172" actId="26606"/>
          <ac:spMkLst>
            <pc:docMk/>
            <pc:sldMk cId="530994592" sldId="268"/>
            <ac:spMk id="5" creationId="{00000000-0000-0000-0000-000000000000}"/>
          </ac:spMkLst>
        </pc:spChg>
        <pc:spChg chg="del">
          <ac:chgData name="BBZW; Jenny Nicolette (Lehrperson)" userId="19375ca0-365a-40d6-ac9e-751e71dbdd65" providerId="ADAL" clId="{9782B945-CD4A-4E7E-9E20-E34BC1B02A1C}" dt="2023-07-03T14:15:09.290" v="172" actId="26606"/>
          <ac:spMkLst>
            <pc:docMk/>
            <pc:sldMk cId="530994592" sldId="268"/>
            <ac:spMk id="8" creationId="{00000000-0000-0000-0000-000000000000}"/>
          </ac:spMkLst>
        </pc:spChg>
        <pc:spChg chg="del">
          <ac:chgData name="BBZW; Jenny Nicolette (Lehrperson)" userId="19375ca0-365a-40d6-ac9e-751e71dbdd65" providerId="ADAL" clId="{9782B945-CD4A-4E7E-9E20-E34BC1B02A1C}" dt="2023-07-03T14:15:02.429" v="170" actId="22"/>
          <ac:spMkLst>
            <pc:docMk/>
            <pc:sldMk cId="530994592" sldId="268"/>
            <ac:spMk id="9" creationId="{00000000-0000-0000-0000-000000000000}"/>
          </ac:spMkLst>
        </pc:spChg>
        <pc:spChg chg="del">
          <ac:chgData name="BBZW; Jenny Nicolette (Lehrperson)" userId="19375ca0-365a-40d6-ac9e-751e71dbdd65" providerId="ADAL" clId="{9782B945-CD4A-4E7E-9E20-E34BC1B02A1C}" dt="2023-07-03T14:15:09.290" v="172" actId="26606"/>
          <ac:spMkLst>
            <pc:docMk/>
            <pc:sldMk cId="530994592" sldId="268"/>
            <ac:spMk id="10" creationId="{00000000-0000-0000-0000-000000000000}"/>
          </ac:spMkLst>
        </pc:spChg>
        <pc:spChg chg="add mod">
          <ac:chgData name="BBZW; Jenny Nicolette (Lehrperson)" userId="19375ca0-365a-40d6-ac9e-751e71dbdd65" providerId="ADAL" clId="{9782B945-CD4A-4E7E-9E20-E34BC1B02A1C}" dt="2023-07-03T14:23:05.643" v="341"/>
          <ac:spMkLst>
            <pc:docMk/>
            <pc:sldMk cId="530994592" sldId="268"/>
            <ac:spMk id="15" creationId="{5EDE2386-E7B9-1BEA-0578-B0F9E5A0CA03}"/>
          </ac:spMkLst>
        </pc:spChg>
        <pc:spChg chg="add mod">
          <ac:chgData name="BBZW; Jenny Nicolette (Lehrperson)" userId="19375ca0-365a-40d6-ac9e-751e71dbdd65" providerId="ADAL" clId="{9782B945-CD4A-4E7E-9E20-E34BC1B02A1C}" dt="2023-07-03T14:36:30.406" v="487" actId="790"/>
          <ac:spMkLst>
            <pc:docMk/>
            <pc:sldMk cId="530994592" sldId="268"/>
            <ac:spMk id="17" creationId="{50079EF6-43AB-56F6-AB2B-58EF301266C6}"/>
          </ac:spMkLst>
        </pc:spChg>
        <pc:picChg chg="add mod ord modCrop">
          <ac:chgData name="BBZW; Jenny Nicolette (Lehrperson)" userId="19375ca0-365a-40d6-ac9e-751e71dbdd65" providerId="ADAL" clId="{9782B945-CD4A-4E7E-9E20-E34BC1B02A1C}" dt="2023-07-03T14:15:09.290" v="172" actId="26606"/>
          <ac:picMkLst>
            <pc:docMk/>
            <pc:sldMk cId="530994592" sldId="268"/>
            <ac:picMk id="6" creationId="{2D2E76E4-E981-93C1-AD61-1DD995728F5B}"/>
          </ac:picMkLst>
        </pc:picChg>
      </pc:sldChg>
      <pc:sldChg chg="modSp mod ord">
        <pc:chgData name="BBZW; Jenny Nicolette (Lehrperson)" userId="19375ca0-365a-40d6-ac9e-751e71dbdd65" providerId="ADAL" clId="{9782B945-CD4A-4E7E-9E20-E34BC1B02A1C}" dt="2023-07-03T14:38:26.803" v="536" actId="403"/>
        <pc:sldMkLst>
          <pc:docMk/>
          <pc:sldMk cId="1066179267" sldId="269"/>
        </pc:sldMkLst>
        <pc:spChg chg="mod">
          <ac:chgData name="BBZW; Jenny Nicolette (Lehrperson)" userId="19375ca0-365a-40d6-ac9e-751e71dbdd65" providerId="ADAL" clId="{9782B945-CD4A-4E7E-9E20-E34BC1B02A1C}" dt="2023-07-03T14:37:47.817" v="508" actId="20577"/>
          <ac:spMkLst>
            <pc:docMk/>
            <pc:sldMk cId="1066179267" sldId="269"/>
            <ac:spMk id="2" creationId="{00000000-0000-0000-0000-000000000000}"/>
          </ac:spMkLst>
        </pc:spChg>
        <pc:spChg chg="mod">
          <ac:chgData name="BBZW; Jenny Nicolette (Lehrperson)" userId="19375ca0-365a-40d6-ac9e-751e71dbdd65" providerId="ADAL" clId="{9782B945-CD4A-4E7E-9E20-E34BC1B02A1C}" dt="2023-07-03T14:38:26.803" v="536" actId="403"/>
          <ac:spMkLst>
            <pc:docMk/>
            <pc:sldMk cId="1066179267" sldId="269"/>
            <ac:spMk id="3" creationId="{00000000-0000-0000-0000-000000000000}"/>
          </ac:spMkLst>
        </pc:spChg>
      </pc:sldChg>
      <pc:sldChg chg="modSp add mod">
        <pc:chgData name="BBZW; Jenny Nicolette (Lehrperson)" userId="19375ca0-365a-40d6-ac9e-751e71dbdd65" providerId="ADAL" clId="{9782B945-CD4A-4E7E-9E20-E34BC1B02A1C}" dt="2023-07-03T14:22:38.106" v="337" actId="20577"/>
        <pc:sldMkLst>
          <pc:docMk/>
          <pc:sldMk cId="94442340" sldId="270"/>
        </pc:sldMkLst>
        <pc:spChg chg="mod">
          <ac:chgData name="BBZW; Jenny Nicolette (Lehrperson)" userId="19375ca0-365a-40d6-ac9e-751e71dbdd65" providerId="ADAL" clId="{9782B945-CD4A-4E7E-9E20-E34BC1B02A1C}" dt="2023-07-03T14:22:38.106" v="337" actId="20577"/>
          <ac:spMkLst>
            <pc:docMk/>
            <pc:sldMk cId="94442340" sldId="270"/>
            <ac:spMk id="4" creationId="{00000000-0000-0000-0000-000000000000}"/>
          </ac:spMkLst>
        </pc:spChg>
      </pc:sldChg>
      <pc:sldChg chg="addSp delSp modSp add del mod ord">
        <pc:chgData name="BBZW; Jenny Nicolette (Lehrperson)" userId="19375ca0-365a-40d6-ac9e-751e71dbdd65" providerId="ADAL" clId="{9782B945-CD4A-4E7E-9E20-E34BC1B02A1C}" dt="2023-07-03T14:28:06.248" v="384" actId="2696"/>
        <pc:sldMkLst>
          <pc:docMk/>
          <pc:sldMk cId="3222969007" sldId="271"/>
        </pc:sldMkLst>
        <pc:spChg chg="del">
          <ac:chgData name="BBZW; Jenny Nicolette (Lehrperson)" userId="19375ca0-365a-40d6-ac9e-751e71dbdd65" providerId="ADAL" clId="{9782B945-CD4A-4E7E-9E20-E34BC1B02A1C}" dt="2023-07-03T14:25:18.592" v="356" actId="478"/>
          <ac:spMkLst>
            <pc:docMk/>
            <pc:sldMk cId="3222969007" sldId="271"/>
            <ac:spMk id="6" creationId="{00000000-0000-0000-0000-000000000000}"/>
          </ac:spMkLst>
        </pc:spChg>
        <pc:spChg chg="add del mod">
          <ac:chgData name="BBZW; Jenny Nicolette (Lehrperson)" userId="19375ca0-365a-40d6-ac9e-751e71dbdd65" providerId="ADAL" clId="{9782B945-CD4A-4E7E-9E20-E34BC1B02A1C}" dt="2023-07-03T14:25:23.023" v="358"/>
          <ac:spMkLst>
            <pc:docMk/>
            <pc:sldMk cId="3222969007" sldId="271"/>
            <ac:spMk id="8" creationId="{8DC1E74D-C8E1-0506-6C43-7FD402608873}"/>
          </ac:spMkLst>
        </pc:spChg>
        <pc:spChg chg="del">
          <ac:chgData name="BBZW; Jenny Nicolette (Lehrperson)" userId="19375ca0-365a-40d6-ac9e-751e71dbdd65" providerId="ADAL" clId="{9782B945-CD4A-4E7E-9E20-E34BC1B02A1C}" dt="2023-07-03T14:25:21.236" v="357" actId="478"/>
          <ac:spMkLst>
            <pc:docMk/>
            <pc:sldMk cId="3222969007" sldId="271"/>
            <ac:spMk id="9" creationId="{00000000-0000-0000-0000-000000000000}"/>
          </ac:spMkLst>
        </pc:spChg>
        <pc:spChg chg="add del mod">
          <ac:chgData name="BBZW; Jenny Nicolette (Lehrperson)" userId="19375ca0-365a-40d6-ac9e-751e71dbdd65" providerId="ADAL" clId="{9782B945-CD4A-4E7E-9E20-E34BC1B02A1C}" dt="2023-07-03T14:25:26.965" v="359" actId="478"/>
          <ac:spMkLst>
            <pc:docMk/>
            <pc:sldMk cId="3222969007" sldId="271"/>
            <ac:spMk id="11" creationId="{D2B8ECBB-CE25-4B99-B643-12A440F6F939}"/>
          </ac:spMkLst>
        </pc:spChg>
        <pc:graphicFrameChg chg="add mod modGraphic">
          <ac:chgData name="BBZW; Jenny Nicolette (Lehrperson)" userId="19375ca0-365a-40d6-ac9e-751e71dbdd65" providerId="ADAL" clId="{9782B945-CD4A-4E7E-9E20-E34BC1B02A1C}" dt="2023-07-03T14:27:50.023" v="383" actId="179"/>
          <ac:graphicFrameMkLst>
            <pc:docMk/>
            <pc:sldMk cId="3222969007" sldId="271"/>
            <ac:graphicFrameMk id="12" creationId="{E7A8A777-F0E6-92E5-E072-C81942AF3E13}"/>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8B0177-EEAD-467F-A696-33021A3737BE}" type="datetimeFigureOut">
              <a:rPr lang="de-CH" smtClean="0"/>
              <a:t>25.08.2023</a:t>
            </a:fld>
            <a:endParaRPr lang="de-CH"/>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326137-33AE-42AD-9CFF-625B8FDFB1AD}" type="slidenum">
              <a:rPr lang="de-CH" smtClean="0"/>
              <a:t>‹#›</a:t>
            </a:fld>
            <a:endParaRPr lang="de-CH"/>
          </a:p>
        </p:txBody>
      </p:sp>
    </p:spTree>
    <p:extLst>
      <p:ext uri="{BB962C8B-B14F-4D97-AF65-F5344CB8AC3E}">
        <p14:creationId xmlns:p14="http://schemas.microsoft.com/office/powerpoint/2010/main" val="428450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5E307-2EED-41DC-B960-7F893A5ED0C7}" type="datetimeFigureOut">
              <a:rPr lang="de-CH" smtClean="0"/>
              <a:t>25.08.2023</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FFF4FE-F8FC-4C1D-BEE1-E343905C3304}" type="slidenum">
              <a:rPr lang="de-CH" smtClean="0"/>
              <a:t>‹#›</a:t>
            </a:fld>
            <a:endParaRPr lang="de-CH"/>
          </a:p>
        </p:txBody>
      </p:sp>
    </p:spTree>
    <p:extLst>
      <p:ext uri="{BB962C8B-B14F-4D97-AF65-F5344CB8AC3E}">
        <p14:creationId xmlns:p14="http://schemas.microsoft.com/office/powerpoint/2010/main" val="2967523826"/>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5"/>
          </p:nvPr>
        </p:nvSpPr>
        <p:spPr/>
        <p:txBody>
          <a:bodyPr/>
          <a:lstStyle/>
          <a:p>
            <a:fld id="{D8FFF4FE-F8FC-4C1D-BEE1-E343905C3304}" type="slidenum">
              <a:rPr lang="de-CH" smtClean="0"/>
              <a:t>4</a:t>
            </a:fld>
            <a:endParaRPr lang="de-CH"/>
          </a:p>
        </p:txBody>
      </p:sp>
    </p:spTree>
    <p:extLst>
      <p:ext uri="{BB962C8B-B14F-4D97-AF65-F5344CB8AC3E}">
        <p14:creationId xmlns:p14="http://schemas.microsoft.com/office/powerpoint/2010/main" val="3772675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Siehe </a:t>
            </a:r>
            <a:r>
              <a:rPr lang="de-CH" err="1"/>
              <a:t>One</a:t>
            </a:r>
            <a:r>
              <a:rPr lang="de-CH"/>
              <a:t>-Note</a:t>
            </a:r>
          </a:p>
        </p:txBody>
      </p:sp>
      <p:sp>
        <p:nvSpPr>
          <p:cNvPr id="4" name="Foliennummernplatzhalter 3"/>
          <p:cNvSpPr>
            <a:spLocks noGrp="1"/>
          </p:cNvSpPr>
          <p:nvPr>
            <p:ph type="sldNum" sz="quarter" idx="5"/>
          </p:nvPr>
        </p:nvSpPr>
        <p:spPr/>
        <p:txBody>
          <a:bodyPr/>
          <a:lstStyle/>
          <a:p>
            <a:fld id="{D8FFF4FE-F8FC-4C1D-BEE1-E343905C3304}" type="slidenum">
              <a:rPr lang="de-CH" smtClean="0"/>
              <a:t>6</a:t>
            </a:fld>
            <a:endParaRPr lang="de-CH"/>
          </a:p>
        </p:txBody>
      </p:sp>
    </p:spTree>
    <p:extLst>
      <p:ext uri="{BB962C8B-B14F-4D97-AF65-F5344CB8AC3E}">
        <p14:creationId xmlns:p14="http://schemas.microsoft.com/office/powerpoint/2010/main" val="685058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4 Schüler lesen die HZ vor</a:t>
            </a:r>
          </a:p>
        </p:txBody>
      </p:sp>
      <p:sp>
        <p:nvSpPr>
          <p:cNvPr id="4" name="Foliennummernplatzhalter 3"/>
          <p:cNvSpPr>
            <a:spLocks noGrp="1"/>
          </p:cNvSpPr>
          <p:nvPr>
            <p:ph type="sldNum" sz="quarter" idx="5"/>
          </p:nvPr>
        </p:nvSpPr>
        <p:spPr/>
        <p:txBody>
          <a:bodyPr/>
          <a:lstStyle/>
          <a:p>
            <a:fld id="{D8FFF4FE-F8FC-4C1D-BEE1-E343905C3304}" type="slidenum">
              <a:rPr lang="de-CH" smtClean="0"/>
              <a:t>7</a:t>
            </a:fld>
            <a:endParaRPr lang="de-CH"/>
          </a:p>
        </p:txBody>
      </p:sp>
    </p:spTree>
    <p:extLst>
      <p:ext uri="{BB962C8B-B14F-4D97-AF65-F5344CB8AC3E}">
        <p14:creationId xmlns:p14="http://schemas.microsoft.com/office/powerpoint/2010/main" val="3671881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0"/>
              </a:spcAft>
            </a:pPr>
            <a:r>
              <a:rPr lang="de-CH" sz="1800">
                <a:effectLst/>
                <a:latin typeface="Segoe UI" panose="020B0502040204020203" pitchFamily="34" charset="0"/>
              </a:rPr>
              <a:t>Nach Möglichkeit werde ich die Bewertung mit Ihnen besprechen. Falls für Sie etwas unklar ist, haben Sie während dieser Besprechung die Gelegenheit, Fragen zu stellen.</a:t>
            </a:r>
          </a:p>
          <a:p>
            <a:pPr marL="0" marR="0">
              <a:spcBef>
                <a:spcPts val="0"/>
              </a:spcBef>
              <a:spcAft>
                <a:spcPts val="0"/>
              </a:spcAft>
            </a:pPr>
            <a:r>
              <a:rPr lang="de-CH" sz="1800">
                <a:effectLst/>
                <a:latin typeface="Segoe UI" panose="020B0502040204020203" pitchFamily="34" charset="0"/>
              </a:rPr>
              <a:t> </a:t>
            </a:r>
          </a:p>
          <a:p>
            <a:pPr marL="0" marR="0">
              <a:spcBef>
                <a:spcPts val="0"/>
              </a:spcBef>
              <a:spcAft>
                <a:spcPts val="0"/>
              </a:spcAft>
            </a:pPr>
            <a:r>
              <a:rPr lang="de-CH" sz="1800">
                <a:effectLst/>
                <a:latin typeface="Segoe UI" panose="020B0502040204020203" pitchFamily="34" charset="0"/>
              </a:rPr>
              <a:t>Falls Sie mit der Bewertung nicht einverstanden sein sollten, ist es Ihre Verantwortung, dies am gleichen Tag während dem Unterricht zu melden. So können wir die Punkte sofort anschauen und hoffentlich klären. Sollte dies nicht möglich sein, schreiben Sie mir am gleichen Tag eine E-Mail, in welcher Sie begründen, mit was Sie warum nicht einverstanden sind. Auf Reklamationen, die nach dieser Frist eintreffen, wird nicht eingetreten.</a:t>
            </a:r>
          </a:p>
          <a:p>
            <a:pPr marL="0" marR="0">
              <a:spcBef>
                <a:spcPts val="0"/>
              </a:spcBef>
              <a:spcAft>
                <a:spcPts val="0"/>
              </a:spcAft>
            </a:pPr>
            <a:r>
              <a:rPr lang="de-CH" sz="1800">
                <a:effectLst/>
                <a:latin typeface="Segoe UI" panose="020B0502040204020203" pitchFamily="34" charset="0"/>
              </a:rPr>
              <a:t> </a:t>
            </a:r>
          </a:p>
          <a:p>
            <a:pPr marL="0" marR="0">
              <a:spcBef>
                <a:spcPts val="0"/>
              </a:spcBef>
              <a:spcAft>
                <a:spcPts val="0"/>
              </a:spcAft>
            </a:pPr>
            <a:r>
              <a:rPr lang="de-CH" sz="1800">
                <a:effectLst/>
                <a:latin typeface="Segoe UI" panose="020B0502040204020203" pitchFamily="34" charset="0"/>
              </a:rPr>
              <a:t>Für sinnvolle Gespräche sind meine Türen grundsätzlich immer offen. Ich möchte jedoch endlose Diskussionen um Banalitäten vermeiden. Es soll ein Rahmen geschaffen werden, in dem wir unsere Energie auf das Wesentliche fokussieren können.</a:t>
            </a:r>
          </a:p>
          <a:p>
            <a:pPr marL="0" marR="0">
              <a:spcBef>
                <a:spcPts val="0"/>
              </a:spcBef>
              <a:spcAft>
                <a:spcPts val="0"/>
              </a:spcAft>
            </a:pPr>
            <a:r>
              <a:rPr lang="de-CH" sz="1800">
                <a:effectLst/>
                <a:latin typeface="Segoe UI" panose="020B0502040204020203" pitchFamily="34" charset="0"/>
              </a:rPr>
              <a:t> </a:t>
            </a:r>
          </a:p>
          <a:p>
            <a:pPr marL="0" marR="0">
              <a:spcBef>
                <a:spcPts val="0"/>
              </a:spcBef>
              <a:spcAft>
                <a:spcPts val="0"/>
              </a:spcAft>
            </a:pPr>
            <a:r>
              <a:rPr lang="de-CH" sz="1800">
                <a:effectLst/>
                <a:latin typeface="Segoe UI" panose="020B0502040204020203" pitchFamily="34" charset="0"/>
              </a:rPr>
              <a:t>Aus diesem Grund behalte ich mir die Option vor, die Arbeiten von Lernenden bzw. Gruppen die eine "Einsprache" einlegen, einer anderen Lehrperson zur unabhängigen Bewertung vorzulegen. Ihre Arbeit würde in einem solchen Fall also komplett neu von dieser Drittperson bewertet. Die Bewertung kann gleich bleiben, sich ins Positive oder auch ins Negative verändern, falls die Drittperson bisher unbemerkte Mangelpunkte erkennen würde.</a:t>
            </a:r>
          </a:p>
          <a:p>
            <a:pPr marL="0" marR="0">
              <a:spcBef>
                <a:spcPts val="0"/>
              </a:spcBef>
              <a:spcAft>
                <a:spcPts val="0"/>
              </a:spcAft>
            </a:pPr>
            <a:r>
              <a:rPr lang="de-CH" sz="1800">
                <a:effectLst/>
                <a:latin typeface="Segoe UI" panose="020B0502040204020203" pitchFamily="34" charset="0"/>
              </a:rPr>
              <a:t> </a:t>
            </a:r>
          </a:p>
          <a:p>
            <a:pPr marL="0" marR="0">
              <a:spcBef>
                <a:spcPts val="0"/>
              </a:spcBef>
              <a:spcAft>
                <a:spcPts val="0"/>
              </a:spcAft>
            </a:pPr>
            <a:r>
              <a:rPr lang="de-CH" sz="1800">
                <a:effectLst/>
                <a:latin typeface="Segoe UI" panose="020B0502040204020203" pitchFamily="34" charset="0"/>
              </a:rPr>
              <a:t>Nachdem alle offenen Fragen geklärt sind, werden die Noten ins Schulnetz eingetragen.</a:t>
            </a:r>
          </a:p>
        </p:txBody>
      </p:sp>
      <p:sp>
        <p:nvSpPr>
          <p:cNvPr id="4" name="Foliennummernplatzhalter 3"/>
          <p:cNvSpPr>
            <a:spLocks noGrp="1"/>
          </p:cNvSpPr>
          <p:nvPr>
            <p:ph type="sldNum" sz="quarter" idx="5"/>
          </p:nvPr>
        </p:nvSpPr>
        <p:spPr/>
        <p:txBody>
          <a:bodyPr/>
          <a:lstStyle/>
          <a:p>
            <a:fld id="{D8FFF4FE-F8FC-4C1D-BEE1-E343905C3304}" type="slidenum">
              <a:rPr lang="de-CH" smtClean="0"/>
              <a:t>14</a:t>
            </a:fld>
            <a:endParaRPr lang="de-CH"/>
          </a:p>
        </p:txBody>
      </p:sp>
    </p:spTree>
    <p:extLst>
      <p:ext uri="{BB962C8B-B14F-4D97-AF65-F5344CB8AC3E}">
        <p14:creationId xmlns:p14="http://schemas.microsoft.com/office/powerpoint/2010/main" val="3251697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0"/>
              </a:spcAft>
            </a:pPr>
            <a:endParaRPr lang="de-CH" sz="1800">
              <a:effectLst/>
              <a:latin typeface="Segoe UI" panose="020B0502040204020203" pitchFamily="34" charset="0"/>
            </a:endParaRPr>
          </a:p>
        </p:txBody>
      </p:sp>
      <p:sp>
        <p:nvSpPr>
          <p:cNvPr id="4" name="Foliennummernplatzhalter 3"/>
          <p:cNvSpPr>
            <a:spLocks noGrp="1"/>
          </p:cNvSpPr>
          <p:nvPr>
            <p:ph type="sldNum" sz="quarter" idx="5"/>
          </p:nvPr>
        </p:nvSpPr>
        <p:spPr/>
        <p:txBody>
          <a:bodyPr/>
          <a:lstStyle/>
          <a:p>
            <a:fld id="{D8FFF4FE-F8FC-4C1D-BEE1-E343905C3304}" type="slidenum">
              <a:rPr lang="de-CH" smtClean="0"/>
              <a:t>15</a:t>
            </a:fld>
            <a:endParaRPr lang="de-CH"/>
          </a:p>
        </p:txBody>
      </p:sp>
    </p:spTree>
    <p:extLst>
      <p:ext uri="{BB962C8B-B14F-4D97-AF65-F5344CB8AC3E}">
        <p14:creationId xmlns:p14="http://schemas.microsoft.com/office/powerpoint/2010/main" val="745227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Absender">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19200" y="3338338"/>
            <a:ext cx="11160000" cy="2880000"/>
          </a:xfrm>
        </p:spPr>
        <p:txBody>
          <a:bodyPr>
            <a:normAutofit/>
          </a:bodyPr>
          <a:lstStyle>
            <a:lvl1pPr marL="0" indent="0" algn="l">
              <a:buNone/>
              <a:defRPr sz="3200" i="1">
                <a:solidFill>
                  <a:schemeClr val="bg1">
                    <a:lumMod val="65000"/>
                  </a:schemeClr>
                </a:solidFill>
                <a:latin typeface="+mn-lt"/>
                <a:cs typeface="Times New Roman" panose="02020603050405020304" pitchFamily="18"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a:t>Formatvorlage des Untertitelmasters durch Klicken bearbeiten</a:t>
            </a:r>
            <a:endParaRPr lang="de-CH"/>
          </a:p>
        </p:txBody>
      </p:sp>
      <p:sp>
        <p:nvSpPr>
          <p:cNvPr id="4"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25.08.2023</a:t>
            </a:fld>
            <a:endParaRPr lang="de-CH"/>
          </a:p>
        </p:txBody>
      </p:sp>
      <p:sp>
        <p:nvSpPr>
          <p:cNvPr id="5" name="Fußzeilenplatzhalter 4"/>
          <p:cNvSpPr>
            <a:spLocks noGrp="1"/>
          </p:cNvSpPr>
          <p:nvPr>
            <p:ph type="ftr" sz="quarter" idx="11"/>
          </p:nvPr>
        </p:nvSpPr>
        <p:spPr>
          <a:xfrm>
            <a:off x="2232000" y="6372000"/>
            <a:ext cx="7920000" cy="360000"/>
          </a:xfrm>
        </p:spPr>
        <p:txBody>
          <a:bodyPr/>
          <a:lstStyle/>
          <a:p>
            <a:endParaRPr lang="de-CH"/>
          </a:p>
        </p:txBody>
      </p:sp>
      <p:sp>
        <p:nvSpPr>
          <p:cNvPr id="6"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a:t>
            </a:fld>
            <a:endParaRPr lang="de-CH"/>
          </a:p>
        </p:txBody>
      </p:sp>
      <p:sp>
        <p:nvSpPr>
          <p:cNvPr id="8" name="Titelplatzhalter 1"/>
          <p:cNvSpPr>
            <a:spLocks noGrp="1"/>
          </p:cNvSpPr>
          <p:nvPr>
            <p:ph type="title"/>
          </p:nvPr>
        </p:nvSpPr>
        <p:spPr>
          <a:xfrm>
            <a:off x="619200" y="2402338"/>
            <a:ext cx="11160000" cy="720000"/>
          </a:xfrm>
          <a:prstGeom prst="rect">
            <a:avLst/>
          </a:prstGeom>
        </p:spPr>
        <p:txBody>
          <a:bodyPr vert="horz" lIns="91440" tIns="45720" rIns="91440" bIns="45720" rtlCol="0" anchor="t">
            <a:noAutofit/>
          </a:bodyPr>
          <a:lstStyle/>
          <a:p>
            <a:r>
              <a:rPr lang="de-DE"/>
              <a:t>Titelmasterformat durch Klicken bearbeiten</a:t>
            </a:r>
            <a:endParaRPr lang="de-CH"/>
          </a:p>
        </p:txBody>
      </p:sp>
      <p:sp>
        <p:nvSpPr>
          <p:cNvPr id="7" name="Textplatzhalter 7"/>
          <p:cNvSpPr>
            <a:spLocks noGrp="1"/>
          </p:cNvSpPr>
          <p:nvPr>
            <p:ph type="body" sz="quarter" idx="13" hasCustomPrompt="1"/>
          </p:nvPr>
        </p:nvSpPr>
        <p:spPr>
          <a:xfrm>
            <a:off x="619199" y="964574"/>
            <a:ext cx="6242919" cy="1094885"/>
          </a:xfrm>
        </p:spPr>
        <p:txBody>
          <a:bodyPr>
            <a:normAutofit/>
          </a:bodyPr>
          <a:lstStyle>
            <a:lvl1pPr marL="0" indent="0">
              <a:lnSpc>
                <a:spcPct val="100000"/>
              </a:lnSpc>
              <a:spcBef>
                <a:spcPts val="0"/>
              </a:spcBef>
              <a:buFont typeface="Arial" panose="020B0604020202020204" pitchFamily="34" charset="0"/>
              <a:buNone/>
              <a:defRPr sz="1600">
                <a:latin typeface="+mn-lt"/>
              </a:defRPr>
            </a:lvl1pPr>
          </a:lstStyle>
          <a:p>
            <a:r>
              <a:rPr lang="de-CH" b="1"/>
              <a:t>Organisation</a:t>
            </a:r>
          </a:p>
        </p:txBody>
      </p:sp>
    </p:spTree>
    <p:extLst>
      <p:ext uri="{BB962C8B-B14F-4D97-AF65-F5344CB8AC3E}">
        <p14:creationId xmlns:p14="http://schemas.microsoft.com/office/powerpoint/2010/main" val="199628721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4932000" y="936000"/>
            <a:ext cx="6840000" cy="5183998"/>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de-DE"/>
              <a:t>Bild durch Klicken auf Symbol hinzufügen</a:t>
            </a:r>
            <a:endParaRPr lang="de-CH"/>
          </a:p>
        </p:txBody>
      </p:sp>
      <p:sp>
        <p:nvSpPr>
          <p:cNvPr id="4" name="Textplatzhalter 3"/>
          <p:cNvSpPr>
            <a:spLocks noGrp="1"/>
          </p:cNvSpPr>
          <p:nvPr>
            <p:ph type="body" sz="half" idx="2"/>
          </p:nvPr>
        </p:nvSpPr>
        <p:spPr>
          <a:xfrm>
            <a:off x="619200" y="2159998"/>
            <a:ext cx="4140000" cy="3960000"/>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de-DE"/>
              <a:t>Formatvorlagen des Textmasters bearbeiten</a:t>
            </a:r>
          </a:p>
        </p:txBody>
      </p:sp>
      <p:sp>
        <p:nvSpPr>
          <p:cNvPr id="8" name="Titel 1"/>
          <p:cNvSpPr>
            <a:spLocks noGrp="1"/>
          </p:cNvSpPr>
          <p:nvPr>
            <p:ph type="title"/>
          </p:nvPr>
        </p:nvSpPr>
        <p:spPr>
          <a:xfrm>
            <a:off x="619200" y="936000"/>
            <a:ext cx="4140000" cy="1013300"/>
          </a:xfrm>
        </p:spPr>
        <p:txBody>
          <a:bodyPr anchor="t"/>
          <a:lstStyle>
            <a:lvl1pPr>
              <a:defRPr sz="3200"/>
            </a:lvl1pPr>
          </a:lstStyle>
          <a:p>
            <a:r>
              <a:rPr lang="de-DE"/>
              <a:t>Titelmasterformat durch Klicken bearbeiten</a:t>
            </a:r>
            <a:endParaRPr lang="de-CH"/>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25.08.2023</a:t>
            </a:fld>
            <a:endParaRPr lang="de-CH"/>
          </a:p>
        </p:txBody>
      </p:sp>
      <p:sp>
        <p:nvSpPr>
          <p:cNvPr id="10" name="Fußzeilenplatzhalter 4"/>
          <p:cNvSpPr>
            <a:spLocks noGrp="1"/>
          </p:cNvSpPr>
          <p:nvPr>
            <p:ph type="ftr" sz="quarter" idx="11"/>
          </p:nvPr>
        </p:nvSpPr>
        <p:spPr>
          <a:xfrm>
            <a:off x="2232000" y="6372000"/>
            <a:ext cx="7920000" cy="360000"/>
          </a:xfrm>
        </p:spPr>
        <p:txBody>
          <a:bodyPr/>
          <a:lstStyle/>
          <a:p>
            <a:endParaRPr lang="de-CH"/>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a:t>
            </a:fld>
            <a:endParaRPr lang="de-CH"/>
          </a:p>
        </p:txBody>
      </p:sp>
    </p:spTree>
    <p:extLst>
      <p:ext uri="{BB962C8B-B14F-4D97-AF65-F5344CB8AC3E}">
        <p14:creationId xmlns:p14="http://schemas.microsoft.com/office/powerpoint/2010/main" val="61321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tzte Seite">
    <p:spTree>
      <p:nvGrpSpPr>
        <p:cNvPr id="1" name=""/>
        <p:cNvGrpSpPr/>
        <p:nvPr/>
      </p:nvGrpSpPr>
      <p:grpSpPr>
        <a:xfrm>
          <a:off x="0" y="0"/>
          <a:ext cx="0" cy="0"/>
          <a:chOff x="0" y="0"/>
          <a:chExt cx="0" cy="0"/>
        </a:xfrm>
      </p:grpSpPr>
      <p:sp>
        <p:nvSpPr>
          <p:cNvPr id="8" name="Textplatzhalter 7"/>
          <p:cNvSpPr>
            <a:spLocks noGrp="1"/>
          </p:cNvSpPr>
          <p:nvPr>
            <p:ph type="body" sz="quarter" idx="13" hasCustomPrompt="1"/>
          </p:nvPr>
        </p:nvSpPr>
        <p:spPr>
          <a:xfrm>
            <a:off x="619200" y="964575"/>
            <a:ext cx="11160000" cy="1800000"/>
          </a:xfrm>
        </p:spPr>
        <p:txBody>
          <a:bodyPr>
            <a:normAutofit/>
          </a:bodyPr>
          <a:lstStyle>
            <a:lvl1pPr marL="0" indent="0">
              <a:lnSpc>
                <a:spcPct val="100000"/>
              </a:lnSpc>
              <a:spcBef>
                <a:spcPts val="0"/>
              </a:spcBef>
              <a:buNone/>
              <a:defRPr sz="1600" b="0"/>
            </a:lvl1pPr>
          </a:lstStyle>
          <a:p>
            <a:pPr lvl="0"/>
            <a:r>
              <a:rPr lang="de-DE"/>
              <a:t>Departement</a:t>
            </a:r>
          </a:p>
          <a:p>
            <a:pPr lvl="0"/>
            <a:r>
              <a:rPr lang="de-DE"/>
              <a:t>Organisation</a:t>
            </a:r>
          </a:p>
          <a:p>
            <a:pPr lvl="0"/>
            <a:r>
              <a:rPr lang="de-DE"/>
              <a:t>URL…</a:t>
            </a:r>
            <a:endParaRPr lang="de-CH"/>
          </a:p>
          <a:p>
            <a:pPr lvl="0"/>
            <a:endParaRPr lang="de-CH"/>
          </a:p>
        </p:txBody>
      </p:sp>
      <p:sp>
        <p:nvSpPr>
          <p:cNvPr id="12" name="Textplatzhalter 11"/>
          <p:cNvSpPr>
            <a:spLocks noGrp="1"/>
          </p:cNvSpPr>
          <p:nvPr>
            <p:ph type="body" sz="quarter" idx="14" hasCustomPrompt="1"/>
          </p:nvPr>
        </p:nvSpPr>
        <p:spPr>
          <a:xfrm>
            <a:off x="619200" y="3240000"/>
            <a:ext cx="11160000" cy="1440000"/>
          </a:xfrm>
        </p:spPr>
        <p:txBody>
          <a:bodyPr/>
          <a:lstStyle>
            <a:lvl1pPr marL="0" indent="0" algn="ctr">
              <a:buNone/>
              <a:defRPr i="1" baseline="0">
                <a:solidFill>
                  <a:srgbClr val="009FE3"/>
                </a:solidFill>
              </a:defRPr>
            </a:lvl1pPr>
            <a:lvl2pPr marL="457189" indent="0">
              <a:buNone/>
              <a:defRPr/>
            </a:lvl2pPr>
            <a:lvl3pPr marL="914377" indent="0">
              <a:buNone/>
              <a:defRPr/>
            </a:lvl3pPr>
            <a:lvl4pPr marL="1371566" indent="0">
              <a:buNone/>
              <a:defRPr/>
            </a:lvl4pPr>
            <a:lvl5pPr marL="1828754" indent="0">
              <a:buNone/>
              <a:defRPr/>
            </a:lvl5pPr>
          </a:lstStyle>
          <a:p>
            <a:pPr lvl="0"/>
            <a:r>
              <a:rPr lang="de-DE"/>
              <a:t>Schlusssatz, Handlungsaufforderung (opt.)</a:t>
            </a:r>
            <a:endParaRPr lang="de-CH"/>
          </a:p>
        </p:txBody>
      </p:sp>
      <p:sp>
        <p:nvSpPr>
          <p:cNvPr id="11"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25.08.2023</a:t>
            </a:fld>
            <a:endParaRPr lang="de-CH"/>
          </a:p>
        </p:txBody>
      </p:sp>
      <p:sp>
        <p:nvSpPr>
          <p:cNvPr id="13" name="Fußzeilenplatzhalter 4"/>
          <p:cNvSpPr>
            <a:spLocks noGrp="1"/>
          </p:cNvSpPr>
          <p:nvPr>
            <p:ph type="ftr" sz="quarter" idx="11"/>
          </p:nvPr>
        </p:nvSpPr>
        <p:spPr>
          <a:xfrm>
            <a:off x="2232000" y="6372000"/>
            <a:ext cx="7920000" cy="360000"/>
          </a:xfrm>
        </p:spPr>
        <p:txBody>
          <a:bodyPr/>
          <a:lstStyle/>
          <a:p>
            <a:endParaRPr lang="de-CH"/>
          </a:p>
        </p:txBody>
      </p:sp>
      <p:sp>
        <p:nvSpPr>
          <p:cNvPr id="14"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a:t>
            </a:fld>
            <a:endParaRPr lang="de-CH"/>
          </a:p>
        </p:txBody>
      </p:sp>
    </p:spTree>
    <p:extLst>
      <p:ext uri="{BB962C8B-B14F-4D97-AF65-F5344CB8AC3E}">
        <p14:creationId xmlns:p14="http://schemas.microsoft.com/office/powerpoint/2010/main" val="3430083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1487488" y="2564904"/>
            <a:ext cx="10176619" cy="720080"/>
          </a:xfrm>
        </p:spPr>
        <p:txBody>
          <a:bodyPr/>
          <a:lstStyle>
            <a:lvl1pPr marL="0" indent="0" algn="ctr">
              <a:buClr>
                <a:schemeClr val="bg1">
                  <a:lumMod val="65000"/>
                </a:schemeClr>
              </a:buClr>
              <a:buFont typeface="Arial Black" pitchFamily="34" charset="0"/>
              <a:buNone/>
              <a:defRPr i="1">
                <a:solidFill>
                  <a:srgbClr val="0066CC"/>
                </a:solidFill>
                <a:latin typeface="Times New Roman" panose="02020603050405020304" pitchFamily="18" charset="0"/>
                <a:cs typeface="Times New Roman" panose="02020603050405020304" pitchFamily="18" charset="0"/>
              </a:defRPr>
            </a:lvl1pPr>
            <a:lvl2pPr marL="609585" indent="0" algn="ctr">
              <a:buClrTx/>
              <a:buFont typeface="Arial" pitchFamily="34" charset="0"/>
              <a:buNone/>
              <a:defRPr i="1">
                <a:latin typeface="Times New Roman" panose="02020603050405020304" pitchFamily="18" charset="0"/>
                <a:cs typeface="Times New Roman" panose="02020603050405020304" pitchFamily="18" charset="0"/>
              </a:defRPr>
            </a:lvl2pPr>
            <a:lvl3pPr marL="1219170" indent="0" algn="ctr">
              <a:buClrTx/>
              <a:buFont typeface="Arial" pitchFamily="34" charset="0"/>
              <a:buNone/>
              <a:defRPr i="1">
                <a:latin typeface="Times New Roman" panose="02020603050405020304" pitchFamily="18" charset="0"/>
                <a:cs typeface="Times New Roman" panose="02020603050405020304" pitchFamily="18" charset="0"/>
              </a:defRPr>
            </a:lvl3pPr>
            <a:lvl4pPr marL="1828754" indent="0" algn="ctr">
              <a:buClrTx/>
              <a:buFont typeface="Arial" pitchFamily="34" charset="0"/>
              <a:buNone/>
              <a:defRPr i="1">
                <a:latin typeface="Times New Roman" panose="02020603050405020304" pitchFamily="18" charset="0"/>
                <a:cs typeface="Times New Roman" panose="02020603050405020304" pitchFamily="18" charset="0"/>
              </a:defRPr>
            </a:lvl4pPr>
            <a:lvl5pPr marL="2438339" indent="0" algn="ctr">
              <a:buClrTx/>
              <a:buFont typeface="Arial" pitchFamily="34" charset="0"/>
              <a:buNone/>
              <a:defRPr i="1">
                <a:latin typeface="Times New Roman" panose="02020603050405020304" pitchFamily="18" charset="0"/>
                <a:cs typeface="Times New Roman" panose="02020603050405020304" pitchFamily="18" charset="0"/>
              </a:defRPr>
            </a:lvl5pPr>
          </a:lstStyle>
          <a:p>
            <a:pPr lvl="0"/>
            <a:endParaRPr lang="de-DE"/>
          </a:p>
        </p:txBody>
      </p:sp>
    </p:spTree>
    <p:extLst>
      <p:ext uri="{BB962C8B-B14F-4D97-AF65-F5344CB8AC3E}">
        <p14:creationId xmlns:p14="http://schemas.microsoft.com/office/powerpoint/2010/main" val="73083307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19200" y="1872000"/>
            <a:ext cx="11160000" cy="2880000"/>
          </a:xfrm>
        </p:spPr>
        <p:txBody>
          <a:bodyPr>
            <a:normAutofit/>
          </a:bodyPr>
          <a:lstStyle>
            <a:lvl1pPr marL="0" indent="0" algn="l">
              <a:buNone/>
              <a:defRPr sz="3200" i="1">
                <a:solidFill>
                  <a:schemeClr val="bg1">
                    <a:lumMod val="65000"/>
                  </a:schemeClr>
                </a:solidFill>
                <a:latin typeface="+mn-lt"/>
                <a:cs typeface="Times New Roman" panose="02020603050405020304" pitchFamily="18"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a:t>Formatvorlage des Untertitelmasters durch Klicken bearbeiten</a:t>
            </a:r>
            <a:endParaRPr lang="de-CH"/>
          </a:p>
        </p:txBody>
      </p:sp>
      <p:sp>
        <p:nvSpPr>
          <p:cNvPr id="4"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25.08.2023</a:t>
            </a:fld>
            <a:endParaRPr lang="de-CH"/>
          </a:p>
        </p:txBody>
      </p:sp>
      <p:sp>
        <p:nvSpPr>
          <p:cNvPr id="5" name="Fußzeilenplatzhalter 4"/>
          <p:cNvSpPr>
            <a:spLocks noGrp="1"/>
          </p:cNvSpPr>
          <p:nvPr>
            <p:ph type="ftr" sz="quarter" idx="11"/>
          </p:nvPr>
        </p:nvSpPr>
        <p:spPr>
          <a:xfrm>
            <a:off x="2232000" y="6372000"/>
            <a:ext cx="7920000" cy="360000"/>
          </a:xfrm>
        </p:spPr>
        <p:txBody>
          <a:bodyPr/>
          <a:lstStyle/>
          <a:p>
            <a:endParaRPr lang="de-CH"/>
          </a:p>
        </p:txBody>
      </p:sp>
      <p:sp>
        <p:nvSpPr>
          <p:cNvPr id="6"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a:t>
            </a:fld>
            <a:endParaRPr lang="de-CH"/>
          </a:p>
        </p:txBody>
      </p:sp>
      <p:sp>
        <p:nvSpPr>
          <p:cNvPr id="8"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a:t>Titelmasterformat durch Klicken bearbeiten</a:t>
            </a:r>
            <a:endParaRPr lang="de-CH"/>
          </a:p>
        </p:txBody>
      </p:sp>
    </p:spTree>
    <p:extLst>
      <p:ext uri="{BB962C8B-B14F-4D97-AF65-F5344CB8AC3E}">
        <p14:creationId xmlns:p14="http://schemas.microsoft.com/office/powerpoint/2010/main" val="282805836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bg>
      <p:bgRef idx="1001">
        <a:schemeClr val="bg1"/>
      </p:bgRef>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619200" y="1872000"/>
            <a:ext cx="11160000" cy="4320000"/>
          </a:xfrm>
        </p:spPr>
        <p:txBody>
          <a:bodyPr>
            <a:normAutofit/>
          </a:bodyPr>
          <a:lstStyle>
            <a:lvl1pPr marL="228594" indent="-228594" algn="l" defTabSz="914377" rtl="0" eaLnBrk="1" latinLnBrk="0" hangingPunct="1">
              <a:lnSpc>
                <a:spcPct val="90000"/>
              </a:lnSpc>
              <a:buClr>
                <a:srgbClr val="0082C7"/>
              </a:buClr>
              <a:buSzPct val="80000"/>
              <a:buFontTx/>
              <a:buBlip>
                <a:blip r:embed="rId2"/>
              </a:buBlip>
              <a:defRPr lang="de-DE" sz="2800" kern="1200" dirty="0" smtClean="0">
                <a:solidFill>
                  <a:schemeClr val="tx1"/>
                </a:solidFill>
                <a:latin typeface="+mn-lt"/>
                <a:ea typeface="+mn-ea"/>
                <a:cs typeface="+mn-cs"/>
              </a:defRPr>
            </a:lvl1pPr>
            <a:lvl2pPr marL="685783" indent="-228594" algn="l" defTabSz="914377" rtl="0" eaLnBrk="1" latinLnBrk="0" hangingPunct="1">
              <a:lnSpc>
                <a:spcPct val="90000"/>
              </a:lnSpc>
              <a:buClr>
                <a:srgbClr val="0082C7"/>
              </a:buClr>
              <a:buSzPct val="80000"/>
              <a:buFontTx/>
              <a:buBlip>
                <a:blip r:embed="rId2"/>
              </a:buBlip>
              <a:defRPr lang="de-DE" sz="2400" kern="1200" dirty="0" smtClean="0">
                <a:solidFill>
                  <a:schemeClr val="tx1"/>
                </a:solidFill>
                <a:latin typeface="+mn-lt"/>
                <a:ea typeface="+mn-ea"/>
                <a:cs typeface="+mn-cs"/>
              </a:defRPr>
            </a:lvl2pPr>
            <a:lvl3pPr marL="1142971" indent="-228594" algn="l" defTabSz="914377" rtl="0" eaLnBrk="1" latinLnBrk="0" hangingPunct="1">
              <a:lnSpc>
                <a:spcPct val="90000"/>
              </a:lnSpc>
              <a:buClr>
                <a:srgbClr val="0082C7"/>
              </a:buClr>
              <a:buSzPct val="80000"/>
              <a:buFontTx/>
              <a:buBlip>
                <a:blip r:embed="rId2"/>
              </a:buBlip>
              <a:defRPr lang="de-DE" sz="2000" kern="1200" dirty="0" smtClean="0">
                <a:solidFill>
                  <a:schemeClr val="tx1"/>
                </a:solidFill>
                <a:latin typeface="+mn-lt"/>
                <a:ea typeface="+mn-ea"/>
                <a:cs typeface="+mn-cs"/>
              </a:defRPr>
            </a:lvl3pPr>
            <a:lvl4pPr marL="1600160" indent="-228594" algn="l" defTabSz="914377" rtl="0" eaLnBrk="1" latinLnBrk="0" hangingPunct="1">
              <a:lnSpc>
                <a:spcPct val="90000"/>
              </a:lnSpc>
              <a:buClr>
                <a:srgbClr val="0082C7"/>
              </a:buClr>
              <a:buSzPct val="80000"/>
              <a:buFontTx/>
              <a:buBlip>
                <a:blip r:embed="rId2"/>
              </a:buBlip>
              <a:defRPr lang="de-DE" sz="1800" kern="1200" dirty="0" smtClean="0">
                <a:solidFill>
                  <a:schemeClr val="tx1"/>
                </a:solidFill>
                <a:latin typeface="+mn-lt"/>
                <a:ea typeface="+mn-ea"/>
                <a:cs typeface="+mn-cs"/>
              </a:defRPr>
            </a:lvl4pPr>
            <a:lvl5pPr marL="2057349" indent="-228594" algn="l" defTabSz="914377" rtl="0" eaLnBrk="1" latinLnBrk="0" hangingPunct="1">
              <a:lnSpc>
                <a:spcPct val="90000"/>
              </a:lnSpc>
              <a:buClr>
                <a:srgbClr val="0082C7"/>
              </a:buClr>
              <a:buSzPct val="80000"/>
              <a:buFontTx/>
              <a:buBlip>
                <a:blip r:embed="rId2"/>
              </a:buBlip>
              <a:defRPr lang="de-DE" sz="1800" kern="1200" dirty="0" smtClean="0">
                <a:solidFill>
                  <a:schemeClr val="tx1"/>
                </a:solidFill>
                <a:latin typeface="+mn-lt"/>
                <a:ea typeface="+mn-ea"/>
                <a:cs typeface="+mn-cs"/>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a:xfrm>
            <a:off x="619200" y="6372000"/>
            <a:ext cx="1440000" cy="360000"/>
          </a:xfrm>
        </p:spPr>
        <p:txBody>
          <a:bodyPr/>
          <a:lstStyle/>
          <a:p>
            <a:fld id="{5AC23F4F-66B7-46A3-AB40-3D776688B753}" type="datetime1">
              <a:rPr lang="de-CH" smtClean="0"/>
              <a:t>25.08.2023</a:t>
            </a:fld>
            <a:endParaRPr lang="de-CH"/>
          </a:p>
        </p:txBody>
      </p:sp>
      <p:sp>
        <p:nvSpPr>
          <p:cNvPr id="5" name="Fußzeilenplatzhalter 4"/>
          <p:cNvSpPr>
            <a:spLocks noGrp="1"/>
          </p:cNvSpPr>
          <p:nvPr>
            <p:ph type="ftr" sz="quarter" idx="11"/>
          </p:nvPr>
        </p:nvSpPr>
        <p:spPr>
          <a:xfrm>
            <a:off x="2232000" y="6372000"/>
            <a:ext cx="7920000" cy="360000"/>
          </a:xfrm>
        </p:spPr>
        <p:txBody>
          <a:bodyPr/>
          <a:lstStyle/>
          <a:p>
            <a:endParaRPr lang="de-CH"/>
          </a:p>
        </p:txBody>
      </p:sp>
      <p:sp>
        <p:nvSpPr>
          <p:cNvPr id="6"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a:t>
            </a:fld>
            <a:endParaRPr lang="de-CH"/>
          </a:p>
        </p:txBody>
      </p:sp>
      <p:sp>
        <p:nvSpPr>
          <p:cNvPr id="9"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a:t>Titelmasterformat durch Klicken bearbeiten</a:t>
            </a:r>
            <a:endParaRPr lang="de-CH"/>
          </a:p>
        </p:txBody>
      </p:sp>
    </p:spTree>
    <p:extLst>
      <p:ext uri="{BB962C8B-B14F-4D97-AF65-F5344CB8AC3E}">
        <p14:creationId xmlns:p14="http://schemas.microsoft.com/office/powerpoint/2010/main" val="33943013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19200" y="936000"/>
            <a:ext cx="11160000" cy="3492000"/>
          </a:xfrm>
        </p:spPr>
        <p:txBody>
          <a:bodyPr anchor="b"/>
          <a:lstStyle>
            <a:lvl1pPr>
              <a:defRPr sz="4000"/>
            </a:lvl1pPr>
          </a:lstStyle>
          <a:p>
            <a:r>
              <a:rPr lang="de-DE"/>
              <a:t>Titelmasterformat durch Klicken bearbeiten</a:t>
            </a:r>
            <a:endParaRPr lang="de-CH"/>
          </a:p>
        </p:txBody>
      </p:sp>
      <p:sp>
        <p:nvSpPr>
          <p:cNvPr id="3" name="Textplatzhalter 2"/>
          <p:cNvSpPr>
            <a:spLocks noGrp="1"/>
          </p:cNvSpPr>
          <p:nvPr>
            <p:ph type="body" idx="1"/>
          </p:nvPr>
        </p:nvSpPr>
        <p:spPr>
          <a:xfrm>
            <a:off x="619200" y="4589463"/>
            <a:ext cx="11160000" cy="1548000"/>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a:t>Formatvorlagen des Textmasters bearbeiten</a:t>
            </a:r>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25.08.2023</a:t>
            </a:fld>
            <a:endParaRPr lang="de-CH"/>
          </a:p>
        </p:txBody>
      </p:sp>
      <p:sp>
        <p:nvSpPr>
          <p:cNvPr id="10" name="Fußzeilenplatzhalter 4"/>
          <p:cNvSpPr>
            <a:spLocks noGrp="1"/>
          </p:cNvSpPr>
          <p:nvPr>
            <p:ph type="ftr" sz="quarter" idx="11"/>
          </p:nvPr>
        </p:nvSpPr>
        <p:spPr>
          <a:xfrm>
            <a:off x="2232000" y="6372000"/>
            <a:ext cx="7920000" cy="360000"/>
          </a:xfrm>
        </p:spPr>
        <p:txBody>
          <a:bodyPr/>
          <a:lstStyle/>
          <a:p>
            <a:endParaRPr lang="de-CH"/>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a:t>
            </a:fld>
            <a:endParaRPr lang="de-CH"/>
          </a:p>
        </p:txBody>
      </p:sp>
    </p:spTree>
    <p:extLst>
      <p:ext uri="{BB962C8B-B14F-4D97-AF65-F5344CB8AC3E}">
        <p14:creationId xmlns:p14="http://schemas.microsoft.com/office/powerpoint/2010/main" val="233015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19200" y="1872000"/>
            <a:ext cx="5472000" cy="4320000"/>
          </a:xfrm>
        </p:spPr>
        <p:txBody>
          <a:bodyPr/>
          <a:lstStyle>
            <a:lvl1pPr marL="228594" indent="-228594">
              <a:buFontTx/>
              <a:buBlip>
                <a:blip r:embed="rId2"/>
              </a:buBlip>
              <a:defRPr/>
            </a:lvl1pPr>
            <a:lvl2pPr marL="685783" indent="-228594">
              <a:buFontTx/>
              <a:buBlip>
                <a:blip r:embed="rId2"/>
              </a:buBlip>
              <a:defRPr/>
            </a:lvl2pPr>
            <a:lvl3pPr marL="1142971" indent="-228594">
              <a:buFontTx/>
              <a:buBlip>
                <a:blip r:embed="rId2"/>
              </a:buBlip>
              <a:defRPr/>
            </a:lvl3pPr>
            <a:lvl4pPr marL="1600160" indent="-228594">
              <a:buFontTx/>
              <a:buBlip>
                <a:blip r:embed="rId2"/>
              </a:buBlip>
              <a:defRPr/>
            </a:lvl4pPr>
            <a:lvl5pPr marL="2057349" indent="-228594">
              <a:buFontTx/>
              <a:buBlip>
                <a:blip r:embed="rId2"/>
              </a:buBlip>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p:cNvSpPr>
            <a:spLocks noGrp="1"/>
          </p:cNvSpPr>
          <p:nvPr>
            <p:ph sz="half" idx="2"/>
          </p:nvPr>
        </p:nvSpPr>
        <p:spPr>
          <a:xfrm>
            <a:off x="6299999" y="1872000"/>
            <a:ext cx="5472000" cy="4320000"/>
          </a:xfrm>
        </p:spPr>
        <p:txBody>
          <a:bodyPr/>
          <a:lstStyle>
            <a:lvl1pPr marL="228594" indent="-228594">
              <a:buFontTx/>
              <a:buBlip>
                <a:blip r:embed="rId2"/>
              </a:buBlip>
              <a:defRPr/>
            </a:lvl1pPr>
            <a:lvl2pPr marL="685783" indent="-228594">
              <a:buFontTx/>
              <a:buBlip>
                <a:blip r:embed="rId2"/>
              </a:buBlip>
              <a:defRPr/>
            </a:lvl2pPr>
            <a:lvl3pPr marL="1142971" indent="-228594">
              <a:buFontTx/>
              <a:buBlip>
                <a:blip r:embed="rId2"/>
              </a:buBlip>
              <a:defRPr/>
            </a:lvl3pPr>
            <a:lvl4pPr marL="1600160" indent="-228594">
              <a:buFontTx/>
              <a:buBlip>
                <a:blip r:embed="rId2"/>
              </a:buBlip>
              <a:defRPr/>
            </a:lvl4pPr>
            <a:lvl5pPr marL="2057349" indent="-228594">
              <a:buFontTx/>
              <a:buBlip>
                <a:blip r:embed="rId2"/>
              </a:buBlip>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8"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a:t>Titelmasterformat durch Klicken bearbeiten</a:t>
            </a:r>
            <a:endParaRPr lang="de-CH"/>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25.08.2023</a:t>
            </a:fld>
            <a:endParaRPr lang="de-CH"/>
          </a:p>
        </p:txBody>
      </p:sp>
      <p:sp>
        <p:nvSpPr>
          <p:cNvPr id="10" name="Fußzeilenplatzhalter 4"/>
          <p:cNvSpPr>
            <a:spLocks noGrp="1"/>
          </p:cNvSpPr>
          <p:nvPr>
            <p:ph type="ftr" sz="quarter" idx="11"/>
          </p:nvPr>
        </p:nvSpPr>
        <p:spPr>
          <a:xfrm>
            <a:off x="2232000" y="6372000"/>
            <a:ext cx="7920000" cy="360000"/>
          </a:xfrm>
        </p:spPr>
        <p:txBody>
          <a:bodyPr/>
          <a:lstStyle/>
          <a:p>
            <a:endParaRPr lang="de-CH"/>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a:t>
            </a:fld>
            <a:endParaRPr lang="de-CH"/>
          </a:p>
        </p:txBody>
      </p:sp>
    </p:spTree>
    <p:extLst>
      <p:ext uri="{BB962C8B-B14F-4D97-AF65-F5344CB8AC3E}">
        <p14:creationId xmlns:p14="http://schemas.microsoft.com/office/powerpoint/2010/main" val="235194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19200" y="1947863"/>
            <a:ext cx="547200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619200" y="2914651"/>
            <a:ext cx="5472000" cy="3275012"/>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p:cNvSpPr>
            <a:spLocks noGrp="1"/>
          </p:cNvSpPr>
          <p:nvPr>
            <p:ph type="body" sz="quarter" idx="3"/>
          </p:nvPr>
        </p:nvSpPr>
        <p:spPr>
          <a:xfrm>
            <a:off x="6299999" y="1947863"/>
            <a:ext cx="547200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299859" y="2914651"/>
            <a:ext cx="5472000" cy="3275012"/>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11"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a:t>Titelmasterformat durch Klicken bearbeiten</a:t>
            </a:r>
            <a:endParaRPr lang="de-CH"/>
          </a:p>
        </p:txBody>
      </p:sp>
      <p:sp>
        <p:nvSpPr>
          <p:cNvPr id="10"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25.08.2023</a:t>
            </a:fld>
            <a:endParaRPr lang="de-CH"/>
          </a:p>
        </p:txBody>
      </p:sp>
      <p:sp>
        <p:nvSpPr>
          <p:cNvPr id="12" name="Fußzeilenplatzhalter 4"/>
          <p:cNvSpPr>
            <a:spLocks noGrp="1"/>
          </p:cNvSpPr>
          <p:nvPr>
            <p:ph type="ftr" sz="quarter" idx="11"/>
          </p:nvPr>
        </p:nvSpPr>
        <p:spPr>
          <a:xfrm>
            <a:off x="2232000" y="6372000"/>
            <a:ext cx="7920000" cy="360000"/>
          </a:xfrm>
        </p:spPr>
        <p:txBody>
          <a:bodyPr/>
          <a:lstStyle/>
          <a:p>
            <a:endParaRPr lang="de-CH"/>
          </a:p>
        </p:txBody>
      </p:sp>
      <p:sp>
        <p:nvSpPr>
          <p:cNvPr id="13"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a:t>
            </a:fld>
            <a:endParaRPr lang="de-CH"/>
          </a:p>
        </p:txBody>
      </p:sp>
    </p:spTree>
    <p:extLst>
      <p:ext uri="{BB962C8B-B14F-4D97-AF65-F5344CB8AC3E}">
        <p14:creationId xmlns:p14="http://schemas.microsoft.com/office/powerpoint/2010/main" val="229491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6"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a:t>Titelmasterformat durch Klicken bearbeiten</a:t>
            </a:r>
            <a:endParaRPr lang="de-CH"/>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25.08.2023</a:t>
            </a:fld>
            <a:endParaRPr lang="de-CH"/>
          </a:p>
        </p:txBody>
      </p:sp>
      <p:sp>
        <p:nvSpPr>
          <p:cNvPr id="10" name="Fußzeilenplatzhalter 4"/>
          <p:cNvSpPr>
            <a:spLocks noGrp="1"/>
          </p:cNvSpPr>
          <p:nvPr>
            <p:ph type="ftr" sz="quarter" idx="11"/>
          </p:nvPr>
        </p:nvSpPr>
        <p:spPr>
          <a:xfrm>
            <a:off x="2232000" y="6372000"/>
            <a:ext cx="7920000" cy="360000"/>
          </a:xfrm>
        </p:spPr>
        <p:txBody>
          <a:bodyPr/>
          <a:lstStyle/>
          <a:p>
            <a:endParaRPr lang="de-CH"/>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a:t>
            </a:fld>
            <a:endParaRPr lang="de-CH"/>
          </a:p>
        </p:txBody>
      </p:sp>
    </p:spTree>
    <p:extLst>
      <p:ext uri="{BB962C8B-B14F-4D97-AF65-F5344CB8AC3E}">
        <p14:creationId xmlns:p14="http://schemas.microsoft.com/office/powerpoint/2010/main" val="2930011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25.08.2023</a:t>
            </a:fld>
            <a:endParaRPr lang="de-CH"/>
          </a:p>
        </p:txBody>
      </p:sp>
      <p:sp>
        <p:nvSpPr>
          <p:cNvPr id="6" name="Fußzeilenplatzhalter 4"/>
          <p:cNvSpPr>
            <a:spLocks noGrp="1"/>
          </p:cNvSpPr>
          <p:nvPr>
            <p:ph type="ftr" sz="quarter" idx="11"/>
          </p:nvPr>
        </p:nvSpPr>
        <p:spPr>
          <a:xfrm>
            <a:off x="2232000" y="6372000"/>
            <a:ext cx="7920000" cy="360000"/>
          </a:xfrm>
        </p:spPr>
        <p:txBody>
          <a:bodyPr/>
          <a:lstStyle/>
          <a:p>
            <a:endParaRPr lang="de-CH"/>
          </a:p>
        </p:txBody>
      </p:sp>
      <p:sp>
        <p:nvSpPr>
          <p:cNvPr id="7"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a:t>
            </a:fld>
            <a:endParaRPr lang="de-CH"/>
          </a:p>
        </p:txBody>
      </p:sp>
    </p:spTree>
    <p:extLst>
      <p:ext uri="{BB962C8B-B14F-4D97-AF65-F5344CB8AC3E}">
        <p14:creationId xmlns:p14="http://schemas.microsoft.com/office/powerpoint/2010/main" val="948949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19200" y="936000"/>
            <a:ext cx="11160000" cy="1008000"/>
          </a:xfrm>
        </p:spPr>
        <p:txBody>
          <a:bodyPr anchor="t"/>
          <a:lstStyle>
            <a:lvl1pPr>
              <a:defRPr sz="3200"/>
            </a:lvl1pPr>
          </a:lstStyle>
          <a:p>
            <a:r>
              <a:rPr lang="de-DE"/>
              <a:t>Titelmasterformat durch Klicken bearbeiten</a:t>
            </a:r>
            <a:endParaRPr lang="de-CH"/>
          </a:p>
        </p:txBody>
      </p:sp>
      <p:sp>
        <p:nvSpPr>
          <p:cNvPr id="3" name="Inhaltsplatzhalter 2"/>
          <p:cNvSpPr>
            <a:spLocks noGrp="1"/>
          </p:cNvSpPr>
          <p:nvPr>
            <p:ph idx="1"/>
          </p:nvPr>
        </p:nvSpPr>
        <p:spPr>
          <a:xfrm>
            <a:off x="5040000" y="2159999"/>
            <a:ext cx="6731999" cy="396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p:cNvSpPr>
            <a:spLocks noGrp="1"/>
          </p:cNvSpPr>
          <p:nvPr>
            <p:ph type="body" sz="half" idx="2"/>
          </p:nvPr>
        </p:nvSpPr>
        <p:spPr>
          <a:xfrm>
            <a:off x="619200" y="2160000"/>
            <a:ext cx="4140000" cy="3960000"/>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de-DE"/>
              <a:t>Formatvorlagen des Textmasters bearbeiten</a:t>
            </a:r>
          </a:p>
        </p:txBody>
      </p:sp>
      <p:sp>
        <p:nvSpPr>
          <p:cNvPr id="8"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25.08.2023</a:t>
            </a:fld>
            <a:endParaRPr lang="de-CH"/>
          </a:p>
        </p:txBody>
      </p:sp>
      <p:sp>
        <p:nvSpPr>
          <p:cNvPr id="9" name="Fußzeilenplatzhalter 4"/>
          <p:cNvSpPr>
            <a:spLocks noGrp="1"/>
          </p:cNvSpPr>
          <p:nvPr>
            <p:ph type="ftr" sz="quarter" idx="11"/>
          </p:nvPr>
        </p:nvSpPr>
        <p:spPr>
          <a:xfrm>
            <a:off x="2232000" y="6372000"/>
            <a:ext cx="7920000" cy="360000"/>
          </a:xfrm>
        </p:spPr>
        <p:txBody>
          <a:bodyPr/>
          <a:lstStyle/>
          <a:p>
            <a:endParaRPr lang="de-CH"/>
          </a:p>
        </p:txBody>
      </p:sp>
      <p:sp>
        <p:nvSpPr>
          <p:cNvPr id="10"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a:t>
            </a:fld>
            <a:endParaRPr lang="de-CH"/>
          </a:p>
        </p:txBody>
      </p:sp>
    </p:spTree>
    <p:extLst>
      <p:ext uri="{BB962C8B-B14F-4D97-AF65-F5344CB8AC3E}">
        <p14:creationId xmlns:p14="http://schemas.microsoft.com/office/powerpoint/2010/main" val="2689420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a:t>Titelmasterformat durch Klicken bearbeiten</a:t>
            </a:r>
            <a:endParaRPr lang="de-CH"/>
          </a:p>
        </p:txBody>
      </p:sp>
      <p:sp>
        <p:nvSpPr>
          <p:cNvPr id="3" name="Textplatzhalter 2"/>
          <p:cNvSpPr>
            <a:spLocks noGrp="1"/>
          </p:cNvSpPr>
          <p:nvPr>
            <p:ph type="body" idx="1"/>
          </p:nvPr>
        </p:nvSpPr>
        <p:spPr>
          <a:xfrm>
            <a:off x="619200" y="1872000"/>
            <a:ext cx="11160000" cy="4320000"/>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2"/>
          </p:nvPr>
        </p:nvSpPr>
        <p:spPr>
          <a:xfrm>
            <a:off x="619200" y="6372000"/>
            <a:ext cx="1440000" cy="360000"/>
          </a:xfrm>
          <a:prstGeom prst="rect">
            <a:avLst/>
          </a:prstGeom>
        </p:spPr>
        <p:txBody>
          <a:bodyPr vert="horz" lIns="91440" tIns="45720" rIns="91440" bIns="45720" rtlCol="0" anchor="ctr"/>
          <a:lstStyle>
            <a:lvl1pPr algn="l">
              <a:defRPr sz="1200">
                <a:solidFill>
                  <a:schemeClr val="tx1">
                    <a:tint val="75000"/>
                  </a:schemeClr>
                </a:solidFill>
              </a:defRPr>
            </a:lvl1pPr>
          </a:lstStyle>
          <a:p>
            <a:fld id="{265A72A3-220D-48A9-B693-AB7431F73DEE}" type="datetime1">
              <a:rPr lang="de-CH" smtClean="0"/>
              <a:t>25.08.2023</a:t>
            </a:fld>
            <a:endParaRPr lang="de-CH"/>
          </a:p>
        </p:txBody>
      </p:sp>
      <p:sp>
        <p:nvSpPr>
          <p:cNvPr id="5" name="Fußzeilenplatzhalter 4"/>
          <p:cNvSpPr>
            <a:spLocks noGrp="1"/>
          </p:cNvSpPr>
          <p:nvPr>
            <p:ph type="ftr" sz="quarter" idx="3"/>
          </p:nvPr>
        </p:nvSpPr>
        <p:spPr>
          <a:xfrm>
            <a:off x="2232000" y="6372000"/>
            <a:ext cx="7920000" cy="3600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10332000" y="6372000"/>
            <a:ext cx="1440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fld id="{5D4BD758-C871-49DC-A050-36A17C18F2FA}" type="slidenum">
              <a:rPr lang="de-CH" smtClean="0"/>
              <a:t>‹#›</a:t>
            </a:fld>
            <a:endParaRPr lang="de-CH"/>
          </a:p>
        </p:txBody>
      </p:sp>
      <p:pic>
        <p:nvPicPr>
          <p:cNvPr id="10" name="Grafik 9"/>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60000" y="360000"/>
            <a:ext cx="1216800" cy="365039"/>
          </a:xfrm>
          <a:prstGeom prst="rect">
            <a:avLst/>
          </a:prstGeom>
        </p:spPr>
      </p:pic>
    </p:spTree>
    <p:extLst>
      <p:ext uri="{BB962C8B-B14F-4D97-AF65-F5344CB8AC3E}">
        <p14:creationId xmlns:p14="http://schemas.microsoft.com/office/powerpoint/2010/main" val="1542487267"/>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hdr="0"/>
  <p:txStyles>
    <p:titleStyle>
      <a:lvl1pPr algn="l" defTabSz="914377" rtl="0" eaLnBrk="1" latinLnBrk="0" hangingPunct="1">
        <a:lnSpc>
          <a:spcPct val="90000"/>
        </a:lnSpc>
        <a:spcBef>
          <a:spcPct val="0"/>
        </a:spcBef>
        <a:buNone/>
        <a:defRPr sz="4000" b="1" kern="1200">
          <a:solidFill>
            <a:schemeClr val="tx1"/>
          </a:solidFill>
          <a:latin typeface="+mn-lt"/>
          <a:ea typeface="+mj-ea"/>
          <a:cs typeface="+mj-cs"/>
        </a:defRPr>
      </a:lvl1pPr>
    </p:titleStyle>
    <p:bodyStyle>
      <a:lvl1pPr marL="228594" indent="-228594" algn="l" defTabSz="914377" rtl="0" eaLnBrk="1" latinLnBrk="0" hangingPunct="1">
        <a:lnSpc>
          <a:spcPct val="90000"/>
        </a:lnSpc>
        <a:spcBef>
          <a:spcPts val="1000"/>
        </a:spcBef>
        <a:buClr>
          <a:srgbClr val="0082C7"/>
        </a:buClr>
        <a:buSzPct val="80000"/>
        <a:buFontTx/>
        <a:buBlip>
          <a:blip r:embed="rId15"/>
        </a:buBlip>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82C7"/>
        </a:buClr>
        <a:buSzPct val="80000"/>
        <a:buFontTx/>
        <a:buBlip>
          <a:blip r:embed="rId15"/>
        </a:buBlip>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0082C7"/>
        </a:buClr>
        <a:buSzPct val="80000"/>
        <a:buFontTx/>
        <a:buBlip>
          <a:blip r:embed="rId15"/>
        </a:buBlip>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rgbClr val="0082C7"/>
        </a:buClr>
        <a:buSzPct val="80000"/>
        <a:buFontTx/>
        <a:buBlip>
          <a:blip r:embed="rId15"/>
        </a:buBlip>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rgbClr val="0082C7"/>
        </a:buClr>
        <a:buSzPct val="80000"/>
        <a:buFontTx/>
        <a:buBlip>
          <a:blip r:embed="rId15"/>
        </a:buBlip>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3" userDrawn="1">
          <p15:clr>
            <a:srgbClr val="F26B43"/>
          </p15:clr>
        </p15:guide>
        <p15:guide id="2" pos="619" userDrawn="1">
          <p15:clr>
            <a:srgbClr val="F26B43"/>
          </p15:clr>
        </p15:guide>
        <p15:guide id="3" pos="7151" userDrawn="1">
          <p15:clr>
            <a:srgbClr val="F26B43"/>
          </p15:clr>
        </p15:guide>
        <p15:guide id="4" orient="horz" pos="389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padlet.com/"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create.kahoot.it/auth/login?deviceId=kicS_8HCWEiaNtHJw9cW_p&amp;sessionId=1658839939934"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sluz.sharepoint.com/sites/FachbereichInformatik/_layouts/OneNote.aspx?id=%2Fsites%2FFachbereichInformatik%2FFreigegebene%20Dokumente%2FUnterlagenarchiv%20Module%2FModul%20254%20%28BUC%29%2FM254%20-%20BBZW&amp;wd=target%28Administratives%2FRahmenbedingung.one%7C44B962BF-C6E4-4B89-99C1-307D228E52F2%2F%29"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luz.sharepoint.com/sites/FachbereichInformatik/Freigegebene%20Dokumente/Unterlagenarchiv%20Module/Modul%20254%20(BUC)/01%20Planung/00_INF_Jahresplan_SJ_2023_24_%20M254%20_V3-LP.xlsx"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type="subTitle" idx="1"/>
          </p:nvPr>
        </p:nvSpPr>
        <p:spPr>
          <a:xfrm>
            <a:off x="619200" y="2883242"/>
            <a:ext cx="11160000" cy="3583459"/>
          </a:xfrm>
        </p:spPr>
        <p:txBody>
          <a:bodyPr/>
          <a:lstStyle/>
          <a:p>
            <a:r>
              <a:rPr lang="de-CH" altLang="de-DE"/>
              <a:t>Modul 254</a:t>
            </a:r>
          </a:p>
          <a:p>
            <a:r>
              <a:rPr lang="de-CH" altLang="de-DE"/>
              <a:t>Geschäftsprozesse im eigenen Berufsumfeld beschreiben</a:t>
            </a:r>
            <a:endParaRPr lang="de-DE" altLang="de-DE"/>
          </a:p>
          <a:p>
            <a:endParaRPr lang="de-CH"/>
          </a:p>
        </p:txBody>
      </p:sp>
      <p:sp>
        <p:nvSpPr>
          <p:cNvPr id="4" name="Titel 3"/>
          <p:cNvSpPr>
            <a:spLocks noGrp="1"/>
          </p:cNvSpPr>
          <p:nvPr>
            <p:ph type="title"/>
          </p:nvPr>
        </p:nvSpPr>
        <p:spPr>
          <a:xfrm>
            <a:off x="619200" y="935999"/>
            <a:ext cx="11160000" cy="1675396"/>
          </a:xfrm>
        </p:spPr>
        <p:txBody>
          <a:bodyPr/>
          <a:lstStyle/>
          <a:p>
            <a:pPr algn="r"/>
            <a:r>
              <a:rPr lang="de-CH"/>
              <a:t>EINFÜHRUNG</a:t>
            </a:r>
          </a:p>
        </p:txBody>
      </p:sp>
    </p:spTree>
    <p:extLst>
      <p:ext uri="{BB962C8B-B14F-4D97-AF65-F5344CB8AC3E}">
        <p14:creationId xmlns:p14="http://schemas.microsoft.com/office/powerpoint/2010/main" val="4215852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nhaltsplatzhalter 8">
            <a:extLst>
              <a:ext uri="{FF2B5EF4-FFF2-40B4-BE49-F238E27FC236}">
                <a16:creationId xmlns:a16="http://schemas.microsoft.com/office/drawing/2014/main" id="{8772FF2C-0F44-869F-C038-FA570202B54A}"/>
              </a:ext>
            </a:extLst>
          </p:cNvPr>
          <p:cNvPicPr>
            <a:picLocks noGrp="1" noChangeAspect="1"/>
          </p:cNvPicPr>
          <p:nvPr>
            <p:ph idx="1"/>
          </p:nvPr>
        </p:nvPicPr>
        <p:blipFill>
          <a:blip r:embed="rId2"/>
          <a:stretch>
            <a:fillRect/>
          </a:stretch>
        </p:blipFill>
        <p:spPr>
          <a:xfrm>
            <a:off x="2987305" y="1872000"/>
            <a:ext cx="6423790" cy="4320000"/>
          </a:xfrm>
          <a:prstGeom prst="rect">
            <a:avLst/>
          </a:prstGeom>
          <a:noFill/>
        </p:spPr>
      </p:pic>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25.08.2023</a:t>
            </a:fld>
            <a:endParaRPr lang="de-CH"/>
          </a:p>
        </p:txBody>
      </p:sp>
      <p:sp>
        <p:nvSpPr>
          <p:cNvPr id="4" name="Fußzeilenplatzhalter 3"/>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10</a:t>
            </a:fld>
            <a:endParaRPr lang="de-CH"/>
          </a:p>
        </p:txBody>
      </p:sp>
      <p:sp>
        <p:nvSpPr>
          <p:cNvPr id="6" name="Titel 5"/>
          <p:cNvSpPr>
            <a:spLocks noGrp="1"/>
          </p:cNvSpPr>
          <p:nvPr>
            <p:ph type="title"/>
          </p:nvPr>
        </p:nvSpPr>
        <p:spPr>
          <a:xfrm>
            <a:off x="619200" y="936000"/>
            <a:ext cx="11160000" cy="720000"/>
          </a:xfrm>
        </p:spPr>
        <p:txBody>
          <a:bodyPr anchor="t">
            <a:normAutofit/>
          </a:bodyPr>
          <a:lstStyle/>
          <a:p>
            <a:r>
              <a:rPr lang="de-CH"/>
              <a:t>HANOK</a:t>
            </a:r>
          </a:p>
        </p:txBody>
      </p:sp>
    </p:spTree>
    <p:extLst>
      <p:ext uri="{BB962C8B-B14F-4D97-AF65-F5344CB8AC3E}">
        <p14:creationId xmlns:p14="http://schemas.microsoft.com/office/powerpoint/2010/main" val="3370204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25.08.2023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11</a:t>
            </a:fld>
            <a:endParaRPr lang="de-CH"/>
          </a:p>
        </p:txBody>
      </p:sp>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60000" cy="720000"/>
          </a:xfrm>
        </p:spPr>
        <p:txBody>
          <a:bodyPr anchor="t">
            <a:normAutofit fontScale="90000"/>
          </a:bodyPr>
          <a:lstStyle/>
          <a:p>
            <a:pPr algn="r"/>
            <a:r>
              <a:rPr lang="de-CH" sz="4400"/>
              <a:t>LEHRMITTEL</a:t>
            </a:r>
            <a:br>
              <a:rPr lang="de-CH" sz="2200"/>
            </a:br>
            <a:endParaRPr lang="de-CH" sz="2200"/>
          </a:p>
        </p:txBody>
      </p:sp>
      <p:sp>
        <p:nvSpPr>
          <p:cNvPr id="7" name="Textfeld 6">
            <a:extLst>
              <a:ext uri="{FF2B5EF4-FFF2-40B4-BE49-F238E27FC236}">
                <a16:creationId xmlns:a16="http://schemas.microsoft.com/office/drawing/2014/main" id="{16073630-5753-3637-618E-9DBEC6F800FE}"/>
              </a:ext>
            </a:extLst>
          </p:cNvPr>
          <p:cNvSpPr txBox="1"/>
          <p:nvPr/>
        </p:nvSpPr>
        <p:spPr>
          <a:xfrm>
            <a:off x="698642" y="1656000"/>
            <a:ext cx="10874157" cy="5478423"/>
          </a:xfrm>
          <a:prstGeom prst="rect">
            <a:avLst/>
          </a:prstGeom>
          <a:noFill/>
        </p:spPr>
        <p:txBody>
          <a:bodyPr wrap="square">
            <a:spAutoFit/>
          </a:bodyPr>
          <a:lstStyle/>
          <a:p>
            <a:pPr marL="0" marR="0" rtl="0">
              <a:spcBef>
                <a:spcPts val="0"/>
              </a:spcBef>
              <a:spcAft>
                <a:spcPts val="0"/>
              </a:spcAft>
            </a:pPr>
            <a:r>
              <a:rPr lang="de-CH" sz="1600">
                <a:effectLst/>
                <a:latin typeface="Segoe UI" panose="020B0502040204020203" pitchFamily="34" charset="0"/>
              </a:rPr>
              <a:t> </a:t>
            </a:r>
          </a:p>
          <a:p>
            <a:pPr marL="0" marR="0" rtl="0">
              <a:spcBef>
                <a:spcPts val="0"/>
              </a:spcBef>
              <a:spcAft>
                <a:spcPts val="0"/>
              </a:spcAft>
            </a:pPr>
            <a:r>
              <a:rPr lang="de-CH" sz="2000">
                <a:effectLst/>
                <a:latin typeface="Calibri" panose="020F0502020204030204" pitchFamily="34" charset="0"/>
              </a:rPr>
              <a:t>Die Inhalte von </a:t>
            </a:r>
            <a:r>
              <a:rPr lang="de-CH" sz="2000" err="1">
                <a:effectLst/>
                <a:latin typeface="Calibri" panose="020F0502020204030204" pitchFamily="34" charset="0"/>
              </a:rPr>
              <a:t>PDF’s</a:t>
            </a:r>
            <a:r>
              <a:rPr lang="de-CH" sz="2000">
                <a:effectLst/>
                <a:latin typeface="Calibri" panose="020F0502020204030204" pitchFamily="34" charset="0"/>
              </a:rPr>
              <a:t>, OneNote und den PowerPoint Skripten geben dem Unterricht sowie der Arbeit der Lernenden eine klar definierte Struktur. Vereinzelt wird auf externe online Quellen verwiesen. In der Dateiablage von Teams (unter "Dateien" des Kanals) werden prüfungsrelevante Files und zusätzliche Dokumente durch meinen </a:t>
            </a:r>
            <a:r>
              <a:rPr lang="de-CH" sz="2000" err="1">
                <a:effectLst/>
                <a:latin typeface="Calibri" panose="020F0502020204030204" pitchFamily="34" charset="0"/>
              </a:rPr>
              <a:t>Assisten:In</a:t>
            </a:r>
            <a:r>
              <a:rPr lang="de-CH" sz="2000">
                <a:effectLst/>
                <a:latin typeface="Calibri" panose="020F0502020204030204" pitchFamily="34" charset="0"/>
              </a:rPr>
              <a:t> abgelegt werden.</a:t>
            </a:r>
          </a:p>
          <a:p>
            <a:pPr marL="0" marR="0" rtl="0">
              <a:spcBef>
                <a:spcPts val="0"/>
              </a:spcBef>
              <a:spcAft>
                <a:spcPts val="0"/>
              </a:spcAft>
            </a:pPr>
            <a:r>
              <a:rPr lang="de-CH" sz="2000">
                <a:effectLst/>
                <a:latin typeface="Calibri" panose="020F0502020204030204" pitchFamily="34" charset="0"/>
              </a:rPr>
              <a:t> </a:t>
            </a:r>
          </a:p>
          <a:p>
            <a:pPr marL="0" marR="0" rtl="0">
              <a:spcBef>
                <a:spcPts val="0"/>
              </a:spcBef>
              <a:spcAft>
                <a:spcPts val="0"/>
              </a:spcAft>
            </a:pPr>
            <a:r>
              <a:rPr lang="de-CH" sz="2000">
                <a:effectLst/>
                <a:latin typeface="Calibri" panose="020F0502020204030204" pitchFamily="34" charset="0"/>
              </a:rPr>
              <a:t>Einzel- und Gruppenaufträge werden über Teams (Aufgaben) erteilt und eingereicht (inklusive Anhängen).</a:t>
            </a:r>
          </a:p>
          <a:p>
            <a:pPr marL="0" marR="0" rtl="0">
              <a:spcBef>
                <a:spcPts val="0"/>
              </a:spcBef>
              <a:spcAft>
                <a:spcPts val="0"/>
              </a:spcAft>
            </a:pPr>
            <a:endParaRPr lang="de-CH" sz="2000">
              <a:latin typeface="Calibri" panose="020F0502020204030204" pitchFamily="34" charset="0"/>
            </a:endParaRPr>
          </a:p>
          <a:p>
            <a:pPr marL="0" marR="0" rtl="0">
              <a:spcBef>
                <a:spcPts val="0"/>
              </a:spcBef>
              <a:spcAft>
                <a:spcPts val="0"/>
              </a:spcAft>
            </a:pPr>
            <a:r>
              <a:rPr lang="de-CH" sz="2000">
                <a:effectLst/>
                <a:latin typeface="Calibri" panose="020F0502020204030204" pitchFamily="34" charset="0"/>
              </a:rPr>
              <a:t>Die folgenden Tools sind für dieses Modul nötig/empfehlenswert und können entweder über akademische Lizenzen oder auch sonst kostenlos bezogen werden.</a:t>
            </a:r>
          </a:p>
          <a:p>
            <a:pPr marL="0" marR="0" rtl="0">
              <a:spcBef>
                <a:spcPts val="0"/>
              </a:spcBef>
              <a:spcAft>
                <a:spcPts val="0"/>
              </a:spcAft>
            </a:pPr>
            <a:endParaRPr lang="de-CH" sz="2000">
              <a:latin typeface="Calibri" panose="020F0502020204030204" pitchFamily="34" charset="0"/>
            </a:endParaRPr>
          </a:p>
          <a:p>
            <a:pPr marL="0" marR="0">
              <a:spcBef>
                <a:spcPts val="0"/>
              </a:spcBef>
              <a:spcAft>
                <a:spcPts val="0"/>
              </a:spcAft>
            </a:pPr>
            <a:r>
              <a:rPr lang="de-CH" sz="2000">
                <a:effectLst/>
                <a:latin typeface="Calibri" panose="020F0502020204030204" pitchFamily="34" charset="0"/>
              </a:rPr>
              <a:t>Use-Case-Diagramme: </a:t>
            </a:r>
            <a:r>
              <a:rPr lang="de-CH" sz="2000" err="1">
                <a:effectLst/>
                <a:latin typeface="Calibri" panose="020F0502020204030204" pitchFamily="34" charset="0"/>
              </a:rPr>
              <a:t>Umletino</a:t>
            </a:r>
            <a:r>
              <a:rPr lang="de-CH" sz="2000">
                <a:effectLst/>
                <a:latin typeface="Calibri" panose="020F0502020204030204" pitchFamily="34" charset="0"/>
              </a:rPr>
              <a:t>, </a:t>
            </a:r>
            <a:r>
              <a:rPr lang="de-CH" sz="2000" err="1">
                <a:effectLst/>
                <a:latin typeface="Calibri" panose="020F0502020204030204" pitchFamily="34" charset="0"/>
              </a:rPr>
              <a:t>Umlet</a:t>
            </a:r>
            <a:r>
              <a:rPr lang="de-CH" sz="2000">
                <a:effectLst/>
                <a:latin typeface="Calibri" panose="020F0502020204030204" pitchFamily="34" charset="0"/>
              </a:rPr>
              <a:t>, Draw.io, </a:t>
            </a:r>
            <a:r>
              <a:rPr lang="de-CH" sz="2000" err="1">
                <a:effectLst/>
                <a:latin typeface="Calibri" panose="020F0502020204030204" pitchFamily="34" charset="0"/>
              </a:rPr>
              <a:t>Signavio</a:t>
            </a:r>
            <a:endParaRPr lang="de-CH" sz="2000">
              <a:effectLst/>
              <a:latin typeface="Calibri" panose="020F0502020204030204" pitchFamily="34" charset="0"/>
            </a:endParaRPr>
          </a:p>
          <a:p>
            <a:pPr marL="0" marR="0">
              <a:spcBef>
                <a:spcPts val="0"/>
              </a:spcBef>
              <a:spcAft>
                <a:spcPts val="0"/>
              </a:spcAft>
            </a:pPr>
            <a:r>
              <a:rPr lang="de-CH" sz="2000">
                <a:effectLst/>
                <a:latin typeface="Calibri" panose="020F0502020204030204" pitchFamily="34" charset="0"/>
              </a:rPr>
              <a:t>BPMN-Diagramme: </a:t>
            </a:r>
            <a:r>
              <a:rPr lang="de-CH" sz="2000" err="1">
                <a:effectLst/>
                <a:latin typeface="Calibri" panose="020F0502020204030204" pitchFamily="34" charset="0"/>
              </a:rPr>
              <a:t>Camunda</a:t>
            </a:r>
            <a:r>
              <a:rPr lang="de-CH" sz="2000">
                <a:effectLst/>
                <a:latin typeface="Calibri" panose="020F0502020204030204" pitchFamily="34" charset="0"/>
              </a:rPr>
              <a:t> </a:t>
            </a:r>
            <a:r>
              <a:rPr lang="de-CH" sz="2000" err="1">
                <a:effectLst/>
                <a:latin typeface="Calibri" panose="020F0502020204030204" pitchFamily="34" charset="0"/>
              </a:rPr>
              <a:t>Modeler</a:t>
            </a:r>
            <a:r>
              <a:rPr lang="de-CH" sz="2000">
                <a:effectLst/>
                <a:latin typeface="Calibri" panose="020F0502020204030204" pitchFamily="34" charset="0"/>
              </a:rPr>
              <a:t>, </a:t>
            </a:r>
            <a:r>
              <a:rPr lang="de-CH" sz="2000" err="1">
                <a:effectLst/>
                <a:latin typeface="Calibri" panose="020F0502020204030204" pitchFamily="34" charset="0"/>
              </a:rPr>
              <a:t>Signavio</a:t>
            </a:r>
            <a:endParaRPr lang="de-CH" sz="2000">
              <a:effectLst/>
              <a:latin typeface="Calibri" panose="020F0502020204030204" pitchFamily="34" charset="0"/>
            </a:endParaRPr>
          </a:p>
          <a:p>
            <a:pPr marL="0" marR="0">
              <a:spcBef>
                <a:spcPts val="0"/>
              </a:spcBef>
              <a:spcAft>
                <a:spcPts val="0"/>
              </a:spcAft>
            </a:pPr>
            <a:r>
              <a:rPr lang="de-CH" sz="2000">
                <a:effectLst/>
                <a:latin typeface="Calibri" panose="020F0502020204030204" pitchFamily="34" charset="0"/>
              </a:rPr>
              <a:t>Wireframes: PowerPoint, Word, Draw.io, </a:t>
            </a:r>
            <a:r>
              <a:rPr lang="de-CH" sz="2000" err="1">
                <a:effectLst/>
                <a:latin typeface="Calibri" panose="020F0502020204030204" pitchFamily="34" charset="0"/>
              </a:rPr>
              <a:t>Figma</a:t>
            </a:r>
            <a:endParaRPr lang="de-CH" sz="2000">
              <a:effectLst/>
              <a:latin typeface="Calibri" panose="020F0502020204030204" pitchFamily="34" charset="0"/>
            </a:endParaRPr>
          </a:p>
          <a:p>
            <a:pPr marL="0" marR="0" rtl="0">
              <a:spcBef>
                <a:spcPts val="0"/>
              </a:spcBef>
              <a:spcAft>
                <a:spcPts val="0"/>
              </a:spcAft>
            </a:pPr>
            <a:endParaRPr lang="de-CH" sz="1800">
              <a:effectLst/>
              <a:latin typeface="Calibri" panose="020F0502020204030204" pitchFamily="34" charset="0"/>
            </a:endParaRPr>
          </a:p>
          <a:p>
            <a:pPr marL="0" marR="0" rtl="0">
              <a:spcBef>
                <a:spcPts val="0"/>
              </a:spcBef>
              <a:spcAft>
                <a:spcPts val="0"/>
              </a:spcAft>
            </a:pPr>
            <a:endParaRPr lang="de-CH">
              <a:latin typeface="Calibri" panose="020F0502020204030204" pitchFamily="34" charset="0"/>
            </a:endParaRPr>
          </a:p>
          <a:p>
            <a:pPr marL="0" marR="0" rtl="0">
              <a:spcBef>
                <a:spcPts val="0"/>
              </a:spcBef>
              <a:spcAft>
                <a:spcPts val="0"/>
              </a:spcAft>
            </a:pPr>
            <a:endParaRPr lang="de-CH" sz="1800">
              <a:effectLst/>
              <a:latin typeface="Calibri" panose="020F0502020204030204" pitchFamily="34" charset="0"/>
            </a:endParaRPr>
          </a:p>
        </p:txBody>
      </p:sp>
    </p:spTree>
    <p:extLst>
      <p:ext uri="{BB962C8B-B14F-4D97-AF65-F5344CB8AC3E}">
        <p14:creationId xmlns:p14="http://schemas.microsoft.com/office/powerpoint/2010/main" val="3714114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25.08.2023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12</a:t>
            </a:fld>
            <a:endParaRPr lang="de-CH"/>
          </a:p>
        </p:txBody>
      </p:sp>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60000" cy="720000"/>
          </a:xfrm>
        </p:spPr>
        <p:txBody>
          <a:bodyPr anchor="t">
            <a:normAutofit fontScale="90000"/>
          </a:bodyPr>
          <a:lstStyle/>
          <a:p>
            <a:pPr algn="r"/>
            <a:r>
              <a:rPr lang="de-CH" sz="4400"/>
              <a:t>LÖSUNG DER AUFGABEN</a:t>
            </a:r>
            <a:br>
              <a:rPr lang="de-CH" sz="2200"/>
            </a:br>
            <a:endParaRPr lang="de-CH" sz="2200"/>
          </a:p>
        </p:txBody>
      </p:sp>
      <p:sp>
        <p:nvSpPr>
          <p:cNvPr id="7" name="Textfeld 6">
            <a:extLst>
              <a:ext uri="{FF2B5EF4-FFF2-40B4-BE49-F238E27FC236}">
                <a16:creationId xmlns:a16="http://schemas.microsoft.com/office/drawing/2014/main" id="{16073630-5753-3637-618E-9DBEC6F800FE}"/>
              </a:ext>
            </a:extLst>
          </p:cNvPr>
          <p:cNvSpPr txBox="1"/>
          <p:nvPr/>
        </p:nvSpPr>
        <p:spPr>
          <a:xfrm>
            <a:off x="698642" y="1656000"/>
            <a:ext cx="10874157" cy="4185761"/>
          </a:xfrm>
          <a:prstGeom prst="rect">
            <a:avLst/>
          </a:prstGeom>
          <a:noFill/>
        </p:spPr>
        <p:txBody>
          <a:bodyPr wrap="square">
            <a:spAutoFit/>
          </a:bodyPr>
          <a:lstStyle/>
          <a:p>
            <a:pPr marL="0" marR="0" rtl="0">
              <a:spcBef>
                <a:spcPts val="0"/>
              </a:spcBef>
              <a:spcAft>
                <a:spcPts val="0"/>
              </a:spcAft>
            </a:pPr>
            <a:r>
              <a:rPr lang="de-CH" sz="1600">
                <a:effectLst/>
                <a:latin typeface="Segoe UI" panose="020B0502040204020203" pitchFamily="34" charset="0"/>
              </a:rPr>
              <a:t> </a:t>
            </a:r>
          </a:p>
          <a:p>
            <a:pPr marL="0" marR="0" rtl="0">
              <a:spcBef>
                <a:spcPts val="0"/>
              </a:spcBef>
              <a:spcAft>
                <a:spcPts val="0"/>
              </a:spcAft>
            </a:pPr>
            <a:r>
              <a:rPr lang="de-CH" sz="1800">
                <a:effectLst/>
                <a:latin typeface="Calibri" panose="020F0502020204030204" pitchFamily="34" charset="0"/>
              </a:rPr>
              <a:t> </a:t>
            </a:r>
          </a:p>
          <a:p>
            <a:pPr marL="0" marR="0" rtl="0">
              <a:spcBef>
                <a:spcPts val="0"/>
              </a:spcBef>
              <a:spcAft>
                <a:spcPts val="0"/>
              </a:spcAft>
            </a:pPr>
            <a:r>
              <a:rPr lang="de-CH" sz="2800">
                <a:effectLst/>
                <a:latin typeface="Calibri" panose="020F0502020204030204" pitchFamily="34" charset="0"/>
              </a:rPr>
              <a:t>Einzel- und Gruppenaufträge werden über Teams/ PowerPoint erteilt und eingereicht (inklusive Anhängen).</a:t>
            </a:r>
          </a:p>
          <a:p>
            <a:pPr marL="0" marR="0" rtl="0">
              <a:spcBef>
                <a:spcPts val="0"/>
              </a:spcBef>
              <a:spcAft>
                <a:spcPts val="0"/>
              </a:spcAft>
            </a:pPr>
            <a:endParaRPr lang="de-CH" sz="2800">
              <a:effectLst/>
              <a:latin typeface="Calibri" panose="020F0502020204030204" pitchFamily="34" charset="0"/>
            </a:endParaRPr>
          </a:p>
          <a:p>
            <a:pPr marL="0" marR="0" rtl="0">
              <a:spcBef>
                <a:spcPts val="0"/>
              </a:spcBef>
              <a:spcAft>
                <a:spcPts val="0"/>
              </a:spcAft>
            </a:pPr>
            <a:r>
              <a:rPr lang="de-CH" sz="2800">
                <a:effectLst/>
                <a:latin typeface="Calibri" panose="020F0502020204030204" pitchFamily="34" charset="0"/>
              </a:rPr>
              <a:t>A</a:t>
            </a:r>
            <a:r>
              <a:rPr lang="de-CH" sz="2800">
                <a:latin typeface="Calibri" panose="020F0502020204030204" pitchFamily="34" charset="0"/>
              </a:rPr>
              <a:t>ufträge mit </a:t>
            </a:r>
            <a:r>
              <a:rPr lang="de-CH" sz="2800" err="1">
                <a:latin typeface="Calibri" panose="020F0502020204030204" pitchFamily="34" charset="0"/>
              </a:rPr>
              <a:t>ChatGPT</a:t>
            </a:r>
            <a:r>
              <a:rPr lang="de-CH" sz="2800">
                <a:latin typeface="Calibri" panose="020F0502020204030204" pitchFamily="34" charset="0"/>
              </a:rPr>
              <a:t> zu lösen ist nicht erlaubt - es sein denn, der Auftrag wird explizit so erteilt. </a:t>
            </a:r>
          </a:p>
          <a:p>
            <a:pPr marL="0" marR="0" rtl="0">
              <a:spcBef>
                <a:spcPts val="0"/>
              </a:spcBef>
              <a:spcAft>
                <a:spcPts val="0"/>
              </a:spcAft>
            </a:pPr>
            <a:br>
              <a:rPr lang="de-CH" sz="2800">
                <a:latin typeface="Calibri" panose="020F0502020204030204" pitchFamily="34" charset="0"/>
              </a:rPr>
            </a:br>
            <a:r>
              <a:rPr lang="de-CH" sz="2800">
                <a:latin typeface="Calibri" panose="020F0502020204030204" pitchFamily="34" charset="0"/>
              </a:rPr>
              <a:t>Bei Gruppenarbeiten wird klar deklariert, wer was gemacht hat. </a:t>
            </a:r>
          </a:p>
          <a:p>
            <a:pPr marL="0" marR="0" rtl="0">
              <a:spcBef>
                <a:spcPts val="0"/>
              </a:spcBef>
              <a:spcAft>
                <a:spcPts val="0"/>
              </a:spcAft>
            </a:pPr>
            <a:endParaRPr lang="de-CH">
              <a:latin typeface="Calibri" panose="020F0502020204030204" pitchFamily="34" charset="0"/>
            </a:endParaRPr>
          </a:p>
          <a:p>
            <a:pPr marL="0" marR="0" rtl="0">
              <a:spcBef>
                <a:spcPts val="0"/>
              </a:spcBef>
              <a:spcAft>
                <a:spcPts val="0"/>
              </a:spcAft>
            </a:pPr>
            <a:endParaRPr lang="de-CH" sz="1800">
              <a:effectLst/>
              <a:latin typeface="Calibri" panose="020F0502020204030204" pitchFamily="34" charset="0"/>
            </a:endParaRPr>
          </a:p>
        </p:txBody>
      </p:sp>
    </p:spTree>
    <p:extLst>
      <p:ext uri="{BB962C8B-B14F-4D97-AF65-F5344CB8AC3E}">
        <p14:creationId xmlns:p14="http://schemas.microsoft.com/office/powerpoint/2010/main" val="1505302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E53F18-1610-FF9C-42B5-8E5AC06CB3CE}"/>
              </a:ext>
            </a:extLst>
          </p:cNvPr>
          <p:cNvSpPr>
            <a:spLocks noGrp="1"/>
          </p:cNvSpPr>
          <p:nvPr>
            <p:ph idx="1"/>
          </p:nvPr>
        </p:nvSpPr>
        <p:spPr/>
        <p:txBody>
          <a:bodyPr>
            <a:normAutofit/>
          </a:bodyPr>
          <a:lstStyle/>
          <a:p>
            <a:pPr>
              <a:lnSpc>
                <a:spcPct val="110000"/>
              </a:lnSpc>
              <a:buFont typeface="Arial" panose="020B0604020202020204" pitchFamily="34" charset="0"/>
              <a:buChar char="•"/>
            </a:pPr>
            <a:r>
              <a:rPr lang="de-DE"/>
              <a:t>Ich erwarte, dass wir uns gegenseitig mit Respekt begegnen und bei Bedarf das Gespräch suchen.</a:t>
            </a:r>
          </a:p>
          <a:p>
            <a:pPr>
              <a:lnSpc>
                <a:spcPct val="110000"/>
              </a:lnSpc>
              <a:buFont typeface="Arial" panose="020B0604020202020204" pitchFamily="34" charset="0"/>
              <a:buChar char="•"/>
            </a:pPr>
            <a:r>
              <a:rPr lang="de-DE"/>
              <a:t>Es ist für euch nützlich, dass ihr aktiv am Unterricht teilnimmt.</a:t>
            </a:r>
          </a:p>
          <a:p>
            <a:pPr>
              <a:lnSpc>
                <a:spcPct val="110000"/>
              </a:lnSpc>
              <a:buFont typeface="Arial" panose="020B0604020202020204" pitchFamily="34" charset="0"/>
              <a:buChar char="•"/>
            </a:pPr>
            <a:r>
              <a:rPr lang="de-DE"/>
              <a:t>Ich erwarte von euch, dass ihr euch an die allgemeinen Schulregeln sowie Zeiten haltet.</a:t>
            </a:r>
            <a:br>
              <a:rPr lang="de-DE"/>
            </a:br>
            <a:endParaRPr lang="de-DE"/>
          </a:p>
          <a:p>
            <a:pPr>
              <a:lnSpc>
                <a:spcPct val="110000"/>
              </a:lnSpc>
              <a:buFont typeface="Arial" panose="020B0604020202020204" pitchFamily="34" charset="0"/>
              <a:buChar char="•"/>
            </a:pPr>
            <a:r>
              <a:rPr lang="de-DE"/>
              <a:t>Eure </a:t>
            </a:r>
            <a:r>
              <a:rPr lang="de-DE">
                <a:hlinkClick r:id="rId2"/>
              </a:rPr>
              <a:t>ERWARTUNGEN</a:t>
            </a:r>
            <a:r>
              <a:rPr lang="de-DE"/>
              <a:t> an mich?</a:t>
            </a:r>
            <a:endParaRPr lang="de-CH"/>
          </a:p>
        </p:txBody>
      </p:sp>
      <p:sp>
        <p:nvSpPr>
          <p:cNvPr id="3" name="Datumsplatzhalter 2">
            <a:extLst>
              <a:ext uri="{FF2B5EF4-FFF2-40B4-BE49-F238E27FC236}">
                <a16:creationId xmlns:a16="http://schemas.microsoft.com/office/drawing/2014/main" id="{BCDDB6F7-0869-1C12-EC3A-66FACE97202E}"/>
              </a:ext>
            </a:extLst>
          </p:cNvPr>
          <p:cNvSpPr>
            <a:spLocks noGrp="1"/>
          </p:cNvSpPr>
          <p:nvPr>
            <p:ph type="dt" sz="half" idx="10"/>
          </p:nvPr>
        </p:nvSpPr>
        <p:spPr/>
        <p:txBody>
          <a:bodyPr/>
          <a:lstStyle/>
          <a:p>
            <a:fld id="{5AC23F4F-66B7-46A3-AB40-3D776688B753}" type="datetime1">
              <a:rPr lang="de-CH" smtClean="0"/>
              <a:t>25.08.2023</a:t>
            </a:fld>
            <a:endParaRPr lang="de-CH"/>
          </a:p>
        </p:txBody>
      </p:sp>
      <p:sp>
        <p:nvSpPr>
          <p:cNvPr id="4" name="Fußzeilenplatzhalter 3">
            <a:extLst>
              <a:ext uri="{FF2B5EF4-FFF2-40B4-BE49-F238E27FC236}">
                <a16:creationId xmlns:a16="http://schemas.microsoft.com/office/drawing/2014/main" id="{5DFC65E4-E457-F15D-5948-C83A3A9A480A}"/>
              </a:ext>
            </a:extLst>
          </p:cNvPr>
          <p:cNvSpPr>
            <a:spLocks noGrp="1"/>
          </p:cNvSpPr>
          <p:nvPr>
            <p:ph type="ftr" sz="quarter" idx="11"/>
          </p:nvPr>
        </p:nvSpPr>
        <p:spPr/>
        <p:txBody>
          <a:bodyPr/>
          <a:lstStyle/>
          <a:p>
            <a:r>
              <a:rPr lang="de-CH" altLang="de-DE"/>
              <a:t>Modul 254 Geschäftsprozesse im eigenen Berufsumfeld beschreiben</a:t>
            </a:r>
            <a:endParaRPr lang="de-DE" altLang="de-DE"/>
          </a:p>
        </p:txBody>
      </p:sp>
      <p:sp>
        <p:nvSpPr>
          <p:cNvPr id="5" name="Foliennummernplatzhalter 4">
            <a:extLst>
              <a:ext uri="{FF2B5EF4-FFF2-40B4-BE49-F238E27FC236}">
                <a16:creationId xmlns:a16="http://schemas.microsoft.com/office/drawing/2014/main" id="{45A430A4-126D-4A24-0697-C5E65842BB52}"/>
              </a:ext>
            </a:extLst>
          </p:cNvPr>
          <p:cNvSpPr>
            <a:spLocks noGrp="1"/>
          </p:cNvSpPr>
          <p:nvPr>
            <p:ph type="sldNum" sz="quarter" idx="12"/>
          </p:nvPr>
        </p:nvSpPr>
        <p:spPr/>
        <p:txBody>
          <a:bodyPr/>
          <a:lstStyle/>
          <a:p>
            <a:fld id="{5D4BD758-C871-49DC-A050-36A17C18F2FA}" type="slidenum">
              <a:rPr lang="de-CH" smtClean="0"/>
              <a:t>13</a:t>
            </a:fld>
            <a:endParaRPr lang="de-CH"/>
          </a:p>
        </p:txBody>
      </p:sp>
      <p:sp>
        <p:nvSpPr>
          <p:cNvPr id="6" name="Titel 5">
            <a:extLst>
              <a:ext uri="{FF2B5EF4-FFF2-40B4-BE49-F238E27FC236}">
                <a16:creationId xmlns:a16="http://schemas.microsoft.com/office/drawing/2014/main" id="{0ACC53A5-BD01-D23C-D65E-7A0D4AFCC360}"/>
              </a:ext>
            </a:extLst>
          </p:cNvPr>
          <p:cNvSpPr>
            <a:spLocks noGrp="1"/>
          </p:cNvSpPr>
          <p:nvPr>
            <p:ph type="title"/>
          </p:nvPr>
        </p:nvSpPr>
        <p:spPr/>
        <p:txBody>
          <a:bodyPr/>
          <a:lstStyle/>
          <a:p>
            <a:pPr algn="r"/>
            <a:r>
              <a:rPr lang="de-CH"/>
              <a:t>ERWARTUNGEN</a:t>
            </a:r>
          </a:p>
        </p:txBody>
      </p:sp>
    </p:spTree>
    <p:extLst>
      <p:ext uri="{BB962C8B-B14F-4D97-AF65-F5344CB8AC3E}">
        <p14:creationId xmlns:p14="http://schemas.microsoft.com/office/powerpoint/2010/main" val="4278041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CDDB6F7-0869-1C12-EC3A-66FACE97202E}"/>
              </a:ext>
            </a:extLst>
          </p:cNvPr>
          <p:cNvSpPr>
            <a:spLocks noGrp="1"/>
          </p:cNvSpPr>
          <p:nvPr>
            <p:ph type="dt" sz="half" idx="10"/>
          </p:nvPr>
        </p:nvSpPr>
        <p:spPr/>
        <p:txBody>
          <a:bodyPr/>
          <a:lstStyle/>
          <a:p>
            <a:fld id="{5AC23F4F-66B7-46A3-AB40-3D776688B753}" type="datetime1">
              <a:rPr lang="de-CH" smtClean="0"/>
              <a:t>25.08.2023</a:t>
            </a:fld>
            <a:endParaRPr lang="de-CH"/>
          </a:p>
        </p:txBody>
      </p:sp>
      <p:sp>
        <p:nvSpPr>
          <p:cNvPr id="4" name="Fußzeilenplatzhalter 3">
            <a:extLst>
              <a:ext uri="{FF2B5EF4-FFF2-40B4-BE49-F238E27FC236}">
                <a16:creationId xmlns:a16="http://schemas.microsoft.com/office/drawing/2014/main" id="{5DFC65E4-E457-F15D-5948-C83A3A9A480A}"/>
              </a:ext>
            </a:extLst>
          </p:cNvPr>
          <p:cNvSpPr>
            <a:spLocks noGrp="1"/>
          </p:cNvSpPr>
          <p:nvPr>
            <p:ph type="ftr" sz="quarter" idx="11"/>
          </p:nvPr>
        </p:nvSpPr>
        <p:spPr/>
        <p:txBody>
          <a:bodyPr/>
          <a:lstStyle/>
          <a:p>
            <a:r>
              <a:rPr lang="de-CH" altLang="de-DE"/>
              <a:t>Modul 254 Geschäftsprozesse im eigenen Berufsumfeld beschreiben</a:t>
            </a:r>
            <a:endParaRPr lang="de-DE" altLang="de-DE"/>
          </a:p>
        </p:txBody>
      </p:sp>
      <p:sp>
        <p:nvSpPr>
          <p:cNvPr id="5" name="Foliennummernplatzhalter 4">
            <a:extLst>
              <a:ext uri="{FF2B5EF4-FFF2-40B4-BE49-F238E27FC236}">
                <a16:creationId xmlns:a16="http://schemas.microsoft.com/office/drawing/2014/main" id="{45A430A4-126D-4A24-0697-C5E65842BB52}"/>
              </a:ext>
            </a:extLst>
          </p:cNvPr>
          <p:cNvSpPr>
            <a:spLocks noGrp="1"/>
          </p:cNvSpPr>
          <p:nvPr>
            <p:ph type="sldNum" sz="quarter" idx="12"/>
          </p:nvPr>
        </p:nvSpPr>
        <p:spPr/>
        <p:txBody>
          <a:bodyPr/>
          <a:lstStyle/>
          <a:p>
            <a:fld id="{5D4BD758-C871-49DC-A050-36A17C18F2FA}" type="slidenum">
              <a:rPr lang="de-CH" smtClean="0"/>
              <a:t>14</a:t>
            </a:fld>
            <a:endParaRPr lang="de-CH"/>
          </a:p>
        </p:txBody>
      </p:sp>
      <p:sp>
        <p:nvSpPr>
          <p:cNvPr id="6" name="Titel 5">
            <a:extLst>
              <a:ext uri="{FF2B5EF4-FFF2-40B4-BE49-F238E27FC236}">
                <a16:creationId xmlns:a16="http://schemas.microsoft.com/office/drawing/2014/main" id="{0ACC53A5-BD01-D23C-D65E-7A0D4AFCC360}"/>
              </a:ext>
            </a:extLst>
          </p:cNvPr>
          <p:cNvSpPr>
            <a:spLocks noGrp="1"/>
          </p:cNvSpPr>
          <p:nvPr>
            <p:ph type="title"/>
          </p:nvPr>
        </p:nvSpPr>
        <p:spPr/>
        <p:txBody>
          <a:bodyPr/>
          <a:lstStyle/>
          <a:p>
            <a:pPr algn="r"/>
            <a:r>
              <a:rPr lang="de-CH"/>
              <a:t>LEISTUNGSBEURTEILUNG</a:t>
            </a:r>
          </a:p>
        </p:txBody>
      </p:sp>
      <p:graphicFrame>
        <p:nvGraphicFramePr>
          <p:cNvPr id="10" name="Tabelle 9">
            <a:extLst>
              <a:ext uri="{FF2B5EF4-FFF2-40B4-BE49-F238E27FC236}">
                <a16:creationId xmlns:a16="http://schemas.microsoft.com/office/drawing/2014/main" id="{81C02C12-D3EE-0BD0-8342-702F2F3C4B50}"/>
              </a:ext>
            </a:extLst>
          </p:cNvPr>
          <p:cNvGraphicFramePr>
            <a:graphicFrameLocks noGrp="1"/>
          </p:cNvGraphicFramePr>
          <p:nvPr>
            <p:extLst>
              <p:ext uri="{D42A27DB-BD31-4B8C-83A1-F6EECF244321}">
                <p14:modId xmlns:p14="http://schemas.microsoft.com/office/powerpoint/2010/main" val="2419177770"/>
              </p:ext>
            </p:extLst>
          </p:nvPr>
        </p:nvGraphicFramePr>
        <p:xfrm>
          <a:off x="619200" y="1656000"/>
          <a:ext cx="5122844" cy="4090111"/>
        </p:xfrm>
        <a:graphic>
          <a:graphicData uri="http://schemas.openxmlformats.org/drawingml/2006/table">
            <a:tbl>
              <a:tblPr/>
              <a:tblGrid>
                <a:gridCol w="5122844">
                  <a:extLst>
                    <a:ext uri="{9D8B030D-6E8A-4147-A177-3AD203B41FA5}">
                      <a16:colId xmlns:a16="http://schemas.microsoft.com/office/drawing/2014/main" val="86282158"/>
                    </a:ext>
                  </a:extLst>
                </a:gridCol>
              </a:tblGrid>
              <a:tr h="4090111">
                <a:tc>
                  <a:txBody>
                    <a:bodyPr/>
                    <a:lstStyle/>
                    <a:p>
                      <a:pPr marL="0" marR="0" algn="l" fontAlgn="t">
                        <a:spcBef>
                          <a:spcPts val="0"/>
                        </a:spcBef>
                        <a:spcAft>
                          <a:spcPts val="0"/>
                        </a:spcAft>
                      </a:pPr>
                      <a:r>
                        <a:rPr lang="de-DE" sz="2000">
                          <a:solidFill>
                            <a:srgbClr val="000000"/>
                          </a:solidFill>
                          <a:effectLst/>
                          <a:latin typeface="Calibri" panose="020F0502020204030204" pitchFamily="34" charset="0"/>
                        </a:rPr>
                        <a:t>Wir werden nicht immer gleicher Meinung sein. Es ist mir jedoch wichtig, dass die Leistungsbewertung </a:t>
                      </a:r>
                    </a:p>
                    <a:p>
                      <a:pPr marL="0" marR="0" algn="l" fontAlgn="t">
                        <a:spcBef>
                          <a:spcPts val="0"/>
                        </a:spcBef>
                        <a:spcAft>
                          <a:spcPts val="0"/>
                        </a:spcAft>
                      </a:pPr>
                      <a:r>
                        <a:rPr lang="de-DE" sz="2000">
                          <a:solidFill>
                            <a:srgbClr val="000000"/>
                          </a:solidFill>
                          <a:effectLst/>
                          <a:latin typeface="Calibri" panose="020F0502020204030204" pitchFamily="34" charset="0"/>
                        </a:rPr>
                        <a:t>sowie die dazugehörigen Kommentare nachvollzogen werden können.</a:t>
                      </a:r>
                    </a:p>
                    <a:p>
                      <a:pPr marL="0" marR="0" algn="l" fontAlgn="t">
                        <a:spcBef>
                          <a:spcPts val="0"/>
                        </a:spcBef>
                        <a:spcAft>
                          <a:spcPts val="0"/>
                        </a:spcAft>
                      </a:pPr>
                      <a:endParaRPr lang="de-DE" sz="2000">
                        <a:solidFill>
                          <a:srgbClr val="000000"/>
                        </a:solidFill>
                        <a:effectLst/>
                        <a:latin typeface="Calibri" panose="020F0502020204030204" pitchFamily="34" charset="0"/>
                      </a:endParaRPr>
                    </a:p>
                    <a:p>
                      <a:pPr marL="0" marR="0" algn="l" fontAlgn="t">
                        <a:spcBef>
                          <a:spcPts val="0"/>
                        </a:spcBef>
                        <a:spcAft>
                          <a:spcPts val="0"/>
                        </a:spcAft>
                      </a:pPr>
                      <a:r>
                        <a:rPr lang="de-DE" sz="2000">
                          <a:solidFill>
                            <a:srgbClr val="000000"/>
                          </a:solidFill>
                          <a:effectLst/>
                          <a:latin typeface="Calibri" panose="020F0502020204030204" pitchFamily="34" charset="0"/>
                        </a:rPr>
                        <a:t>FEHLER --- SIND   H E L F E R</a:t>
                      </a:r>
                    </a:p>
                    <a:p>
                      <a:pPr marL="0" marR="0" algn="l" fontAlgn="t">
                        <a:spcBef>
                          <a:spcPts val="0"/>
                        </a:spcBef>
                        <a:spcAft>
                          <a:spcPts val="0"/>
                        </a:spcAft>
                      </a:pPr>
                      <a:r>
                        <a:rPr lang="de-DE" sz="2000">
                          <a:solidFill>
                            <a:srgbClr val="000000"/>
                          </a:solidFill>
                          <a:effectLst/>
                          <a:latin typeface="Calibri" panose="020F0502020204030204" pitchFamily="34" charset="0"/>
                        </a:rPr>
                        <a:t>Learning </a:t>
                      </a:r>
                      <a:r>
                        <a:rPr lang="de-DE" sz="2000" err="1">
                          <a:solidFill>
                            <a:srgbClr val="000000"/>
                          </a:solidFill>
                          <a:effectLst/>
                          <a:latin typeface="Calibri" panose="020F0502020204030204" pitchFamily="34" charset="0"/>
                        </a:rPr>
                        <a:t>from</a:t>
                      </a:r>
                      <a:r>
                        <a:rPr lang="de-DE" sz="2000">
                          <a:solidFill>
                            <a:srgbClr val="000000"/>
                          </a:solidFill>
                          <a:effectLst/>
                          <a:latin typeface="Calibri" panose="020F0502020204030204" pitchFamily="34" charset="0"/>
                        </a:rPr>
                        <a:t> </a:t>
                      </a:r>
                      <a:r>
                        <a:rPr lang="de-DE" sz="2000" err="1">
                          <a:solidFill>
                            <a:srgbClr val="000000"/>
                          </a:solidFill>
                          <a:effectLst/>
                          <a:latin typeface="Calibri" panose="020F0502020204030204" pitchFamily="34" charset="0"/>
                        </a:rPr>
                        <a:t>the</a:t>
                      </a:r>
                      <a:r>
                        <a:rPr lang="de-DE" sz="2000">
                          <a:solidFill>
                            <a:srgbClr val="000000"/>
                          </a:solidFill>
                          <a:effectLst/>
                          <a:latin typeface="Calibri" panose="020F0502020204030204" pitchFamily="34" charset="0"/>
                        </a:rPr>
                        <a:t> </a:t>
                      </a:r>
                      <a:r>
                        <a:rPr lang="de-DE" sz="2000" err="1">
                          <a:solidFill>
                            <a:srgbClr val="000000"/>
                          </a:solidFill>
                          <a:effectLst/>
                          <a:latin typeface="Calibri" panose="020F0502020204030204" pitchFamily="34" charset="0"/>
                        </a:rPr>
                        <a:t>best</a:t>
                      </a:r>
                      <a:endParaRPr lang="de-DE" sz="2000">
                        <a:solidFill>
                          <a:srgbClr val="000000"/>
                        </a:solidFill>
                        <a:effectLst/>
                        <a:latin typeface="Calibri" panose="020F0502020204030204" pitchFamily="34" charset="0"/>
                      </a:endParaRPr>
                    </a:p>
                    <a:p>
                      <a:pPr marL="0" marR="0" algn="l" fontAlgn="t">
                        <a:spcBef>
                          <a:spcPts val="0"/>
                        </a:spcBef>
                        <a:spcAft>
                          <a:spcPts val="0"/>
                        </a:spcAft>
                      </a:pPr>
                      <a:r>
                        <a:rPr lang="de-DE" sz="2000">
                          <a:solidFill>
                            <a:srgbClr val="000000"/>
                          </a:solidFill>
                          <a:effectLst/>
                          <a:latin typeface="Calibri" panose="020F0502020204030204" pitchFamily="34" charset="0"/>
                        </a:rPr>
                        <a:t>Ich teile meine Fehler mit euch</a:t>
                      </a:r>
                    </a:p>
                    <a:p>
                      <a:pPr marL="0" marR="0" algn="l" fontAlgn="t">
                        <a:spcBef>
                          <a:spcPts val="0"/>
                        </a:spcBef>
                        <a:spcAft>
                          <a:spcPts val="0"/>
                        </a:spcAft>
                      </a:pPr>
                      <a:r>
                        <a:rPr lang="de-DE" sz="2000">
                          <a:solidFill>
                            <a:srgbClr val="000000"/>
                          </a:solidFill>
                          <a:effectLst/>
                          <a:latin typeface="Calibri" panose="020F0502020204030204" pitchFamily="34" charset="0"/>
                        </a:rPr>
                        <a:t>Wie man es richtig macht – GOOGLE etc.</a:t>
                      </a:r>
                      <a:endParaRPr lang="de-CH" sz="2000">
                        <a:solidFill>
                          <a:srgbClr val="000000"/>
                        </a:solidFill>
                        <a:effectLst/>
                        <a:latin typeface="Calibri" panose="020F0502020204030204" pitchFamily="34" charset="0"/>
                      </a:endParaRPr>
                    </a:p>
                  </a:txBody>
                  <a:tcPr marL="50800" marR="50800" marT="50800" marB="5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125332"/>
                  </a:ext>
                </a:extLst>
              </a:tr>
            </a:tbl>
          </a:graphicData>
        </a:graphic>
      </p:graphicFrame>
      <p:pic>
        <p:nvPicPr>
          <p:cNvPr id="7" name="Grafik 6">
            <a:extLst>
              <a:ext uri="{FF2B5EF4-FFF2-40B4-BE49-F238E27FC236}">
                <a16:creationId xmlns:a16="http://schemas.microsoft.com/office/drawing/2014/main" id="{06AC9677-6D79-2D06-69D6-FF827F4ED14A}"/>
              </a:ext>
            </a:extLst>
          </p:cNvPr>
          <p:cNvPicPr>
            <a:picLocks noChangeAspect="1"/>
          </p:cNvPicPr>
          <p:nvPr/>
        </p:nvPicPr>
        <p:blipFill>
          <a:blip r:embed="rId3"/>
          <a:stretch>
            <a:fillRect/>
          </a:stretch>
        </p:blipFill>
        <p:spPr>
          <a:xfrm>
            <a:off x="6827442" y="2281889"/>
            <a:ext cx="4329235" cy="2769838"/>
          </a:xfrm>
          <a:prstGeom prst="rect">
            <a:avLst/>
          </a:prstGeom>
        </p:spPr>
      </p:pic>
    </p:spTree>
    <p:extLst>
      <p:ext uri="{BB962C8B-B14F-4D97-AF65-F5344CB8AC3E}">
        <p14:creationId xmlns:p14="http://schemas.microsoft.com/office/powerpoint/2010/main" val="4127865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rot, Karminrot enthält.&#10;&#10;Automatisch generierte Beschreibung">
            <a:extLst>
              <a:ext uri="{FF2B5EF4-FFF2-40B4-BE49-F238E27FC236}">
                <a16:creationId xmlns:a16="http://schemas.microsoft.com/office/drawing/2014/main" id="{11005ADF-A6AA-8D02-AD7A-E8CBB76716CD}"/>
              </a:ext>
            </a:extLst>
          </p:cNvPr>
          <p:cNvPicPr>
            <a:picLocks noChangeAspect="1"/>
          </p:cNvPicPr>
          <p:nvPr/>
        </p:nvPicPr>
        <p:blipFill>
          <a:blip r:embed="rId3"/>
          <a:stretch>
            <a:fillRect/>
          </a:stretch>
        </p:blipFill>
        <p:spPr>
          <a:xfrm>
            <a:off x="7844589" y="1456732"/>
            <a:ext cx="4082222" cy="2500821"/>
          </a:xfrm>
          <a:prstGeom prst="rect">
            <a:avLst/>
          </a:prstGeom>
          <a:noFill/>
        </p:spPr>
      </p:pic>
      <p:sp>
        <p:nvSpPr>
          <p:cNvPr id="3" name="Datumsplatzhalter 2">
            <a:extLst>
              <a:ext uri="{FF2B5EF4-FFF2-40B4-BE49-F238E27FC236}">
                <a16:creationId xmlns:a16="http://schemas.microsoft.com/office/drawing/2014/main" id="{BCDDB6F7-0869-1C12-EC3A-66FACE97202E}"/>
              </a:ext>
            </a:extLst>
          </p:cNvPr>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25.08.2023</a:t>
            </a:fld>
            <a:endParaRPr lang="de-CH"/>
          </a:p>
        </p:txBody>
      </p:sp>
      <p:sp>
        <p:nvSpPr>
          <p:cNvPr id="4" name="Fußzeilenplatzhalter 3">
            <a:extLst>
              <a:ext uri="{FF2B5EF4-FFF2-40B4-BE49-F238E27FC236}">
                <a16:creationId xmlns:a16="http://schemas.microsoft.com/office/drawing/2014/main" id="{5DFC65E4-E457-F15D-5948-C83A3A9A480A}"/>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a:extLst>
              <a:ext uri="{FF2B5EF4-FFF2-40B4-BE49-F238E27FC236}">
                <a16:creationId xmlns:a16="http://schemas.microsoft.com/office/drawing/2014/main" id="{45A430A4-126D-4A24-0697-C5E65842BB52}"/>
              </a:ext>
            </a:extLst>
          </p:cNvPr>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15</a:t>
            </a:fld>
            <a:endParaRPr lang="de-CH"/>
          </a:p>
        </p:txBody>
      </p:sp>
      <p:sp>
        <p:nvSpPr>
          <p:cNvPr id="16" name="Titel 15">
            <a:extLst>
              <a:ext uri="{FF2B5EF4-FFF2-40B4-BE49-F238E27FC236}">
                <a16:creationId xmlns:a16="http://schemas.microsoft.com/office/drawing/2014/main" id="{4D12C5B7-92EE-736B-505E-B2A384DEA2A6}"/>
              </a:ext>
            </a:extLst>
          </p:cNvPr>
          <p:cNvSpPr>
            <a:spLocks noGrp="1"/>
          </p:cNvSpPr>
          <p:nvPr>
            <p:ph type="title"/>
          </p:nvPr>
        </p:nvSpPr>
        <p:spPr/>
        <p:txBody>
          <a:bodyPr/>
          <a:lstStyle/>
          <a:p>
            <a:r>
              <a:rPr lang="de-CH"/>
              <a:t>FRAGEN - ANWORTEN</a:t>
            </a:r>
          </a:p>
        </p:txBody>
      </p:sp>
    </p:spTree>
    <p:extLst>
      <p:ext uri="{BB962C8B-B14F-4D97-AF65-F5344CB8AC3E}">
        <p14:creationId xmlns:p14="http://schemas.microsoft.com/office/powerpoint/2010/main" val="4192885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623392" y="5297335"/>
            <a:ext cx="5184576" cy="1077218"/>
          </a:xfrm>
          <a:prstGeom prst="rect">
            <a:avLst/>
          </a:prstGeom>
          <a:noFill/>
        </p:spPr>
        <p:txBody>
          <a:bodyPr wrap="square" rtlCol="0">
            <a:spAutoFit/>
          </a:bodyPr>
          <a:lstStyle/>
          <a:p>
            <a:r>
              <a:rPr lang="de-DE" sz="1600" b="1"/>
              <a:t>Berufsbildungszentrum Wirtschaft, </a:t>
            </a:r>
          </a:p>
          <a:p>
            <a:r>
              <a:rPr lang="de-DE" sz="1600" b="1"/>
              <a:t>Informatik und Technik BBZW</a:t>
            </a:r>
          </a:p>
          <a:p>
            <a:endParaRPr lang="de-DE" sz="1600"/>
          </a:p>
          <a:p>
            <a:r>
              <a:rPr lang="de-DE" sz="1600"/>
              <a:t>www.bbzw.lu.ch</a:t>
            </a:r>
          </a:p>
        </p:txBody>
      </p:sp>
      <p:pic>
        <p:nvPicPr>
          <p:cNvPr id="6" name="Picture 2" descr="R:\Kanton_Luzern\SK_Staatskanzlei\CD\Logos horizontal\Logo Luzern Solo\LogoL_sw_neutral_mast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198" y="4696479"/>
            <a:ext cx="3600069" cy="431292"/>
          </a:xfrm>
          <a:prstGeom prst="rect">
            <a:avLst/>
          </a:prstGeom>
          <a:noFill/>
          <a:extLst>
            <a:ext uri="{909E8E84-426E-40DD-AFC4-6F175D3DCCD1}">
              <a14:hiddenFill xmlns:a14="http://schemas.microsoft.com/office/drawing/2010/main">
                <a:solidFill>
                  <a:srgbClr val="FFFFFF"/>
                </a:solidFill>
              </a14:hiddenFill>
            </a:ext>
          </a:extLst>
        </p:spPr>
      </p:pic>
      <p:sp>
        <p:nvSpPr>
          <p:cNvPr id="7" name="Inhaltsplatzhalter 1"/>
          <p:cNvSpPr txBox="1">
            <a:spLocks/>
          </p:cNvSpPr>
          <p:nvPr/>
        </p:nvSpPr>
        <p:spPr bwMode="auto">
          <a:xfrm>
            <a:off x="1487488" y="2372883"/>
            <a:ext cx="10176619"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lvl1pPr marL="0" indent="0" algn="ctr" rtl="0" eaLnBrk="0" fontAlgn="base" hangingPunct="0">
              <a:spcBef>
                <a:spcPct val="20000"/>
              </a:spcBef>
              <a:spcAft>
                <a:spcPct val="0"/>
              </a:spcAft>
              <a:buClr>
                <a:schemeClr val="bg1">
                  <a:lumMod val="65000"/>
                </a:schemeClr>
              </a:buClr>
              <a:buFont typeface="Arial Black" pitchFamily="34" charset="0"/>
              <a:buNone/>
              <a:defRPr lang="de-CH" sz="2800" i="1">
                <a:solidFill>
                  <a:srgbClr val="0066CC"/>
                </a:solidFill>
                <a:latin typeface="Times New Roman" panose="02020603050405020304" pitchFamily="18" charset="0"/>
                <a:ea typeface="+mn-ea"/>
                <a:cs typeface="Times New Roman" panose="02020603050405020304" pitchFamily="18" charset="0"/>
              </a:defRPr>
            </a:lvl1pPr>
            <a:lvl2pPr marL="457200" indent="0" algn="ctr" rtl="0" eaLnBrk="0" fontAlgn="base" hangingPunct="0">
              <a:spcBef>
                <a:spcPct val="20000"/>
              </a:spcBef>
              <a:spcAft>
                <a:spcPct val="0"/>
              </a:spcAft>
              <a:buClrTx/>
              <a:buFont typeface="Arial" pitchFamily="34" charset="0"/>
              <a:buNone/>
              <a:defRPr sz="2400" i="1">
                <a:solidFill>
                  <a:schemeClr val="tx1"/>
                </a:solidFill>
                <a:latin typeface="Times New Roman" panose="02020603050405020304" pitchFamily="18" charset="0"/>
                <a:cs typeface="Times New Roman" panose="02020603050405020304" pitchFamily="18" charset="0"/>
              </a:defRPr>
            </a:lvl2pPr>
            <a:lvl3pPr marL="914400" indent="0" algn="ctr" rtl="0" eaLnBrk="0" fontAlgn="base" hangingPunct="0">
              <a:spcBef>
                <a:spcPct val="20000"/>
              </a:spcBef>
              <a:spcAft>
                <a:spcPct val="0"/>
              </a:spcAft>
              <a:buClrTx/>
              <a:buFont typeface="Arial" pitchFamily="34" charset="0"/>
              <a:buNone/>
              <a:defRPr sz="2000" i="1">
                <a:solidFill>
                  <a:schemeClr val="tx1"/>
                </a:solidFill>
                <a:latin typeface="Times New Roman" panose="02020603050405020304" pitchFamily="18" charset="0"/>
                <a:cs typeface="Times New Roman" panose="02020603050405020304" pitchFamily="18" charset="0"/>
              </a:defRPr>
            </a:lvl3pPr>
            <a:lvl4pPr marL="1371600" indent="0" algn="ctr" rtl="0" eaLnBrk="0" fontAlgn="base" hangingPunct="0">
              <a:spcBef>
                <a:spcPct val="20000"/>
              </a:spcBef>
              <a:spcAft>
                <a:spcPct val="0"/>
              </a:spcAft>
              <a:buClrTx/>
              <a:buFont typeface="Arial" pitchFamily="34" charset="0"/>
              <a:buNone/>
              <a:defRPr i="1">
                <a:solidFill>
                  <a:schemeClr val="tx1"/>
                </a:solidFill>
                <a:latin typeface="Times New Roman" panose="02020603050405020304" pitchFamily="18" charset="0"/>
                <a:cs typeface="Times New Roman" panose="02020603050405020304" pitchFamily="18" charset="0"/>
              </a:defRPr>
            </a:lvl4pPr>
            <a:lvl5pPr marL="1828800" indent="0" algn="ctr" rtl="0" eaLnBrk="0" fontAlgn="base" hangingPunct="0">
              <a:spcBef>
                <a:spcPct val="20000"/>
              </a:spcBef>
              <a:spcAft>
                <a:spcPct val="0"/>
              </a:spcAft>
              <a:buClrTx/>
              <a:buFont typeface="Arial" pitchFamily="34" charset="0"/>
              <a:buNone/>
              <a:defRPr i="1">
                <a:solidFill>
                  <a:schemeClr val="tx1"/>
                </a:solidFill>
                <a:latin typeface="Times New Roman" panose="02020603050405020304" pitchFamily="18" charset="0"/>
                <a:cs typeface="Times New Roman" panose="02020603050405020304" pitchFamily="18" charset="0"/>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de-CH" sz="3733" kern="0">
                <a:effectLst>
                  <a:outerShdw blurRad="38100" dist="38100" dir="2700000" algn="tl">
                    <a:srgbClr val="000000">
                      <a:alpha val="43137"/>
                    </a:srgbClr>
                  </a:outerShdw>
                </a:effectLst>
                <a:latin typeface="Times New Roman"/>
                <a:cs typeface="Times New Roman"/>
              </a:rPr>
              <a:t>"Wer meint etwas zu sein, hat aufgehört, etwas zu werden" </a:t>
            </a:r>
            <a:r>
              <a:rPr lang="de-CH" sz="1600" kern="0">
                <a:effectLst>
                  <a:outerShdw blurRad="38100" dist="38100" dir="2700000" algn="tl">
                    <a:srgbClr val="000000">
                      <a:alpha val="43137"/>
                    </a:srgbClr>
                  </a:outerShdw>
                </a:effectLst>
                <a:latin typeface="Times New Roman"/>
                <a:cs typeface="Times New Roman"/>
              </a:rPr>
              <a:t>(Sokrates)</a:t>
            </a:r>
            <a:endParaRPr lang="de-CH" sz="1600" kern="0">
              <a:effectLst>
                <a:outerShdw blurRad="38100" dist="38100" dir="2700000" algn="tl">
                  <a:srgbClr val="000000">
                    <a:alpha val="43137"/>
                  </a:srgbClr>
                </a:outerShdw>
              </a:effectLst>
            </a:endParaRPr>
          </a:p>
          <a:p>
            <a:endParaRPr lang="de-CH" sz="3733" kern="0"/>
          </a:p>
        </p:txBody>
      </p:sp>
    </p:spTree>
    <p:extLst>
      <p:ext uri="{BB962C8B-B14F-4D97-AF65-F5344CB8AC3E}">
        <p14:creationId xmlns:p14="http://schemas.microsoft.com/office/powerpoint/2010/main" val="111019003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612000" y="2487827"/>
            <a:ext cx="11160000" cy="3547654"/>
          </a:xfrm>
        </p:spPr>
        <p:txBody>
          <a:bodyPr/>
          <a:lstStyle/>
          <a:p>
            <a:r>
              <a:rPr lang="de-CH" sz="4000">
                <a:solidFill>
                  <a:srgbClr val="000000"/>
                </a:solidFill>
                <a:effectLst/>
                <a:latin typeface="Segoe UI" panose="020B0502040204020203" pitchFamily="34" charset="0"/>
              </a:rPr>
              <a:t>Begrüssung/Einstieg/Abmachung</a:t>
            </a:r>
          </a:p>
          <a:p>
            <a:r>
              <a:rPr lang="de-CH" sz="4000">
                <a:solidFill>
                  <a:srgbClr val="000000"/>
                </a:solidFill>
                <a:latin typeface="Segoe UI" panose="020B0502040204020203" pitchFamily="34" charset="0"/>
              </a:rPr>
              <a:t>Vorstellung/</a:t>
            </a:r>
            <a:r>
              <a:rPr lang="de-CH" sz="4000" err="1">
                <a:solidFill>
                  <a:srgbClr val="000000"/>
                </a:solidFill>
                <a:latin typeface="Segoe UI" panose="020B0502040204020203" pitchFamily="34" charset="0"/>
              </a:rPr>
              <a:t>Assistent:In</a:t>
            </a:r>
            <a:endParaRPr lang="de-CH" sz="4000">
              <a:solidFill>
                <a:srgbClr val="000000"/>
              </a:solidFill>
              <a:latin typeface="Segoe UI" panose="020B0502040204020203" pitchFamily="34" charset="0"/>
            </a:endParaRPr>
          </a:p>
          <a:p>
            <a:r>
              <a:rPr lang="de-CH" sz="4000">
                <a:solidFill>
                  <a:srgbClr val="000000"/>
                </a:solidFill>
                <a:latin typeface="Segoe UI" panose="020B0502040204020203" pitchFamily="34" charset="0"/>
              </a:rPr>
              <a:t>Rahmenbedingungen</a:t>
            </a:r>
          </a:p>
          <a:p>
            <a:r>
              <a:rPr lang="de-CH" sz="4000">
                <a:solidFill>
                  <a:srgbClr val="000000"/>
                </a:solidFill>
                <a:latin typeface="Segoe UI" panose="020B0502040204020203" pitchFamily="34" charset="0"/>
              </a:rPr>
              <a:t>HANOK</a:t>
            </a:r>
            <a:endParaRPr lang="de-CH"/>
          </a:p>
        </p:txBody>
      </p:sp>
      <p:sp>
        <p:nvSpPr>
          <p:cNvPr id="3" name="Datumsplatzhalter 2"/>
          <p:cNvSpPr>
            <a:spLocks noGrp="1"/>
          </p:cNvSpPr>
          <p:nvPr>
            <p:ph type="dt" sz="half" idx="10"/>
          </p:nvPr>
        </p:nvSpPr>
        <p:spPr/>
        <p:txBody>
          <a:bodyPr/>
          <a:lstStyle/>
          <a:p>
            <a:fld id="{5AC23F4F-66B7-46A3-AB40-3D776688B753}" type="datetime1">
              <a:rPr lang="de-CH" smtClean="0"/>
              <a:t>25.08.2023</a:t>
            </a:fld>
            <a:endParaRPr lang="de-CH"/>
          </a:p>
        </p:txBody>
      </p:sp>
      <p:sp>
        <p:nvSpPr>
          <p:cNvPr id="4" name="Fußzeilenplatzhalter 3"/>
          <p:cNvSpPr>
            <a:spLocks noGrp="1"/>
          </p:cNvSpPr>
          <p:nvPr>
            <p:ph type="ftr" sz="quarter" idx="11"/>
          </p:nvPr>
        </p:nvSpPr>
        <p:spPr/>
        <p:txBody>
          <a:bodyPr/>
          <a:lstStyle/>
          <a:p>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p:txBody>
          <a:bodyPr/>
          <a:lstStyle/>
          <a:p>
            <a:fld id="{5D4BD758-C871-49DC-A050-36A17C18F2FA}" type="slidenum">
              <a:rPr lang="de-CH" smtClean="0"/>
              <a:t>2</a:t>
            </a:fld>
            <a:endParaRPr lang="de-CH"/>
          </a:p>
        </p:txBody>
      </p:sp>
      <p:sp>
        <p:nvSpPr>
          <p:cNvPr id="6" name="Titel 5"/>
          <p:cNvSpPr>
            <a:spLocks noGrp="1"/>
          </p:cNvSpPr>
          <p:nvPr>
            <p:ph type="title"/>
          </p:nvPr>
        </p:nvSpPr>
        <p:spPr/>
        <p:txBody>
          <a:bodyPr/>
          <a:lstStyle/>
          <a:p>
            <a:pPr algn="r"/>
            <a:r>
              <a:rPr lang="de-CH" sz="5400"/>
              <a:t>INHALT</a:t>
            </a:r>
            <a:endParaRPr lang="de-CH"/>
          </a:p>
        </p:txBody>
      </p:sp>
    </p:spTree>
    <p:extLst>
      <p:ext uri="{BB962C8B-B14F-4D97-AF65-F5344CB8AC3E}">
        <p14:creationId xmlns:p14="http://schemas.microsoft.com/office/powerpoint/2010/main" val="94442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612000" y="2487827"/>
            <a:ext cx="11160000" cy="3547654"/>
          </a:xfrm>
        </p:spPr>
        <p:txBody>
          <a:bodyPr/>
          <a:lstStyle/>
          <a:p>
            <a:r>
              <a:rPr lang="de-CH" sz="4000">
                <a:solidFill>
                  <a:srgbClr val="000000"/>
                </a:solidFill>
                <a:latin typeface="Segoe UI" panose="020B0502040204020203" pitchFamily="34" charset="0"/>
              </a:rPr>
              <a:t>Lernende (LE) – stellen sich gegenseitig vor</a:t>
            </a:r>
            <a:endParaRPr lang="de-CH" sz="4000">
              <a:solidFill>
                <a:srgbClr val="000000"/>
              </a:solidFill>
              <a:effectLst/>
              <a:latin typeface="Segoe UI" panose="020B0502040204020203" pitchFamily="34" charset="0"/>
            </a:endParaRPr>
          </a:p>
          <a:p>
            <a:r>
              <a:rPr lang="de-CH" sz="4000">
                <a:solidFill>
                  <a:srgbClr val="000000"/>
                </a:solidFill>
                <a:latin typeface="Segoe UI" panose="020B0502040204020203" pitchFamily="34" charset="0"/>
              </a:rPr>
              <a:t>Assistent stellt mich (LP) vor</a:t>
            </a:r>
          </a:p>
          <a:p>
            <a:r>
              <a:rPr lang="de-DE" sz="4000" i="0">
                <a:latin typeface="+mn-lt"/>
                <a:hlinkClick r:id="rId2"/>
              </a:rPr>
              <a:t>Fachreferent</a:t>
            </a:r>
            <a:r>
              <a:rPr lang="de-DE" sz="4000" i="0">
                <a:latin typeface="+mn-lt"/>
              </a:rPr>
              <a:t> stellt sich selber vor</a:t>
            </a:r>
            <a:endParaRPr lang="de-CH" sz="4000">
              <a:solidFill>
                <a:srgbClr val="000000"/>
              </a:solidFill>
              <a:latin typeface="Segoe UI" panose="020B0502040204020203" pitchFamily="34" charset="0"/>
            </a:endParaRPr>
          </a:p>
          <a:p>
            <a:pPr marL="0" indent="0">
              <a:buNone/>
            </a:pPr>
            <a:endParaRPr lang="de-CH"/>
          </a:p>
        </p:txBody>
      </p:sp>
      <p:sp>
        <p:nvSpPr>
          <p:cNvPr id="3" name="Datumsplatzhalter 2"/>
          <p:cNvSpPr>
            <a:spLocks noGrp="1"/>
          </p:cNvSpPr>
          <p:nvPr>
            <p:ph type="dt" sz="half" idx="10"/>
          </p:nvPr>
        </p:nvSpPr>
        <p:spPr/>
        <p:txBody>
          <a:bodyPr/>
          <a:lstStyle/>
          <a:p>
            <a:fld id="{5AC23F4F-66B7-46A3-AB40-3D776688B753}" type="datetime1">
              <a:rPr lang="de-CH" smtClean="0"/>
              <a:t>25.08.2023</a:t>
            </a:fld>
            <a:endParaRPr lang="de-CH"/>
          </a:p>
        </p:txBody>
      </p:sp>
      <p:sp>
        <p:nvSpPr>
          <p:cNvPr id="4" name="Fußzeilenplatzhalter 3"/>
          <p:cNvSpPr>
            <a:spLocks noGrp="1"/>
          </p:cNvSpPr>
          <p:nvPr>
            <p:ph type="ftr" sz="quarter" idx="11"/>
          </p:nvPr>
        </p:nvSpPr>
        <p:spPr/>
        <p:txBody>
          <a:bodyPr/>
          <a:lstStyle/>
          <a:p>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p:txBody>
          <a:bodyPr/>
          <a:lstStyle/>
          <a:p>
            <a:fld id="{5D4BD758-C871-49DC-A050-36A17C18F2FA}" type="slidenum">
              <a:rPr lang="de-CH" smtClean="0"/>
              <a:t>3</a:t>
            </a:fld>
            <a:endParaRPr lang="de-CH"/>
          </a:p>
        </p:txBody>
      </p:sp>
      <p:sp>
        <p:nvSpPr>
          <p:cNvPr id="6" name="Titel 5"/>
          <p:cNvSpPr>
            <a:spLocks noGrp="1"/>
          </p:cNvSpPr>
          <p:nvPr>
            <p:ph type="title"/>
          </p:nvPr>
        </p:nvSpPr>
        <p:spPr/>
        <p:txBody>
          <a:bodyPr/>
          <a:lstStyle/>
          <a:p>
            <a:pPr algn="r"/>
            <a:r>
              <a:rPr lang="de-CH" sz="5400"/>
              <a:t>VORSTELLUNG</a:t>
            </a:r>
            <a:endParaRPr lang="de-CH"/>
          </a:p>
        </p:txBody>
      </p:sp>
    </p:spTree>
    <p:extLst>
      <p:ext uri="{BB962C8B-B14F-4D97-AF65-F5344CB8AC3E}">
        <p14:creationId xmlns:p14="http://schemas.microsoft.com/office/powerpoint/2010/main" val="2025867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de-DE" sz="2800"/>
              <a:t>Herzlich willkommen zum Modul 254: Geschäftsprozesse! </a:t>
            </a:r>
          </a:p>
        </p:txBody>
      </p:sp>
      <p:sp>
        <p:nvSpPr>
          <p:cNvPr id="3" name="Datumsplatzhalter 2"/>
          <p:cNvSpPr>
            <a:spLocks noGrp="1"/>
          </p:cNvSpPr>
          <p:nvPr>
            <p:ph type="dt" sz="half" idx="10"/>
          </p:nvPr>
        </p:nvSpPr>
        <p:spPr/>
        <p:txBody>
          <a:bodyPr/>
          <a:lstStyle/>
          <a:p>
            <a:fld id="{5AC23F4F-66B7-46A3-AB40-3D776688B753}" type="datetime1">
              <a:rPr lang="de-CH" smtClean="0"/>
              <a:t>25.08.2023</a:t>
            </a:fld>
            <a:endParaRPr lang="de-CH"/>
          </a:p>
        </p:txBody>
      </p:sp>
      <p:sp>
        <p:nvSpPr>
          <p:cNvPr id="4" name="Fußzeilenplatzhalter 3"/>
          <p:cNvSpPr>
            <a:spLocks noGrp="1"/>
          </p:cNvSpPr>
          <p:nvPr>
            <p:ph type="ftr" sz="quarter" idx="11"/>
          </p:nvPr>
        </p:nvSpPr>
        <p:spPr/>
        <p:txBody>
          <a:bodyPr/>
          <a:lstStyle/>
          <a:p>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p:txBody>
          <a:bodyPr/>
          <a:lstStyle/>
          <a:p>
            <a:fld id="{5D4BD758-C871-49DC-A050-36A17C18F2FA}" type="slidenum">
              <a:rPr lang="de-CH" smtClean="0"/>
              <a:t>4</a:t>
            </a:fld>
            <a:endParaRPr lang="de-CH"/>
          </a:p>
        </p:txBody>
      </p:sp>
      <p:graphicFrame>
        <p:nvGraphicFramePr>
          <p:cNvPr id="13" name="Tabelle 13">
            <a:extLst>
              <a:ext uri="{FF2B5EF4-FFF2-40B4-BE49-F238E27FC236}">
                <a16:creationId xmlns:a16="http://schemas.microsoft.com/office/drawing/2014/main" id="{BB9D1364-9F1D-AC03-3AC4-059DA87313AD}"/>
              </a:ext>
            </a:extLst>
          </p:cNvPr>
          <p:cNvGraphicFramePr>
            <a:graphicFrameLocks noGrp="1"/>
          </p:cNvGraphicFramePr>
          <p:nvPr>
            <p:extLst>
              <p:ext uri="{D42A27DB-BD31-4B8C-83A1-F6EECF244321}">
                <p14:modId xmlns:p14="http://schemas.microsoft.com/office/powerpoint/2010/main" val="51491701"/>
              </p:ext>
            </p:extLst>
          </p:nvPr>
        </p:nvGraphicFramePr>
        <p:xfrm>
          <a:off x="619200" y="2331903"/>
          <a:ext cx="11006743" cy="2834640"/>
        </p:xfrm>
        <a:graphic>
          <a:graphicData uri="http://schemas.openxmlformats.org/drawingml/2006/table">
            <a:tbl>
              <a:tblPr firstRow="1" bandRow="1">
                <a:tableStyleId>{5C22544A-7EE6-4342-B048-85BDC9FD1C3A}</a:tableStyleId>
              </a:tblPr>
              <a:tblGrid>
                <a:gridCol w="11006743">
                  <a:extLst>
                    <a:ext uri="{9D8B030D-6E8A-4147-A177-3AD203B41FA5}">
                      <a16:colId xmlns:a16="http://schemas.microsoft.com/office/drawing/2014/main" val="89108826"/>
                    </a:ext>
                  </a:extLst>
                </a:gridCol>
              </a:tblGrid>
              <a:tr h="1097097">
                <a:tc>
                  <a:txBody>
                    <a:bodyPr/>
                    <a:lstStyle/>
                    <a:p>
                      <a:pPr marL="0" marR="0" lvl="0" indent="0" algn="just" defTabSz="914377" rtl="0" eaLnBrk="1" fontAlgn="auto" latinLnBrk="0" hangingPunct="1">
                        <a:lnSpc>
                          <a:spcPct val="100000"/>
                        </a:lnSpc>
                        <a:spcBef>
                          <a:spcPts val="0"/>
                        </a:spcBef>
                        <a:spcAft>
                          <a:spcPts val="0"/>
                        </a:spcAft>
                        <a:buClrTx/>
                        <a:buSzTx/>
                        <a:buFontTx/>
                        <a:buNone/>
                        <a:tabLst/>
                        <a:defRPr/>
                      </a:pPr>
                      <a:r>
                        <a:rPr lang="de-CH" sz="3000" b="0">
                          <a:solidFill>
                            <a:schemeClr val="tx1"/>
                          </a:solidFill>
                          <a:effectLst/>
                          <a:latin typeface="Segoe UI" panose="020B0502040204020203" pitchFamily="34" charset="0"/>
                        </a:rPr>
                        <a:t>In diesem Kurs werden wir uns intensiv mit den grundlegenden Abläufen und Strukturen beschäftigen, die in Unternehmen eine zentrale Rolle spielen. Geschäftsprozesse bilden das Rückgrat einer jeden Organisation und sind entscheidend für ihren reibungslosen Betrieb und ihren Erfolg – sowie der erfolgreichen DIGITALISIERUNG.</a:t>
                      </a:r>
                      <a:endParaRPr lang="de-CH" sz="3000" b="0">
                        <a:solidFill>
                          <a:schemeClr val="tx1"/>
                        </a:solidFill>
                      </a:endParaRPr>
                    </a:p>
                  </a:txBody>
                  <a:tcPr>
                    <a:noFill/>
                  </a:tcPr>
                </a:tc>
                <a:extLst>
                  <a:ext uri="{0D108BD9-81ED-4DB2-BD59-A6C34878D82A}">
                    <a16:rowId xmlns:a16="http://schemas.microsoft.com/office/drawing/2014/main" val="818648198"/>
                  </a:ext>
                </a:extLst>
              </a:tr>
            </a:tbl>
          </a:graphicData>
        </a:graphic>
      </p:graphicFrame>
    </p:spTree>
    <p:extLst>
      <p:ext uri="{BB962C8B-B14F-4D97-AF65-F5344CB8AC3E}">
        <p14:creationId xmlns:p14="http://schemas.microsoft.com/office/powerpoint/2010/main" val="1567451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C4928EE-1104-CBF9-0CAC-36C793E41F5E}"/>
              </a:ext>
            </a:extLst>
          </p:cNvPr>
          <p:cNvSpPr>
            <a:spLocks noGrp="1"/>
          </p:cNvSpPr>
          <p:nvPr>
            <p:ph idx="1"/>
          </p:nvPr>
        </p:nvSpPr>
        <p:spPr/>
        <p:txBody>
          <a:bodyPr/>
          <a:lstStyle/>
          <a:p>
            <a:pPr marL="0" indent="0">
              <a:buNone/>
            </a:pPr>
            <a:endParaRPr lang="de-DE"/>
          </a:p>
          <a:p>
            <a:pPr marL="0" indent="0">
              <a:buNone/>
            </a:pPr>
            <a:r>
              <a:rPr lang="de-DE"/>
              <a:t>Als Applikationsentwickler ist es von essentieller Bedeutung, ein fundiertes Verständnis für die </a:t>
            </a:r>
            <a:r>
              <a:rPr lang="de-DE" b="1"/>
              <a:t>Struktur</a:t>
            </a:r>
            <a:r>
              <a:rPr lang="de-DE"/>
              <a:t> und die </a:t>
            </a:r>
            <a:r>
              <a:rPr lang="de-DE" b="1"/>
              <a:t>Ziele</a:t>
            </a:r>
            <a:r>
              <a:rPr lang="de-DE"/>
              <a:t> eines </a:t>
            </a:r>
            <a:r>
              <a:rPr lang="de-DE" b="1"/>
              <a:t>Unternehmens</a:t>
            </a:r>
            <a:r>
              <a:rPr lang="de-DE"/>
              <a:t> zu entwickeln, um eine umfassende Analyse durchführen zu können. </a:t>
            </a:r>
          </a:p>
          <a:p>
            <a:pPr marL="0" indent="0">
              <a:buNone/>
            </a:pPr>
            <a:r>
              <a:rPr lang="de-DE"/>
              <a:t>Diese Analyse ermöglicht es, die individuellen Bedürfnisse und Anforderungen des Unternehmens zu identifizieren und darauf aufbauend die optimale Applikationsinfrastruktur anzubieten.</a:t>
            </a:r>
          </a:p>
          <a:p>
            <a:pPr marL="0" indent="0">
              <a:buNone/>
            </a:pPr>
            <a:endParaRPr lang="de-CH"/>
          </a:p>
        </p:txBody>
      </p:sp>
      <p:sp>
        <p:nvSpPr>
          <p:cNvPr id="3" name="Datumsplatzhalter 2">
            <a:extLst>
              <a:ext uri="{FF2B5EF4-FFF2-40B4-BE49-F238E27FC236}">
                <a16:creationId xmlns:a16="http://schemas.microsoft.com/office/drawing/2014/main" id="{A8E0BEF2-60AA-1272-4B7B-7890A3F4B0EA}"/>
              </a:ext>
            </a:extLst>
          </p:cNvPr>
          <p:cNvSpPr>
            <a:spLocks noGrp="1"/>
          </p:cNvSpPr>
          <p:nvPr>
            <p:ph type="dt" sz="half" idx="10"/>
          </p:nvPr>
        </p:nvSpPr>
        <p:spPr/>
        <p:txBody>
          <a:bodyPr/>
          <a:lstStyle/>
          <a:p>
            <a:fld id="{5AC23F4F-66B7-46A3-AB40-3D776688B753}" type="datetime1">
              <a:rPr lang="de-CH" smtClean="0"/>
              <a:t>25.08.2023</a:t>
            </a:fld>
            <a:endParaRPr lang="de-CH"/>
          </a:p>
        </p:txBody>
      </p:sp>
      <p:sp>
        <p:nvSpPr>
          <p:cNvPr id="4" name="Fußzeilenplatzhalter 3">
            <a:extLst>
              <a:ext uri="{FF2B5EF4-FFF2-40B4-BE49-F238E27FC236}">
                <a16:creationId xmlns:a16="http://schemas.microsoft.com/office/drawing/2014/main" id="{6DE3AE36-64E4-96B2-C846-204135304C4A}"/>
              </a:ext>
            </a:extLst>
          </p:cNvPr>
          <p:cNvSpPr>
            <a:spLocks noGrp="1"/>
          </p:cNvSpPr>
          <p:nvPr>
            <p:ph type="ftr" sz="quarter" idx="11"/>
          </p:nvPr>
        </p:nvSpPr>
        <p:spPr/>
        <p:txBody>
          <a:bodyPr/>
          <a:lstStyle/>
          <a:p>
            <a:r>
              <a:rPr lang="de-CH" altLang="de-DE"/>
              <a:t>Modul 254 Geschäftsprozesse im eigenen Berufsumfeld beschreiben</a:t>
            </a:r>
            <a:endParaRPr lang="de-DE" altLang="de-DE"/>
          </a:p>
        </p:txBody>
      </p:sp>
      <p:sp>
        <p:nvSpPr>
          <p:cNvPr id="5" name="Foliennummernplatzhalter 4">
            <a:extLst>
              <a:ext uri="{FF2B5EF4-FFF2-40B4-BE49-F238E27FC236}">
                <a16:creationId xmlns:a16="http://schemas.microsoft.com/office/drawing/2014/main" id="{B61BB99D-210F-3098-28B3-CD5482FC00B7}"/>
              </a:ext>
            </a:extLst>
          </p:cNvPr>
          <p:cNvSpPr>
            <a:spLocks noGrp="1"/>
          </p:cNvSpPr>
          <p:nvPr>
            <p:ph type="sldNum" sz="quarter" idx="12"/>
          </p:nvPr>
        </p:nvSpPr>
        <p:spPr/>
        <p:txBody>
          <a:bodyPr/>
          <a:lstStyle/>
          <a:p>
            <a:fld id="{5D4BD758-C871-49DC-A050-36A17C18F2FA}" type="slidenum">
              <a:rPr lang="de-CH" smtClean="0"/>
              <a:t>5</a:t>
            </a:fld>
            <a:endParaRPr lang="de-CH"/>
          </a:p>
        </p:txBody>
      </p:sp>
      <p:sp>
        <p:nvSpPr>
          <p:cNvPr id="6" name="Titel 5">
            <a:extLst>
              <a:ext uri="{FF2B5EF4-FFF2-40B4-BE49-F238E27FC236}">
                <a16:creationId xmlns:a16="http://schemas.microsoft.com/office/drawing/2014/main" id="{02DBD122-1E3B-98DA-8EF4-BECB7717A86B}"/>
              </a:ext>
            </a:extLst>
          </p:cNvPr>
          <p:cNvSpPr>
            <a:spLocks noGrp="1"/>
          </p:cNvSpPr>
          <p:nvPr>
            <p:ph type="title"/>
          </p:nvPr>
        </p:nvSpPr>
        <p:spPr/>
        <p:txBody>
          <a:bodyPr/>
          <a:lstStyle/>
          <a:p>
            <a:pPr algn="r"/>
            <a:r>
              <a:rPr lang="de-CH"/>
              <a:t>APPLIKATIONSENTWICKLER</a:t>
            </a:r>
          </a:p>
        </p:txBody>
      </p:sp>
    </p:spTree>
    <p:extLst>
      <p:ext uri="{BB962C8B-B14F-4D97-AF65-F5344CB8AC3E}">
        <p14:creationId xmlns:p14="http://schemas.microsoft.com/office/powerpoint/2010/main" val="264202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pPr algn="r"/>
            <a:r>
              <a:rPr lang="de-CH"/>
              <a:t>RAHMENBEDINGUNGEN</a:t>
            </a:r>
          </a:p>
        </p:txBody>
      </p:sp>
      <p:sp>
        <p:nvSpPr>
          <p:cNvPr id="3" name="Datumsplatzhalter 2"/>
          <p:cNvSpPr>
            <a:spLocks noGrp="1"/>
          </p:cNvSpPr>
          <p:nvPr>
            <p:ph type="dt" sz="half" idx="10"/>
          </p:nvPr>
        </p:nvSpPr>
        <p:spPr/>
        <p:txBody>
          <a:bodyPr/>
          <a:lstStyle/>
          <a:p>
            <a:fld id="{5AC23F4F-66B7-46A3-AB40-3D776688B753}" type="datetime1">
              <a:rPr lang="de-CH" smtClean="0"/>
              <a:t>25.08.2023</a:t>
            </a:fld>
            <a:endParaRPr lang="de-CH"/>
          </a:p>
        </p:txBody>
      </p:sp>
      <p:sp>
        <p:nvSpPr>
          <p:cNvPr id="4" name="Fußzeilenplatzhalter 3"/>
          <p:cNvSpPr>
            <a:spLocks noGrp="1"/>
          </p:cNvSpPr>
          <p:nvPr>
            <p:ph type="ftr" sz="quarter" idx="11"/>
          </p:nvPr>
        </p:nvSpPr>
        <p:spPr/>
        <p:txBody>
          <a:bodyPr/>
          <a:lstStyle/>
          <a:p>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p:txBody>
          <a:bodyPr/>
          <a:lstStyle/>
          <a:p>
            <a:fld id="{5D4BD758-C871-49DC-A050-36A17C18F2FA}" type="slidenum">
              <a:rPr lang="de-CH" smtClean="0"/>
              <a:t>6</a:t>
            </a:fld>
            <a:endParaRPr lang="de-CH"/>
          </a:p>
        </p:txBody>
      </p:sp>
      <p:pic>
        <p:nvPicPr>
          <p:cNvPr id="8" name="Grafik 7">
            <a:hlinkClick r:id="rId3"/>
            <a:extLst>
              <a:ext uri="{FF2B5EF4-FFF2-40B4-BE49-F238E27FC236}">
                <a16:creationId xmlns:a16="http://schemas.microsoft.com/office/drawing/2014/main" id="{CC7112CC-2ECD-0B38-E0A3-99E0D2194EF7}"/>
              </a:ext>
            </a:extLst>
          </p:cNvPr>
          <p:cNvPicPr>
            <a:picLocks noChangeAspect="1"/>
          </p:cNvPicPr>
          <p:nvPr/>
        </p:nvPicPr>
        <p:blipFill>
          <a:blip r:embed="rId4"/>
          <a:stretch>
            <a:fillRect/>
          </a:stretch>
        </p:blipFill>
        <p:spPr>
          <a:xfrm>
            <a:off x="794635" y="1866578"/>
            <a:ext cx="4408938" cy="4294844"/>
          </a:xfrm>
          <a:prstGeom prst="rect">
            <a:avLst/>
          </a:prstGeom>
        </p:spPr>
      </p:pic>
      <p:sp>
        <p:nvSpPr>
          <p:cNvPr id="6" name="Textfeld 5">
            <a:extLst>
              <a:ext uri="{FF2B5EF4-FFF2-40B4-BE49-F238E27FC236}">
                <a16:creationId xmlns:a16="http://schemas.microsoft.com/office/drawing/2014/main" id="{178C92E5-0C8F-EAF5-1EE1-7DCA11FC80B7}"/>
              </a:ext>
            </a:extLst>
          </p:cNvPr>
          <p:cNvSpPr txBox="1"/>
          <p:nvPr/>
        </p:nvSpPr>
        <p:spPr>
          <a:xfrm>
            <a:off x="5702840" y="1866578"/>
            <a:ext cx="5795254" cy="4401205"/>
          </a:xfrm>
          <a:prstGeom prst="rect">
            <a:avLst/>
          </a:prstGeom>
          <a:noFill/>
        </p:spPr>
        <p:txBody>
          <a:bodyPr wrap="square">
            <a:spAutoFit/>
          </a:bodyPr>
          <a:lstStyle/>
          <a:p>
            <a:pPr marL="285750" indent="-285750">
              <a:buFont typeface="Arial" panose="020B0604020202020204" pitchFamily="34" charset="0"/>
              <a:buChar char="•"/>
            </a:pPr>
            <a:r>
              <a:rPr lang="de-DE" sz="2800"/>
              <a:t>Hausaufgaben – selten bis nie</a:t>
            </a:r>
            <a:br>
              <a:rPr lang="de-DE" sz="2800"/>
            </a:br>
            <a:endParaRPr lang="de-DE" sz="2800"/>
          </a:p>
          <a:p>
            <a:pPr marL="285750" indent="-285750">
              <a:buFont typeface="Arial" panose="020B0604020202020204" pitchFamily="34" charset="0"/>
              <a:buChar char="•"/>
            </a:pPr>
            <a:r>
              <a:rPr lang="de-DE" sz="2800"/>
              <a:t>Arbeitsaufträge – oft bis immer</a:t>
            </a:r>
            <a:br>
              <a:rPr lang="de-DE" sz="2800"/>
            </a:br>
            <a:r>
              <a:rPr lang="de-DE" sz="2800"/>
              <a:t>(Pool für Wochenaufträge)</a:t>
            </a:r>
            <a:br>
              <a:rPr lang="de-DE" sz="2800"/>
            </a:br>
            <a:endParaRPr lang="de-DE" sz="2800"/>
          </a:p>
          <a:p>
            <a:pPr marL="285750" indent="-285750">
              <a:buFont typeface="Arial" panose="020B0604020202020204" pitchFamily="34" charset="0"/>
              <a:buChar char="•"/>
            </a:pPr>
            <a:r>
              <a:rPr lang="de-DE" sz="2800"/>
              <a:t>Besprechung jeweils in der Folgewoche (3-5 Lösungen)</a:t>
            </a:r>
            <a:br>
              <a:rPr lang="de-DE" sz="2800"/>
            </a:br>
            <a:endParaRPr lang="de-DE" sz="2800"/>
          </a:p>
          <a:p>
            <a:pPr marL="285750" indent="-285750">
              <a:buFont typeface="Arial" panose="020B0604020202020204" pitchFamily="34" charset="0"/>
              <a:buChar char="•"/>
            </a:pPr>
            <a:r>
              <a:rPr lang="de-DE" sz="2800"/>
              <a:t>Basis für „Rundungen“ der Semester-Note. </a:t>
            </a:r>
          </a:p>
        </p:txBody>
      </p:sp>
    </p:spTree>
    <p:extLst>
      <p:ext uri="{BB962C8B-B14F-4D97-AF65-F5344CB8AC3E}">
        <p14:creationId xmlns:p14="http://schemas.microsoft.com/office/powerpoint/2010/main" val="387230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CDDB6F7-0869-1C12-EC3A-66FACE97202E}"/>
              </a:ext>
            </a:extLst>
          </p:cNvPr>
          <p:cNvSpPr>
            <a:spLocks noGrp="1"/>
          </p:cNvSpPr>
          <p:nvPr>
            <p:ph type="dt" sz="half" idx="10"/>
          </p:nvPr>
        </p:nvSpPr>
        <p:spPr/>
        <p:txBody>
          <a:bodyPr/>
          <a:lstStyle/>
          <a:p>
            <a:fld id="{5AC23F4F-66B7-46A3-AB40-3D776688B753}" type="datetime1">
              <a:rPr lang="de-CH" smtClean="0"/>
              <a:t>25.08.2023</a:t>
            </a:fld>
            <a:endParaRPr lang="de-CH"/>
          </a:p>
        </p:txBody>
      </p:sp>
      <p:sp>
        <p:nvSpPr>
          <p:cNvPr id="4" name="Fußzeilenplatzhalter 3">
            <a:extLst>
              <a:ext uri="{FF2B5EF4-FFF2-40B4-BE49-F238E27FC236}">
                <a16:creationId xmlns:a16="http://schemas.microsoft.com/office/drawing/2014/main" id="{5DFC65E4-E457-F15D-5948-C83A3A9A480A}"/>
              </a:ext>
            </a:extLst>
          </p:cNvPr>
          <p:cNvSpPr>
            <a:spLocks noGrp="1"/>
          </p:cNvSpPr>
          <p:nvPr>
            <p:ph type="ftr" sz="quarter" idx="11"/>
          </p:nvPr>
        </p:nvSpPr>
        <p:spPr/>
        <p:txBody>
          <a:bodyPr/>
          <a:lstStyle/>
          <a:p>
            <a:r>
              <a:rPr lang="de-CH" altLang="de-DE"/>
              <a:t>Modul 254 Geschäftsprozesse im eigenen Berufsumfeld beschreiben</a:t>
            </a:r>
            <a:endParaRPr lang="de-DE" altLang="de-DE"/>
          </a:p>
        </p:txBody>
      </p:sp>
      <p:sp>
        <p:nvSpPr>
          <p:cNvPr id="5" name="Foliennummernplatzhalter 4">
            <a:extLst>
              <a:ext uri="{FF2B5EF4-FFF2-40B4-BE49-F238E27FC236}">
                <a16:creationId xmlns:a16="http://schemas.microsoft.com/office/drawing/2014/main" id="{45A430A4-126D-4A24-0697-C5E65842BB52}"/>
              </a:ext>
            </a:extLst>
          </p:cNvPr>
          <p:cNvSpPr>
            <a:spLocks noGrp="1"/>
          </p:cNvSpPr>
          <p:nvPr>
            <p:ph type="sldNum" sz="quarter" idx="12"/>
          </p:nvPr>
        </p:nvSpPr>
        <p:spPr/>
        <p:txBody>
          <a:bodyPr/>
          <a:lstStyle/>
          <a:p>
            <a:fld id="{5D4BD758-C871-49DC-A050-36A17C18F2FA}" type="slidenum">
              <a:rPr lang="de-CH" smtClean="0"/>
              <a:t>7</a:t>
            </a:fld>
            <a:endParaRPr lang="de-CH"/>
          </a:p>
        </p:txBody>
      </p:sp>
      <p:sp>
        <p:nvSpPr>
          <p:cNvPr id="6" name="Titel 5">
            <a:extLst>
              <a:ext uri="{FF2B5EF4-FFF2-40B4-BE49-F238E27FC236}">
                <a16:creationId xmlns:a16="http://schemas.microsoft.com/office/drawing/2014/main" id="{0ACC53A5-BD01-D23C-D65E-7A0D4AFCC360}"/>
              </a:ext>
            </a:extLst>
          </p:cNvPr>
          <p:cNvSpPr>
            <a:spLocks noGrp="1"/>
          </p:cNvSpPr>
          <p:nvPr>
            <p:ph type="title"/>
          </p:nvPr>
        </p:nvSpPr>
        <p:spPr/>
        <p:txBody>
          <a:bodyPr/>
          <a:lstStyle/>
          <a:p>
            <a:pPr algn="r"/>
            <a:r>
              <a:rPr lang="de-CH"/>
              <a:t>KOMPETENZ</a:t>
            </a:r>
          </a:p>
        </p:txBody>
      </p:sp>
      <p:graphicFrame>
        <p:nvGraphicFramePr>
          <p:cNvPr id="10" name="Tabelle 9">
            <a:extLst>
              <a:ext uri="{FF2B5EF4-FFF2-40B4-BE49-F238E27FC236}">
                <a16:creationId xmlns:a16="http://schemas.microsoft.com/office/drawing/2014/main" id="{81C02C12-D3EE-0BD0-8342-702F2F3C4B50}"/>
              </a:ext>
            </a:extLst>
          </p:cNvPr>
          <p:cNvGraphicFramePr>
            <a:graphicFrameLocks noGrp="1"/>
          </p:cNvGraphicFramePr>
          <p:nvPr>
            <p:extLst>
              <p:ext uri="{D42A27DB-BD31-4B8C-83A1-F6EECF244321}">
                <p14:modId xmlns:p14="http://schemas.microsoft.com/office/powerpoint/2010/main" val="1291713312"/>
              </p:ext>
            </p:extLst>
          </p:nvPr>
        </p:nvGraphicFramePr>
        <p:xfrm>
          <a:off x="630628" y="1831889"/>
          <a:ext cx="2891506" cy="4364224"/>
        </p:xfrm>
        <a:graphic>
          <a:graphicData uri="http://schemas.openxmlformats.org/drawingml/2006/table">
            <a:tbl>
              <a:tblPr/>
              <a:tblGrid>
                <a:gridCol w="2891506">
                  <a:extLst>
                    <a:ext uri="{9D8B030D-6E8A-4147-A177-3AD203B41FA5}">
                      <a16:colId xmlns:a16="http://schemas.microsoft.com/office/drawing/2014/main" val="86282158"/>
                    </a:ext>
                  </a:extLst>
                </a:gridCol>
              </a:tblGrid>
              <a:tr h="4364224">
                <a:tc>
                  <a:txBody>
                    <a:bodyPr/>
                    <a:lstStyle/>
                    <a:p>
                      <a:pPr marL="0" marR="0" algn="ctr" fontAlgn="t">
                        <a:spcBef>
                          <a:spcPts val="0"/>
                        </a:spcBef>
                        <a:spcAft>
                          <a:spcPts val="0"/>
                        </a:spcAft>
                      </a:pPr>
                      <a:r>
                        <a:rPr lang="de-CH" sz="2000">
                          <a:solidFill>
                            <a:srgbClr val="000000"/>
                          </a:solidFill>
                          <a:effectLst/>
                          <a:latin typeface="Calibri" panose="020F0502020204030204" pitchFamily="34" charset="0"/>
                        </a:rPr>
                        <a:t>Dokumentiert Geschäftsprozesse, führt eine Aufgabenanalyse durch und stellt Prozessabläufe grafisch dar – </a:t>
                      </a:r>
                      <a:br>
                        <a:rPr lang="de-CH" sz="2000">
                          <a:solidFill>
                            <a:srgbClr val="000000"/>
                          </a:solidFill>
                          <a:effectLst/>
                          <a:latin typeface="Calibri" panose="020F0502020204030204" pitchFamily="34" charset="0"/>
                        </a:rPr>
                      </a:br>
                      <a:br>
                        <a:rPr lang="de-CH" sz="2000">
                          <a:solidFill>
                            <a:srgbClr val="000000"/>
                          </a:solidFill>
                          <a:effectLst/>
                          <a:latin typeface="Calibri" panose="020F0502020204030204" pitchFamily="34" charset="0"/>
                        </a:rPr>
                      </a:br>
                      <a:r>
                        <a:rPr lang="de-CH" sz="2000">
                          <a:solidFill>
                            <a:srgbClr val="000000"/>
                          </a:solidFill>
                          <a:effectLst/>
                          <a:latin typeface="Calibri" panose="020F0502020204030204" pitchFamily="34" charset="0"/>
                        </a:rPr>
                        <a:t>--&gt; DIGITALISIERUNG</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009FE3"/>
                    </a:solidFill>
                  </a:tcPr>
                </a:tc>
                <a:extLst>
                  <a:ext uri="{0D108BD9-81ED-4DB2-BD59-A6C34878D82A}">
                    <a16:rowId xmlns:a16="http://schemas.microsoft.com/office/drawing/2014/main" val="93125332"/>
                  </a:ext>
                </a:extLst>
              </a:tr>
            </a:tbl>
          </a:graphicData>
        </a:graphic>
      </p:graphicFrame>
      <p:graphicFrame>
        <p:nvGraphicFramePr>
          <p:cNvPr id="11" name="Tabelle 10">
            <a:extLst>
              <a:ext uri="{FF2B5EF4-FFF2-40B4-BE49-F238E27FC236}">
                <a16:creationId xmlns:a16="http://schemas.microsoft.com/office/drawing/2014/main" id="{89883F51-7F83-CE3E-DB1F-83ECE0FC9109}"/>
              </a:ext>
            </a:extLst>
          </p:cNvPr>
          <p:cNvGraphicFramePr>
            <a:graphicFrameLocks noGrp="1"/>
          </p:cNvGraphicFramePr>
          <p:nvPr/>
        </p:nvGraphicFramePr>
        <p:xfrm>
          <a:off x="3768940" y="1831888"/>
          <a:ext cx="7792433" cy="4364224"/>
        </p:xfrm>
        <a:graphic>
          <a:graphicData uri="http://schemas.openxmlformats.org/drawingml/2006/table">
            <a:tbl>
              <a:tblPr/>
              <a:tblGrid>
                <a:gridCol w="722451">
                  <a:extLst>
                    <a:ext uri="{9D8B030D-6E8A-4147-A177-3AD203B41FA5}">
                      <a16:colId xmlns:a16="http://schemas.microsoft.com/office/drawing/2014/main" val="2593254321"/>
                    </a:ext>
                  </a:extLst>
                </a:gridCol>
                <a:gridCol w="7069982">
                  <a:extLst>
                    <a:ext uri="{9D8B030D-6E8A-4147-A177-3AD203B41FA5}">
                      <a16:colId xmlns:a16="http://schemas.microsoft.com/office/drawing/2014/main" val="2362940633"/>
                    </a:ext>
                  </a:extLst>
                </a:gridCol>
              </a:tblGrid>
              <a:tr h="1305922">
                <a:tc>
                  <a:txBody>
                    <a:bodyPr/>
                    <a:lstStyle/>
                    <a:p>
                      <a:pPr marL="0" marR="0" algn="ctr" fontAlgn="t">
                        <a:spcBef>
                          <a:spcPts val="0"/>
                        </a:spcBef>
                        <a:spcAft>
                          <a:spcPts val="0"/>
                        </a:spcAft>
                      </a:pPr>
                      <a:r>
                        <a:rPr lang="de-CH" sz="2000">
                          <a:solidFill>
                            <a:srgbClr val="000000"/>
                          </a:solidFill>
                          <a:effectLst/>
                          <a:latin typeface="Calibri" panose="020F0502020204030204" pitchFamily="34" charset="0"/>
                        </a:rPr>
                        <a:t>1 </a:t>
                      </a:r>
                    </a:p>
                  </a:txBody>
                  <a:tcPr marL="50228" marR="50228" marT="50228" marB="50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2000">
                          <a:solidFill>
                            <a:srgbClr val="000000"/>
                          </a:solidFill>
                          <a:effectLst/>
                          <a:latin typeface="Calibri" panose="020F0502020204030204" pitchFamily="34" charset="0"/>
                        </a:rPr>
                        <a:t>Identifiziert und dokumentiert relevante Prozessinformationen (Bezeichnung, auslösendes Ereignis, Ergebnis, Auslöser, Empfänger) und stützt sich dabei auf die Beschreibung einer zuvor durchgeführten Erhebung ab.</a:t>
                      </a:r>
                    </a:p>
                  </a:txBody>
                  <a:tcPr marL="50228" marR="50228" marT="50228" marB="50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52765170"/>
                  </a:ext>
                </a:extLst>
              </a:tr>
              <a:tr h="1305922">
                <a:tc>
                  <a:txBody>
                    <a:bodyPr/>
                    <a:lstStyle/>
                    <a:p>
                      <a:pPr marL="0" marR="0" algn="ctr" fontAlgn="t">
                        <a:spcBef>
                          <a:spcPts val="0"/>
                        </a:spcBef>
                        <a:spcAft>
                          <a:spcPts val="0"/>
                        </a:spcAft>
                      </a:pPr>
                      <a:r>
                        <a:rPr lang="de-CH" sz="2000">
                          <a:solidFill>
                            <a:srgbClr val="000000"/>
                          </a:solidFill>
                          <a:effectLst/>
                          <a:latin typeface="Calibri" panose="020F0502020204030204" pitchFamily="34" charset="0"/>
                        </a:rPr>
                        <a:t>2 </a:t>
                      </a:r>
                    </a:p>
                  </a:txBody>
                  <a:tcPr marL="50228" marR="50228" marT="50228" marB="50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2000">
                          <a:solidFill>
                            <a:srgbClr val="000000"/>
                          </a:solidFill>
                          <a:effectLst/>
                          <a:latin typeface="Calibri" panose="020F0502020204030204" pitchFamily="34" charset="0"/>
                        </a:rPr>
                        <a:t>Zerlegt Geschäftsprozess in einer Aufgabenanalyse in Prozessschritte und stellt den Prozessablauf unter Berücksichtigung von anerkannten und üblichen Beschreibungsstandards grafisch dar.</a:t>
                      </a:r>
                    </a:p>
                  </a:txBody>
                  <a:tcPr marL="50228" marR="50228" marT="50228" marB="50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9772474"/>
                  </a:ext>
                </a:extLst>
              </a:tr>
              <a:tr h="1004555">
                <a:tc>
                  <a:txBody>
                    <a:bodyPr/>
                    <a:lstStyle/>
                    <a:p>
                      <a:pPr marL="0" marR="0" algn="ctr" fontAlgn="t">
                        <a:spcBef>
                          <a:spcPts val="0"/>
                        </a:spcBef>
                        <a:spcAft>
                          <a:spcPts val="0"/>
                        </a:spcAft>
                      </a:pPr>
                      <a:r>
                        <a:rPr lang="de-CH" sz="2000">
                          <a:solidFill>
                            <a:srgbClr val="000000"/>
                          </a:solidFill>
                          <a:effectLst/>
                          <a:latin typeface="Calibri" panose="020F0502020204030204" pitchFamily="34" charset="0"/>
                        </a:rPr>
                        <a:t>3 </a:t>
                      </a:r>
                    </a:p>
                  </a:txBody>
                  <a:tcPr marL="50228" marR="50228" marT="50228" marB="50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2000">
                          <a:solidFill>
                            <a:srgbClr val="000000"/>
                          </a:solidFill>
                          <a:effectLst/>
                          <a:latin typeface="Calibri" panose="020F0502020204030204" pitchFamily="34" charset="0"/>
                        </a:rPr>
                        <a:t>Präzisiert den Prozessablauf mit Zusatzinformationen wie benötigten Hilfsmitteln, ausführenden Stellen sowie der Beschreibung des zu erzeugenden Outputs (Ergebnis).</a:t>
                      </a:r>
                    </a:p>
                  </a:txBody>
                  <a:tcPr marL="50228" marR="50228" marT="50228" marB="50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600184143"/>
                  </a:ext>
                </a:extLst>
              </a:tr>
              <a:tr h="703189">
                <a:tc>
                  <a:txBody>
                    <a:bodyPr/>
                    <a:lstStyle/>
                    <a:p>
                      <a:pPr marL="0" marR="0" algn="ctr" fontAlgn="t">
                        <a:spcBef>
                          <a:spcPts val="0"/>
                        </a:spcBef>
                        <a:spcAft>
                          <a:spcPts val="0"/>
                        </a:spcAft>
                      </a:pPr>
                      <a:r>
                        <a:rPr lang="de-CH" sz="2000">
                          <a:solidFill>
                            <a:srgbClr val="000000"/>
                          </a:solidFill>
                          <a:effectLst/>
                          <a:latin typeface="Calibri" panose="020F0502020204030204" pitchFamily="34" charset="0"/>
                        </a:rPr>
                        <a:t>4 </a:t>
                      </a:r>
                    </a:p>
                  </a:txBody>
                  <a:tcPr marL="50228" marR="50228" marT="50228" marB="50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2000">
                          <a:solidFill>
                            <a:srgbClr val="000000"/>
                          </a:solidFill>
                          <a:effectLst/>
                          <a:latin typeface="Calibri" panose="020F0502020204030204" pitchFamily="34" charset="0"/>
                        </a:rPr>
                        <a:t>Teilt Geschäftsprozesse in technische und organisatorische Prozesse auf (Systemdesign).</a:t>
                      </a:r>
                    </a:p>
                  </a:txBody>
                  <a:tcPr marL="50228" marR="50228" marT="50228" marB="50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574181212"/>
                  </a:ext>
                </a:extLst>
              </a:tr>
            </a:tbl>
          </a:graphicData>
        </a:graphic>
      </p:graphicFrame>
    </p:spTree>
    <p:extLst>
      <p:ext uri="{BB962C8B-B14F-4D97-AF65-F5344CB8AC3E}">
        <p14:creationId xmlns:p14="http://schemas.microsoft.com/office/powerpoint/2010/main" val="392432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hlinkClick r:id="rId2"/>
            <a:extLst>
              <a:ext uri="{FF2B5EF4-FFF2-40B4-BE49-F238E27FC236}">
                <a16:creationId xmlns:a16="http://schemas.microsoft.com/office/drawing/2014/main" id="{F3379198-D926-4220-A693-E7E420B030EB}"/>
              </a:ext>
            </a:extLst>
          </p:cNvPr>
          <p:cNvPicPr>
            <a:picLocks noChangeAspect="1"/>
          </p:cNvPicPr>
          <p:nvPr/>
        </p:nvPicPr>
        <p:blipFill>
          <a:blip r:embed="rId3"/>
          <a:stretch>
            <a:fillRect/>
          </a:stretch>
        </p:blipFill>
        <p:spPr>
          <a:xfrm>
            <a:off x="3848110" y="235101"/>
            <a:ext cx="6483890" cy="5956899"/>
          </a:xfrm>
          <a:prstGeom prst="rect">
            <a:avLst/>
          </a:prstGeom>
          <a:noFill/>
        </p:spPr>
      </p:pic>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25.08.2023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8</a:t>
            </a:fld>
            <a:endParaRPr lang="de-CH"/>
          </a:p>
        </p:txBody>
      </p:sp>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60000" cy="720000"/>
          </a:xfrm>
        </p:spPr>
        <p:txBody>
          <a:bodyPr anchor="t">
            <a:normAutofit/>
          </a:bodyPr>
          <a:lstStyle/>
          <a:p>
            <a:r>
              <a:rPr lang="de-CH" sz="2200"/>
              <a:t>Ablaufplanung</a:t>
            </a:r>
            <a:br>
              <a:rPr lang="de-CH" sz="2200"/>
            </a:br>
            <a:endParaRPr lang="de-CH" sz="2200"/>
          </a:p>
        </p:txBody>
      </p:sp>
    </p:spTree>
    <p:extLst>
      <p:ext uri="{BB962C8B-B14F-4D97-AF65-F5344CB8AC3E}">
        <p14:creationId xmlns:p14="http://schemas.microsoft.com/office/powerpoint/2010/main" val="318692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EFDAF315-E817-9D4E-71BA-3D050BEB31CB}"/>
              </a:ext>
            </a:extLst>
          </p:cNvPr>
          <p:cNvPicPr>
            <a:picLocks noChangeAspect="1"/>
          </p:cNvPicPr>
          <p:nvPr/>
        </p:nvPicPr>
        <p:blipFill>
          <a:blip r:embed="rId2"/>
          <a:stretch>
            <a:fillRect/>
          </a:stretch>
        </p:blipFill>
        <p:spPr>
          <a:xfrm>
            <a:off x="3178221" y="529200"/>
            <a:ext cx="7920000" cy="5662800"/>
          </a:xfrm>
          <a:prstGeom prst="rect">
            <a:avLst/>
          </a:prstGeom>
          <a:noFill/>
        </p:spPr>
      </p:pic>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25.08.2023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9</a:t>
            </a:fld>
            <a:endParaRPr lang="de-CH"/>
          </a:p>
        </p:txBody>
      </p:sp>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60000" cy="720000"/>
          </a:xfrm>
        </p:spPr>
        <p:txBody>
          <a:bodyPr anchor="t">
            <a:normAutofit/>
          </a:bodyPr>
          <a:lstStyle/>
          <a:p>
            <a:r>
              <a:rPr lang="de-CH" sz="2200"/>
              <a:t>Ablaufplanung</a:t>
            </a:r>
            <a:br>
              <a:rPr lang="de-CH" sz="2200"/>
            </a:br>
            <a:endParaRPr lang="de-CH" sz="2200"/>
          </a:p>
        </p:txBody>
      </p:sp>
    </p:spTree>
    <p:extLst>
      <p:ext uri="{BB962C8B-B14F-4D97-AF65-F5344CB8AC3E}">
        <p14:creationId xmlns:p14="http://schemas.microsoft.com/office/powerpoint/2010/main" val="2232357947"/>
      </p:ext>
    </p:extLst>
  </p:cSld>
  <p:clrMapOvr>
    <a:masterClrMapping/>
  </p:clrMapOvr>
</p:sld>
</file>

<file path=ppt/theme/theme1.xml><?xml version="1.0" encoding="utf-8"?>
<a:theme xmlns:a="http://schemas.openxmlformats.org/drawingml/2006/main" name="Kanton Luzern">
  <a:themeElements>
    <a:clrScheme name="Kanton Luzern">
      <a:dk1>
        <a:srgbClr val="000000"/>
      </a:dk1>
      <a:lt1>
        <a:srgbClr val="FFFFFF"/>
      </a:lt1>
      <a:dk2>
        <a:srgbClr val="000000"/>
      </a:dk2>
      <a:lt2>
        <a:srgbClr val="808080"/>
      </a:lt2>
      <a:accent1>
        <a:srgbClr val="66CCFF"/>
      </a:accent1>
      <a:accent2>
        <a:srgbClr val="3399FF"/>
      </a:accent2>
      <a:accent3>
        <a:srgbClr val="0066FF"/>
      </a:accent3>
      <a:accent4>
        <a:srgbClr val="0000FF"/>
      </a:accent4>
      <a:accent5>
        <a:srgbClr val="003399"/>
      </a:accent5>
      <a:accent6>
        <a:srgbClr val="000066"/>
      </a:accent6>
      <a:hlink>
        <a:srgbClr val="7FCAFF"/>
      </a:hlink>
      <a:folHlink>
        <a:srgbClr val="40AFFF"/>
      </a:folHlink>
    </a:clrScheme>
    <a:fontScheme name="Segoe UI">
      <a:majorFont>
        <a:latin typeface="Segoe UI fet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2808E21A-8CEB-4AD8-9B47-87429428C934}" vid="{12467E2D-BDDD-4BA1-991D-8047D18ED07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694B16F39DA9DF43ACEE882C7B8FF300" ma:contentTypeVersion="13" ma:contentTypeDescription="Ein neues Dokument erstellen." ma:contentTypeScope="" ma:versionID="318cd1b7d44210e14e94b8a2ca891610">
  <xsd:schema xmlns:xsd="http://www.w3.org/2001/XMLSchema" xmlns:xs="http://www.w3.org/2001/XMLSchema" xmlns:p="http://schemas.microsoft.com/office/2006/metadata/properties" xmlns:ns2="b64ddd59-e04c-48a0-8c80-e56844c3b2e9" xmlns:ns3="97af80f4-69d1-4a4a-b8d9-d38be1ab1edf" targetNamespace="http://schemas.microsoft.com/office/2006/metadata/properties" ma:root="true" ma:fieldsID="0940a40b03f18303454828e1802fcb61" ns2:_="" ns3:_="">
    <xsd:import namespace="b64ddd59-e04c-48a0-8c80-e56844c3b2e9"/>
    <xsd:import namespace="97af80f4-69d1-4a4a-b8d9-d38be1ab1ed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4ddd59-e04c-48a0-8c80-e56844c3b2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Bildmarkierungen" ma:readOnly="false" ma:fieldId="{5cf76f15-5ced-4ddc-b409-7134ff3c332f}" ma:taxonomyMulti="true" ma:sspId="a16ba4c5-514f-471a-8004-1e490f973743"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af80f4-69d1-4a4a-b8d9-d38be1ab1edf"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TaxCatchAll" ma:index="16" nillable="true" ma:displayName="Taxonomy Catch All Column" ma:hidden="true" ma:list="{37087147-f073-4cab-ba1c-d53b4eb1832c}" ma:internalName="TaxCatchAll" ma:showField="CatchAllData" ma:web="97af80f4-69d1-4a4a-b8d9-d38be1ab1e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64ddd59-e04c-48a0-8c80-e56844c3b2e9">
      <Terms xmlns="http://schemas.microsoft.com/office/infopath/2007/PartnerControls"/>
    </lcf76f155ced4ddcb4097134ff3c332f>
    <TaxCatchAll xmlns="97af80f4-69d1-4a4a-b8d9-d38be1ab1edf" xsi:nil="true"/>
  </documentManagement>
</p:properties>
</file>

<file path=customXml/itemProps1.xml><?xml version="1.0" encoding="utf-8"?>
<ds:datastoreItem xmlns:ds="http://schemas.openxmlformats.org/officeDocument/2006/customXml" ds:itemID="{A245F293-8DFC-4BD8-AC95-BF812F0A4224}">
  <ds:schemaRefs>
    <ds:schemaRef ds:uri="http://schemas.microsoft.com/sharepoint/v3/contenttype/forms"/>
  </ds:schemaRefs>
</ds:datastoreItem>
</file>

<file path=customXml/itemProps2.xml><?xml version="1.0" encoding="utf-8"?>
<ds:datastoreItem xmlns:ds="http://schemas.openxmlformats.org/officeDocument/2006/customXml" ds:itemID="{408293E4-8640-4AF3-9420-1BFE1EE9F9AC}">
  <ds:schemaRefs>
    <ds:schemaRef ds:uri="97af80f4-69d1-4a4a-b8d9-d38be1ab1edf"/>
    <ds:schemaRef ds:uri="b64ddd59-e04c-48a0-8c80-e56844c3b2e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12A089A-249A-42FE-AD24-46BC184A9B1D}">
  <ds:schemaRefs>
    <ds:schemaRef ds:uri="97af80f4-69d1-4a4a-b8d9-d38be1ab1edf"/>
    <ds:schemaRef ds:uri="98cc15a3-3e94-4076-998c-63c885c407b0"/>
    <ds:schemaRef ds:uri="b64ddd59-e04c-48a0-8c80-e56844c3b2e9"/>
    <ds:schemaRef ds:uri="ec62de01-3c60-4501-b46d-b2adce299403"/>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16</Slides>
  <Notes>5</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Kanton Luzern</vt:lpstr>
      <vt:lpstr>EINFÜHRUNG</vt:lpstr>
      <vt:lpstr>INHALT</vt:lpstr>
      <vt:lpstr>VORSTELLUNG</vt:lpstr>
      <vt:lpstr>Herzlich willkommen zum Modul 254: Geschäftsprozesse! </vt:lpstr>
      <vt:lpstr>APPLIKATIONSENTWICKLER</vt:lpstr>
      <vt:lpstr>RAHMENBEDINGUNGEN</vt:lpstr>
      <vt:lpstr>KOMPETENZ</vt:lpstr>
      <vt:lpstr>Ablaufplanung </vt:lpstr>
      <vt:lpstr>Ablaufplanung </vt:lpstr>
      <vt:lpstr>HANOK</vt:lpstr>
      <vt:lpstr>LEHRMITTEL </vt:lpstr>
      <vt:lpstr>LÖSUNG DER AUFGABEN </vt:lpstr>
      <vt:lpstr>ERWARTUNGEN</vt:lpstr>
      <vt:lpstr>LEISTUNGSBEURTEILUNG</vt:lpstr>
      <vt:lpstr>FRAGEN - ANWORTEN</vt:lpstr>
      <vt:lpstr>PowerPoint Presentation</vt:lpstr>
    </vt:vector>
  </TitlesOfParts>
  <Company>Kanton Luzern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Staatskanzlei Luzern</dc:creator>
  <cp:revision>1</cp:revision>
  <dcterms:created xsi:type="dcterms:W3CDTF">2021-03-11T13:07:41Z</dcterms:created>
  <dcterms:modified xsi:type="dcterms:W3CDTF">2023-08-25T08:46:16Z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0x010100694B16F39DA9DF43ACEE882C7B8FF300</vt:lpwstr>
  </property>
  <property fmtid="{D5CDD505-2E9C-101B-9397-08002B2CF9AE}" pid="3" name="MediaServiceImageTags">
    <vt:lpwstr/>
  </property>
  <property fmtid="{D5CDD505-2E9C-101B-9397-08002B2CF9AE}" pid="4" name="MSIP_Label_9a596b37-69c0-48fc-97f0-be83464a3cb4_Enabled">
    <vt:lpwstr>true</vt:lpwstr>
  </property>
  <property fmtid="{D5CDD505-2E9C-101B-9397-08002B2CF9AE}" pid="5" name="MSIP_Label_9a596b37-69c0-48fc-97f0-be83464a3cb4_SetDate">
    <vt:lpwstr>2023-07-20T08:31:33Z</vt:lpwstr>
  </property>
  <property fmtid="{D5CDD505-2E9C-101B-9397-08002B2CF9AE}" pid="6" name="MSIP_Label_9a596b37-69c0-48fc-97f0-be83464a3cb4_Method">
    <vt:lpwstr>Standard</vt:lpwstr>
  </property>
  <property fmtid="{D5CDD505-2E9C-101B-9397-08002B2CF9AE}" pid="7" name="MSIP_Label_9a596b37-69c0-48fc-97f0-be83464a3cb4_Name">
    <vt:lpwstr>Internal</vt:lpwstr>
  </property>
  <property fmtid="{D5CDD505-2E9C-101B-9397-08002B2CF9AE}" pid="8" name="MSIP_Label_9a596b37-69c0-48fc-97f0-be83464a3cb4_SiteId">
    <vt:lpwstr>a53e67ec-1582-4c06-aded-251590adc3f9</vt:lpwstr>
  </property>
  <property fmtid="{D5CDD505-2E9C-101B-9397-08002B2CF9AE}" pid="9" name="MSIP_Label_9a596b37-69c0-48fc-97f0-be83464a3cb4_ActionId">
    <vt:lpwstr>b64c0eb5-c825-4bd8-a826-2051736c42f4</vt:lpwstr>
  </property>
  <property fmtid="{D5CDD505-2E9C-101B-9397-08002B2CF9AE}" pid="10" name="MSIP_Label_9a596b37-69c0-48fc-97f0-be83464a3cb4_ContentBits">
    <vt:lpwstr>0</vt:lpwstr>
  </property>
</Properties>
</file>