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06" d="100"/>
          <a:sy n="106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; Farese Noe" userId="6001c7fb-3ef1-4202-bdd7-af41ae1e1cbf" providerId="ADAL" clId="{C80666BF-F4D5-4C12-BD6B-AB528D8B9041}"/>
    <pc:docChg chg="modSld">
      <pc:chgData name="BBZW; Farese Noe" userId="6001c7fb-3ef1-4202-bdd7-af41ae1e1cbf" providerId="ADAL" clId="{C80666BF-F4D5-4C12-BD6B-AB528D8B9041}" dt="2023-11-02T13:43:02.630" v="0" actId="20577"/>
      <pc:docMkLst>
        <pc:docMk/>
      </pc:docMkLst>
      <pc:sldChg chg="modSp mod">
        <pc:chgData name="BBZW; Farese Noe" userId="6001c7fb-3ef1-4202-bdd7-af41ae1e1cbf" providerId="ADAL" clId="{C80666BF-F4D5-4C12-BD6B-AB528D8B9041}" dt="2023-11-02T13:43:02.630" v="0" actId="20577"/>
        <pc:sldMkLst>
          <pc:docMk/>
          <pc:sldMk cId="3418770479" sldId="261"/>
        </pc:sldMkLst>
        <pc:spChg chg="mod">
          <ac:chgData name="BBZW; Farese Noe" userId="6001c7fb-3ef1-4202-bdd7-af41ae1e1cbf" providerId="ADAL" clId="{C80666BF-F4D5-4C12-BD6B-AB528D8B9041}" dt="2023-11-02T13:43:02.630" v="0" actId="20577"/>
          <ac:spMkLst>
            <pc:docMk/>
            <pc:sldMk cId="3418770479" sldId="261"/>
            <ac:spMk id="2" creationId="{871D81D2-BB6E-0408-7857-AC6ABF2D20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1E46B-1231-F64A-9F79-E6C77705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09DA6D-69EB-24C3-D274-2BDF8F55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DEA410-8C78-23D2-1483-54E6219C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D86D8-C82C-6A1E-1446-563CD9D1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6D856-7548-E5B2-9AF2-086BE637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1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F937E-62A6-922E-1B3A-656AB9DB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EC78F9-DA1B-7379-A781-E9A9AFAE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9D06E-6B16-ABF9-460F-1A31FB4A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B504B-E936-63E8-2ABC-C61CDFDD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1F069-7B73-0FCC-A2D1-467E61EB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2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43E848-6FBF-AA0D-2752-63AA0041D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8D0D47-47C3-E629-F07C-49A9B74E3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C22B7-C1B9-3BC3-6E0F-8DF8FC32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E0B48-E382-E288-EA36-E33A858E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31CF7F-8510-28FA-D5DE-4E55F7A5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45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B0A5-F9FE-B7D2-999E-DFF21FA3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35719-0F14-5A27-C90B-10AA8E46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6511D5-DEA4-690B-F890-5E9420A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15D74-0907-05D4-273D-5DC7D507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C6AC5-D00B-B842-7E13-85879DB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4FF94-96C8-B13D-DF7A-8EAA21B2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F6A26-4701-A74F-623B-865BAFFF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209650-032E-755F-8238-61FB451D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36A69-43E7-D620-A03A-D1CB67A0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C4357-83C7-4076-4A99-01845033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DDE3B-D193-42D5-1395-B06F7450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B7832-9D21-55D4-73B6-8FEEED8F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D39AF-F576-7EDC-909D-48E26FD1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E99589-6AE8-A4DE-FB21-83164DC0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84070-C611-CB7C-6156-B6F63A9B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FB1A45-9484-9AC5-FCF0-FCC5BF84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4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7C8A3-122C-D6FB-9EC7-9A244564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D0BA8-E14C-4E4B-42AC-DBE87203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45B19C-D969-B92B-5E42-956A7A5A9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2EC393-7877-A285-8224-34DFA1D8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116E36-44BC-6DE0-A8F9-8F83731D6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332FAB-B469-3812-EF0A-59B7015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EC1B82-0F07-AC9A-9638-E0927D2A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971E54-B419-6FFA-25BD-40D35FA4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0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349FB-B331-0BAA-EFE7-E9B4C99C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5F431E-630F-9F2E-461F-CFF7505B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01DF9E-F38E-6C04-5665-4F117CF6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12C96C-5F1B-3481-7DBA-EC410D7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2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AAEFA5-9D6D-16D6-D96B-F25A0D45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58B5EF-26B1-BA8A-56A8-F81CA3F8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54292F-D3E8-7E1F-F767-2C1B06C1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72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39419-FE8B-95E6-FADB-16480EF8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64FB1-DC7F-6FB4-B20D-77F7FD653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8C1140-2F13-A5A7-CFFE-2C59F188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6668F8-E828-9745-D90C-B797B64E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22E6B-206B-9659-9481-6CD3E11C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1001D9-E11B-194E-B33A-4F0D05B6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99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2A84-FE7D-A7A2-501B-F7E90E86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97917F-A513-2468-37C9-D03350B86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CCB164-4C8D-D87D-C384-19A57CCB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7D1CF-1613-8E1F-8781-EB34465A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A8A904-7D15-5259-0793-6C4A9F99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AD0AE-4D17-3687-F34C-68415A86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53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E21B91-14D1-C7C3-4A0A-E23234B8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38FCB-B439-C72F-FCF1-24E5C29F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5F394-B1AC-1B75-E81C-770451838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E631-7F51-1B48-9514-0F41B839F9CC}" type="datetimeFigureOut">
              <a:rPr lang="de-DE" smtClean="0"/>
              <a:t>02.11.2023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8B8AE-A506-21A5-3739-A4662D4E7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EDCF3B-D68E-6985-BCA7-C0F92B7A1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36A8-C211-6A48-A016-7242A2E777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1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5C6AA-4630-BA13-96D0-82F39DDD2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Wochenauftrag SW_01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504B3-5B29-31B3-FD4A-6298D912D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Noé </a:t>
            </a:r>
            <a:r>
              <a:rPr lang="de-DE" dirty="0" err="1"/>
              <a:t>Farese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31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559C8-A65E-D27C-5F7D-491E93B8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254 - HANOK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84531-A0B7-370D-CF70-7A706025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Geschäftsprozesse im eigenen Berufsumfeld beschreiben</a:t>
            </a:r>
          </a:p>
          <a:p>
            <a:r>
              <a:rPr lang="de-DE" dirty="0"/>
              <a:t>Geschäftsprozesse dokumentieren</a:t>
            </a:r>
          </a:p>
          <a:p>
            <a:r>
              <a:rPr lang="de-DE" dirty="0"/>
              <a:t>Aufgaben analysieren</a:t>
            </a:r>
          </a:p>
          <a:p>
            <a:r>
              <a:rPr lang="de-DE" dirty="0"/>
              <a:t>Prozessabläufe grafisch darstellen</a:t>
            </a:r>
          </a:p>
        </p:txBody>
      </p:sp>
    </p:spTree>
    <p:extLst>
      <p:ext uri="{BB962C8B-B14F-4D97-AF65-F5344CB8AC3E}">
        <p14:creationId xmlns:p14="http://schemas.microsoft.com/office/powerpoint/2010/main" val="7861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A0A5-D835-E438-BC48-88FF6984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000" dirty="0"/>
              <a:t>Geschäftsprozessidentifikation und 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2D07F-3B6C-4D66-325E-D7955EE9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 Identifiziert und dokumentiert Prozessinfos aus Erhebung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 Zerlegt Geschäftsprozess in Schritte, grafische Darstellung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 Präzisiert Ablauf, Ressourcen, Ergebnis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 Unterteilt in technische/organisatorische Prozesse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22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C6189-1B36-B389-53CB-3BACFC73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Kenntnisse zur Geschäftsprozessanalyse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110D56-5DD9-505D-6C67-34FD4A1C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Unterschied Ablauf-/Aufbauorganisation.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Grundelemente Organisation, Prozessdarstellung.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Objekt/Verrichtung, Geschäftsprozessmerkmale.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Definition, Abgrenzung, Ereignisse, Ergebnisse.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90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718A6-6981-A2AA-BBC5-1CC5ED87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0" dirty="0">
                <a:effectLst/>
                <a:latin typeface="Söhne"/>
              </a:rPr>
              <a:t>Prozessmodellierung und -optimierung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B5765-0B50-05B2-B923-04F6AE0C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Folgebeziehungen visuell darstellen.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UML, Aktivitätsdiagramme für Modellierung.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Prozessmittel, Ressourcen, Infoanforderungen.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Übergabe an nachfolgende Schritte.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12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D81D2-BB6E-0408-7857-AC6ABF2D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0" dirty="0">
                <a:effectLst/>
                <a:latin typeface="Söhne"/>
              </a:rPr>
              <a:t>Aufteilung von Geschäftsprozessen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E0541-AACB-D096-6A5A-AA6BD5F8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Aufteilung in technische/organisatorische Abläufe.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Anwendungssystem in Org./Technik aufteilen.</a:t>
            </a:r>
          </a:p>
          <a:p>
            <a:pPr algn="l">
              <a:buFont typeface="+mj-lt"/>
              <a:buAutoNum type="arabicPeriod"/>
            </a:pPr>
            <a:r>
              <a:rPr lang="de-CH" b="0" i="0" dirty="0">
                <a:effectLst/>
                <a:latin typeface="Söhne"/>
              </a:rPr>
              <a:t>Schnittstellen, Zuordnung zu Teilsystemen.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7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</vt:lpstr>
      <vt:lpstr>Wochenauftrag SW_01</vt:lpstr>
      <vt:lpstr>Modul 254 - HANOK</vt:lpstr>
      <vt:lpstr>Geschäftsprozessidentifikation und Dokumentation</vt:lpstr>
      <vt:lpstr>Kenntnisse zur Geschäftsprozessanalyse</vt:lpstr>
      <vt:lpstr>Prozessmodellierung und -optimierung</vt:lpstr>
      <vt:lpstr>Aufteilung von Geschäftsprozessen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Wochenauftrag SW_01</dc:title>
  <dc:creator>BBZW; Farese Noe</dc:creator>
  <cp:lastModifiedBy>BBZW; Farese Noe</cp:lastModifiedBy>
  <cp:revision>1</cp:revision>
  <dcterms:created xsi:type="dcterms:W3CDTF">2023-08-25T08:49:18Z</dcterms:created>
  <dcterms:modified xsi:type="dcterms:W3CDTF">2023-11-02T13:43:11Z</dcterms:modified>
</cp:coreProperties>
</file>