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105C9-50EC-DC4B-4D2E-B4FD7358C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8BC678-34F5-2119-76E6-F86D56D7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8D1E4-D940-BF8B-A8D2-BB6E7021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90CC7-E8E9-33D7-B36C-8C392F66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6C9BD-55CD-2C03-6BEA-301C04C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9C029-1C86-B9C5-EB8C-EC9F33F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DBDB89-6F51-5D66-0F5F-8C6A98FA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A6758-C06A-1E74-798D-1C77E2A3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DDFA2-83FA-6C13-2FD1-843C7A46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DC5FD-DDF0-3039-014B-5D3B59F4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0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17B372-E3B5-E979-4380-ECA43E6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C488BF-C05E-C1B0-115F-0CBC058A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238F-FFDB-E23D-CE72-6FB3455C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B1E13-A687-F99B-BC57-19F4CE2C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FBDF7-3EE0-0B98-A9C6-F38AD1CB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5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0B725-396F-65F5-B94A-39CA827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74C6F-5036-3170-15EE-3D1A0B7C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6F2B0-FABD-5246-976C-E4D9C752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4658B-5155-D89D-6D7E-7A84A3D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5DEFF-237C-9602-6DD5-4A4EBD84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2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A474C-423F-F2FB-67DC-E5ACF51A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DA6DF8-81C6-2DC1-D699-1BE8D8CF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F9C6F-8856-7B5C-9CE0-7E4C1DA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E497B-4E3C-5DC5-07FD-648A7447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2043B-096C-FA69-CBA2-72CB9F0C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DE3E5-9B79-1004-F9EB-1B9BC8C7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E93AF-441C-0B37-355D-57400CAF8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2946B-33D3-6797-2AF9-E56ECAD7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EDE437-CAFC-FEFE-E5CD-6E4A0EE5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B7E0A-FC79-59A8-6C24-17095390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387ED-0A41-BBC5-4CB0-3D573E99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DA43F-750B-3327-0165-D15D498F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53722-8A99-0603-5F80-1CDCC447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C9AC1-DBFD-7EDE-7766-2D1DE6D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BF836E-4216-4F5E-75A9-E0A031EB9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7BFAB0-9E91-83FE-3B52-1675F1121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84BB28-16A9-E127-DD14-7555932C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42F790-DBAB-F3AE-4C34-0C52ED6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3B8E3F-0189-4F1B-7ADA-16F8A087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9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C1434-1315-1FE4-D687-F6650C03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23C3CA-B40E-2160-B176-09C148B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49D1E-8B52-975D-6619-0C3619AB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6B3D36-56F3-D3FB-3F86-28721BC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0BB529-C0D1-32BF-413E-1EC852B8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4487D-34CF-D6B9-FE33-EA95D782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1B1E0-6EA8-A9F4-8E8F-B4C96861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AC3AE-22B7-EC8E-C4A9-8C4AA915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C5918-A935-1AF4-BD8A-82CF58B8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8A69A-8CAF-E9B1-40FE-D75C51C4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0ACEDE-1A8F-B698-62BC-C8BD3268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25A7F-BD9A-4A03-D197-6F43D8E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93A17-F8BC-C2E2-034F-D74A7D6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9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A796-8DC8-3886-52BE-5096290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ACC1EE-883C-4A85-4BA4-B47F20B41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9BA5B3-5C60-E9AE-BE57-BF0AEEE3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1CEC41-0C7D-781D-E744-FE41D1E9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E8198-982E-C5ED-3636-89FE851F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AD8FA-5804-02CB-C4FC-E7B50E35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3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AD05E8-6E67-A13B-960C-877DC8D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40269-74FB-99EF-B557-38AA9EF6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0D3F7-3686-B931-F27F-BD6F7E234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F27D-63A3-8846-AA5B-111B318E30ED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67CEC-932B-9A6B-3438-1EEF9673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4FFBA-7F7A-1E65-A782-F7CD6486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F6E5-55BB-4244-8D92-F7B06EF14D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5D71C-FC3D-93B4-6DA9-2861CF75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Wochenauftrag SW_02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48A6C1-0A9D-7B83-D49D-06C6697E1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Gruppiere für deinen </a:t>
            </a:r>
            <a:r>
              <a:rPr lang="de-CH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Ausbildungsbetrieb</a:t>
            </a: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de-CH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Tagesgeschäfte</a:t>
            </a: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de-CH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Kleinaufgaben</a:t>
            </a: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und </a:t>
            </a:r>
            <a:r>
              <a:rPr lang="de-CH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Projekte</a:t>
            </a:r>
            <a:r>
              <a:rPr lang="de-CH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(max. 3 Folien)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9A167-DD24-A4C7-A15B-68A79421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Tagesgeschäfte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58B9A-A27C-5BED-A491-3C1342B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Daily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450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AD09-505F-1D26-55C5-B06A7A4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D9625-6028-5426-D8FD-1C7DCE8A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Mails lesen</a:t>
            </a:r>
          </a:p>
        </p:txBody>
      </p:sp>
    </p:spTree>
    <p:extLst>
      <p:ext uri="{BB962C8B-B14F-4D97-AF65-F5344CB8AC3E}">
        <p14:creationId xmlns:p14="http://schemas.microsoft.com/office/powerpoint/2010/main" val="8134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61C6B-0A7F-A8A4-4432-0CD46F7B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6E53D-84A2-7CC8-95B4-8A175414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Lernjournal-Projekt --&gt; Webseite auf der man Lernjournale schreiben kann usw. </a:t>
            </a:r>
            <a:r>
              <a:rPr lang="de-DE" dirty="0">
                <a:sym typeface="Wingdings" pitchFamily="2" charset="2"/>
              </a:rPr>
              <a:t>Mit Angular und Backend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3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</vt:lpstr>
      <vt:lpstr>Wochenauftrag SW_02</vt:lpstr>
      <vt:lpstr>Tagesgeschäfte</vt:lpstr>
      <vt:lpstr>Kleinaufgaben</vt:lpstr>
      <vt:lpstr>Projekte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SW_02</dc:title>
  <dc:creator>BBZW; Farese Noe</dc:creator>
  <cp:lastModifiedBy>BBZW; Farese Noe</cp:lastModifiedBy>
  <cp:revision>1</cp:revision>
  <dcterms:created xsi:type="dcterms:W3CDTF">2023-09-01T08:39:15Z</dcterms:created>
  <dcterms:modified xsi:type="dcterms:W3CDTF">2023-09-01T08:44:40Z</dcterms:modified>
</cp:coreProperties>
</file>