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308" r:id="rId5"/>
    <p:sldId id="309" r:id="rId6"/>
    <p:sldId id="289" r:id="rId7"/>
    <p:sldId id="290" r:id="rId8"/>
    <p:sldId id="291" r:id="rId9"/>
    <p:sldId id="292" r:id="rId10"/>
    <p:sldId id="294" r:id="rId11"/>
    <p:sldId id="296" r:id="rId12"/>
    <p:sldId id="297" r:id="rId13"/>
    <p:sldId id="298" r:id="rId14"/>
    <p:sldId id="299" r:id="rId15"/>
    <p:sldId id="301" r:id="rId16"/>
    <p:sldId id="279" r:id="rId17"/>
    <p:sldId id="278" r:id="rId18"/>
    <p:sldId id="303" r:id="rId19"/>
    <p:sldId id="258" r:id="rId20"/>
  </p:sldIdLst>
  <p:sldSz cx="12192000" cy="6858000"/>
  <p:notesSz cx="6858000" cy="9144000"/>
  <p:defaultTextStyle>
    <a:defPPr>
      <a:defRPr lang="de-DE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51766562-A4A2-9A8B-F500-81CE9D5260B5}" name="BBZW; Jenny Nicolette (Lehrperson)" initials="BJN(" userId="S::Nicolette.Jenny@sluz.ch::19375ca0-365a-40d6-ac9e-751e71dbdd65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FE3"/>
    <a:srgbClr val="0082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83197" autoAdjust="0"/>
  </p:normalViewPr>
  <p:slideViewPr>
    <p:cSldViewPr snapToGrid="0">
      <p:cViewPr varScale="1">
        <p:scale>
          <a:sx n="105" d="100"/>
          <a:sy n="105" d="100"/>
        </p:scale>
        <p:origin x="1224" y="19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7" d="100"/>
          <a:sy n="97" d="100"/>
        </p:scale>
        <p:origin x="353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28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BZW; Farese Noe" userId="6001c7fb-3ef1-4202-bdd7-af41ae1e1cbf" providerId="ADAL" clId="{B3708E42-B42B-4B41-AD63-E54EF45098E0}"/>
    <pc:docChg chg="modSld">
      <pc:chgData name="BBZW; Farese Noe" userId="6001c7fb-3ef1-4202-bdd7-af41ae1e1cbf" providerId="ADAL" clId="{B3708E42-B42B-4B41-AD63-E54EF45098E0}" dt="2023-09-15T08:40:52.897" v="2" actId="20577"/>
      <pc:docMkLst>
        <pc:docMk/>
      </pc:docMkLst>
      <pc:sldChg chg="modSp mod">
        <pc:chgData name="BBZW; Farese Noe" userId="6001c7fb-3ef1-4202-bdd7-af41ae1e1cbf" providerId="ADAL" clId="{B3708E42-B42B-4B41-AD63-E54EF45098E0}" dt="2023-09-15T08:40:52.897" v="2" actId="20577"/>
        <pc:sldMkLst>
          <pc:docMk/>
          <pc:sldMk cId="1266467431" sldId="301"/>
        </pc:sldMkLst>
        <pc:spChg chg="mod">
          <ac:chgData name="BBZW; Farese Noe" userId="6001c7fb-3ef1-4202-bdd7-af41ae1e1cbf" providerId="ADAL" clId="{B3708E42-B42B-4B41-AD63-E54EF45098E0}" dt="2023-09-15T08:40:52.897" v="2" actId="20577"/>
          <ac:spMkLst>
            <pc:docMk/>
            <pc:sldMk cId="1266467431" sldId="301"/>
            <ac:spMk id="7" creationId="{1A547E5F-B594-78EE-3D58-36469422020F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8B0177-EEAD-467F-A696-33021A3737BE}" type="datetimeFigureOut">
              <a:rPr lang="de-CH" smtClean="0"/>
              <a:t>15.09.23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326137-33AE-42AD-9CFF-625B8FDFB1A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845092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B5E307-2EED-41DC-B960-7F893A5ED0C7}" type="datetimeFigureOut">
              <a:rPr lang="de-CH" smtClean="0"/>
              <a:t>15.09.23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FFF4FE-F8FC-4C1D-BEE1-E343905C330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675238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CH" sz="180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Die Geschäftsführung wählt sorgfältig eigene und für das eigene Unternehmen passende Ziele aus.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CH" sz="180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In der Regel sind es mehrere Ziele, die gleichzeitig und nebeneinander verfolgt werden.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CH" sz="180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Die geltenden Ziele werden als sog. „Zielsystem“ bezeichnet.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CH" sz="180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Ziele werden wie folgt eingeteilt. Oder mit anderen Worten: Die Teile des Zielsystems unterscheiden sich wie folgt: [</a:t>
            </a:r>
            <a:r>
              <a:rPr lang="de-CH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Dör</a:t>
            </a:r>
            <a:r>
              <a:rPr lang="de-CH" sz="180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]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CH" sz="180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 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FFF4FE-F8FC-4C1D-BEE1-E343905C3304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821747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2800" dirty="0"/>
              <a:t>Was genau ist Wertschöpfung?</a:t>
            </a:r>
          </a:p>
          <a:p>
            <a:r>
              <a:rPr lang="de-DE" sz="2800" dirty="0">
                <a:effectLst/>
              </a:rPr>
              <a:t>Der Begriff der Wertschöpfung </a:t>
            </a:r>
            <a:r>
              <a:rPr lang="de-DE" sz="2800" b="1" dirty="0">
                <a:effectLst/>
              </a:rPr>
              <a:t>beschreibt den Vorgang und das Ergebnis, welches die Differenz zwischen der endgültigen Leistung und der zur Erstellung benötigten Vorleistung darstellt</a:t>
            </a:r>
            <a:r>
              <a:rPr lang="de-DE" sz="2800" dirty="0">
                <a:effectLst/>
              </a:rPr>
              <a:t>. Bei einem Unternehmen umfasst die Wertschöpfung somit den gesamten erwirtschafteten Umsatz abzüglich der benötigten Fremdgüter.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FFF4FE-F8FC-4C1D-BEE1-E343905C3304}" type="slidenum">
              <a:rPr lang="de-CH" smtClean="0"/>
              <a:t>12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834635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de-CH" sz="1800" dirty="0">
              <a:effectLst/>
              <a:latin typeface="Segoe UI" panose="020B0502040204020203" pitchFamily="34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FFF4FE-F8FC-4C1D-BEE1-E343905C3304}" type="slidenum">
              <a:rPr lang="de-CH" smtClean="0"/>
              <a:t>15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452275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de-CH" sz="180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FFF4FE-F8FC-4C1D-BEE1-E343905C3304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016993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CH" sz="180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Beispiel für einen Zielkonflikt beim Einsatz von finanziellen Mitteln (siehe Beispiel 2 „SBB“):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de-CH" sz="180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CH" sz="180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· </a:t>
            </a:r>
            <a:r>
              <a:rPr lang="de-CH" sz="1800" b="1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Sachziel</a:t>
            </a:r>
            <a:r>
              <a:rPr lang="de-CH" sz="180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„Schaffung und Betrieb eines guten Verkehrssystems“ à benötigt finanzielle Mittel, eher einmalig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CH" sz="180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· </a:t>
            </a:r>
            <a:r>
              <a:rPr lang="de-CH" sz="1800" b="1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Wirtschaftliches Ziel </a:t>
            </a:r>
            <a:r>
              <a:rPr lang="de-CH" sz="180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„Erzielung von Gewinn“ à Der Gewinn kann ausbezahlt oder reinvestiert werden.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CH" sz="1800" b="1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· Soziales Ziel </a:t>
            </a:r>
            <a:r>
              <a:rPr lang="de-CH" sz="180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„Leistungsgerechte Entlöhnung“ à benötigt ebenfalls finanzielle Mittel, meist jährlich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de-CH" sz="180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FFF4FE-F8FC-4C1D-BEE1-E343905C3304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085964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CH" sz="180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Die in diesem Produktionsprozess nötigen Einsatzmittel werden auch als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CH" sz="1800" b="1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betriebliche Produktionsfaktoren </a:t>
            </a:r>
            <a:r>
              <a:rPr lang="de-CH" sz="180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oder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CH" sz="1800" b="1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Leistungsfaktoren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CH" sz="180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bezeichnet.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CH" sz="180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 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FFF4FE-F8FC-4C1D-BEE1-E343905C3304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119419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CH" sz="180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Die folgende Darstellung zeigt ihr Zusammenwirken für die Herstellung eines Bürotisches: [</a:t>
            </a:r>
            <a:r>
              <a:rPr lang="de-CH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Dör</a:t>
            </a:r>
            <a:r>
              <a:rPr lang="de-CH" sz="180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]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de-CH" sz="180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CH" sz="180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Arbeitsmittel und Arbeitskräfte werden auch als Ressourcen bezeichnet.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FFF4FE-F8FC-4C1D-BEE1-E343905C3304}" type="slidenum">
              <a:rPr lang="de-CH" smtClean="0"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133695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de-CH" sz="180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FFF4FE-F8FC-4C1D-BEE1-E343905C3304}" type="slidenum">
              <a:rPr lang="de-CH" smtClean="0"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842325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CH" sz="1800" dirty="0"/>
              <a:t>I</a:t>
            </a:r>
            <a:r>
              <a:rPr lang="de-CH" sz="1800" dirty="0">
                <a:effectLst/>
              </a:rPr>
              <a:t>m folgenden Beispiel wird gezeigt, wie ein Auftrag in einem Unternehmen der Maschinenindustrie bearbeitet wird. </a:t>
            </a:r>
            <a:endParaRPr lang="de-CH" sz="180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FFF4FE-F8FC-4C1D-BEE1-E343905C3304}" type="slidenum">
              <a:rPr lang="de-CH" smtClean="0"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316969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CH" sz="180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Eine wichtige Aufgabe besteht nun darin, solche Geschäftsprozesse im Einzelnen und gesamthaft im Unternehmen zu organisieren und sinnvoll zu gestalten.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CH" sz="180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Diese Aufgabe stellt sich, wenn ein Unternehmen umstrukturiert wird und es sich neu orientiert</a:t>
            </a:r>
            <a:r>
              <a:rPr lang="de-CH" sz="180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.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CH" sz="180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Dann </a:t>
            </a:r>
            <a:r>
              <a:rPr lang="de-CH" sz="180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werden die (bisherigen) Leistungsprozesse entlang der (neuen, geplanten) Wertschöpfungskette ausgerichtet und eingeordnet.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FFF4FE-F8FC-4C1D-BEE1-E343905C3304}" type="slidenum">
              <a:rPr lang="de-CH" smtClean="0"/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451864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2800" dirty="0"/>
              <a:t>Was genau ist Wertschöpfung?</a:t>
            </a:r>
          </a:p>
          <a:p>
            <a:r>
              <a:rPr lang="de-DE" sz="2800" dirty="0">
                <a:effectLst/>
              </a:rPr>
              <a:t>Der Begriff der Wertschöpfung </a:t>
            </a:r>
            <a:r>
              <a:rPr lang="de-DE" sz="2800" b="1" dirty="0">
                <a:effectLst/>
              </a:rPr>
              <a:t>beschreibt den Vorgang und das Ergebnis, welches die Differenz zwischen der endgültigen Leistung und der zur Erstellung benötigten Vorleistung darstellt</a:t>
            </a:r>
            <a:r>
              <a:rPr lang="de-DE" sz="2800" dirty="0">
                <a:effectLst/>
              </a:rPr>
              <a:t>. Bei einem Unternehmen umfasst die Wertschöpfung somit den gesamten erwirtschafteten Umsatz abzüglich der benötigten Fremdgüter.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FFF4FE-F8FC-4C1D-BEE1-E343905C3304}" type="slidenum">
              <a:rPr lang="de-CH" smtClean="0"/>
              <a:t>11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47537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mit Absen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19200" y="3338338"/>
            <a:ext cx="11160000" cy="2880000"/>
          </a:xfrm>
        </p:spPr>
        <p:txBody>
          <a:bodyPr>
            <a:normAutofit/>
          </a:bodyPr>
          <a:lstStyle>
            <a:lvl1pPr marL="0" indent="0" algn="l">
              <a:buNone/>
              <a:defRPr sz="3200" i="1">
                <a:solidFill>
                  <a:schemeClr val="bg1">
                    <a:lumMod val="65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de-DE" dirty="0"/>
              <a:t>Formatvorlage des Untertitelmasters durch Klicken bearbeiten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19200" y="6372000"/>
            <a:ext cx="1440000" cy="360000"/>
          </a:xfrm>
        </p:spPr>
        <p:txBody>
          <a:bodyPr/>
          <a:lstStyle/>
          <a:p>
            <a:fld id="{13ED32CE-2F18-42BB-BEA2-16F36172DBDC}" type="datetime1">
              <a:rPr lang="de-CH" smtClean="0"/>
              <a:t>15.09.23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232000" y="6372000"/>
            <a:ext cx="7920000" cy="360000"/>
          </a:xfrm>
        </p:spPr>
        <p:txBody>
          <a:bodyPr/>
          <a:lstStyle/>
          <a:p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332000" y="6372000"/>
            <a:ext cx="1440000" cy="360000"/>
          </a:xfrm>
        </p:spPr>
        <p:txBody>
          <a:bodyPr/>
          <a:lstStyle/>
          <a:p>
            <a:fld id="{5D4BD758-C871-49DC-A050-36A17C18F2FA}" type="slidenum">
              <a:rPr lang="de-CH" smtClean="0"/>
              <a:t>‹Nr.›</a:t>
            </a:fld>
            <a:endParaRPr lang="de-CH"/>
          </a:p>
        </p:txBody>
      </p:sp>
      <p:sp>
        <p:nvSpPr>
          <p:cNvPr id="8" name="Titelplatzhalter 1"/>
          <p:cNvSpPr>
            <a:spLocks noGrp="1"/>
          </p:cNvSpPr>
          <p:nvPr>
            <p:ph type="title"/>
          </p:nvPr>
        </p:nvSpPr>
        <p:spPr>
          <a:xfrm>
            <a:off x="619200" y="2402338"/>
            <a:ext cx="11160000" cy="720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 dirty="0"/>
              <a:t>Titelmasterformat durch Klicken bearbeiten</a:t>
            </a:r>
            <a:endParaRPr lang="de-CH" dirty="0"/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19199" y="964574"/>
            <a:ext cx="6242919" cy="109488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>
                <a:latin typeface="+mn-lt"/>
              </a:defRPr>
            </a:lvl1pPr>
          </a:lstStyle>
          <a:p>
            <a:r>
              <a:rPr lang="de-CH" b="1"/>
              <a:t>Organisation</a:t>
            </a:r>
            <a:endParaRPr lang="de-CH" b="1" dirty="0"/>
          </a:p>
        </p:txBody>
      </p:sp>
    </p:spTree>
    <p:extLst>
      <p:ext uri="{BB962C8B-B14F-4D97-AF65-F5344CB8AC3E}">
        <p14:creationId xmlns:p14="http://schemas.microsoft.com/office/powerpoint/2010/main" val="19962872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4932000" y="936000"/>
            <a:ext cx="6840000" cy="5183998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19200" y="2159998"/>
            <a:ext cx="4140000" cy="3960000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de-DE" dirty="0"/>
              <a:t>Formatvorlagen des Textmasters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619200" y="936000"/>
            <a:ext cx="4140000" cy="101330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de-DE" dirty="0"/>
              <a:t>Titelmasterformat durch Klicken bearbeiten</a:t>
            </a:r>
            <a:endParaRPr lang="de-CH" dirty="0"/>
          </a:p>
        </p:txBody>
      </p:sp>
      <p:sp>
        <p:nvSpPr>
          <p:cNvPr id="9" name="Datumsplatzhalter 3"/>
          <p:cNvSpPr>
            <a:spLocks noGrp="1"/>
          </p:cNvSpPr>
          <p:nvPr>
            <p:ph type="dt" sz="half" idx="10"/>
          </p:nvPr>
        </p:nvSpPr>
        <p:spPr>
          <a:xfrm>
            <a:off x="619200" y="6372000"/>
            <a:ext cx="1440000" cy="360000"/>
          </a:xfrm>
        </p:spPr>
        <p:txBody>
          <a:bodyPr/>
          <a:lstStyle/>
          <a:p>
            <a:fld id="{13ED32CE-2F18-42BB-BEA2-16F36172DBDC}" type="datetime1">
              <a:rPr lang="de-CH" smtClean="0"/>
              <a:t>15.09.23</a:t>
            </a:fld>
            <a:endParaRPr lang="de-CH" dirty="0"/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232000" y="6372000"/>
            <a:ext cx="7920000" cy="360000"/>
          </a:xfrm>
        </p:spPr>
        <p:txBody>
          <a:bodyPr/>
          <a:lstStyle/>
          <a:p>
            <a:endParaRPr lang="de-CH" dirty="0"/>
          </a:p>
        </p:txBody>
      </p:sp>
      <p:sp>
        <p:nvSpPr>
          <p:cNvPr id="11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332000" y="6372000"/>
            <a:ext cx="1440000" cy="360000"/>
          </a:xfrm>
        </p:spPr>
        <p:txBody>
          <a:bodyPr/>
          <a:lstStyle/>
          <a:p>
            <a:fld id="{5D4BD758-C871-49DC-A050-36A17C18F2F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13215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tzte Se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19200" y="964575"/>
            <a:ext cx="11160000" cy="180000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/>
            </a:lvl1pPr>
          </a:lstStyle>
          <a:p>
            <a:pPr lvl="0"/>
            <a:r>
              <a:rPr lang="de-DE" dirty="0"/>
              <a:t>Departement</a:t>
            </a:r>
          </a:p>
          <a:p>
            <a:pPr lvl="0"/>
            <a:r>
              <a:rPr lang="de-DE"/>
              <a:t>Organisation</a:t>
            </a:r>
            <a:endParaRPr lang="de-DE" dirty="0"/>
          </a:p>
          <a:p>
            <a:pPr lvl="0"/>
            <a:r>
              <a:rPr lang="de-DE" dirty="0"/>
              <a:t>URL…</a:t>
            </a:r>
            <a:endParaRPr lang="de-CH" dirty="0"/>
          </a:p>
          <a:p>
            <a:pPr lvl="0"/>
            <a:endParaRPr lang="de-CH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619200" y="3240000"/>
            <a:ext cx="11160000" cy="1440000"/>
          </a:xfrm>
        </p:spPr>
        <p:txBody>
          <a:bodyPr/>
          <a:lstStyle>
            <a:lvl1pPr marL="0" indent="0" algn="ctr">
              <a:buNone/>
              <a:defRPr i="1" baseline="0">
                <a:solidFill>
                  <a:srgbClr val="009FE3"/>
                </a:solidFill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de-DE"/>
              <a:t>Schlusssatz, Handlungsaufforderung (opt.)</a:t>
            </a:r>
            <a:endParaRPr lang="de-CH" dirty="0"/>
          </a:p>
        </p:txBody>
      </p:sp>
      <p:sp>
        <p:nvSpPr>
          <p:cNvPr id="11" name="Datumsplatzhalter 3"/>
          <p:cNvSpPr>
            <a:spLocks noGrp="1"/>
          </p:cNvSpPr>
          <p:nvPr>
            <p:ph type="dt" sz="half" idx="10"/>
          </p:nvPr>
        </p:nvSpPr>
        <p:spPr>
          <a:xfrm>
            <a:off x="619200" y="6372000"/>
            <a:ext cx="1440000" cy="360000"/>
          </a:xfrm>
        </p:spPr>
        <p:txBody>
          <a:bodyPr/>
          <a:lstStyle/>
          <a:p>
            <a:fld id="{13ED32CE-2F18-42BB-BEA2-16F36172DBDC}" type="datetime1">
              <a:rPr lang="de-CH" smtClean="0"/>
              <a:t>15.09.23</a:t>
            </a:fld>
            <a:endParaRPr lang="de-CH" dirty="0"/>
          </a:p>
        </p:txBody>
      </p:sp>
      <p:sp>
        <p:nvSpPr>
          <p:cNvPr id="13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232000" y="6372000"/>
            <a:ext cx="7920000" cy="360000"/>
          </a:xfrm>
        </p:spPr>
        <p:txBody>
          <a:bodyPr/>
          <a:lstStyle/>
          <a:p>
            <a:endParaRPr lang="de-CH" dirty="0"/>
          </a:p>
        </p:txBody>
      </p:sp>
      <p:sp>
        <p:nvSpPr>
          <p:cNvPr id="14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332000" y="6372000"/>
            <a:ext cx="1440000" cy="360000"/>
          </a:xfrm>
        </p:spPr>
        <p:txBody>
          <a:bodyPr/>
          <a:lstStyle/>
          <a:p>
            <a:fld id="{5D4BD758-C871-49DC-A050-36A17C18F2F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300836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487488" y="2564904"/>
            <a:ext cx="10176619" cy="720080"/>
          </a:xfrm>
        </p:spPr>
        <p:txBody>
          <a:bodyPr/>
          <a:lstStyle>
            <a:lvl1pPr marL="0" indent="0" algn="ctr">
              <a:buClr>
                <a:schemeClr val="bg1">
                  <a:lumMod val="65000"/>
                </a:schemeClr>
              </a:buClr>
              <a:buFont typeface="Arial Black" pitchFamily="34" charset="0"/>
              <a:buNone/>
              <a:defRPr i="1">
                <a:solidFill>
                  <a:srgbClr val="0066CC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609585" indent="0" algn="ctr">
              <a:buClrTx/>
              <a:buFont typeface="Arial" pitchFamily="34" charset="0"/>
              <a:buNone/>
              <a:defRPr i="1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219170" indent="0" algn="ctr">
              <a:buClrTx/>
              <a:buFont typeface="Arial" pitchFamily="34" charset="0"/>
              <a:buNone/>
              <a:defRPr i="1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828754" indent="0" algn="ctr">
              <a:buClrTx/>
              <a:buFont typeface="Arial" pitchFamily="34" charset="0"/>
              <a:buNone/>
              <a:defRPr i="1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438339" indent="0" algn="ctr">
              <a:buClrTx/>
              <a:buFont typeface="Arial" pitchFamily="34" charset="0"/>
              <a:buNone/>
              <a:defRPr i="1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09370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  <p:hf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19200" y="1872000"/>
            <a:ext cx="11160000" cy="2880000"/>
          </a:xfrm>
        </p:spPr>
        <p:txBody>
          <a:bodyPr>
            <a:normAutofit/>
          </a:bodyPr>
          <a:lstStyle>
            <a:lvl1pPr marL="0" indent="0" algn="l">
              <a:buNone/>
              <a:defRPr sz="3200" i="1">
                <a:solidFill>
                  <a:schemeClr val="bg1">
                    <a:lumMod val="65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de-DE" dirty="0"/>
              <a:t>Formatvorlage des Untertitelmasters durch Klicken bearbeiten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19200" y="6372000"/>
            <a:ext cx="1440000" cy="360000"/>
          </a:xfrm>
        </p:spPr>
        <p:txBody>
          <a:bodyPr/>
          <a:lstStyle/>
          <a:p>
            <a:fld id="{13ED32CE-2F18-42BB-BEA2-16F36172DBDC}" type="datetime1">
              <a:rPr lang="de-CH" smtClean="0"/>
              <a:t>15.09.23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232000" y="6372000"/>
            <a:ext cx="7920000" cy="360000"/>
          </a:xfrm>
        </p:spPr>
        <p:txBody>
          <a:bodyPr/>
          <a:lstStyle/>
          <a:p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332000" y="6372000"/>
            <a:ext cx="1440000" cy="360000"/>
          </a:xfrm>
        </p:spPr>
        <p:txBody>
          <a:bodyPr/>
          <a:lstStyle/>
          <a:p>
            <a:fld id="{5D4BD758-C871-49DC-A050-36A17C18F2FA}" type="slidenum">
              <a:rPr lang="de-CH" smtClean="0"/>
              <a:t>‹Nr.›</a:t>
            </a:fld>
            <a:endParaRPr lang="de-CH"/>
          </a:p>
        </p:txBody>
      </p:sp>
      <p:sp>
        <p:nvSpPr>
          <p:cNvPr id="8" name="Titelplatzhalter 1"/>
          <p:cNvSpPr>
            <a:spLocks noGrp="1"/>
          </p:cNvSpPr>
          <p:nvPr>
            <p:ph type="title"/>
          </p:nvPr>
        </p:nvSpPr>
        <p:spPr>
          <a:xfrm>
            <a:off x="619200" y="936000"/>
            <a:ext cx="11160000" cy="720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 dirty="0"/>
              <a:t>Titelmasterformat durch Klicken bearbeiten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280583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19200" y="1872000"/>
            <a:ext cx="11160000" cy="4320000"/>
          </a:xfrm>
        </p:spPr>
        <p:txBody>
          <a:bodyPr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buClr>
                <a:srgbClr val="0082C7"/>
              </a:buClr>
              <a:buSzPct val="80000"/>
              <a:buFontTx/>
              <a:buBlip>
                <a:blip r:embed="rId2"/>
              </a:buBlip>
              <a:defRPr lang="de-DE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buClr>
                <a:srgbClr val="0082C7"/>
              </a:buClr>
              <a:buSzPct val="80000"/>
              <a:buFontTx/>
              <a:buBlip>
                <a:blip r:embed="rId2"/>
              </a:buBlip>
              <a:defRPr lang="de-DE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buClr>
                <a:srgbClr val="0082C7"/>
              </a:buClr>
              <a:buSzPct val="80000"/>
              <a:buFontTx/>
              <a:buBlip>
                <a:blip r:embed="rId2"/>
              </a:buBlip>
              <a:defRPr lang="de-DE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buClr>
                <a:srgbClr val="0082C7"/>
              </a:buClr>
              <a:buSzPct val="80000"/>
              <a:buFontTx/>
              <a:buBlip>
                <a:blip r:embed="rId2"/>
              </a:buBlip>
              <a:defRPr lang="de-DE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buClr>
                <a:srgbClr val="0082C7"/>
              </a:buClr>
              <a:buSzPct val="80000"/>
              <a:buFontTx/>
              <a:buBlip>
                <a:blip r:embed="rId2"/>
              </a:buBlip>
              <a:defRPr lang="de-DE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19200" y="6372000"/>
            <a:ext cx="1440000" cy="360000"/>
          </a:xfrm>
        </p:spPr>
        <p:txBody>
          <a:bodyPr/>
          <a:lstStyle/>
          <a:p>
            <a:fld id="{5AC23F4F-66B7-46A3-AB40-3D776688B753}" type="datetime1">
              <a:rPr lang="de-CH" smtClean="0"/>
              <a:t>15.09.23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232000" y="6372000"/>
            <a:ext cx="7920000" cy="360000"/>
          </a:xfrm>
        </p:spPr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332000" y="6372000"/>
            <a:ext cx="1440000" cy="360000"/>
          </a:xfrm>
        </p:spPr>
        <p:txBody>
          <a:bodyPr/>
          <a:lstStyle/>
          <a:p>
            <a:fld id="{5D4BD758-C871-49DC-A050-36A17C18F2FA}" type="slidenum">
              <a:rPr lang="de-CH" smtClean="0"/>
              <a:t>‹Nr.›</a:t>
            </a:fld>
            <a:endParaRPr lang="de-CH"/>
          </a:p>
        </p:txBody>
      </p:sp>
      <p:sp>
        <p:nvSpPr>
          <p:cNvPr id="9" name="Titelplatzhalter 1"/>
          <p:cNvSpPr>
            <a:spLocks noGrp="1"/>
          </p:cNvSpPr>
          <p:nvPr>
            <p:ph type="title"/>
          </p:nvPr>
        </p:nvSpPr>
        <p:spPr>
          <a:xfrm>
            <a:off x="619200" y="936000"/>
            <a:ext cx="11160000" cy="720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 dirty="0"/>
              <a:t>Titelmasterformat durch Klicken bearbeiten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3943013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9200" y="936000"/>
            <a:ext cx="11160000" cy="3492000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de-DE" dirty="0"/>
              <a:t>Titelmasterformat durch Klicken bearbeiten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19200" y="4589463"/>
            <a:ext cx="11160000" cy="154800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9" name="Datumsplatzhalter 3"/>
          <p:cNvSpPr>
            <a:spLocks noGrp="1"/>
          </p:cNvSpPr>
          <p:nvPr>
            <p:ph type="dt" sz="half" idx="10"/>
          </p:nvPr>
        </p:nvSpPr>
        <p:spPr>
          <a:xfrm>
            <a:off x="619200" y="6372000"/>
            <a:ext cx="1440000" cy="360000"/>
          </a:xfrm>
        </p:spPr>
        <p:txBody>
          <a:bodyPr/>
          <a:lstStyle/>
          <a:p>
            <a:fld id="{13ED32CE-2F18-42BB-BEA2-16F36172DBDC}" type="datetime1">
              <a:rPr lang="de-CH" smtClean="0"/>
              <a:t>15.09.23</a:t>
            </a:fld>
            <a:endParaRPr lang="de-CH" dirty="0"/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232000" y="6372000"/>
            <a:ext cx="7920000" cy="360000"/>
          </a:xfrm>
        </p:spPr>
        <p:txBody>
          <a:bodyPr/>
          <a:lstStyle/>
          <a:p>
            <a:endParaRPr lang="de-CH" dirty="0"/>
          </a:p>
        </p:txBody>
      </p:sp>
      <p:sp>
        <p:nvSpPr>
          <p:cNvPr id="11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332000" y="6372000"/>
            <a:ext cx="1440000" cy="360000"/>
          </a:xfrm>
        </p:spPr>
        <p:txBody>
          <a:bodyPr/>
          <a:lstStyle/>
          <a:p>
            <a:fld id="{5D4BD758-C871-49DC-A050-36A17C18F2F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30152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19200" y="1872000"/>
            <a:ext cx="5472000" cy="4320000"/>
          </a:xfrm>
        </p:spPr>
        <p:txBody>
          <a:bodyPr/>
          <a:lstStyle>
            <a:lvl1pPr marL="228594" indent="-228594">
              <a:buFontTx/>
              <a:buBlip>
                <a:blip r:embed="rId2"/>
              </a:buBlip>
              <a:defRPr/>
            </a:lvl1pPr>
            <a:lvl2pPr marL="685783" indent="-228594">
              <a:buFontTx/>
              <a:buBlip>
                <a:blip r:embed="rId2"/>
              </a:buBlip>
              <a:defRPr/>
            </a:lvl2pPr>
            <a:lvl3pPr marL="1142971" indent="-228594">
              <a:buFontTx/>
              <a:buBlip>
                <a:blip r:embed="rId2"/>
              </a:buBlip>
              <a:defRPr/>
            </a:lvl3pPr>
            <a:lvl4pPr marL="1600160" indent="-228594">
              <a:buFontTx/>
              <a:buBlip>
                <a:blip r:embed="rId2"/>
              </a:buBlip>
              <a:defRPr/>
            </a:lvl4pPr>
            <a:lvl5pPr marL="2057349" indent="-228594"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299999" y="1872000"/>
            <a:ext cx="5472000" cy="4320000"/>
          </a:xfrm>
        </p:spPr>
        <p:txBody>
          <a:bodyPr/>
          <a:lstStyle>
            <a:lvl1pPr marL="228594" indent="-228594">
              <a:buFontTx/>
              <a:buBlip>
                <a:blip r:embed="rId2"/>
              </a:buBlip>
              <a:defRPr/>
            </a:lvl1pPr>
            <a:lvl2pPr marL="685783" indent="-228594">
              <a:buFontTx/>
              <a:buBlip>
                <a:blip r:embed="rId2"/>
              </a:buBlip>
              <a:defRPr/>
            </a:lvl2pPr>
            <a:lvl3pPr marL="1142971" indent="-228594">
              <a:buFontTx/>
              <a:buBlip>
                <a:blip r:embed="rId2"/>
              </a:buBlip>
              <a:defRPr/>
            </a:lvl3pPr>
            <a:lvl4pPr marL="1600160" indent="-228594">
              <a:buFontTx/>
              <a:buBlip>
                <a:blip r:embed="rId2"/>
              </a:buBlip>
              <a:defRPr/>
            </a:lvl4pPr>
            <a:lvl5pPr marL="2057349" indent="-228594"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8" name="Titelplatzhalter 1"/>
          <p:cNvSpPr>
            <a:spLocks noGrp="1"/>
          </p:cNvSpPr>
          <p:nvPr>
            <p:ph type="title"/>
          </p:nvPr>
        </p:nvSpPr>
        <p:spPr>
          <a:xfrm>
            <a:off x="619200" y="936000"/>
            <a:ext cx="11160000" cy="720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 dirty="0"/>
              <a:t>Titelmasterformat durch Klicken bearbeiten</a:t>
            </a:r>
            <a:endParaRPr lang="de-CH" dirty="0"/>
          </a:p>
        </p:txBody>
      </p:sp>
      <p:sp>
        <p:nvSpPr>
          <p:cNvPr id="9" name="Datumsplatzhalter 3"/>
          <p:cNvSpPr>
            <a:spLocks noGrp="1"/>
          </p:cNvSpPr>
          <p:nvPr>
            <p:ph type="dt" sz="half" idx="10"/>
          </p:nvPr>
        </p:nvSpPr>
        <p:spPr>
          <a:xfrm>
            <a:off x="619200" y="6372000"/>
            <a:ext cx="1440000" cy="360000"/>
          </a:xfrm>
        </p:spPr>
        <p:txBody>
          <a:bodyPr/>
          <a:lstStyle/>
          <a:p>
            <a:fld id="{13ED32CE-2F18-42BB-BEA2-16F36172DBDC}" type="datetime1">
              <a:rPr lang="de-CH" smtClean="0"/>
              <a:t>15.09.23</a:t>
            </a:fld>
            <a:endParaRPr lang="de-CH" dirty="0"/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232000" y="6372000"/>
            <a:ext cx="7920000" cy="360000"/>
          </a:xfrm>
        </p:spPr>
        <p:txBody>
          <a:bodyPr/>
          <a:lstStyle/>
          <a:p>
            <a:endParaRPr lang="de-CH" dirty="0"/>
          </a:p>
        </p:txBody>
      </p:sp>
      <p:sp>
        <p:nvSpPr>
          <p:cNvPr id="11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332000" y="6372000"/>
            <a:ext cx="1440000" cy="360000"/>
          </a:xfrm>
        </p:spPr>
        <p:txBody>
          <a:bodyPr/>
          <a:lstStyle/>
          <a:p>
            <a:fld id="{5D4BD758-C871-49DC-A050-36A17C18F2F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51943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19200" y="1947863"/>
            <a:ext cx="54720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de-DE" dirty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9200" y="2914651"/>
            <a:ext cx="5472000" cy="3275012"/>
          </a:xfrm>
        </p:spPr>
        <p:txBody>
          <a:bodyPr/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299999" y="1947863"/>
            <a:ext cx="54720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299859" y="2914651"/>
            <a:ext cx="5472000" cy="3275012"/>
          </a:xfrm>
        </p:spPr>
        <p:txBody>
          <a:bodyPr/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11" name="Titelplatzhalter 1"/>
          <p:cNvSpPr>
            <a:spLocks noGrp="1"/>
          </p:cNvSpPr>
          <p:nvPr>
            <p:ph type="title"/>
          </p:nvPr>
        </p:nvSpPr>
        <p:spPr>
          <a:xfrm>
            <a:off x="619200" y="936000"/>
            <a:ext cx="11160000" cy="720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 dirty="0"/>
              <a:t>Titelmasterformat durch Klicken bearbeiten</a:t>
            </a:r>
            <a:endParaRPr lang="de-CH" dirty="0"/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10"/>
          </p:nvPr>
        </p:nvSpPr>
        <p:spPr>
          <a:xfrm>
            <a:off x="619200" y="6372000"/>
            <a:ext cx="1440000" cy="360000"/>
          </a:xfrm>
        </p:spPr>
        <p:txBody>
          <a:bodyPr/>
          <a:lstStyle/>
          <a:p>
            <a:fld id="{13ED32CE-2F18-42BB-BEA2-16F36172DBDC}" type="datetime1">
              <a:rPr lang="de-CH" smtClean="0"/>
              <a:t>15.09.23</a:t>
            </a:fld>
            <a:endParaRPr lang="de-CH" dirty="0"/>
          </a:p>
        </p:txBody>
      </p:sp>
      <p:sp>
        <p:nvSpPr>
          <p:cNvPr id="12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232000" y="6372000"/>
            <a:ext cx="7920000" cy="360000"/>
          </a:xfrm>
        </p:spPr>
        <p:txBody>
          <a:bodyPr/>
          <a:lstStyle/>
          <a:p>
            <a:endParaRPr lang="de-CH" dirty="0"/>
          </a:p>
        </p:txBody>
      </p:sp>
      <p:sp>
        <p:nvSpPr>
          <p:cNvPr id="13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332000" y="6372000"/>
            <a:ext cx="1440000" cy="360000"/>
          </a:xfrm>
        </p:spPr>
        <p:txBody>
          <a:bodyPr/>
          <a:lstStyle/>
          <a:p>
            <a:fld id="{5D4BD758-C871-49DC-A050-36A17C18F2F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94915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platzhalter 1"/>
          <p:cNvSpPr>
            <a:spLocks noGrp="1"/>
          </p:cNvSpPr>
          <p:nvPr>
            <p:ph type="title"/>
          </p:nvPr>
        </p:nvSpPr>
        <p:spPr>
          <a:xfrm>
            <a:off x="619200" y="936000"/>
            <a:ext cx="11160000" cy="720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 dirty="0"/>
              <a:t>Titelmasterformat durch Klicken bearbeiten</a:t>
            </a:r>
            <a:endParaRPr lang="de-CH" dirty="0"/>
          </a:p>
        </p:txBody>
      </p:sp>
      <p:sp>
        <p:nvSpPr>
          <p:cNvPr id="9" name="Datumsplatzhalter 3"/>
          <p:cNvSpPr>
            <a:spLocks noGrp="1"/>
          </p:cNvSpPr>
          <p:nvPr>
            <p:ph type="dt" sz="half" idx="10"/>
          </p:nvPr>
        </p:nvSpPr>
        <p:spPr>
          <a:xfrm>
            <a:off x="619200" y="6372000"/>
            <a:ext cx="1440000" cy="360000"/>
          </a:xfrm>
        </p:spPr>
        <p:txBody>
          <a:bodyPr/>
          <a:lstStyle/>
          <a:p>
            <a:fld id="{13ED32CE-2F18-42BB-BEA2-16F36172DBDC}" type="datetime1">
              <a:rPr lang="de-CH" smtClean="0"/>
              <a:t>15.09.23</a:t>
            </a:fld>
            <a:endParaRPr lang="de-CH" dirty="0"/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232000" y="6372000"/>
            <a:ext cx="7920000" cy="360000"/>
          </a:xfrm>
        </p:spPr>
        <p:txBody>
          <a:bodyPr/>
          <a:lstStyle/>
          <a:p>
            <a:endParaRPr lang="de-CH" dirty="0"/>
          </a:p>
        </p:txBody>
      </p:sp>
      <p:sp>
        <p:nvSpPr>
          <p:cNvPr id="11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332000" y="6372000"/>
            <a:ext cx="1440000" cy="360000"/>
          </a:xfrm>
        </p:spPr>
        <p:txBody>
          <a:bodyPr/>
          <a:lstStyle/>
          <a:p>
            <a:fld id="{5D4BD758-C871-49DC-A050-36A17C18F2F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30011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>
          <a:xfrm>
            <a:off x="619200" y="6372000"/>
            <a:ext cx="1440000" cy="360000"/>
          </a:xfrm>
        </p:spPr>
        <p:txBody>
          <a:bodyPr/>
          <a:lstStyle/>
          <a:p>
            <a:fld id="{13ED32CE-2F18-42BB-BEA2-16F36172DBDC}" type="datetime1">
              <a:rPr lang="de-CH" smtClean="0"/>
              <a:t>15.09.23</a:t>
            </a:fld>
            <a:endParaRPr lang="de-CH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232000" y="6372000"/>
            <a:ext cx="7920000" cy="360000"/>
          </a:xfrm>
        </p:spPr>
        <p:txBody>
          <a:bodyPr/>
          <a:lstStyle/>
          <a:p>
            <a:endParaRPr lang="de-CH" dirty="0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332000" y="6372000"/>
            <a:ext cx="1440000" cy="360000"/>
          </a:xfrm>
        </p:spPr>
        <p:txBody>
          <a:bodyPr/>
          <a:lstStyle/>
          <a:p>
            <a:fld id="{5D4BD758-C871-49DC-A050-36A17C18F2F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48949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9200" y="936000"/>
            <a:ext cx="11160000" cy="100800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de-DE" dirty="0"/>
              <a:t>Titelmasterformat durch Klicken bearbeiten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040000" y="2159999"/>
            <a:ext cx="6731999" cy="3960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19200" y="2160000"/>
            <a:ext cx="4140000" cy="3960000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8" name="Datumsplatzhalter 3"/>
          <p:cNvSpPr>
            <a:spLocks noGrp="1"/>
          </p:cNvSpPr>
          <p:nvPr>
            <p:ph type="dt" sz="half" idx="10"/>
          </p:nvPr>
        </p:nvSpPr>
        <p:spPr>
          <a:xfrm>
            <a:off x="619200" y="6372000"/>
            <a:ext cx="1440000" cy="360000"/>
          </a:xfrm>
        </p:spPr>
        <p:txBody>
          <a:bodyPr/>
          <a:lstStyle/>
          <a:p>
            <a:fld id="{13ED32CE-2F18-42BB-BEA2-16F36172DBDC}" type="datetime1">
              <a:rPr lang="de-CH" smtClean="0"/>
              <a:t>15.09.23</a:t>
            </a:fld>
            <a:endParaRPr lang="de-CH" dirty="0"/>
          </a:p>
        </p:txBody>
      </p:sp>
      <p:sp>
        <p:nvSpPr>
          <p:cNvPr id="9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232000" y="6372000"/>
            <a:ext cx="7920000" cy="360000"/>
          </a:xfrm>
        </p:spPr>
        <p:txBody>
          <a:bodyPr/>
          <a:lstStyle/>
          <a:p>
            <a:endParaRPr lang="de-CH" dirty="0"/>
          </a:p>
        </p:txBody>
      </p:sp>
      <p:sp>
        <p:nvSpPr>
          <p:cNvPr id="10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332000" y="6372000"/>
            <a:ext cx="1440000" cy="360000"/>
          </a:xfrm>
        </p:spPr>
        <p:txBody>
          <a:bodyPr/>
          <a:lstStyle/>
          <a:p>
            <a:fld id="{5D4BD758-C871-49DC-A050-36A17C18F2F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89420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w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19200" y="936000"/>
            <a:ext cx="11160000" cy="720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 dirty="0"/>
              <a:t>Titelmasterformat durch Klicken bearbeiten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19200" y="1872000"/>
            <a:ext cx="11160000" cy="432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19200" y="6372000"/>
            <a:ext cx="1440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5A72A3-220D-48A9-B693-AB7431F73DEE}" type="datetime1">
              <a:rPr lang="de-CH" smtClean="0"/>
              <a:t>15.09.23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232000" y="6372000"/>
            <a:ext cx="7920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332000" y="6372000"/>
            <a:ext cx="1440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4BD758-C871-49DC-A050-36A17C18F2FA}" type="slidenum">
              <a:rPr lang="de-CH" smtClean="0"/>
              <a:t>‹Nr.›</a:t>
            </a:fld>
            <a:endParaRPr lang="de-CH"/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1216800" cy="365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487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60" r:id="rId12"/>
  </p:sldLayoutIdLst>
  <p:hf hdr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Clr>
          <a:srgbClr val="0082C7"/>
        </a:buClr>
        <a:buSzPct val="80000"/>
        <a:buFontTx/>
        <a:buBlip>
          <a:blip r:embed="rId15"/>
        </a:buBlip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Clr>
          <a:srgbClr val="0082C7"/>
        </a:buClr>
        <a:buSzPct val="80000"/>
        <a:buFontTx/>
        <a:buBlip>
          <a:blip r:embed="rId15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Clr>
          <a:srgbClr val="0082C7"/>
        </a:buClr>
        <a:buSzPct val="80000"/>
        <a:buFontTx/>
        <a:buBlip>
          <a:blip r:embed="rId15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Clr>
          <a:srgbClr val="0082C7"/>
        </a:buClr>
        <a:buSzPct val="80000"/>
        <a:buFontTx/>
        <a:buBlip>
          <a:blip r:embed="rId15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Clr>
          <a:srgbClr val="0082C7"/>
        </a:buClr>
        <a:buSzPct val="80000"/>
        <a:buFontTx/>
        <a:buBlip>
          <a:blip r:embed="rId15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23" userDrawn="1">
          <p15:clr>
            <a:srgbClr val="F26B43"/>
          </p15:clr>
        </p15:guide>
        <p15:guide id="2" pos="619" userDrawn="1">
          <p15:clr>
            <a:srgbClr val="F26B43"/>
          </p15:clr>
        </p15:guide>
        <p15:guide id="3" pos="7151" userDrawn="1">
          <p15:clr>
            <a:srgbClr val="F26B43"/>
          </p15:clr>
        </p15:guide>
        <p15:guide id="4" orient="horz" pos="389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B2u3p4MdEsw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heekycampers.ch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sz="half" idx="1"/>
          </p:nvPr>
        </p:nvSpPr>
        <p:spPr>
          <a:xfrm>
            <a:off x="619200" y="1872000"/>
            <a:ext cx="5472000" cy="4320000"/>
          </a:xfrm>
        </p:spPr>
        <p:txBody>
          <a:bodyPr>
            <a:normAutofit/>
          </a:bodyPr>
          <a:lstStyle/>
          <a:p>
            <a:endParaRPr lang="de-CH" altLang="de-DE" dirty="0"/>
          </a:p>
          <a:p>
            <a:endParaRPr lang="de-CH" altLang="de-DE" dirty="0"/>
          </a:p>
          <a:p>
            <a:endParaRPr lang="de-CH" altLang="de-DE" dirty="0"/>
          </a:p>
          <a:p>
            <a:pPr marL="0" indent="0">
              <a:buNone/>
            </a:pPr>
            <a:r>
              <a:rPr lang="de-CH" altLang="de-DE" i="1" dirty="0"/>
              <a:t>Modul 254</a:t>
            </a:r>
          </a:p>
          <a:p>
            <a:pPr marL="0" indent="0">
              <a:buNone/>
            </a:pPr>
            <a:r>
              <a:rPr lang="de-CH" altLang="de-DE" i="1" dirty="0"/>
              <a:t>Geschäftsprozesse im eigenen Berufsumfeld DIGITALISIEREN</a:t>
            </a:r>
            <a:br>
              <a:rPr lang="de-CH" altLang="de-DE" i="1" dirty="0"/>
            </a:br>
            <a:br>
              <a:rPr lang="de-CH" altLang="de-DE" i="1" dirty="0"/>
            </a:br>
            <a:r>
              <a:rPr lang="de-CH" altLang="de-DE" i="1" dirty="0"/>
              <a:t>	</a:t>
            </a:r>
            <a:r>
              <a:rPr lang="de-CH" altLang="de-DE" dirty="0"/>
              <a:t>Funktionsdiagramm </a:t>
            </a:r>
            <a:r>
              <a:rPr lang="de-CH" altLang="de-DE" dirty="0">
                <a:sym typeface="Wingdings" panose="05000000000000000000" pitchFamily="2" charset="2"/>
              </a:rPr>
              <a:t></a:t>
            </a:r>
            <a:endParaRPr lang="de-DE" altLang="de-DE" dirty="0"/>
          </a:p>
          <a:p>
            <a:endParaRPr lang="de-CH" dirty="0"/>
          </a:p>
        </p:txBody>
      </p:sp>
      <p:sp>
        <p:nvSpPr>
          <p:cNvPr id="19" name="Title 3">
            <a:extLst>
              <a:ext uri="{FF2B5EF4-FFF2-40B4-BE49-F238E27FC236}">
                <a16:creationId xmlns:a16="http://schemas.microsoft.com/office/drawing/2014/main" id="{44753DAC-4FDE-64D9-837D-C8AC27C06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200" y="936000"/>
            <a:ext cx="11160000" cy="720000"/>
          </a:xfrm>
        </p:spPr>
        <p:txBody>
          <a:bodyPr anchor="t">
            <a:normAutofit/>
          </a:bodyPr>
          <a:lstStyle/>
          <a:p>
            <a:r>
              <a:rPr lang="de-DE" dirty="0"/>
              <a:t>Das Unternehmen und sein Umfeld – Teil 3</a:t>
            </a:r>
            <a:endParaRPr lang="en-US" dirty="0"/>
          </a:p>
        </p:txBody>
      </p:sp>
      <p:sp>
        <p:nvSpPr>
          <p:cNvPr id="10" name="Date Placeholder 4">
            <a:extLst>
              <a:ext uri="{FF2B5EF4-FFF2-40B4-BE49-F238E27FC236}">
                <a16:creationId xmlns:a16="http://schemas.microsoft.com/office/drawing/2014/main" id="{994BA5EA-7CC1-3F39-1A69-CCCF562BFA3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19200" y="6372000"/>
            <a:ext cx="1440000" cy="36000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13ED32CE-2F18-42BB-BEA2-16F36172DBDC}" type="datetime1">
              <a:rPr lang="de-CH" smtClean="0"/>
              <a:pPr>
                <a:spcAft>
                  <a:spcPts val="600"/>
                </a:spcAft>
              </a:pPr>
              <a:t>15.09.23</a:t>
            </a:fld>
            <a:endParaRPr lang="de-CH"/>
          </a:p>
        </p:txBody>
      </p:sp>
      <p:sp>
        <p:nvSpPr>
          <p:cNvPr id="12" name="Footer Placeholder 5">
            <a:extLst>
              <a:ext uri="{FF2B5EF4-FFF2-40B4-BE49-F238E27FC236}">
                <a16:creationId xmlns:a16="http://schemas.microsoft.com/office/drawing/2014/main" id="{DBCD21C2-C068-6B45-DB88-76D95AF33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32000" y="6372000"/>
            <a:ext cx="7920000" cy="36000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de-CH" altLang="de-DE" dirty="0"/>
              <a:t>Modul 254 Geschäftsprozesse im eigenen Berufsumfeld beschreiben</a:t>
            </a:r>
            <a:endParaRPr lang="de-DE" altLang="de-DE" dirty="0"/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4ACF47AC-3211-EDF7-D2ED-CC6B10436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32000" y="6372000"/>
            <a:ext cx="1440000" cy="36000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5D4BD758-C871-49DC-A050-36A17C18F2FA}" type="slidenum">
              <a:rPr lang="de-CH" smtClean="0"/>
              <a:pPr>
                <a:spcAft>
                  <a:spcPts val="600"/>
                </a:spcAft>
              </a:pPr>
              <a:t>1</a:t>
            </a:fld>
            <a:endParaRPr lang="de-CH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DC21D9A0-0892-9B65-4897-41B38F7AC8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3997" y="2082703"/>
            <a:ext cx="5490619" cy="3591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01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9200" y="936000"/>
            <a:ext cx="11160000" cy="1008000"/>
          </a:xfrm>
        </p:spPr>
        <p:txBody>
          <a:bodyPr anchor="t">
            <a:normAutofit/>
          </a:bodyPr>
          <a:lstStyle/>
          <a:p>
            <a:pPr algn="r"/>
            <a:r>
              <a:rPr lang="de-DE" dirty="0"/>
              <a:t>Prozess, Geschäftsprozess, Prozesskette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4529E01C-FF0C-6EE3-BA9C-CD17D61E87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0000" y="3416309"/>
            <a:ext cx="6731999" cy="1447379"/>
          </a:xfrm>
          <a:prstGeom prst="rect">
            <a:avLst/>
          </a:prstGeom>
          <a:noFill/>
        </p:spPr>
      </p:pic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C9CB313B-65D2-830E-4316-425105B7B4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9200" y="2160000"/>
            <a:ext cx="4140000" cy="3960000"/>
          </a:xfrm>
        </p:spPr>
        <p:txBody>
          <a:bodyPr>
            <a:normAutofit fontScale="85000" lnSpcReduction="10000"/>
          </a:bodyPr>
          <a:lstStyle/>
          <a:p>
            <a:pPr marL="0" marR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de-CH" dirty="0">
                <a:effectLst/>
              </a:rPr>
              <a:t>Wird eine Leistungskette so detailliert und so geordnet festgelegt, dass sie die </a:t>
            </a:r>
            <a:r>
              <a:rPr lang="de-CH" b="1" dirty="0">
                <a:effectLst/>
              </a:rPr>
              <a:t>Wertschöpfung</a:t>
            </a:r>
            <a:r>
              <a:rPr lang="de-CH" dirty="0">
                <a:effectLst/>
              </a:rPr>
              <a:t> zeigen, spricht man von Geschäftsprozess. Als Voraussetzung gilt jedoch immer, dass diese den Unternehmenszielen entsprechen.</a:t>
            </a:r>
          </a:p>
          <a:p>
            <a:pPr marL="0" marR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de-CH" dirty="0">
                <a:effectLst/>
              </a:rPr>
              <a:t>Mehrere zusammengehörende Geschäftsprozesse, z.B. Bestellung, Fertigung, Fakturierung, Auslieferung können zu einer Prozesskette zusammengefasst werden.</a:t>
            </a:r>
          </a:p>
          <a:p>
            <a:pPr marL="0" marR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de-CH" dirty="0">
                <a:effectLst/>
              </a:rPr>
              <a:t>Tatsächlich vollzieht sich in einem Unternehmen eine Vielzahl von miteinander verknüpften und voneinander abhängigen Geschäftsprozessen, die direkt und indirekt der Leistungserstellung dienen. Hier sind Beispiele von Geschäftsprozessen:</a:t>
            </a:r>
          </a:p>
          <a:p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619200" y="6372000"/>
            <a:ext cx="1440000" cy="36000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5AC23F4F-66B7-46A3-AB40-3D776688B753}" type="datetime1">
              <a:rPr lang="de-CH" smtClean="0"/>
              <a:pPr>
                <a:spcAft>
                  <a:spcPts val="600"/>
                </a:spcAft>
              </a:pPr>
              <a:t>15.09.23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2232000" y="6372000"/>
            <a:ext cx="7920000" cy="36000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de-CH" altLang="de-DE" dirty="0"/>
              <a:t>Modul 254 Geschäftsprozesse im eigenen Berufsumfeld beschreiben</a:t>
            </a:r>
            <a:endParaRPr lang="de-DE" alt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10332000" y="6372000"/>
            <a:ext cx="1440000" cy="36000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5D4BD758-C871-49DC-A050-36A17C18F2FA}" type="slidenum">
              <a:rPr lang="de-CH" smtClean="0"/>
              <a:pPr>
                <a:spcAft>
                  <a:spcPts val="600"/>
                </a:spcAft>
              </a:pPr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72967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9200" y="936000"/>
            <a:ext cx="11160000" cy="1008000"/>
          </a:xfrm>
        </p:spPr>
        <p:txBody>
          <a:bodyPr anchor="t">
            <a:normAutofit/>
          </a:bodyPr>
          <a:lstStyle/>
          <a:p>
            <a:pPr algn="r"/>
            <a:r>
              <a:rPr lang="de-DE" dirty="0"/>
              <a:t>Prozess, Geschäftsprozess, Prozesskette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619200" y="6372000"/>
            <a:ext cx="1440000" cy="36000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5AC23F4F-66B7-46A3-AB40-3D776688B753}" type="datetime1">
              <a:rPr lang="de-CH" smtClean="0"/>
              <a:pPr>
                <a:spcAft>
                  <a:spcPts val="600"/>
                </a:spcAft>
              </a:pPr>
              <a:t>15.09.23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2232000" y="6372000"/>
            <a:ext cx="7920000" cy="36000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de-CH" altLang="de-DE" dirty="0"/>
              <a:t>Modul 254 Geschäftsprozesse im eigenen Berufsumfeld beschreiben</a:t>
            </a:r>
            <a:endParaRPr lang="de-DE" alt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10332000" y="6372000"/>
            <a:ext cx="1440000" cy="36000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5D4BD758-C871-49DC-A050-36A17C18F2FA}" type="slidenum">
              <a:rPr lang="de-CH" smtClean="0"/>
              <a:pPr>
                <a:spcAft>
                  <a:spcPts val="600"/>
                </a:spcAft>
              </a:pPr>
              <a:t>11</a:t>
            </a:fld>
            <a:endParaRPr lang="de-CH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1A547E5F-B594-78EE-3D58-36469422020F}"/>
              </a:ext>
            </a:extLst>
          </p:cNvPr>
          <p:cNvSpPr txBox="1"/>
          <p:nvPr/>
        </p:nvSpPr>
        <p:spPr>
          <a:xfrm>
            <a:off x="705600" y="1660030"/>
            <a:ext cx="111600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CH" sz="180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Betrachten wir abschliessend die Begriffsdefinitionen: [</a:t>
            </a:r>
            <a:r>
              <a:rPr lang="de-CH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Dör</a:t>
            </a:r>
            <a:r>
              <a:rPr lang="de-CH" sz="180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] </a:t>
            </a:r>
            <a:r>
              <a:rPr lang="de-CH" dirty="0">
                <a:hlinkClick r:id="rId3"/>
              </a:rPr>
              <a:t>https://www.youtube.com/watch?v=B2u3p4MdEsw</a:t>
            </a:r>
            <a:r>
              <a:rPr lang="de-CH" dirty="0"/>
              <a:t> </a:t>
            </a:r>
            <a:endParaRPr lang="de-CH" sz="180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CH" sz="180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CH" sz="180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Begriff „</a:t>
            </a:r>
            <a:r>
              <a:rPr lang="de-CH" sz="1800" b="1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Prozess</a:t>
            </a:r>
            <a:r>
              <a:rPr lang="de-CH" sz="180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“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CH" sz="180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CH" sz="180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· allgemein eine Folge von Aktionen oder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CH" sz="180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· nach DIN 66201 die Umformung und bzw. oder den Transport von Materie, Energie und Information von einem Anfangszustand in einen bzw. zu einem Endzustand nach genau festgelegten Regeln.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CH" sz="1800" dirty="0">
                <a:effectLst/>
                <a:latin typeface="Segoe UI" panose="020B0502040204020203" pitchFamily="34" charset="0"/>
              </a:rPr>
              <a:t> </a:t>
            </a:r>
            <a:r>
              <a:rPr lang="de-CH" sz="180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CH" sz="180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Begriff „</a:t>
            </a:r>
            <a:r>
              <a:rPr lang="de-CH" sz="1800" b="1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Geschäftsprozess</a:t>
            </a:r>
            <a:r>
              <a:rPr lang="de-CH" sz="180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“ [</a:t>
            </a:r>
            <a:r>
              <a:rPr lang="de-CH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Dör</a:t>
            </a:r>
            <a:r>
              <a:rPr lang="de-CH" sz="180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]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de-CH" sz="180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CH" sz="180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Als Geschäftsprozess werden diejenigen sachlogisch zusammenhängenden und inhaltlich abgeschlossenen Aktivitäten bezeichnet,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de-CH" sz="180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CH" sz="180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· die der Realisierung der übergeordneten Ziele des Unternehmens dienen und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CH" sz="180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· eine Wertschöpfung erbringen.</a:t>
            </a:r>
          </a:p>
        </p:txBody>
      </p:sp>
    </p:spTree>
    <p:extLst>
      <p:ext uri="{BB962C8B-B14F-4D97-AF65-F5344CB8AC3E}">
        <p14:creationId xmlns:p14="http://schemas.microsoft.com/office/powerpoint/2010/main" val="1406490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9200" y="936000"/>
            <a:ext cx="11160000" cy="544457"/>
          </a:xfrm>
        </p:spPr>
        <p:txBody>
          <a:bodyPr anchor="t">
            <a:normAutofit/>
          </a:bodyPr>
          <a:lstStyle/>
          <a:p>
            <a:pPr algn="r"/>
            <a:r>
              <a:rPr lang="de-DE" dirty="0"/>
              <a:t>Zusammenfassung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619200" y="6372000"/>
            <a:ext cx="1440000" cy="36000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5AC23F4F-66B7-46A3-AB40-3D776688B753}" type="datetime1">
              <a:rPr lang="de-CH" smtClean="0"/>
              <a:pPr>
                <a:spcAft>
                  <a:spcPts val="600"/>
                </a:spcAft>
              </a:pPr>
              <a:t>15.09.23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2232000" y="6372000"/>
            <a:ext cx="7920000" cy="36000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de-CH" altLang="de-DE" dirty="0"/>
              <a:t>Modul 254 Geschäftsprozesse im eigenen Berufsumfeld beschreiben</a:t>
            </a:r>
            <a:endParaRPr lang="de-DE" alt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10332000" y="6372000"/>
            <a:ext cx="1440000" cy="36000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5D4BD758-C871-49DC-A050-36A17C18F2FA}" type="slidenum">
              <a:rPr lang="de-CH" smtClean="0"/>
              <a:pPr>
                <a:spcAft>
                  <a:spcPts val="600"/>
                </a:spcAft>
              </a:pPr>
              <a:t>12</a:t>
            </a:fld>
            <a:endParaRPr lang="de-CH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1A547E5F-B594-78EE-3D58-36469422020F}"/>
              </a:ext>
            </a:extLst>
          </p:cNvPr>
          <p:cNvSpPr txBox="1"/>
          <p:nvPr/>
        </p:nvSpPr>
        <p:spPr>
          <a:xfrm>
            <a:off x="705600" y="1660030"/>
            <a:ext cx="11160000" cy="46111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594" marR="0" indent="-228594">
              <a:lnSpc>
                <a:spcPct val="150000"/>
              </a:lnSpc>
              <a:spcAft>
                <a:spcPts val="0"/>
              </a:spcAft>
              <a:buClr>
                <a:srgbClr val="0082C7"/>
              </a:buClr>
              <a:buSzPct val="80000"/>
              <a:buFont typeface="Arial" panose="020B0604020202020204" pitchFamily="34" charset="0"/>
              <a:buChar char="•"/>
            </a:pPr>
            <a:r>
              <a:rPr lang="de-CH" dirty="0">
                <a:solidFill>
                  <a:srgbClr val="000000"/>
                </a:solidFill>
              </a:rPr>
              <a:t>Um konkurrenzfähig zu bleiben ist es notwendig stetig sein Unternehmen und die Betriebe zu analysieren.</a:t>
            </a:r>
          </a:p>
          <a:p>
            <a:pPr marL="228594" marR="0" indent="-228594">
              <a:lnSpc>
                <a:spcPct val="150000"/>
              </a:lnSpc>
              <a:spcAft>
                <a:spcPts val="0"/>
              </a:spcAft>
              <a:buClr>
                <a:srgbClr val="0082C7"/>
              </a:buClr>
              <a:buSzPct val="80000"/>
              <a:buFont typeface="Arial" panose="020B0604020202020204" pitchFamily="34" charset="0"/>
              <a:buChar char="•"/>
            </a:pPr>
            <a:r>
              <a:rPr lang="de-CH" dirty="0">
                <a:solidFill>
                  <a:srgbClr val="000000"/>
                </a:solidFill>
              </a:rPr>
              <a:t>Das Unternehmen beschäftig sich mit Tagesgeschäft, Sonderaufgaben.</a:t>
            </a:r>
          </a:p>
          <a:p>
            <a:pPr marL="228594" marR="0" indent="-228594">
              <a:lnSpc>
                <a:spcPct val="150000"/>
              </a:lnSpc>
              <a:spcAft>
                <a:spcPts val="0"/>
              </a:spcAft>
              <a:buClr>
                <a:srgbClr val="0082C7"/>
              </a:buClr>
              <a:buSzPct val="80000"/>
              <a:buFont typeface="Arial" panose="020B0604020202020204" pitchFamily="34" charset="0"/>
              <a:buChar char="•"/>
            </a:pPr>
            <a:r>
              <a:rPr lang="de-CH" sz="180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Systemansatz </a:t>
            </a:r>
            <a:r>
              <a:rPr lang="de-CH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sym typeface="Wingdings" panose="05000000000000000000" pitchFamily="2" charset="2"/>
              </a:rPr>
              <a:t> </a:t>
            </a:r>
            <a:r>
              <a:rPr lang="de-DE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sym typeface="Wingdings" panose="05000000000000000000" pitchFamily="2" charset="2"/>
              </a:rPr>
              <a:t>Das Gesamtproblem wird in einzelne Teilprobleme aufgeteilt.</a:t>
            </a:r>
            <a:endParaRPr lang="de-CH" dirty="0">
              <a:solidFill>
                <a:srgbClr val="000000"/>
              </a:solidFill>
            </a:endParaRPr>
          </a:p>
          <a:p>
            <a:pPr marL="228594" marR="0" indent="-228594">
              <a:lnSpc>
                <a:spcPct val="150000"/>
              </a:lnSpc>
              <a:spcAft>
                <a:spcPts val="0"/>
              </a:spcAft>
              <a:buClr>
                <a:srgbClr val="0082C7"/>
              </a:buClr>
              <a:buSzPct val="80000"/>
              <a:buFont typeface="Arial" panose="020B0604020202020204" pitchFamily="34" charset="0"/>
              <a:buChar char="•"/>
            </a:pPr>
            <a:r>
              <a:rPr lang="de-CH" dirty="0">
                <a:solidFill>
                  <a:srgbClr val="000000"/>
                </a:solidFill>
              </a:rPr>
              <a:t>Ein Unternehmen kann aus verschiedenen Sichtweisen Analysiert werden, welche abhängig von unserer Aufgabe im Unternehmen ist.</a:t>
            </a:r>
          </a:p>
          <a:p>
            <a:pPr marL="228594" marR="0" indent="-228594">
              <a:lnSpc>
                <a:spcPct val="150000"/>
              </a:lnSpc>
              <a:spcAft>
                <a:spcPts val="0"/>
              </a:spcAft>
              <a:buClr>
                <a:srgbClr val="0082C7"/>
              </a:buClr>
              <a:buSzPct val="80000"/>
              <a:buFont typeface="Arial" panose="020B0604020202020204" pitchFamily="34" charset="0"/>
              <a:buChar char="•"/>
            </a:pPr>
            <a:r>
              <a:rPr lang="de-CH" sz="180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In vielen Fällen werden die Systeme in so genannte Subsysteme unterteilt.</a:t>
            </a:r>
            <a:endParaRPr lang="de-CH" dirty="0">
              <a:solidFill>
                <a:srgbClr val="000000"/>
              </a:solidFill>
            </a:endParaRPr>
          </a:p>
          <a:p>
            <a:pPr marL="228594" marR="0" indent="-228594">
              <a:lnSpc>
                <a:spcPct val="150000"/>
              </a:lnSpc>
              <a:spcAft>
                <a:spcPts val="0"/>
              </a:spcAft>
              <a:buClr>
                <a:srgbClr val="0082C7"/>
              </a:buClr>
              <a:buSzPct val="80000"/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0000"/>
                </a:solidFill>
              </a:rPr>
              <a:t>Als Elemente bezeichnet man die kleinsten Einheiten eines Systems.</a:t>
            </a:r>
          </a:p>
          <a:p>
            <a:pPr marL="228594" indent="-228594">
              <a:lnSpc>
                <a:spcPct val="150000"/>
              </a:lnSpc>
              <a:buClr>
                <a:srgbClr val="0082C7"/>
              </a:buClr>
              <a:buSzPct val="80000"/>
              <a:buFont typeface="Arial" panose="020B0604020202020204" pitchFamily="34" charset="0"/>
              <a:buChar char="•"/>
            </a:pPr>
            <a:r>
              <a:rPr lang="de-CH" sz="180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Ein Unternehmen verfolgt unter der Berücksichtigung von unterschiedlichen Einflussfaktoren und Interessen mehr als nur ein Ziel.</a:t>
            </a:r>
          </a:p>
          <a:p>
            <a:pPr marL="228594" marR="0" indent="-228594">
              <a:lnSpc>
                <a:spcPct val="150000"/>
              </a:lnSpc>
              <a:spcAft>
                <a:spcPts val="0"/>
              </a:spcAft>
              <a:buClr>
                <a:srgbClr val="0082C7"/>
              </a:buClr>
              <a:buSzPct val="80000"/>
              <a:buFont typeface="Arial" panose="020B0604020202020204" pitchFamily="34" charset="0"/>
              <a:buChar char="•"/>
            </a:pPr>
            <a:r>
              <a:rPr lang="de-CH" sz="180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In jedem Unternehmen stellt das Management die Pläne für die Leistungserstellung auf.</a:t>
            </a:r>
            <a:r>
              <a:rPr lang="de-DE" sz="180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de-DE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sym typeface="Wingdings" panose="05000000000000000000" pitchFamily="2" charset="2"/>
              </a:rPr>
              <a:t> </a:t>
            </a:r>
            <a:r>
              <a:rPr lang="de-CH" sz="1800" b="1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Produktionssystem</a:t>
            </a:r>
            <a:endParaRPr lang="de-CH" sz="180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64674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6C305558-77EF-4C97-8931-F9DCD92ABBCD}"/>
              </a:ext>
            </a:extLst>
          </p:cNvPr>
          <p:cNvSpPr txBox="1"/>
          <p:nvPr/>
        </p:nvSpPr>
        <p:spPr>
          <a:xfrm>
            <a:off x="3048000" y="3330946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de-CH" sz="2400" dirty="0"/>
          </a:p>
        </p:txBody>
      </p:sp>
      <p:sp>
        <p:nvSpPr>
          <p:cNvPr id="10" name="AutoShape 10" descr="data:image/png;base64,iVBORw0KGgoAAAANSUhEUgAAAnIAAAMFCAIAAAB/HIwPAAAAAXNSR0IArs4c6QAAAARnQU1BAACxjwv8YQUAAAAJcEhZcwAADsMAAA7DAcdvqGQAAP+lSURBVHhefJ0FnFbV9veB6S5KxUIBu/Pa0qEiBuq1O6/dde3C7i7slg4TlbYB6e7peCaB97vW75w9D9z/513inrV/K/fadc4zw9C2bN3aTU5tnVpaWjZu3NimTZv09HRal7Rp164tX8AhGERowmzYsIE2JSVFhuLbtWsnkftr55obN7XBiXlpExviKi0tDVBR6MpQflJTU3GFCE106UkHAkdKF0KmiK5mPAQeG25ABFkOJNAWuC0eCGFc27YkgDKIJ0ka5t95GwikZPDghhuwgogOgmZzczPKECBqMIjgERFaiELgR1biUUANkblzfQ9hDKSIciU/gaclK1o840cDBJEhDDgIOFKJQJSJWtTkExGEK4gKUyQYRkSLoXJDGU0InlYhgpWFtHIxqChnEaAqgw5d2iCFR0QXKYMKWZm7uG4wQeTrBcCKj5Q+IhKAbWmJUkUTETy486yKaNZA3ImFoAuDfynjR4ikREFFU4OVRK7pwrZWfIkg+nQhGNck82giQFDDD4ymXoSUoDCI1CUBAmh4GqZCyFB+0PQEIpGs6MuPD5+5iPaaogNqFMrHPcRjiIsPE4YPDyGFx4qQ1FfZ0qOVGnxwIhFBJTWQGsLFDkNlgiaZ0IWBCEaXKPJPSD8YbETyH8ZoyoRgFKh6AqlUxsvY3NSkiMnhcIuaKgMpKAz65IVvNC0ofrxWUBCFeQl+XGSI1LAFh5dzBYVBAWVaeBBwtiVdQoBYMpqapNmnC0mfLow0JQquQGhJx11Gh1tQpqWLgiojCsNXDSXCoaLgBKIrQ3PkBI+CRFKWvkS0qgY+5VByJFJOjqIEPNPWteeeouHDbLH2RIhAsEJE113ZwqCLCLcS4U3JwEAcgcAwTU1N1TU1Bfn5VVXVGRl2PUGWzIYN+Xl5ifr67KysyqrKrMwsnEBKJiM9vbGpKTs7O5FI4J8KcLXhigSysrLYLGjW1dVlZGTU4yE7mxYFRdfuRgFl2dLq/IRJueWmmxCDkgSQQmpWIHAmFQbcAVr+oGgjR0ZrlcORKZgtJH0rIhIZ+txAzkIoGAwBhuiOmkDp4gqcBsZytVUlIyMPFa17lGEgEInwKTDapTbf0U5AGvRBlAAwYGqq3fTEN4W27XxvWYOUowBl1iRypNHYnQhBbnJlFk7ggAoBLwQeBgBPkmIiAqdLa+N0EfphFB7aSE7Qp7zyTBtcyYkYmdBCdFVkeEwgiWAAwxT7DBh5hq2XR7weojSwcodEsfs4DB9l920+adFEJH1ESgleScpEiQHCu1QJwOoUbj3sFD12EpXa9GJXQlCkdUYUKeMLHQgRrUYUEovjKwFjsJRVkiskNhYIESRXRIcE0gLCyANd9xlFEQIpYQjQRXYuQ9IJ3nTWSF8K8qYQySKBtJDSQFMiGCkrHCJAJSBlEhBo5GlLDRFEV94CgxQcHsIPBCPELSwWZN58pwR92coVgaSv6ED0sdSuSHaFyEOYlRt5Md0t5AsMqXpRWUzLhx+yJY5j1jV3Xhl4XMkEJzh3iQ1HIsetgJAYOUEEwUtZrqRMVzOhUYQosZ92JkqaMqLDuCgKIbKMWbGmakERBSm4crbKxKD84In/TZTkTakKB8SlcEWnRSQEEk+LFfJ4rozkVozqiUg+AelC8mk2rVaA0WqRh7jChittKQcTCJy9n4yIxwP6nlvr1DS3tJSVlubn5tYlElx+VAcpeqhxC3IX5ubkcDvm5eY1NDQoOnVKaWdvTWmpqTU1NdlZ2fUN9ZmZmcRlReHQU9vIFcv9WlNbm56WRsvdTDjKn5ZmxxqakX5zMxcHCXNHmG/GeNONN7gHP3Dpc0RqccQ1kp7GQCtQo5IaDISUUrin1jMiLCBIIgvhEwsjPDiU/3ZtTAHEbuV4jg03P9YLysLF0EJacMl4VMSkXarzFEY4BC4EK5eC2LS5in1B6iJbjiiHSZU5DIQIHALx8Vl0xYJRaFm5M1Ts1JZDiWRogqR7UTgtIIx4gRAKIpkoMSFIcQUDghQRCgIVgjywR6pYAMJlgmZoJZJPOXGyzMHMlVslJwCCRhDBBxGu6NKqS6uiBRMpBx6FKOF2rbXC0L22hsAEQhQQtaihrgkNPpMJHLdupAQsJZEUILwo7Q2+wt2tqdEGQ6IjgqELLisxIW1EDCXMm0QQPEYIBaJJGxi32nLtSSQcoouUFl75hDQAlRtdFqRMpGmxPWd4SixGnhVCaiEcLa5AxINDslIIlGyyXAERpqgZHmfroEkhGImQgSOVmkBaFCArWeTKzgRwugwEHZOaKCojxlZH9y+RvFE1E/nw+dKKK7r78WPPcCGoSQdQeBDJP0RigdcDEF1RsIJXIIFSFklE3eARmZkTfqQAE1AUNPXwEgFpKvFE1+rPTmEUpus2TgoBI1StQsjKQ7UmIBGEIZ4JoS4kZXTUlUhdi540xs2tbMokovVZturyBysbSEwoKDo8LXzIChIS+GRRZVUV155dn7m5XJzclM0tzbwN8dBRWVmVl5tbXVOdn5fP9ZmTk2NXYFoa7/8NjY0bWloqKiq4enmdzc/P5xJlhTQ2NqCjS5eLliRxi4hXYTR5SSUyI9JWIg3UaMlOaxIeSrnhuuv4oowRkDJD48WORexKWG42GaqgBi+/sCAqlnRk4CKbHgWLRC7FFtw9Rc9xiMwbTLs2nIGyAoHwBCwdQETwcg4D4iB/bJIgUKQislXC4CiLwGkB5RBerjyW4dIHssHHUloIbyaKP8rABB51WvAginEjGEVEajnFn6grMQVFh1ZWnrJFcWUzFC6SFEQJgOBEziEYSAmAJz+aIAWUQxMR3UNIqhDwqCmEwFgfzwDR7IOAu9CmlUGHQUlkC8mPWpN5fBi+JCcgqblwMiVXFY5CUIbcT7SWIPD4+c9yoxUuDyaNhy9Mk6OMNVJECgGF6CKNEUbPnlCQKgEY+YHogYQMYYTDhFpB0hEOIYKkD8FIBKPE0AdRYpDMt4hOixMQGEAY8YgglJFihUiECJIfr4z5NNz1pQOoBBAZuQG48Qzf50WGmNCGEOC0gIoCz+A92Yhkgkgh5ERd7I33Ln6CKwgckodkKwgpoMpIXv5hk42FpY8UTfyYcjw09MFB8CMrrVI00VGhMUEEaRiIFAWCx1C8C6Pzh1HKW8iNlq7XyRBas4lFOMQPgdSl1TBRg7fYLEu4WGq2TlYX92UGnrADNnYl4EboR0ERwoinVRTUFB1GXUwQwYioDR4Ak01oMQlR6HogGzIMLSJA4UKIjqJ0IEs4NkGZlq5MEKkrkcIJp6UbrMjBvMcJAEqBC3XdunVFxcVV1VVZmfZyKTPwrMxM3lOLCovguVOrqqpw29TYiBSHDY0NBfkFLc3NhYWFXJxcmTW1NRnpGfWJeqSA3K9cpfqg2JKIy8XKoSeiS0kt43gsBt5w/XV0IFDyZqLImbLQAsZjd9H/TAY8oSg4fwBdPxqz2cSTQReSrVnBORGeVla08OhzgSIJsRCoq4qjaaCTFCQyQz0WIPVPCyE5JAp8nG0rIZUHRJLiJ1mEFzu73Y9EMLgnH5Q1SInC8F3BCAZSYjASYYETiZWYRBoLFEnjPMGVGKIwEGpB68GNwIMIUCbo/58iyONYIER8EWiO4pwjUVJi7iYaiBB0lJgJWisDWfSgE8iVAU2NLi1WMpEfyKNYCFp0LC0nRCojDFIIUFbwcfFNXyJIIta6B09y5dEVCyZZX10xSiNaS9EZYYgPwYjoSgDchx9mZLPiqzLwUkZBcSENHyKKEpBIIAQoQhT80A0iuoBYybmIwogJ0dFHQfrw8iNDV7TckEkTNdqghsj04sTw7kxkRevCyE9UACeUJVJlGKN7jQgnkUO3gaxPhd0SK0R2bnkIJGH4bm1JJkeHAMnItn2cgfvztAkRR0Et6LsJuDX8T7GE0KKgiglRAvBCIEUX7rm5PmujbbRm0IlFYX/xx2wlBVeu3kTjihkbh3hayEbh0Q10nuTgbUuw+KO1p5Sj40W5oWoh4iiom4e4woCykb4MHeermcAHEbyLsIjGrpYojkeElK5wkpOf4E0JuChKQFL4JIoAvkC40o2FptJQCEgicJ4DamqquQIT9YmMjEwuQm5HLlGeNzBEMys7u76hISM9vaqqOjMzA0N5I43srGzeWXkZRY25080KTpKaSsIBYguDiaLLrVXY62DDcIe0NjSGzxK66YYb6CNGDwLlBVUeaWUpL1E5EMSTQZcmuUxQUIYPIlpMgpV4CBEtCDBWSCGPYCaSSkRXiMYGoSlbouBIT6mOA1h01zI1s6JMnpgQi+22iCCL6gQSotMhPAwbNFj5frdvkFB7uoAW3UmGIIoiKa14RGgiMkQFiaNL05LW4xiVJ2K8HCGsEAmBpA8eYkGemFUGzRAUBelDMIoSROjLhC4truRNyhA8hAnKgCgD0sqPrMRIKiQ8uymWXEFY4Z8W3vzGlwoMOMrBFRR7iypDCwEKh5cHRGIkwpuUg45cgcMoiqQiRYeRyA80GwI4FPyI4BUFBVN2kRKQyE1b6y8TuRLu5WUU9qgL4iZGEslQ/tXSVYj/dRVCayEku0KEGq0YCFxWRJEaIkyCKEQXInLn5j0SxSAB+IpICUDJrkQydItoREoMQpMurXKG97K0mkgED2ElQ/kJJu4pqfjxR7hBWS1kibm+e2o9FlRNaYrUdTjSgYJDhRaB0yISg8hM3JUQ2s2tooE4H4WAhKApBgRDnMHDiILPQML5QmZ2sHkIbNFk60nZHCKLB4IoTD3kwaPljVT1Fw6jVqTcQNzOSDiMRDBBSlciCCljD8qEYIWhCYEERprKDQT3fFUQED0ZB30IHgTG/ZnD+voEb5MtGzbwnkpGvFZmZNjdiTQ1JS09PY1304zMzMaGBt478RkHspMcNV5n6UqfO8KtrJ4krx9KMn06SftROWiwXN4p9q19E9E6YpRy4w3Xu4bhsrGw7hpcAzaZE7hysjK1Po6Zgr6gg5U7bN1stG5thBVehUhffoKH2GcUxVNCFC3QoCOCDyCtfEYy7RNNiY0FP1FFAPQwom4cxXj58Vj+CdtGe+iDwCWC0GUIjNFdMcYIlw7KEsHgJ9wcrmzzh1u6eghAHwRdMeACVX80cSWfUTE9E8Agkk9aSFEklQjCEFwkkXAIUQgKHkQqDt0QghZN8fKjQK5u0hBFOwFRlLAnL5IVDP5daiKCSAWh/EuKMglIXxSiSKTo8i+GNtlKCUD00FJWtGhqUiTaTGqfXBkpikutAhCIyoImY5QrQkgaCFwVUAiSwhBCBE4rXrnBo++AMQGHCX7EW07xYBVdIFHkkJYuoCpDl6WHBaAXw/zHuIWg1UBo5Tkwpt0m2uAaIIZaBAhQ8xVm0eUkycr2MgSDSLYoqFV0SPMbQAgGnBZcdZMfdOARiaGFlwgGRKC+YA5OKz8SmYlNYuseB7HMfCGBRDpxCDHmwpWDE/xJRKuE4S2uk6vYGvLULJCWiqJAIMyKliM8rfBgCC/QI7SGsI6L6AaGWROP/8iDuyI0hnBbiCCsEIFDUhaJF64uJGWJhCAN+RCFFh4CD2OElACIvNEKxxaCAQnEECWFkILEDMMngWjZAErfFbfMjRiseCvWpo1NvKg2N1v927RJT03j7G5oqMeP5RKV3T99dFI1aLUaYaIyxNXgDqZl7dCigbnyCcWHMGR1wVhm5Obpocb4U66/7lo6kC+FqLgqp5YIJBcm8lEpAISO5egilCG3i8hDt5aD1p2TN3FhPZAZWplc10C+SJlAEDyKWqaQEHSUG6FlS8uApQMPwUgKoYyhEJmL4JWzRAT3cJpOm1qZq/Ro4UQIChCgTZUqE9dUCjgPOFZEgRdJKl4iGk8nAkU6PaUcidwVX2klIkSIooGgSQsiE1o0NXxJAWWCEaMEV9pO5IyK6QDKJB5m6zwGEeTxrcgewXITjn6wkj6tuh7ICERjB0TZkzUy+3jK6MqPcEwwlDe6ksqVkKDDlCGVMq4A5QGSCQQeftJYUx90IAxxFqJLX7iLNhsjIhTgcSI/EAgetA8hlBEBhpxjV1EC+OMrmohwSAvvnqKsQETu2Rwigo/9WG3VBpEN0VzZ1EDmxQknCuHujZBaPEfwhhREuCXMwF3k8VuLLwUmRL6DSDi8cpMTuubKcTQ9tdZFqxaSSK4UQiIheDOlWASDskB5BkwWMfZkkUgi7AQiFdEV4ZBwQYRWCKHBOhi1SkwtpDFKRAwYRUxmaFkYGBjP/05BhBUtfvC5hUhR4JNdqcJ0lDNEF95G6KJ4JiMPYjQiBPIjkBYFRJFBTBL9rxWtyLUgs1JXfuDlihYCREhe+kFfKNiaF795dPRJqmK6lfmxSfOnf3AIL9ymjY0NaalpTU2N6WnpjU2NjLCpuQmd9Ix0HObm5m5oacnJycEtavrY0i7gjRvT/FrhrCAcLSHMp6ae5coXvxYBYZThFsOHAYGBTCcei31vVXoieE0GvuDlTnwQgUiT1p1EFaQFRDlIzWZzK3KjlaYYLdMQAk0VTgq0GCKlBYeScTGQokMgSgBSUECsYDBAIFdSli0MCOUzndiVRCBy5aJwEtEzD3IlHhGGmAR9OYEBh5QVXUBpilADlBR1+XE+Epk7N5RICG0gNJUYfFAWTouJMpEIgg8JYIiOBoK6/MsVLcoKFpQFQnTREQGGKCojBA+yhcid2UDowgsHcZcWJ4QQTmJi5AcSSAu5iZFEaMZljAgrOYQkCspSA6cFREgLr9wgROgoAQiTkLYQeYPAkYqHhMuzBXYCCQnQlQesaCVCiLodta4MBRFWITpSumoRSS2MMRmUskJAFsFPBxDXtRzQ12ki3mIkDV/R1VUIEChZBOOjjyoAqFb+aUUKhAgyd86AwypnWrrKLdKJZ5OuBUgaIyJ34BcJMh9j8CMpmjASgUtEG0ROFkshhNOCigeHxJAaCeBNnoIaLaCKRtelUVlosUUKL5I3ITJUYPhAyTmgLwZNZWzaThKJlIBAosNEgs0WWDRGSEiyNASFEYIrIYEkghBB4qEQHZ5WhDI6iCDxwcRj4SRyjnJoXRR1gwm8btmgBklE29jYWFdby8XJNZmbm9fU1JCekUE+VILF0eR/PYZudnZ2VVVVpv/1UwbmY2mbmpKK54yMDFxRN5tEL7VHsG//KTQiH4d9YOOYkXRgsHJv9td1eMcWCKXcfNONoYNG0CNpPNKCJytIigiC0UGAmnAYEV1cQVjRVYuCCCtadxmZGOeEoY1hsxcOmwmJIBhwoiNyZZOA8AUkMDhRFOUpVxA85Ia2ScJuhwAxEYM+Itmi6WFbNwk4RJcBuj9zSAuoBHw5WQUUVyLTi7yZK3hJg0h4cAXByxwKIqxkgn+B6KgFlz4S/MGLFEi5sQQVXYhAkRzCyA8ixqOgkBhLy4dJV8OHx8ocOWEIDiklkRxC4Mo50nZy99EWVRTNi3gRUhAYJRBcmVOf7shXnJiioIkJCkEkXH4EIrUASRX2CK1TDyiSH61MRJD5jv9OjuXhBG77gsrYcWajI5Rn0VoZj2wkkWJB8qMQ7hUiAZsUOLIKIvlBOYjAFYLouKKLCPLRRAsDTUhOpC8dCBMxckULjzKtEpNPSeEJJHN4GOF0wUEwoE9XIhgorD0h6EMKEbYerdKDwRMihZYfiQCJYh5iE0mFQ1hsatP6GA0pECIlYIGd4JHSqmhBBBg8hwSkDzE88pIUIkowQZMo8EJkAgMcQgiXSIShKgCoFgQUkdnGmagrfTEhMcyEh+gQiFoRykpAQeRBClY1/9jf9JIIHUwQub9WVyKNFx1IKdFCaMLLBAZNWpwwRnhABQoizysaiFo5h5dD202b15nWU97A5crLqH0PNSOT1lZIij0j6sqktfvVf3DJ/larF4d9SdR0/+UPaWm86Tbh0Dykp1N0feOAfDDnbZiQWClholsyPkBA8YiwoNUoUEu59eabCaM+GvAyRgleIuxJwodqSBBRI/mVPq1wPMghfMABA6lrLuE8P5SDuRxC6IAre0lBgkNAX6bRZwKIZBIIBdRCtnQF2nBMGRNg+19RXMuqJofyFo8xWjogcigRDLZShtADB/QRRYmZWdK6MV9JuxdCGQKHV0pyCCcckn6IDgWHPjPA0X6gT5v08WYryRNy9OkixArIB2KG6IvkB1GIIhCY1PiiY5b/ESlbJYAyLbhEwmHAQcyB60gE0WWMkgJKAVy8u7GMNQxcKQqgTCDhtMFKRZMfRLR0QyUhiYx82LiCAEWxxIbvVpatQqhFRybyRQBFQQTJyhxZ2hGMe/yAmUlcGcmIwGS5utkC/m8UMCkgkhOFQCpXqpB0wvAlUm50Ra5pygLR1Ky4ufTBjVEUQiBVAuFKk0imbuJFxoy+k9waGo3R/1al80gsA+fRtIuWyjC0OEk3Mt53t0RE96IlzT4MLZqh+KqJyCMofjQQFKRDFxOILprBylO2OiBSVyK3M1CuaIkrP+7eQkNKCRCZ5RyX3YNYqu7JeL7ISjhk9jEBKhMlACJltQpKq8NHIWgNhHOHSEO2GiYMraTg4iFwEBgQaAtRGD5tsghCFFzRQoBSIPegCQNpgC6KVr66EoXcAg5CG0Tu3gheCjqTGVpNTU3Lhg0F+fm1tbW8mFZUVER/dTU9nVcikqSLTn5+fmVFRWFhISKuUoXOSOe6bUQTEFtaLmBwAjU12y3LbQ1YWFBAJvatVo8OYa7KkAAtm4IuPFnRmogD/MYbrseFxiBVCGMhxICBBDI0OQUhNXhqgI6k6COC4IXQIpVn2rAU4tZqB48UBgV4iYTQ0pU5TPCm/SYRiPRpARVCJH1EkPwrNwpBi8i1bKdB6KDAk4tw/ARD/0pu9g1vOJQB5Vke4NVFpJQEqghSA5crQCUmtWAFOR6NMY5rWcWi1oRBpIaCnMFgAgGiY1DsXxSLLAEkNCBBBMlKJnLiIthoYQihMgY5CMkKApEIEGVaQFkBKoRE8oOUFpJUfpAGE1pwmxo4n018O2DDDzoW21xF84iJPECxq2jskHn3etHSxTMiSPlICo8fN4zII5gUzTBGESAilBEpOjyq6EiEDjxC2pBSIECMgkhSS8gXGA4xB9F9BmMj9OF7cBNhIhGJYYVIQUVyiAkiGBEWkVhTHy8n9wMW6UPgkOcVjUXRGSBWlJ7DCxzElJPmF3J/USCktNaPcRB0LIaJNhu7axkjE8oXftCXlx1GjpiIkUMnuho+hqpVlEYb3vNap8yQOAEhVs34PQyRrIQgDclgqS4iuthCckULSSR9aiIRJiJEtF4qS0xWIHKiVhSJyE1RsEryA5nUW/PlIiEKETxsIVJiQQFGZCHiqaerFgQ1WlkJlKtAgCAC1RIlaIqRZ9p4+LazNPwgJYS7aaWQKgoQiLq0YSDgIEQix/S0dPDsnOzq6uri4mLuVy5Rk7Zpm52dVe+/58F+xVJeHq+kvK1yDXN9cpTjCj+JuoRE3Kx1dYn09DRealPbpfL2ySVdWFgkEe+seFQ+SokWBAYFBqULm0zA7Tu4+pElKaHOoOEJqVrIHrIvPhiUlRCjCgvIukkikGBIF4JBAVJxpYMyhAgeMDCQRKiFVQiBgwiHwJFCiIRIAUIEuSdcGY6Oxox+Em4iCBNwTBQlRJcfGEAFEu5G0QeVQQFKtnJX6BPWFpw8Q/8bSHwyjgl4AGnhIaT4R6oodGkhJeAmxgh0Cw3TDBUo4BB+aEEQ0WqAIHQRSZlWDDiMlz8aY4r/NkdzZJJoaoyLz3rIUwVQbqYnHF5jFCKHEF3AJBEDj0ZkceJvbyMSOU4OVgBMJFJ0tEHcz2arAkIUQphTt9pCBCMwtCD+a1JaKxyb07W0g5X9rhv/2ENSb+2LEkOBLlFA6CIEUfEhnEjk4zJvyfOCoVxp7UHBvyiIlIz7N9qiK03UxPOVhL1nw4cApayEIRBw/FgnBiGzwQr/8bzQDQyEB6ysIu4QHFfyQ9ejGwUpUYRAGrt/YmfKWJl+/N5sIB3/yA4CifTdFcmaKvJ4XpIqGSUQrKQgkUC6UBRFVU4qY3CFMm2omOm7iXAYTCD0EUmHliiIILeIJgVChCvMBGKDjqzohsrAg4hRC6HmwojUBTeHuIp/aDxZZHg8EBHKyhYePDm3MEbpbyGSlZwLlBptMoGEPF1rMz+o8wyESGBybliFBCBwilPfUJ9IJLgm161d1759e0CuwGa/AvW2SpeLNjMzs7Kqyt5ca2vT0lp/Pxc5o4CTrOxs7tecnGwuYIK2+C9hxqqhobGwsIDX1jT/W62yUko4kSZvYiirYlqWJrr+2mvh1EcXmQSExF6OICwhOnIK4UgiNBHFk8HatTWHB3QkgpembOmKQWoZxLULCrSyMjA+IhVCvDxEObsIgjFXfHHGv7Ym4PWINgOESDiEBJwWnoRIQomhJjx2ZXIYiUJ0hWB74yaYSAd95gcdELqQGDlRAiAygXAlqYYDH7yByHwLq2Q/3rX6O2MDMWn8e6xkjlt5JpbCmXZ8TKAvBTlESDrgCgGDqax8+HyVyEqDPobmCoE7QRQMvThEMRv5xw8MXQ1EIK3nFQ4vmtYxqnzosV5dEj3Ayict5LBFabWKQ0CoQSEE5Mqm734MkUiuPOHNoog0+yASKXPIC6noHBAmcjAKAdFFWSYQIhG4lIVLmSi04BoIUhExIESAiEDgcYKKvNEFxFC4WkiatGFELrU/rtXqkH6IgiYEKDJHGPgWU2LooCkXtODBFYy6kpp9XH/GA2iP5kA+OhQgi4XDJH2SxZsI7yGWiSiyl9H1DZYJTsL3QWKRmYDovRaGm8bQeIFZbFNonX1auRISQFohHkXlspREGgs40giKXdEqAXqAIAKDVFZ0AihcTPCDE7WmvAW5JjhkY4xOPPttFRIRAjIoHgXkEiN5VqBkHAKUiUjR+YoP/miHAcpKfuBh3M4MxctQiIJITbywWBQlAKPhYCUcamxsKisr5bK0V9KCgsqKCnsZ9Z9C2tDSzI3I2JtbWvJyc2vr6goLClDL9vdOAuKKLFAAzMnN5U2XO5Xrkx1nb5+pKURramzkRZaL1r5x66+k2MT1tMSI1QpSn/jXLZGq/ToI0DBaSMOAACENi+VjmcQ1giiSK+PFFpZEeALR4gBUC4438+Nq0hQuRrzmGyld6SsxBQq4QBhABQoiw92hhXAPIYFkE+mrDd7gTeT6ViYn2dKGKNRdJvKMThD5iRpFF2gefN3LIaIQXUHhQwIaCx7p2B8ncEjjFA8ob2D4USBIOBaAzC4tUW3WNHy3RA0RrfyIlEwkgk8SWTxPMgxHOCYCQSQC0UAgDUQiSyNpyhBB4oNIPDh+EAU/kHRwTzSYCI1/NMBFEQUreEQCZS5DWkJIRBeRpPCYur9oIObFyU1NTVKQEIUuNUAMI4eIIPwpigwhdPQIAm+Dj28aidzERkHx3We03iQSj4kS8whRJRklWojAISUQ9BUCKzEywT8iJRykLsLKipacm0ykJhNFhyyK54wCLQRioKdtC9U9gGMIIgLRQNCMIMYYW4EjxTlda+O0aZWYcIiMUZaJEjM/UVnQsrhqIUvLCR2UIfEo0MLRhVdZgFzXELWyUnQhAiHxIs/L3KJDUClgSJ+04KWmfEJW4FJGZJl5rcDjsURW4DKBBxSJBw8egg7asoIJA6RFAUxdIfIAL5Gpmu/oq9Sg5mYOE5t9eJe3RvcgNnzhEKAYFQ2GVtFBkqOLwTM9HoAsAZsQM5EURlbBJ7jSEFl0K3679LR0Lj9776yvT01LQyc9I4NHfQwy/IeSuE25OFFobGrKtG+gRlE2btpov6qwvp6buL6hIfyq/Y0bNra0NOdk51oN7TdO2G/hh4Fwrnw8gSgxeAQ+hGi89i/Y+MTRbV2mCNSCQHSkYY6j+WAtRt/MEKLSw6OpWri+MJlEqworWhmiIxGMh4ocipRT0JGIhmhohuUO3sq4JlKQAIroIsLKeUOQQtL04FEskpZ+mFRliLJEaCbPtxhtoSCSc2IEheBQMZSERLQi6fN/UIaIShcyaTwKWmIpCiK1kA3DyxgVyx1KBCHCEMbM4ukICeBauKL4urEk0acbiVw5jFHrTNOMCByH0letwD1gNMXgMEFfgDNGiMBjETJErVUSLj9SFkkEwYeiCRQvJpgQXbmpC2ElJohQdhDWCBEtfmhjkaWKW5A0/3f0JIIEptivFLZC0pIasKxc5LvC9he6YNEsBBFQPBDY1uJDEkmfLiIxppe8ZjxVjUUiT83iIQIHQQShCChDunpwFCIFNDERyY+eytUNDIQJFECRuiGEQCFWmriMECCEPnzwQzgYUlLOErmaKYfjRSLGh74Ql0YmgQRKQfnA0Fos92juPB8QkUBa8eYlKdUggsBVYUkJIxxeIqbNf4qtFReTXE8jVzYXbkjrWJQSEcRIARKPgh6a8cMYQWCCFYxEomAlqYomHtKyjKXRcAxysgTiY4EWQ3m2AW6+ZsRAKCASkgzC4lXREQoXhWESAzP/GpURBm1uvkQiAZOoS9gnsXYjprU0cyvxdrSpubmZy5KWUqCGL15G0/13E+oHaHBIy+tsWmoqCpkZmRtaNvCeigmuyI5iotlQX5+SmlqfsBB24zpZrj4Ob40AcUirJWd/b5UO2fpMoI2J2dBSCBf5h2/xDQmCFBATH6qOSBu2xgzBQ25ihvBhvrENUjHgBBISSGrBm+cWzR8WIDiUibKCUJAyOiKBwkOIGLfcSJ+HA4nkJ1iBeHCN0UK7JwZuwwdHUyIMIXjz4zqSyoRWrkBcaKWTL1pwFZmuEjABbuN/ZTDy4wJrPCI4hFuk/iZkBI82CsnFRNtFaIaUDFfCwRWMoa1BTMZc4opBmjQ+oaRMizd5kKFEgCC0kBKTsn7SVWrSkQj/FsIvYDkLCwYwrBlIJuAQDiHxugMUBWWBEEi4HoIIkBbeTWwle1nMYQgRvJEYDISJQPPrRGJ08UMrEcrgWEHSAWcsiAQSBefBRGMB1/ABJQWEkVQi8pU+OtKUSKPxKFECeItFJpMVJh7fAoFDgDIJInh1ZUgjfXg5kRWtg3YsKBNXjsYFA5m32D9dWkVxXRsjJJDW9ONsaSWilUkwDDmgRZwgRR1RiEILrrSTXYGEBAIDwUMokLpCiAxh7SWNEXJ/rSMKORvqjHg3jaS4grFatapZ47ARmkhhXBgN0BLAyqbSLfwLoDqYwId/aZiu4Un1xKFGEhRCQdxVVHyJtIxjkcmCyDes+aQbWtQgpJSZKOpqCgBRoIUPDoVAQgIuRCIP69E9hCPRPMJrIZmGE7xORZQhkIaGhtq6WuTMpD0WtWmTnZ3lE2vXGe0G/9XEJvCg8e9OskLhChjndGk5LlDk1ZZrFZ3KyirMQJCSjU4z+bSUPH8YORcoBBGIXavqa23BEFKjoisEgkFbo5LIjJ1gZIUogFJQK5NkhyjQyhApBB6D5gplGcqJrOhKBNGFJEIHUgKIvECbiWQCCXSp19pEZgKi6JBl43HhEcFoOHQVAoaucFnBh+gewQhcIsDgcHNRNFJ4hZAO/4PDQ9LHQJ4tM6+VpLLCRDhh4DV8JUb2tMoNznXtf2wN2bzCMFImFn4llUgm0RiJGw8hpB0WhtafKFjRms84W3gIXrFAXN2IUgGaayeBmNPinygyBAlSGLNJqmSyyCI5YaLcYHzUkR941IIo7FtAmcBAgIQIyoh8OF7k+AkAwjAQIjmkhUBUAZxAAjGRQ+nLCSQeMIgwUQJYBSlEN+AQIRCJR00iEPwgklS1EqEjPwohUF15kysQpFJw4WYrFhyf8CFbyO2svBCglCWFUYsIRqAQ/ISgMJLCo6m0pQYoKXxYeyAi4ZBMYAJOV0EBQ3QRIvQB4cElcjdGUobg1YqRFa0LW4sJYQIpgQiUTZJIOC2C4MfBKIrMaSFX08IzK3gIPxjKSiQcJIRQVyQeHKkQeDFuF2mKEQIRglZIiKKuophNlLmREEUJypLCq7tFXCh0aRmmQGiLCovhTi0vL0+zv2lqN192djYm9rkRMluKaXzlMQxzliVp+J3Km2cq1QREE58QKohQgPDJwiIcr7aIMtIzMjMz7eeS0PArOUQXyQRGqwu3WKFjHwJL29J3VBWENH8QIPaYaXhhXmlBJBIiRrylGZ/awmnlmTgYhm4QuRWxLApgCEQXmdJAC1AbmK6yFQ/zvzkH/xo5PHh8QBsIIxxNfGiMwRUMFOVgCpuJNHyJIEARFuAQPFL0ISmgqxD4JDvTJjE3R+QDioqsMYKDmGq8hdzCvHkEdImudsvhM+xW3ONBIDhBCo8m96z0gwh9eFpwWuvGDk2N6BbBEKUqQwhQPuF12EECIXKgRSQcJmQLWZT4GoARCENXOShWsJIIsvGRbdLwYVCTvroQDFJ3YIQ59WWQMFJIcti69uDJyN1HywlCRIsJs4G2eHnQ50ukknzWI5I3FABD0SSCpAaiKEFfJgGXFSBSeFHAaRHpBHGJFcStIxPpEF0RBSoEJrTgztgxJBEIlCSKXEkE4nLzBiWbSIS+TGiFQ1YZoieJIHA8qGjw4CLhDAgcBk3lBgMCwYCjBqMEXD+qAF1wSD5pJZK+SN4Ak6MDwkDgSFGXVTIFP2LkH1KXVggKMBAoPFEkIlcJpAOo3BwDJG5r3SSlKxJCCy8mtjKSssBkfbrgEgG6RRQ9WIG4xWZSiQQSDQY8maSZTNKRiRAIPwwfJnhIdqWVCRJIOAwiWlw5HHlOJBJcacwUm447letRv1IfhCQ3buIVM42KsmBQs39ptaUF+5YNG9C34seUlmb/Djk+9blxWmpqfUNDc0tzakpabq79ykMcYuXflI2IaqietFC67vKksaTccrNdq8g0KvFiIBh50cAgQP+bFSaRlfSJHUwgQMXGxNeoJQEPAmMCn0JIiPzAuKltUUj6WogEJqamO4hCdEDPLdrY8EQPCUgqkNaKvvnfI8REypa6P+AIx1BRZCjN4E14sh+JzIWNL6pnMihlRadgGg4CxmhMTPDJiRGIxQEPAplN0g6BUHepGcLgXFK6wUQgvBRACGEK7jXoK8NAocLwNJj63x6xGjL6IFIg+QSRN0nt5y2ReQi6kHBICcCYCA2hcYXFb1F8McozDhFdXeB01UokTcg9RfWHpIzM2lg/8LRRZTxnEjCBdcFMotQkwmmEOskPLZTsStElUgKAiEAU3TzGGbqn1tygwIOzEsQHK8CgA4XQtIQIUZIJRPcT5qowjHCBkFxB+Fc3ZAWxYhHJBFwiqQFaZXDlhohAAoMVPCJ4IQj5o02BCB/KmWNOCLwIXIFwYiHirJyhjYoQRsQYJZUfWuGQRJCBnq3wEAI88oNrd4vUv5oIHhE8yvBqIUkxpDXvccVMFEvhTd/d0lVKEsnEHPlnmlKOzJ2QygSCEQLBmJGToktE18ySpBjKBF644gYTGFdEEzYqKRSbWIMToiSBRmIUnTIm2yKSNIBiaIXTypW6wokSEEgKwVB3Ibsow98juRGrq2vs5ZKL0Hci0pRU+5fdMjOzmpoas7KyEMkRZzw1839ctg3XLVdmor4eP3hHqnWbnpFOobmDscrN9R9f8jzxDEICGmM4mQGVoSWgX16oWsAgQBuC1wCCVCJa1RQGGTw64JZuvNylTBdbieSNeBbfDfkinBYRhgoHYaugtJBE2Ht0UwCBEAUTJQYSvldKF2nAZaXc4AMYYskn/r2qFsa70SKWsryByA8kXCcdInCJ5JZWDFKPEIkCSYQAnFZOaAUGabIrcpCyuvAYeV7REemIkcwRCMEEEmLiWCQnEkH496/mXB6QQl4WjdH8SCqKi0wIiy4pjLyZ2eZTLH1rSdL3IYQJ3qPYSZWBhMhKYJDCBJFCQOpKBKGJSCFghESCOAR45Mq9wQPSlU/Tj6JrqZgTRJBGgTtMXOS5udS8xZnYCJkaakXfSVEwDX4sm6SVDG+ZxfMCyUQgDKQouiEA6dJKGalcwSsxpAEU0bWs4mWMCHJrIwsTlzq0WxCg/NDa7nZGWakmcu7BberNxGStDuPcrNpEB4mpdSEpMRRA0DfLuG4w4C6Kio8Uy4ADaIxSVohwFALaERkvFaSAFsIJRn5opS8RGAlji8gVo1GTADpBOeBY+RijOgcrSCMCgSQK5soNXjmDSAQplmoSEGUrnWQRFAYCH0KIknNONoFCwmpFwBLJEBOp0ULSgYKhRKEbopuSjzEuaQQqB3VDCCHBDwwDrK6u1k/5VlVXZWRkJhL2N2ESdfVZWZmNTU3UlddNrt609PTampq8vLzaurrsrOiXFypV/FdVV+fm5DQ1N3OzUm2UAYnY3NzEgsKqpra2uKio0X+vIbbKgTYsIULA+3tz9A0jcku57tpr1EEVdxA8BriwUXkXEk7bKlI/CYfA8SNXmlp4JYqaWXkqFsDfX5HCGRJXLWiq3HISyMxstSGKrkzZgrsosoKCVG4hZQIikRDIHZgH6SOFp8QoBzA5kO1D96njTDgE4tGjUUiEogVlpHzx6BKhI31AdfEZEhMO4rpRAm4R7cMggpCiy1dJafEDBSsYiRSCrkjK6Gg4iLxLzogsRIy0jjFEx2UYPjoipPJp4T0QXVc2JojinO0gJDvrEQXcXSHCJHmMciU/iiIEQgouK3DxMpFIQYVD4EFECBAM1QJC8hOPMaJIEIvQR2pgnLOQKFY8RkggDK05xMJx1IIrEaBHMAKXPiCukAKqlQg+hAhS4VjZCF2aBJo/aSKSHwhlCBwKJiAhujxDMBC4rCxwLA0eJJImpMrAuDCKLjOFcNwGrlbLCZ4g5pX9FY9dOKQQQJZrPGWQHCoTuhqLheZ/RHGGySL/hU2towM1fQ8RRYn/Cj760gFk70eevWJiIlH8k64ggYHwpuqbo9YoHAVmCO/wZiFIGAFdSCIRIrwJFGnIIIoinsRgrBzxD8ohggGEh0FHmmrFqEhkijKI1GIRVsx+tGUkooXoSkcihXY7I/hAdC0hN4eBgo4YIWEU0hSDCD5El0IdF2mijkOkfUnJ+tL13Kk11TXFxcWJRALNtNRUKsISqq6pKSwooM3Py6usrEpPz2husV9MzXrDltdQ/HA319bWcona91bbtaOtr2+wj9lS2mGFQ9S4WRWaMer7snhgRtL9ugWkBUEBikaIARAydRFE44TxkUCkEkS0tljj6uORAEhZOubUCQYEKxmihn/Tdw8QIIYSQTpzYGQIQwu5M8MFmn9WpCP8r4kkOlEMEe4thImtxdYFx9aNNgMU56aEzY8vLYsOScGt/o+TCARyQ3tOhwB9gNGJD7kH31TRYRd9W4guLbDHt9xM5v+sbiBAkULIyoHIMyQROFFIAMZknpV4dJSzlPU8BU8LGEYkE+E0FEA5i4IfpRo80MoKEdFpASFAEbzGiIiuV8CKDOHWRg7p98Gygt0WkVoUxIvoKlWByspDRAngSREtcLT2bPoQQeAemq9yHk09RBcRxUeEWwJYG5MMcQivKG5uahbGTwGf/NYXNcVwoUkhQFOmAp4YBIg3cBjUFB1crfl3oitETmDkViSf4KH4UoDEK4qLhPkANydXj+bFtonrhPRkltyVlBZSCBt7lJv5UWgpSI8uYLIreYBxq+jqcl0jmcskSswXGFbmGqnnqfHzNTlVg/0PZLH8irK0bOtFUyyHzsTDjw83SVHz1haG/ICbN08YRjoQuEAzjOfLvMT6JA5iflCKrdwhjfnxBCxf8+BkTMxLKh5CzdKKeTQJEPJBk0DwFj4SmRSRFpgIkSdgRFe23lrj44sXeZyGW0WazhuJIYq6VuPo+jATnCAyzq3IzU2N0JAInlai0EWkdRiKgL6sNLEWwUXYMaclJSWJ+vriopKysjKGWVpayqtqfSJRUVlJDrzI2m1aVcWVWVFRkZ+f39BoP2HE+FlRmVmZeCgAbGgoKCgAycrKampqZkGgb7+1PyWNd2K7bu33+NvrrLLFM4MlUyLyxqyxc7+SFVLIPgTWzNGqFj4AK4RAeA1DUhAROCOm9Zm1eZIVAWzcTiDJIkU17c2fnmBEEqEDH6xo4a3c8f4hhtJPtoJxSbRF5QcGYku5OoRytNQgRG7iY3E/mAmkC8hTiTE22eCbhZAORFZmGGcrXEjMRP/iPHL+t28JeAfH6MgbXTTlSl1saZHSoiYRvEdorRgixUrOCoQ2GEoqRCaA0pRDMViRgXEeFzVJYVwSFT/cQK4YzSYMheHBLOgrkBhAH4gFYmnKD60YhKTlbozkFlLOkHApg4OE1ueFxCyEOfJyoex2JGlWckV0N7L5cjemZknHPlVh+YlNjBCBSypcGhbAnRACXjiMDdspiEzfiS5+hNBiHs47hUBBmiBKQP4koispZDZx8WWFK+EgwUpq7iralXRRkw4MIkgII4SJXLsaLWpBGQpWEmk4jMSFbhZXxnBnIOIiptXsg7CzJJIaIYLIXUW/WVciyEQ+WSCEVyg5RAqvgcBo1KgpN3i80aImRF3z5guMLrgHibYebikmUpggwpFSEo4hhBQewlC4eNSkQBhlRWuukLr/LdQURYhc0UoEMUZz5FJffNHiwQmGUWIgm4ss53jWFC4g0qENZAmZjsUP0aWjMbrIKIggHLoolkU+o1gQiOtbufAj//AycWUjNF1qIojwQYp/RFg5EBVBIvDGxqbqmmquxorKci6/2rravNz86J2rXVveL3Oys3lPLcgvKCsv406tT9RnZWa2a9uOd1luQY57YhEipV0Kr7AZ6Rm8mGJLNryQ5mRl083JzmloasjKtH9gzn7WyWaT4VuqpM3UaCXTxQ+MWvtJYHESoApD1wcZ7VuNCmkQ0Volot1uUsMJ6SJwrOQWZRG20BYhaCGJII8WzT0DgJG+dDZLoHW+I88RHq+2oKyTS7y8BWURXXAQRLLSwpI+rqQABSspWxRSjfP3ihsfhu+IyYW7CIkNB0e4Z5SAIGoxgcG/XEHou7nZChGPpjnyrYgyXc8rGouGjyqIbCAzi1cwDFa0MhGZuyQ/alEmAE4R4gQrcJgwxqCsnOHtFHBvgCIL7yKFliss4qSi4lssV5YV7gkSacS7V61HNn08+ECj4kOAkPRFmINjRwgoiCK/XnNIIpggDX4kxYlO2y2UaT2ykUQQjFJCQSLUGaIMQxlDdGLJCtyJbNEnerRoIxSNsPaSii+Cl8i1jGBCCESKCG2RAG0Uwk3AYZVS0BHI13jpGQmXSJMZXAFKCkJX+hCqFFEKkqIGbkzSAgORuXisECA2Zcsr+vugdKVPiwflDC+QBz3pJBOICB4TkYVwki2IKiw1KCQGrwrTNUFsgsjS2nLrtS4Pi+IrXCJaEEnNIYiDQhBB0jHjOFsQlCEhtCCQeFpEUttCBKiNKV4KdEVY0WKhbjKhTCs/6jJMGJkrikuMQohA6sqKNoSQSJnQushcmY3rSwdyZrMEyJadyE3JCygXJDdiYWFRbU1tYWEhV2Z2dhbK3Jq5ubnNTU3co3WJBK+k3K85OTlWOqT+i3xR5l0TZa5PXkbF4y0tLb22tpbXKe7UTW022W+K8I95lZXysoz98UsZwsMwfA3BcgUKlQL18y4y83Vi84QUAV5oY5GVCSkOCIkIR6gDhkiyQgqjEJKCKIQQRO6n9WbCSkw8GWbi0bc0pFFiKEgZUSR1Q4iuhdgYvYolEyIb4eZrEVBSrMzQH5eIr+iRc48lK0IjtShxdCiWmkM8UHEHbPcitdZ/VF3+aXFB+BACstjRj0eaExRCdAeNAXFR6wfIQqQZeA0QCiOV1EO0Tj1+YFAAgZQYQ3WRjRFn4O7JCCn6WhUoy7lsIUQ2qFgESQoOqTIg1AYRfGpq9M8HoSPcayORzS8ieSAyuKJbWv75uaUaR4eBMEQKY178JBIpCiI0wTU1EkHw4PKGVF2RZgaRpBD6nlh0CbmWkVwRCB7/EEkFPDAYKURU4GiMJvcxRp/ugitnpaLQChesQkpSkEgJWLpxbtIBh2DwL0JkAeLcEGECDhNCuBp4ZIWmRDxNo0xIlH2kRvCQGJRh5ZwonpWJsEIfBRCklq6GGScGYzikfeEO5VsjYllo+VkCLoWnRTnyFU8ogLlxqQj/RKeFR82jmAVd+ccOfcN95ctPaCGkJACj4SugMoHcrUVRF5Gii0HNoruyh9bUR84RyQ+gCaOhRApbiAgBIkMYZIjAISEKijIwfNCUN0h+hCuK5kV+kEoNwiqEkzTZj0wgScUghPEtHH3rEULTnHgsnCBFR35oQwgI6eYiJBYxLTUtKyuT4ykjPbM+kWAd1DfUcwtWVVXJKmG/0TCT5O1j3sbGrMwMUuf6ZKh4QIEo+jwyIzOjodH+Zk6z/S6IqNq8vDInaenp+qEkTJQGXVr4UBZ1YQKScvONNypLILWoyQWk8AoDYaCFKMTs4ynHFmUI0C0iQoR7nyTzKYQWNUxgQgVN23BcRfPktlEmLooqrjxpHY+Wo/zAoCl9y2zzhwAh0qeFwDFULBduueyE+zBtvIoOKLUkKx+jBuJnkHAYuZKyymWo+vGFZ4K4khoI8hAdUlfZup25DSYIEUFxN1qLCiKH6JsjX8HggPCAwSEkfVoRUlm5EGUOAnMVdBCRA4wHjyZRCK1btUaHZxEHBTlHCo/I9a2M8uOmRvID4hGMlHawogbwW4wRkpVE4DI07fggQEEMOv8rguRNLYSaC+0BCF5qEsEThZi4QWRJuY6c4FO8cOkHkXjH+ar1EFWSrhikMIhAkvHA+/4CMSldqUFhgBBdcOnD0yYPX+eaQKkFEURXo3A+GrsflDY7XvvW2Ze+uuCaGngIEGPyI0fhAChjBcH78C0uraLgEn8gOuilZtG1wNCMZx8RIdwkKgL6SVbmTSBtiIW2DUO3Y1JoGJx51qoVyuZTBCgGzchPfKpGGcfRSQwGkfQh03EpIhiFEGJBYwWRQJhQK0jeAk4U4+KUlAakBLBHoBBqgyEKIOqK3M4oWURrIWI1cJHpxRtTUkBa4SL8uFEUVEyggARGPG2yq1AEESLG2NjYyFumFFAhQ02X/cUYBr7BfpgI5UjuP2Eaf2BrHwDKp6LwAE+LTwOZLBa2efI96bbg0oRM4mOXB40dkhSCt2sVTnqCtEblCAqThBQ4WQThWX4B/0cULzh3SxC5outWdp5CUkYUq9l8Q8IhDF0ShZAINUnpgiMllinFowAPaxo1iWA8enSa00oZXJeNoqsCgGTltmYiESQ1T3iz4kLgJsLGhy8r1BUCki24EnD1iDRpCm2GvtsNx4oQbiWRXKmYQmAklcg9Wbbgig4FE4mCskQyUVe5gSlBFYFx2Bb1WHTjylgC6Cg63Vi5tYzmwimIwCUKTkIIQCiMEWVaujCoYaXokLp+zdsag5ca8xikuPLhI9lyWbrIXNFukTMKAYRxtyalVaygD48u+YK7Atm21lAh5AFQCwxQyxLCj6wCUUVGhBq8QoQcaOVToKR0JYKhYVqEC0HkeESIiCgcCh4kggfU6SmSfvAmQ4tNEF/5siVZ4pCEwa4sklSI/NPC2xjMFSBY66pAFDasQBESpG5kDoM+MVFlZgAhEHAxtKoVroJIOIiIrhCJIPQ1+/BaRcLdAw4tgQBCaCJKJkApyI+qBxLKSIsTFVmatBB5wWJlhnAIYnLHljZWUoZ3E6uwFJSJggUkMPIGr25YYGrlCkLU1NQEQ7Zm5SQRBALJv6yEwNAlbYEujONudgYa4p6MEaJWCC1OaINI3sSjoMECCoEaGhqam+yfo9EvauA+ZK+np2fgThXWjrPf+uu/MZh1gxPeNVlBXJyINC+ApMAsEUXzrt8p4fnbJoXIjS6k6LSBCeOCLA0n+96q+rQewPQgELzQQjbb8RsqTmCIBI+ydgKMS2mM6EKYSIQm6Zojj0pLEKSIUHbYTIIfWshx1dFqGlISwaMD7lFMpJTgec3Py8vNzs7KyoR4v+ddvp3/OwxRCWjcoc0TVvKGH0mlBigRXQ+BNMotxIpF0c2BNCIX4UQi+o5F+xAeHJIrulKWNKgRQlHQtBhxFEjeIBN5AiAiQMzVakSRICkBCAYr/AuHAJlKEbxWJFI0bfk2+4+kp9i/7kuKuu9RUHQQHIGgDwiF6HD26Of6dCEYTEwUj1E5mJ+k9cD/8gMufTRppQCclZmVkw1lMc85OTmZWZnokw52KAQrQKT24wnuXyQeNUWHN00s+eImiCBEdFGGkRpYqBkixqip88VijyxYI8YkGn60dc2EwmJFMiqyeYwGG1VG/mklgoHkCkaaqgzKKIQosbKJ9UU4ZGnpGTymMHasSIbqURzOnYwMvmbApcP5b42Rf1rIXDuCN5azeMhiWMKa/6hiyq0l/v20whXa9J3omqskHDV4CCaIlIBA85VUMR6pbDW2rhkDpUl5LUY8fEklwlsIJ4fyDwO4RSCQUHy1MqSF5AcSokCowcvKQxkFD7ili4L8i1wh8u+NEV0o2ZYWq9BVZeDDABGDQ+ASiRQLnNbS9e+aucQIHEhS1oOJY9sgCnExg4GkJlBtiIIICnigZOX/kyGUGJAtSHiQKASHUkNjg38G0cY/Cs5g69tOp/4bNzAWuhQHES3lMt5zZoWTqyfcusF9sduuYS/gGTX8gnCbAKrIqMErD0RiaKUQeJZf27J1a4ML7XaOVIU3L7T+w6sgeqfGLDhFARNE8Lrn5ZRWTlCTwxAC8i3DOBlMa6IoK7ryg8AlRZPU0EEEgUgBE5eSCdeAHQQ45qBduGjRtOkzFi5cWF5uP1HdbeedDjzwgB7du9fW1tbX18sJ5hiG3OCJDiNEKSkBRRcvZcVFgTEli8IA6UIhhMKpGigHTVqkzreGkHLsH+KMiD7KxxAFeFwhQFPFFw8hUvHlJzmErIQgog3VllVubu699z/w7vD30brs0kvvuO3mtWvXt29f/Pqbb99z3/3o9+vb56Xnn7PfQO15ya0SgE9NSyOGLeg4KEwkSqqMUqUb0qYNUroQ+VgAx+FZe7Tw8iOfzPKCBQt/mTJl8eIlNTU1JSUlPXp0O2D//bffbrvq6mps8YMh+oxr3rz5nL/du3Wrra0ja655O5F9J+BKw6eFV/Tk3DRAaeINQoFUYcDhIaTkhjI4XenQlciNojsV5J+5c7t06VJSXKyfy5eaxqhagYhkpWTglQNqIAQKEQGhZGVEqClJWSFSFymIMmc7U8NEfQL38oMqeROBE6p9+5Jttt6aiayoqMBKex9D1GQuQmSGPpBkUiaI1EWTELRoBj8wELiKkzy/mLjI9oX4YIgTFGixkghDEETyI6n8qEqKDqOxR4ONi48VLV1AzOFpxSCSHxH6LDwQ3NbV1TGDqHHCoMmTY10ioZ95wRVPooWFhS+8+PLjTz5FjU4+6cRHH3qQlcmRjTKEjhg84JAWQ3WVlXASANeEbiFiFLT4kRRRkCKiVcKQ9BEJkR8oKEM8XyUSDXPnze228855eXk6JxVFI4KXoYLKSrlJBF9f33DZlVctX7ECveeffXrPPfZIJBIaKToooKagik6rBGhFkqrFRAxk6bqyEEzokmRlZSUrs6GxMTMjvay8vLCgEAV7N/UNYm+u/nM/HBHcso3+uyPYa+DkgiY6jf5vrKKflpba1NSMrcIRnUnkTqULyETgx7OICHN0sEWkIjBAWons2uALRF8jh8EFjK0q3wzglNZ04mFjTyph1hXSvMSEFBG5oo8yCApxVCsQyziYgDtiQQFF4PinBfT4JqWLCH2qAwMIcaeCkwQ5cTf07jvggosuuf+hR55/4cWHHxt20aWXH9Or7xVXXV1RXs6u0JTIUH5AFCLkANnYoyg+/LgytMTCxK0iP0gBIUwkpUUziMAlEiEC10AgQsDLeRApBCSEVjoUABOJhCvE/1JydDeMCB4rZg2GYaqLcmVV1apVK9asWc1idRFnfRueRdasXrV61cqysnLcyY+iw9jgnUAZHqAPyEYqHM9ACqoWIisXRQe0QBBlq64fqTZTgNKXNDMzk5RuuOnmY/v0vfzK/zzy2OPM8n0PPnT2uRcc3bPPbXfcxdHGHY9n9LlTn3/xpcOPPvaIo3u+/Opr2dmZXC84kTd0mu2fkYrOC1rIgnkgKoMyPKrKCalwEqOlix8IBieBVFKJYDABRIfELr7simN69enTb8Cff/3FQEAQoeDuowRkEkKwpeVKIvRVFvkEJ0MzTppfRIDJuzIo0NqIYm9sjaOP7dl3wKCBxw/uP+j4PgMGwfcdeDxtr34DTzjp1Pc//CgrKwtX2CqcElN0RYHcvflHpChSFghPq5FCSgCRECkHTaTg7DsvY+sCCzokoAoQFxx97M2vk3zKBB3lA8kKQp+S0rr/KE9zEj8EgKBGAmGMtBAiDJ9/4aVjeva+9Y47MadLcV557fVje/e9/a7/ckBjjBqEz7T09OqamtWrV65ZvZLne/yQBiJ5IwRduVUISWnxzApTdI0iiACRIZdIFZAUwmfIOdnQrWzKkv0oATNjXKlp69aVnjT0tGN69hl0wpCly5baO58fGvhR5sow+AEM0SXCIev5r7/+/nWmkV+oZiiS1RaEf1qZQ3gACZrwqowUaBF5bWwSIQ5zNjiXX15uLmdXfn4BvP2GQj8zSQ997kW7TbOza2prcnNy6hsa/PcoWaHwwCwzCM4TxsudylusQqCAB3vf9TozLtUTaahbELEMlDneAJUq12rrJkEPBg0IB+A44E8QGeTKUGTvhL4qHhDIectGIdA3L07KDALHMLhCBCjn5Kox4IkaIbXYPtkQOISme7P1zESec8FFDzz4ICU2cOMmHleYT3jK/eprrw468aTly1dQLLlVFAhvnq8lLM8ewXJTODyYQ08pSEUyBGQUkLqQXMHgwcdh8yQ/EtH+jyh6GYU8shG6jB3CRMoUDFw66LOwWElMLQh+LLYTPCQr9xOVFwKUMoxckQ3S9LT0dim8lJiOJgUpfLuUtJTUdHLAlS+HVpJP1NBXPnIbwpmTpEsoKEDx6H2Jx0ebEgNBaol58Vn6gL4HUtetW3/q6f9+/oUXeDQG5EGPfUKiiHgbeOLJJ4aecSYPp4DQihUrHh32uPnasOHRYU9gm5WZRQwLFM2vRSEEQTyl1s0Pj6aNAtf/M/uEhpBCgCqXeFePljFOEEEFBQVjx0/48ssvCguLFyyY/+RTz6Lko7cNqQTQ9y5WUSwcIpVbS9bnUflLRBeRu/EnAC8jBA6F6HLlIcyVrJCybFLT7TsluEJNfja0bODxf926dd9+990FF17IswuaikILKa5iWU7xloQAEcF4mq0V8+hRbiCYKBz/g6hiSjhYsSxkCMGAQDDiLQEXwbC8MGEybKHEa4wWNQvhw1cIifAQAsEAylARAw4BygonVGnSTz/deMutv/7+xxNPPPH6m28VtW//44+Trr3uxhkzf31s2GPvDH+/qNDeliCisO4Jxt5pax/l8GyEm2helABJS5MuLTwMZPZxSS03X0uQdFAXI2/gwZAuoOtE88tAJHI3VuEgVf19lBsLiwqGv//+T5N+LC4pmTlz+iuvvsGRAo4mhHmwguQQCqKYJ3pb+5aMfWMmO2Qiov60bmdEaEnVEg7CLgwWMjMn8WhCgaflSquprc3IzKioqMjLzaurqy0pKbG/xupbluOCmnMUMHGJRH374vacD1mZmdRFHsiBJBP19rmC/oJNY0MDY6AyzfYbIWzL44cotICEpiYal4pDBZlZnUsoKChqZOn1dhfKGAPiQXTAQSBEzCGtCZhynz8ZBhMlqlQgJWExjLxl17mhHAbyCBGCloXw6K4bKdNGS8D3gy1XX6fOcxi1UJS777l/5MgRxSUdeGw86MADH7jvvy+/8NwD991z8EEHcgSDz5k95/qbbraHyqSHAHj8qHVXHj0mQI2RQOhL6uM2AhcpKwh9DV8+BWJCi5q8wWtNKwS2tO7PPjiVSJryg2HQdKvoROMRbPGSJaefefbQ08/8zzXX8bSFqqwIpZRkaEl4AkhpcaKgAnEFg1tDfBwwaIocNF+KTivcE7MxIgOEMAQnOm3I2dw5wUuEZii+cFN2BtBsnCxGfDmRplXFf8btmuuunzp1SlFxex5Ce/fqOeyRh55/5qk7br919913Z5ZL2nf8+eefbr/zbgUmIpuKS8J+vD4rMz09g3FExXcFDd/DWREQQYCQheb/KAGbRERkqMRAJAJBZL7i2Vc9ZdVKbdrwTI0JudDm5uViLA8QDiknftyVVQYngDCY0ioKZMpxhZUeWUlk0eNfqyZQRVYULz4jbV2Nbm1lANl+u+3232+/vffaa++999pv3727du0KjquS9h0++PCDe+9/kMXWxAtcXLEoAXcihzASCaTH/+AiidDQLgYJ0kjkAyFpQ3zfpVklLQr6JvLbkbhaRR4hiu4u7RcwYYAUkK7LjbBSwrJChCta8FY1nWzE94ppFGohl9iqWLlyNcunsLAIq5UrV6GyZu06Xq0LCwpAli1bRnQfmRHXHyxRjFhg7VJoNQpcoSDvsdyI6KYJJR0g6FjODDNpIPIA4VAVAEEqq+AWQuRWJgKHcEqrrpwQPyfHFievH7R5eXlBBIMTK07Sc5ukEqmSdJH48EHsD0goBYRyMlk28TZBesttd5xy2hknnXr6X3/PYqUJh2AghaCLCWuSViK2dkZ6enV1TWFREfdixw6dyisqcnNym1ua0E1LT+Oo567mZbSoqLC0vIzrs66uzvx6JRhLc0sLr7DY8q7FBcy9nqirwzPPQdym6FAQIlZVV6MMrs1FwnTJiiWqF1mKwwXEXKBgo2WmQJ2JaoAvlOiCQyRgB2cSWRlciiaOIBgNVeRyqwV+mHNzIqIWHkJW5qr1GrClQ4sJDPHw4tvHBuOAbmZzYDH801e6csVMzPln7seffppfUFRZWXXxheePGfHlddf854zTht50/XVjRn595+23WNVyciZMGP/tdz/whocVXrRF3bFRcuZKjGhoqiCeuynIkBYRjyfKHFFoQcCR0rUxOEkKyT8tIH48igbXSlQLnFb6IG5qJBEMYFlZ2dcjRo4eM2rCN98AhAQYhHKGV3TTd5m8hQQgqWFqUXyKZOUz5hetCZ38SRkcKT1Gzxg18yZsjW7zogqgLEKAVKGVG04YiFzJkBYTJYaJEMvKb3Y2zM+/TOadr7C4PbN56003fv7Jh1dfdcU5Z515x623TBw78rJLLuK5NT0ja/jw93/97TfMO3bs8MSwR7t323mXHt1hSkqK2Sc4hPBvpY8foj1K1EISkVN8alnR0IQwJD2+AiJFOaQqHgNGAQGiKSLhvn1633zTTXm5OX169yF5PQUjwgrnCiEef+CYK6hwSMq0URTLzAYCSQ09K65nTBtnZTr2xUkiEGKbN3tgr7/15ht//vHbUV9/MW7UiAljR38zbsznn3zUo0d3HvALCovfeufdGTNncgBh2xo9aXnHgVpDQIBKLOBRbE9MFcaXlKFIJX6zhCcIeKt5vJ5BiI4fGIWATM2Hj0hWaNpUJVXYZoW043nBVrgINQ1DIhC8eVhbq3WJRL9+ffr06VtbW7PPvvtdcN65tdVV/fr2HjBgYKI+sdfe+154/rl+akdrmLMbJ+7Pc+MctaHbrNHV2JU2bUiDRLFCAGKmnrm+eM8INfzQYui61kpNfkgAEP9ESRbZ4Dl4PaKKjBSGWT7zjNPOO/e8nOys008/g33EVYROsMInjAJBim6pxPW3EPxvrWDrIRGsrkjKwUrt9z/8OHr0qLFjx6xfv558TM8puPpfwtDS2LSpuLi4PpFo36FDRWVFcVFRXaLO7jabhQ3cu9ys+fn5HAtFhUW09nTY1MQiIwEOKJKorKriRuRY4Gatq0ukp9tfzqFCDLC2rhZRfX09K58iWMQWW7oQUjxQFWIRAh4FeF0HdKP9llw4BgaFIXE6MgBJOQlRgBdhJZEtUif5SSY84g2r5Mnw3KJpA9TMQaiZl2g5mhoghpCLWlcJomBL+f76629OLvjttuty2y03M7z16+13cJSVl/Nqf8dtt548ZEhJcdErL710+GGHsmg8SEQ4odZQcBtCkKCiwzMKEsBQUkvXKRa1PmcAioFQRoojQKzctxFd3CoK2TI3dJWPXNEFh0iMlpAhOoQUHIZFk5WdywMmxeUFrrHRvl1H4lKDFNRqz/8eEQXXad3SHEW0jhgo8hwiTbzQKjH5JAEYpIzRlW1elLBGLUNMbPht25IZJBH65tcLwnIJJowdTUDpyAmBwBCxxGfM/BXlRF1in733vvbqq6qqqktLy3iW9G8Gt33koQeOOvKInbru+P7wt3t07059qMbA/v2/mzBuwphRPY8+mh1CMp6tkRezjcpLoOSgktISnz/eDRew1rCtTInk0zoRResZEYQfkscp4O233vLTD98Pf+etrbbqTBdDwsGQA2bwaMpVwJVbKCN4IFezZMy/lxF1+RGoIdBTPpa0kxjEzDbK8Cj4Lrc7CT+82ffr0/vN114pKSnBMFFXO2bsOHaZgqJDYnJIC2EIL5J/CDVlgmP06YbQEOlB2HKiafhyRAAGgDKrBZwWE6189ImPT8vTfcLIJ4S9PENWl/g0Qx9NvWpbhPhpElICSl5DM4p/1gTSENCk+Ojl5ea+/cZr40ePHPHF5zvsuAOnObvvnbdenzhuzMgvP9txhx147yGo8mHovm+MsznwHyixeiiNaMAWy9Vtvhik61jmiKKyWCK2MJSfFGQtKxDyZNZc0fdg/MyBCILBiUxQoNV+hzA0pxvth9R47pzy86QXn3tG3yYDTB4+fnALiIhqhuIHIpj/sbFgBeLKkX8IfXATu4JakgUnYmZWTnp6JsNR8oSmlTKuwMXQYiWHJMbbKsd7VlZWVWUll5+/ceYwg9QDETq0dbW19m3Xxobc3DzcsozBcc6giM4bZ2lpKa6A8M+tTBjk6GRlZhGLmxicKxOkXYotGJx4XjZcSDexefCUQEwTGwiOPmJ4aQihqxZCyvVBq8kIuEhWiBRVIN7FI2IkkDuxTQIuEQhk8eLjDBxNWonMj68eNgKgooObPeTSiooqEKzy8/KpcmNTs39CYH9zALyqququO24bP3b0ueecTZnQJwdwBcUhYFFREZskPy+vsLCQr1RfgYhLEExIjASkr+iIkono+OGGw7wgPx8/nErywywhhUENV0WFhZ07d27fvn1mRkZTo33Tu6CggEctGGIQglXLKzVgdrb97ZHi4qKS4mIVXwkQoqRjx8LCAtxC5IKCRyzOsG+VWRmJhT5ESgX5eVnuisQ6dOgAgxMNAYd4oEWTkgMGBCldm4e4AuhgiIiuTMiEB0b8M1KGT845/tOSVi3PAXu8MRxG0bFDB9QoPiZ5nFJQTg4eQNBBGQbPHtTIU4Ioms0+D6TosGdwxSxTJfQhJhq+ob7+mSefGD9m1MknnUho/KCM286dOnfq1AlH5AuuEHhGRDlJw/86VjZpsAbIHx28MQRIOaBP8Wkx8cmkMtHsI6XVmuHi94VUaDPr8y5zrNywhfXYdaeuSDHxcdmPOeCWuB15s27fHiQ9PYNVyAQxQCaOCgF6KDs98aOaWA7t7BeCE87VsMguZBriT/Bw6xQtAxlq+BAKrWSvFPaZZFh+BFq7bt2uu+zSu2dPewZNTVuwcJGdgC323ZYOHdrzWMBI8UmX5FnniqIWl7gCZ31SBxY5CdLNyLDfRU4I1Ky4/s1dqlHSvoQZ2qpzZ4rAwmAOUAYnEAxjoPjkjD5XLUFt1IUada5thJIS/HDSUx08o6m5R58WBV9l2WjjkPXPFlKqKJAPDmnbl5QQkSJmZmW641wNBDUljCFSZumwfx3KkLjwyYl1wkLYd++9t95qq+ycbPxb9HjtEcScEMjqb7/GnTkuZIOwDdnvxUXoaJEokKzglZh0SN2HmYch1SZbaZoJmps2IWXve3lNmpWZyUKyGXEdEiDJjLQ0dHAIURCKLGWIWDjcuGkj23b7HXegVFglk1JiunktseWVy1QW6gzBFv8Qfmi1po3xfZeWZttcK1Obi9IoHGowLA38kKv0mT7c847ARJCnO4tWfiAQxk6FJU1Ns73PyszLt9+GzxFH9NTUNCokTR7LGGljYwOXAW8V8BRcE8TzHLcn92h6RsY63pLT0uwj39Q0mwN/iFcU9JlTWs4KktQcwSDSSEFgxEOyijYYHSDx1EqTHfTEQIhUQYqi5Fh66rphdAyhSSrC2YpowgeHroNytM+hgLvIrTxv/OMHRgoBVwgfIbvCfp6zfftiEOZp/vz54ydOPO30MyrLShmF9AnGSsOOBxN0iIgr82aPJJmsy8lTpo6bMGHBgkVlZaVMf/fu3fr06nXIwQeyIuvrGzQWxcWK1uYm/vxQCNOA2rjxEyZ+8+2SpUuZThb33nvvNWjgwF38wzTU5IEEvvn2u3nz5zOAfx166P777zt79pzp02fgc/AJx5MbOuzAMeOgCYsWLUJthx22P+Lwwwb1H4CUuccDbw9r165buWolOQDW1dW98urrPNOzgA7717/22H13EsCPPVakpxNu9NixCxcuamhobF9SvOeeewzo32+3XXfl7Y2UKCNa+IF8lJYka5xRWYX934ljoICGxwsLNd9Xm74eMfLb775fsmRpY1Mjt+a+++5z4gkndO26I48ylN917bymMsuWL8e2b5/e22277Ztvvf3t99+vWbOW/UaVTj/1lJ26dq2prUVBa49BKTeIuMqqpLiE15C8grwZM2dOmTr1qKOPKltfyrMzUVDgjYTjHn2esZgLUmVS/p41e8rUaUz1jttv37t3z2ZTttuRrUj+ZDdy1JiJ3363bNkyVhH57733nscNHNi16w41NfaRhtckIq0lhgzmjzj2OZI9HW/c8NkXX3z33Q9Lli7jcOCG2H///Y4bNHDbLl14fPYJtQXM/ifWihUr6B522L96dNuZhMlw9eo173/4EWCnTh1PGnwCb+QfffLpnLn/kOr2223Xv1/fgQP625UWX6giDMn/l8mT8Tl33jwCcbVzEQ4a2P+gAw6gkpigT3QIfdmqmLhiNcLbQxSD4T+onZ3+tppdZLOWmmqPIxtb2qVmssCYF4bw/Q8/LliwkK1/8MEHHXTggfPmzZs6bXp9Q8MJxw1Cii3+ObpXr17LoGbO/HXpsmXE3XbbLizLAf36ctyzMNBBk5N63rz5P06axFgIhxogmdkrjz+10EU0aEB/dijRvdrZLRtaPv/iy+9++GH58hWMo3PnTgfst+/A/v236bJNdU0NS41TCVspswveeOvtST/9xErj8albt52p5+H/OhRNHSpkQtrQp59/4Tt3GZfBjjtsf+wxx7BQSabFf1acNEaNGbt4yRIqc8jBB+2+2274J2PqB7K+tHTU6DGsQ055suXiatQ1Y6Og8lb9tMzsxbPmjBozZtr0GUTnGuZ6Pn7QQK6QeJHYBFE/wmVlZnDKs63YNQsWLuQI4vjaY/fdWFR77bGHvtVn9eEwSU//4cdJLHICHXLwwYceesj8efOmjR5TW1fHjOjRk/uYcX386We///4Hxe/QsQPnw5DBx++800766U6V+sOPPykrL2dQ/fv27bxVZ/LRaqGl/kzl6DFjZ//zT3l5OZelP3Ide/BBB3KZsYxZUdEQfKnjjcVZXV378iuvTZk2rbKyirV92L8OGXrKKVycHDvo8LA1+5+5P//yM8+RxFUaI0aOWrJkCQPkiOjV81iteXBaeJhQKHhabsHaljquzDab2jJH9Yl6UkWTaeEEYDVx+vH6yxDsxI5/ppf0XBr99VZebHh74fExK8u+rRs/lZl/RVRoWreKdocSg7RuUZO+8DZl69aWrl1DG5hSDuzVq1avWL5+zeqy9etAYECQ8qdVtG5t+fp1MGtWruAPjNSkmSxau2olCF351x9ARCgHRDoYAsrhFiJwOQl+YEgG5rcZM4pL2ufmFWTn5LXv0OmhBx9csnBhQ11NoqYaHWLpTzCHX7lsacX6dYvmzzv77HOysvN4wbM/bOh2qW3bpWZl55555plLFy+qqazQEBRdftZ5nsQFwQ9X+NzZs/r3H5CaltGmbXgVaIfDkpIOjzz8cF111fo1UfUa6mqHDDlJGq+9+urwd9/p0LEjyvkFRYsXzMcVDs8959yUVB7t4/c2S6xdn959F86bS8S6qsqePXsBEy4vv5A/Obn5KLRLsbeBhx56aENTA2WpKi9jdCeddHJaepZnZStAWRUUFt9x+x0VZaWhtk31iSuvuLJtuzQUrrv2uoZE7YqlS1saGx4fNowDtm1KGn6aGxKrli9j+BSkvqb67z/+6HlsL15lPD0nr2Gnzls99+yztZUVKJMG+sxCr159pPLM00+fNvQ012VTZPgw23Tpst3Y0aNRIxMKlbwqVGQiIh0/bmx6RlZhUUl6ZvZ22+3w4vMvLF+ymNoiQo1YqDEcTQ1lBL/v3vs8bJu+ffuRP8lIVFVWyprpeWxPS6BdPGXKv9PWTz/1FLaqTJh9DZxWIWCqK8qnT5ly5BFHtfsfJ1tt3eWF556vqSjHg/xQkMMPP0IqFKEpUUfCLNGRX30t8F//OvzN118rKuadtV1KKgdrJk8X8BecfwE540Q50FaXl7ECL7zgosysXAuXNLOs//9c9R+2MJqr4n3KH9mKIS5/4Pc/4MD09MyUtIxXX365vrZ69coV4Mya/VmxvLk+cfzxJ1Afsjn7rHPYCIx3qM8d9NKLL370wQcdO3Yibk5uHiuT9UY4RvTOW2/tvHN3kmEfWVa8CfsPxO6yy26YEIj6EwL/L7/4Eq6CWvxHwzFiR//5+28VpevRr62qmPLzz4cddli7lC2X3DbbbMtWqq2qXLt6laaGlqk55JBDY5+idqyfG66/vrJ0PZpky3ZbtGD+4BMG+waJ1draCXDaaadTK6pEts0N9b169Zbw0YcfZn+tXWUiPFCTf2bPyiuwn2PCcub0aSxIytiYqL3nv/do3116yaXUhAMqGlpb++l6wnXvscuoESMaE3UKRM4sMMq4eMGCEwcPSU3P9GG2Tm5RUcl9997LRKDMekCZbXv2WWe7Qhs23aeffNypc2c0M7Ny5s2ZzTBZxh+8997WW28b+4Fg2nXs1Pn94cMxJzTlpWI77rSzxKO+/pqUGBohEBHrqiuvshMmmlAeFqzmWdk5rExyoIZUg+SZo9123yMtPZNZe+mFFw4++BC8sTUYCAsA/sADD579118MkPpsampkl5lCShqLVueY7SOf2SOPPJrZVA4koPGK99YuFxiSXzD3H0Y6d86s2X//OeuvPznxlixcMGfW3zDLFi/iAF+2ZPGKpUtWLFu6cvkyEKS0pLpsyaLlSxdzgOCBGZz9159mtWC+tlhoCSRGe5+WP45YSw5BAYZxydBWkq5crtnwARd3Lzez4fZoYE8fkF3a/hohEQgmgUAkwhWPBhAK8IF0n/OUh0hdrn2BMlcIi6JPcuIHEwhRsEIKBRE8L3A9dul+6cUX19ZU8eDZ2Nh46213HN2z98WXXfHxJ59WVlbyeMVTCbo4V2JY8TC7dt36Iaec9s47b3su7Xhz2na77fNyc5GSwPDhw0857YyysnJ4DGXFixddHlc0OnCeklavWXPS0NPHjBnjD75pO+zQdZdddysuKUGTp7mbb7nl2edeKCiwT/ZV4fy8PG6j4pIOPORe+Z9rebuiELyDUhqyGvb4k2+9/Rbd7Jycvffed88997bPA/Pzx08Yd9Gll+OCKpMt0WG8Bv5UZYlZMZkj3jXJk+fK0848+7PPPiUlnqO3234HzrX2HTpQQ9K+/4H7H3l0GA93/u2q6A2GupqHdm1T27GFVGR7dYDgVRbMyWf+woWDTz7lm2+/zbBfY5XRtevOOOeFKTU1jfe8K6+66o233+GtBZ+aKXgO6A4dOz/x5NMffvQR+5N0keGwpH3HlStXXXbFfygj5dPyCxHxwJDheZw8/LB/nX7aUE6V3Jyc0rKyy668qmff/tdefyMPuTzRd+jQgcRYYIxFtrTZWVnsav4wuf7hhQ0zLy938ZKlJw89nfd4kk9PS9+x6049ovxTa2prrr7mGt5y8vPz5Eqj0NiVm16GeE3EyY8//cTzMn8oQo8euxYUFFB83gMuv/LKDz76mLgyZ3LhM7JyUlPTsW0bPfO2SU9P5czioWrlypXXXH9jRXkpj9gI2Q35BfmFRUWvv/H6y6++xmM+cW2ZprRrbGo674KLXnv9Vc8otUuXbXfddffOnTsrvWeefebGW26hFFbBpD1IGqQNZk6cLAHf4zC8ruIsg2XHwsvK2mqrrb4eNZoXOOKyLQ88cH8GhQlLlynm7udF6rIr/1NeUckizMzIxJ5ascuGPfHU2eeet2LlSgpLMltvvTUHfbu27XC7yH9w/a13hrMfLSGeYP3bOrZnqIK3bATO6+Li9jw8URMKhQILgDTm/DP3pKGn/TJ5Kp7x1nWnbj122ZWS2lKvqLjw4ks//exzFgZjJG5DY8MV/7l6ypTJWdnZvBEecOBBzA7+s7Iyhz3++GNPPMk2pyDpaWm333n3l199aZ8S5+fvt98BVJIVQbgPP/zgP9dcZyXyBWCB0jP5A9H1stnCVj1LOGFy87k4CS3cNyLiDTxzsMyuvu6G8rLSnNzc7bbfkXzQINzixUuGnnEmb6V6x8Its8Z5dcppp3/x5eesKIa2Pdt2190xYaIZ2p133fXY40/YpDhhhW1KShrlYjNeevlVpaXlNiOZ9ruBGPtvv/9x8aWXry8rzcjM2n6HHbnYmI70jIza2rrzLrxowjffMGW4JdPioiKuN+5jXpSxhRh7S3Pz+Rdd/Oxzz9rCSk0lPY4RVjirkGXAyrzwkss4O3XyYOLfRLIfyLrtzrunTp3ClseOJLMyM9u37zh9+tTrbrxJK491yVdTjn8Dg/H+o+xihKiWKEBuZwQMyPBpiYVEv2IJK3TYbPAwKDFzgKwfxtjsP9zLtJAPtHGDfU/BvoHfZMNnaHhnCIgspIdW1yP6QegKkNc+YmiFo0kgWmaw9XNhdxXlCml96CSiS5Y+ACN47JWrldtJHuQNBivUJJJhLLEQEEiwkhT9wEAwOAn5IAIUD6gE4HHOTPD6f8tNN/KaVV1dXVdXx2G0vrT0nXffP/+iS3r3G3j1tdfPmz+fk91ScMIVhtfdcNPvv//Kqxt+rvnPVV999smILz8f9fUX/7nqCgKzUqdNnXLl1dcqTxGamJMYYycNe+xMS7v19jv//usv9k/7kpIXn3tm9Mivxo0aMXbUiDNOOw21vLyChx559I8//uKMoPLMBc6ZAczHjhtPwkVFhQfsv99+++7DBbVq1arPv/wqIzOHjfH0E49PGDtq4rgxb73xWk62PRbwAFFZWYXPs88687FHH73ysktJhjpw2D38wH2PPfLQgw88eMjBB1fX1LBK7r73fvK3x8Dc3OeefmLc6BEjv/p89NdfXnj+eXjgzHrqmWd//uWX7JxsPNjU+AHLAO2T33btyJA/+PcFZvXX2GFYktdcd8OC+Qu5+Lfeaqs3Xn153JiR+Kd0g48fhDeOmPsfeGjRosU5OfY9KptHFpIvmGXLl3fv0eO5Z54a8eVn77z5+iEHH2TPPSXFixcv4FikRJpxj2tEOCaLKaBtbGgc9shDZ/77TE4oNgO34IoVK1957fV/n31uzz79brvjLrqUgo2CuRYeHjY0MxBbSIxA+eP7hptvWbjQ8996q7ffeHXMiK9Hfvk59Rky+ITmlmbyv+f+BzjHOUMtA8+BFp94YBS0PL1dd8PNy5Yvo9Tbb7fde++8ZRX++ouvPv90QP++DDY7O+ee+x9cstT+cr0V0D98JhPqynbEGzvS0vIZxCErNlHfcN6553368Qc4ueWmG9BBxDX39rvDy8rKWGmoZ2dlP/LY46NGjWTdks+D998zfuyosaO+Zqlcd83VRCgoKH7r7XfHjBtHfXBOBXAO4Y1WKx+CsdPJcbZMBcTa4nGgqmr2nH/uve/+iy65DJ36+vodu3YdOKB/IpEgATwwjbQsXSaOE5ale+ABB4Bw1o8cNfrOu+8pKCwibVb0u2+9MXoEe+HrN159qXu3bsTiEL/2uhsmTfqpsLCgurp2//32ffnFF1949ml2zcsvPPfic89++N67N15/HYcdWVVXVQzo32+brbcmTap91dXXrl69xi7UHXd87923xrPkRo0Y9dUXffv2YXExC3fdc++KFSsYL1EmT57662+/Z2Xnde/e7esvPvOfcB51843XE5SzvrS0rK4ugQlTPGbsuKxs+36h//DR6G8njH3q8WEMhwljH7E9qRXJ2NxBtpRsBimcloTKa4L4TABB5IeGCSkaDxnU6uSTT/ni04/HcjiMHvH4ow+zKxGxVhnXurXrWCTYcpHeesedM2ZM59DgvHr+2afHjxlFAceNHnn+uWfzZMZ25sFl6rRp3KaKghWRiTR2/ASepG1G9tv3oAMPRIrPDz/+xD5kbteOhf3N+LEUjTHabNbVsNfYL1oVthSZVx+ihsAXttIjw5746quveMphGZwx9FSWJXt8zMivrrriMqaYB+KRI0cMe/JpnlOxAtGHwDhkvEccceTbb77OBDG5227bpYqDrrg9Txg//zKZRwqW3EEHHPDIQw89+tADPMNROqb44gsveObJJx5+6KGLLjofb7iixqqwyAfLPRcqrL/OnsLipJtI2He1UMACTYgK4BZRQ309Z7V/IGwnCYZUvj6R4K5sarJ/lhU/ttnjy4VYrmUbHwTG8Q14Q4RDCBEnoedlhEMQ/KDchpdW/mzxos0bvV5p+cM7r/AgpQWUSIb80bswf4IoUvYPTumiAKKXZXCFkIk0g5Mg1Tt1+XqLKHNpohNCoCmEP/W1NV9+/vmxx/Zkn7C2efLiarSPL9q0gbnrjjv0cYd9ANWQGP7OOzw8FBa3z8jMfv2111hW1RwsZaW1VZXU6Jmnn2b7sQ54iP/kww/xrMw9k2j4/Gmsqxnx1Vcp/mFsYXHJtxMnbGpuIh/81FVXbWhqOO200/2T4ZSrrrqKaVyxdAmu/HObtjhPTc044YQTf/91JiZrV62qqayY8ssvuXkFpNS9xy7VFeX6eJPc3h8+/P5778WtPkJhIJtamqf8/DOjS8/I6tatB8qNibr6mhoyROe7b76xnxD2z4e/+Owzz8pqKMNLLr6E0TG0s846mxCrli/Xh8Bt/EPgG66/ge6ShQsQDXvssbbt7EPgIUNOAiQ0Lcnw4orzjp22mjr5l41NjZoISldbVTFw4CAe6vFzx+23N9cnli1eRD6DBw+mCDl5BVtvs+2vM6bzaFFbWUEpcMibBOPl+eSUU0+tr6lex/LwbwTwR9PNHxivvOWPtzdef/3QQ//FwInCMJlcn/E2nTtv/eQTT1BGNPnT3FA/7NHH/FN9+xC7qb5uxbKllv97wwE9/86//DSJgmi91VVXNiZqBw06zvJvm3LbLbeiTBokIIfkQJdJTFRXvfbKK6yf3LzCrbfuMmPaVIqAExYJE0ECvfv0VXr33nNvQ10tC4bx9uvXnxnH6tVXXmEFUpmaqoqxo0czfIZASlf/5+pNG5rra7lQypiyF557nmniAYi6fTtxIm4ZPtVr36ETiyQtI5McOA9Vn0qf2dtvu81eEVLT+/btjz7lJTRZqXoai/TJdv/9D9TS7dCx8zZdtmVqtt6mCy3JUDHi8m6Nq48++CBRyyJZRnEuOP8C6szSBT/+uOP/+O1Xtqf2IH+YSl4IqV7Pnr0IgT6iyrL1LQ31ixcs2GvvfdiSTHTv3n1qKsvJjcOBFcsy4A+LjfzZXMysz2YK5aoqKyVtpC++8ALFZNTbbrv9H7/O3NTSxF6gGoiqysuPOuoYVfuhBx9kEVJbHjp5CmISzz/vfLYzyqRHiLvvuvuD999rrKtduWwpO5Tjgu3Jn8MPPwI1lh8+WbRPP/XUk48/jj7dNatWsrMGDz6RzNkIjw8bhnnyh8Dz/pmz7XY7MDQq9tvMGXVVldSctWcfAvMWWNIBw/POPb8pUYchq5d5Yf1P+v575jE/vxCde/77X0KQ+cTx41kMzAjX6uhRI7lHyFyHCQuDsVB2BnXBBReS5Br7qLmOvRxmZED/gb/NmEHN+cNcE47NyBRTzA/ee48BMlmYsLXZ7FMnT2ZlMgTGyArZZ9/90jKzmbvRI0cyKILOmDqVRzcGlZKacecdd25sblRBWJ4k9sB99u0VRseSY21TjeVLluy22x7kjxMmkSKwfTzzlpnTp3Xeahumjzm6/777NjQ2sJwoRUtjAzqHHPIvTKgSw7dZYD34uac/Go4YsuVP2bpovfFn+ZLFc/7+i9VFiAVz5y6Y+w8zu2De3LlzZrO/mBrSWDR/HuCsv/6kBVy9Yplb/b1kkX1cDDL7r7+WLFo4668/qAx/li5aSPXW+v2yilW6dg1bnrj2CfOihSAsXRRWr7RvskiEFWfL3Nmzli1ZTOjWnwfhqcBuZ39A5tELUBeyQEjXOCSRHnjN0EX2nONPOoASwaPJbQ6DGiQR+lJWXBhaeHDTdwKhiz4ES4tI0RUCIgeZyD9WPCL179fny88+4RHp2muu3qVHDx6y6hIJ1hyG995//9333MczGsrNzS1ffT2CB5eaqqoTjht07tlnca81NvI22MjTOjNxyUUX9u3Tmwc9/H/59QhiEYUQ+AmJ2deUFJ52eRXj4Wtg//5HHXnk2nXr8I8az7m8UeGZIfNCPXXadB59M/SPLfizMMF22bXHC889vfNOO4FQbLwXFthPI2OxbNnys8+74Keff6mtra2rrT39tKGMiOHwTMRDrl4vEOENIrcynlTLy3kkJDRRxo4fj3Kivv6Yo4/q07vXylWrKCqagKRx1r/P4AGNtGb++iuvQenpaXogtGr6pNBohBC8/e+D0tQwZF5oa2prTz7pRN5UVqxaRVZQdXUNmTNkrHiL/2XylNq6OkrHM6xNYko70j7ef+xi5fLl1TW169atKyoqOmPoUGxRW7liZYM/DJp2TOSjlujKgbqdduopo77+8svPPr700ot32GF76tDY2MQOZ/jXXnfdc8+/yJuTZ8vKsCdNfxG3EaW0tSKPGj2WoWE1ZDD577969WoKSAgeqzA656wzMSGfKdOmUS4YbG1ROqHG0sfxmHHjU+w3n9Wceuope+6xB28kSDFkzVD/c886Ex00f/llMk5YKdpd0d8M5n9WAJuINexP+DzklhQXU7qqysry8sqa6pp169efOPiEbt12RpSoq+NZDhs8//DjpNLS0qbm5v323XfoqaesWbmKglDAukQ9S/ffZ5zesaN9zv/3rFnLli3T+yWErQ0/6dN1TybiyXndOt6WobL160uZJlZjdVVl544dh7/z1vHHDaqssGdNd2OeGhobePt8+cXne3Tvzo6k1Gyrmb/+9tffs/x7Ahn33XN3dlbW2rXrGu1f76pfs3bdtl22uffuuyhRTm4ue2HW7H94p2QUvCATnc3CdCxfvvy4E06cPHUaG+fAgw54/ZWXWGaYMLrRY8ayomprahngHnvswWurVqOv3tSz/n06PNWePGWK4S0beMelqoUFBZ99/sXNN928YOFC3oCpwN133n78oEGsE3gKS62ysuwn2Hm1Pe+882fM/JWxNzU3XXn5pRdfdCHvQCwMysS+1+Bp9JdhbdZ8ZYITGom6jliNYOxLm7ZUYNsuXf571+2s7cqqKsYCsnrlysMPP+zySy/hhTg9M3v0mHFaNmPGjfOKJdizfXr15PJmOBAzm6hLnHvOWbxhM6czZsxkv3OqkJ4vXfuR1526dn3lped33aUHiE8WiWyiDrxE5+Xn3X7X3a+8/NKaNWupc5cuXZ4c9ujOO3Wl7NQBRctVbTwoXt2oeVVlFZ7323fv66+9mt2BLYNlNVaUlp537jn33Xvv+NEjb7vlZobmq4tFbuYkfMF55xUXFbGzampreD/ae6+9OJk5ilFYvmKlKkUpOLJwi08HbB1yp3KMc27Q9XRaP90kKyu9Hfs+OF/JfOGVtKq6sn1JCbGoD0ly5QCyL3j7Z4UwFgqYl5tLYX3eraSFhQW8pHPcol9QkM+gigqLGpsaMeQQIzeWEyFSU1KxAqTFuW9Y/+TJfh1EGouKfAhkn6U32l/fsDWzYYN9gkpulrQXVGPgEsMpXVYeeUQDiImoAknOl5SNHGUIHIKRCJ9WBVeQCSJwCNW0+PaVCZ7h0UFqXhyMnfPVSAngEyk4UaRGKwVOdviDDz7okEMOZhH/+eefb7z1DjcoOfPk9dwLL/Q69phjjz2a82Pu/PmMvbmledDAAWwbbD0H+5kuuR00oD8Li4LOX7CQ9acMXc0+eSY6p3ZtbWLWnDlcGMzctGnTj+7Zx4bm2aJMXvYJQ04OS5MrpKKysqSkpMU/KcI/p23f3r07tC8pKysnE/yzOrfZZptBA/u/8uqrvDGMYreNn9Blm2322Xuv448/jp2Wlp6OOSmxA8lBx7OI+QaHIYHm5qZZs2ZTFPtxu9lz+g48bqP/0y7k7kOw7/PhAo7QXM9cQvBWQx8glGY/T5SmhQVmtv6dBnRYhf/MnUuVMv2HFY86thdTHU8QMdvWNzSwvBjyqtWruXXs2x52p5i0zcYNPXp0Z1HR8SG34ZJjgIwF52ROyyIgDP4JKYDZpmIu8Scq/8lnEj3i8MN79TyWm4D7+7XX35j47Xese56I73/o4aOOOoITn3cCW0JY2tz62P0vgCt/Evj+hx+O7d2PeVT+pmDnoOXPXKxetaaysorHHPaYi2zuZUgR5s2bD89EMEczZszACWO3MdoJa48vPB55EVbV1zfo75bIvxjGYVvU0uPusI223bbbcsrzfJDmv0kbNTZ4p44dFyxYhB3PB1iBM6HYc16sWrlqwHGDWatK3obIZvH6UQdWLE942223LclrdUF4QJ8kCA0Z5NmwANDRGEmmqLiIm+CoI4845aQhHMGsELKl+GibCUs3Ud+717EsZr/V7G84sJdnz5nDjYHawQceyKVLnTPse66+rtiYNTUHHXgAT5CLlyzhNp0/f/6+++ytpxZLnvTbtb3q6munTJ/OouUOHv72m7m5eTrRuAUXLFhIzhnp6SNGjfr5l8m+YS17FZTzOj8/n9Nt5cpV5EA+XFo86/z55x8FhUXDnnjyldde33777Q49+KCThgzhZNDYqcxee+7Z85hjvvzqS5683x3+/ieffr7dtl32338/Bn7sMUczVHa5T5eRJel7IZqJ+EDwreFf+UL9faZMmczatmMIBw/ov1Xnzmx/HGJFQag2ODV8/MmnqNjSZctWrVrNeP/+exZSDpPf//zrGFam//4BvEGsLu4DRCDr169n526zzdaWBNTOorAXOnfuxMVJxWyAPmWnDT3lnXeHUxAemy678uqOHTrs1HXHPr17n3LykK477MCTseXty4ZRkK/Vs63tTQb+599/sUZZkMcefTQritvOzhw/0vFMJrfceAOV94cwe/SEsEdEAl277rhho30ybyvHvt2xiRXF0sS9n5C2jxDBIKJVGiDgHDswQhDhUDrmPyaZ0BKLp7L2Je1ZpTyYsjFJjDuPg4W9SVkKCgrYgDy+87xIy/pPS7efEmBvMkySz88voEWNS10/CSG3YvDkarXZ2fZNaHBslQkKrEmeAPSNJ303LTcnhys8uurQgJS9xgZOFxYcd3TBReCQDkGkvrGjH2aBkQjcPND6LRidm0khqKiFdrcoywReyvJDC84WCiK3i+oLCNkx4UQRGZ5EFJfnIFQPP+ywD4a//eJzz2DIONH/euQo3tKw4sQE4dAvaV/C0zEiy8edkwJt586dlWrC3vrst1jRJQcL5kTWXGCsb04bcp4/f+6kST/88stPP/9sf3755eeff540ffq0stJ1tTVVS5YsxYv5j9YER8LG4uIi+9fW4orhhOn57113Dh06lPcDkgRftnz5Z198ddY555197vlr167lZAFHWTmQsxGJ2UK06aCHFVlReXJetGjhT5N+jLOaBENi06dNLV2/tqa6cu2aVWwty8r94ced2XsMBILDkLOmgOhcxfRw/s+c2ZMm/Th58s/49D8//fTTpJkzppeXra+rrWbITU0sYluI+HKnnjC+zJsVE+LJRqGdoq8glMSnntGwD/FhC49Z5j1byXFzcKeCDBzQ78vPP73/nv/y8Gh7oLZm3PiJ6dxkboYVbi2ELTZ74NM9Yfn/Y/knTxn8zJkzyD9RW7146RJOapXUwiedAkwTp4yczJn9N6OmCKqw2l9/nVFRXpqoq1mydKnnbwlgaJlD7kdkO8SEJrUfLfN9hGe0tADAsWvnv7ATrrSsjMETl/dj1ltr8X0Ik3/5mTmtqqxgcquqqv2ZxioQLRcVwdOA5wuBWJZ33HbLr9Mmfzth7PcTx036/psJY0Z98uH71197DccQtSIlEXmblQ+GYwgfNotOvHejuWljCw9wPAroZPTf4hDdmgwkNyeXVwR7CGvTxv4yladBeSHu9dvvvJvHXyaXt4rh77y97TbbcFxqfduUebXxNuvvv3yX2UzZlPmof//tV6pdn6hdvGQZJUOfo+D1V1/ac6+9qyrLbYyJxJx/5r70ymvHDR7y33vutbSsmPbC+viwR3v37lNRXkaR2M6LFi9+7/0PTjx56MWXXk4Cqh6RGaMVz4ZuKbExrJi+bPWDVxF5cSIecit9fuB9k6mGjLqwoJB5BCWNuoT9hqZStq0/cS5cMG/SjzpMbM9qdU2bNkXbdtWqFejbIvEVjjcS4mGIRYI5nmlZQ3V1iX8deuhLLzyXzTuc/bLcduzc6TNm3v3f//bq2//jzz7n8ZFyYW4efDqUOl12X2mpHaG479S5EzJAZU4LEYWlyKWroZkLsvC/rOVqkR914bWSGbyQZDLVpNDSQV9SeJ+siEAkMhOOuNTU/LyC6ppq1ipPaZmZWdyRCFiuDI17nYsgMzOD9yhuUyaUcjU08ODV4n8dsdEfFyp48+F9LD8vn4dpnBOOG0Gx4Jkd/YwIdyobn64l4L+qyZZubi7XDQueNebK9nMcdoEhQ88HFX26CwOIiJr6HBkhgliyECIQItnU+uZM9mNTHR1nEcFHIdyJrACpIi2GkEvs1Vb1Nam3YiD36j/34SOXZ+FFhYVLly//448/uEcZOVKWJj4ZMFU+77xzx46f8Mmnn3GhLlqyBJwnGsrBGyTKdgPFa1FW+KdlPgjN7uHgTk+3OxUpCMMnoqITqCA/j82Gn6GnDtWrGJswHoTVRCa4yMm2X8IAg7mPycZOBdBQlak8COFee/mlU0466asRIxnR4iVLmarCwsJx48Ze0dj08QfD0SFDLXSPYoQ/DixzaDVO5R0LKbfC4MGD99mb14JEvAGpvM4E+58uj3j2aUm6XlaUNl/8r7I72VFic2qPDibeZL811M+gln//+8ydd+rKkPHjBZS5jZqRkgOr1nF7HGaqzY0djjTR8tCN4l5tONSTGY5ETu4QURsmgefKv/7+e8WKlUcecTiPya5sfmpq7MngqisvHzl6zNRp0zjnFixcmOJHodnyx8N4Dm3NT17ech4WW1rOPPOsHXfYwReMHSAom5r/8mEqzGbLysqE8Zyjj4JtcdgtkpqXl8vrIEf4eeeet91227FFsUKTmO7EMqcIRUWFXJTUKt3+maqIGJumj69WH8vLUmWr02IOmZ61mmLbaHA4pPikygnC6xTv601NjXQtoEfEj3He542B5wyuNlI2H75lGIhiWesFQTM7O7tD+/YsbzD+wx7/+oQm6EM2fHcOz1elpC4D5DkddcD1pesJb4YuxYoWJ/UN9f5m047HQmqLI4l4633goYdfevnVPH9XeP3Vl/fdZy92pbYDrtgyHHl2bW/adP75F/Auy2lOovazdZYb+ws/zMxGXOn4Yknv0qP7+NEjPv7k0/ETv5k7dx6Pp76R0x9/4glOydtvvZmXYNRYDB9/8B5P26NGj+FlkccgMue++eDDD3jvfOXFF1r8d6krkJctqoaRz7WVzJerRJhTBMsckYO80+v2CsVkmBSvqqYa53TT09IYIKLCgnx8cbgPGXISb9IsKlwprltZubAln5LiEjtM/F8DtUDM2oaNaCk6rtCD4c3p5JOG7LvPPtThp18mL1iwYPWaNbl5+ZT3gosuaV9Scti/DmX9W1aMwMOYLWm3acOrGwzhUGYDGBgP0yO24eio547ylQ9iEs9TJDWmmDxxoiGAmiUyJ3BaADM2sTOxf5ErGpIMYqhiijhnWFrMGi1nOwoMiuHXJBJkzss9Ih4peFkHZw1gq0dwroe8vHyeLHPzcmsTdVzSnGZe1Y2MC4YuzmlRZiCcBCwz0kQzkbB/OY4lpM8jceszks5rsC3cKDV2p68GcqKlHFqgZOBFMYIRT2snDQb+wZeN2CeAFikQ5w5eAPBjSu4egC/uyUiukGKBM4gu9hYjutSNYCSCJBIPSDgUQF55/fUnnnp2xfIVPGnvtccePKgzSNf334/V3JyXm0M2eqcmDc4mDp25c+diO2HiN0NPOUmZiyg93e++/wHnrPudunb1H1ysIRMdBLT4x5aH6+7du0+ePLW+pX7//fa78eab6mvt30xg7CwHqpyWkcFVYj4TdfrGZ7xAW+PZyP3g9jrYR0AsjuMGDhg4oD9H2/wFC9548+0PPvq4qKhkEm+DP//Su1dP8FQ7BKObQFVSbsRlHey2667jJ0xkymHu/u/dddVVDJwYrAaORovFxLVNaWloqKq2Hy1GhhPlxLg4JdkKIA6aT+FNjU2UYueuXf/86+/mROKIww+75NJLG+v8X1byA4Kdn5Wd08b/5aKWxvrKyiqsfEVEhEN9GEApaLnryBxyIQOxxQZ5SWxQ8LTwiUQ9bxvPPPs8h90vP37fqVMnZtmLZj4ZaVZmZk6O/SAxg0hLs7/UzVkWJa/jD8uNGwsKCrt121n5H3n44RddcnF1RTlXgo3UPnb2UbN627ZraWzgldS2dbwjIMKxPAoLCnbaaae58+bXNTdzvZ159tm1VZU8mvDc5jlvSEmzd2UGLieWlZGPEvJjwoe2yZTi8kiD6WCdkgWuLLiBpm/R27bdpUcPWm7TLttsw8w2+i9B9SdB+4+pb5NqL0Cs+8qqSspiHtwzRLlwRmQN01eh1R9DagXBMy/ow/gtG2UG4xGiNxsSYiNxq2lcKHCs7LzTTmmsg/R0ass7X/du3Wtra+TEKlZU9Ouvvy5ctBgEtR22377Zf10oJ/urb7x53wMP25mYSLz8wnM9jz1m3br1HFheH4vFm3HXrjssXGy/6alPr55DTz+9oa5WnklwQ8sGThvjeFdobKitqSUlzMma8+6ySy4++6wzWSp//vn3sCeenD5jRnZO3rvvvX/eOWezklkkOjTPOG3oqScNQe3vWbNefOmVUWPGFhQWc9HOnjNn9113IxMVgdHyisbahAGhJqy6inLs/F/NSiLPjbnbmJmdO3Pmb+tLS/XjplKDyc5uz2ZmyFRj22237dSpI7XeZZce3373fUN9A4eYT25tOgvJQ1NDhpniD2cbm5s4AXhx0hIhGCBuOT3xH2Vi4e0feGBj7rRT1//edQdX4Jo1ayZ++90jjz3OO0NNTc1bb7971BGHMw1u607ipUJ5u3fb+Ws/6H74cRILCZDHF1KgGrZ4Nm0a/sEH7KDtt9+utLRMKZi9Z+v5xFmBGBwRay4cfqSqJSQTWpYfVZXIVaJ8UIMAW/dF7BwgUWffBeDtnAdE7ks2IDuICz8tNa26pqpD+w6Ui3OVF0rebeSHRxkqo++tsvaYwYzMTJ4mSQKf+KcCaOJHLVkRmuRUAXsl9X+ulfroRueGZv9jnJObG92jShdGHn0gRnQ1DHPEvvKFLh1wvyFsvwWRlPGFDtZu5EebhYh+XomuWpHp+48BhC6EPg4VHQJXF5JUraSEeGzYE/O4Izdtuuzyq5YuW7b1VluxW2z/pqWyXmfNnj1h4re5+XnNTY177rEHxzrhevU8tqWliR372edfjBo9dpvttsUVPkmSA4t99eXXI7h9GcGAfv2YeqIkxxUPc8xRR7KacnNznnn++d9mzsAzD0fsIhrS/vH7H3r37j1uzBgeiGSiMdLSZVCMjJJpFJQL/IOPPhp6+pkLFy+WJu+ar7/yEg+VTNvGDS36CxvYQjwZ0TJMHodXrly11VadWVs8kLM0OevJhMl+5bXXf570IyblFZWcCPaCtWHDzJm/9uzV54vPPquprSEK1Q+J4ZA27vrsw/gKdtiWyjFHH0VZsnOyHnv8yVl//clSw61+Zop7Zdz48X369J30w/f6u0Ak44Zy07pJ1NrIff94CFtmSOjyhZZYkJYQr6QPPfIYQ+DZ+aJLL6+qqt6qUyfGjhoLfZsuXaZMmzZt+nSGjPFee+5FViTJtc14KLa92fAEZudFyjFHHW35Z2U9+vjj/8yexR28bv36tfYzO2WkM3bc+N69LX/2mxIjAQjequF7gcr3POZonsNZZg88/OjCefPAScwmvrSU5fz111/36dPv5x9/ZD/L0A8D3xWMjhPKBwW02UeIXh90A+MTYibS5DY98vDDGCPPLp998cUXn32Kwrp161QW3C5asqRf335vv/lmeUW5jkIMVUYYSu6OqbxtWEnxbq1VPkJESgOQsdMKRAEQ4quhbsKW4dDff//9dtxhe5Q5r++7/0FM9bDCWcNrDV4efPhR3jI5ibgzdtt1l+ra2g4dOowYNfqGm27heYil8uRjj1x44fmkne+/4Y/FzEiJwuplyW1obuKy5L126aKFxGd/cUmsWbOW7D/97PO+AwZNnTKFO1WpksMdd/33P9deZ4e0X37HHTfgrddfzc+3v/7LHGHO4kH04ksv//uscymfP0luOuTgg9564zWeXciTJ7klS5ZSdnyyuWgzMzK+/Opr1gkv94yatLNzct548y17zPV3a6uR10eVIU9C82T83PMvFhYXs1ooCHinjh3//vvv5198iWE2NdT379c3Ly+XBHoecwwKHCYvvvzK1Mm/sJBYUCxM1ifDnDFzZq9evUePHMHoPFubGps+j2ihfTYhRLwP0F2waNF5F15Ehqnp9sv5ioqLL7v88gfu/S9rm6ouXrKE+rA2zEf8pknWGIL37nUsOlxUk6dMee31N3mQZdkjYqTFHTqOGDnq/AsuPLZP//sffATEnBA9is+WsexQBkfKYorq4rlFpXFCijVdwFmz59iPQRcWEBQtlKWDH7miFZJMrIrCwkLOmewc+71aTCtP/1yu3KOELSz037/vf9MGTU4E7QuckzTDZFJ4ZWIiSRD/djX6XqO2CqeNgBBeVxs4RETqgxqB4PHG/WrbRp+iBEtkNk/eZQy08BA6Nk/+ekENzBBTDFxqZXJSBWkNdD+omKZX1BKJH0Ykoot+EMkVLTxWVAdGUkwgbOEVAgVpshvZe3fefjt6WVmZf8+ePeiEIY898eTs2XPYPEuXL3/n3eFDzzhrzdp17dq0zc7NHXzC8dSXVXXKSSfuu9/+1f6YedFlVzz15NPsUZ56sHruxZcuu+IqQlRVVh1x5BGDBvbnWYZwEMoiDa26pqZf3z7ceTx1cq6defZ5Eyd+g4hyc6CPHj2WC2DiN98dN3jIpJ9+ZufY8L2M0dBsJcMydis+E/zIY8NYrN98++0VV129YOFChob0x59+Ynvjs12KXfmYE5qDbNsuXXjYp8t0XnrFVTx7jhw1avmKFTxzHXXkEX379K6tqeEB7ezzLmQPMA08oBFlwsSJ5190ybff/XDSqaeNGTvOPtHVKWvnUTRl/rslmBrrep7RMUEOOBwyZPC+++7Dyl2xYsWZ55zHOzRJckvRfv7Fl5deftWEid/0G3j8r7/9pu1h68znC1fEMocR+TuylwIZCsxyVN+kLYSUnbDttl1uu+WmpsZ6Ttvvvv+h78BBL77yKgcW87VgwaLnnnv+vAsvaWywY3urrbcaNKAfebYG5aTQgt24saq6ZsjgE/bdd18KuHz5Co7UnydPITxrirX0yaefX/Gfq3mit/x//538UcMJiZGPFj8rkzv+1FNO3mOPPTBZtGjRGWefM336DHDOHc679z748IqrrqEIA447gUc6nODBymd5WBokhB/G6Nk54jVRC+5ViYcf1WcTj9719Q3777ffyScNqaupQveyK69+Z/j7WjlMzW+//Xbu+ReOGz/h3PPPf/Ptd7lCSBtbL6ftSh5yzGG8KyF4p9Z3cYnQlwL64IRAFL0UJpFWBRmiw/PrFZdfVp+o5VF15Ogx/z77vF9/+50XCB4oZ/722+lnncNGyM216/Paq6/ifsrKzPr5l8mXXH4FETkEecw98MADxo0dP33GzClTpk6ePAXp1GnTbLfW1PAy2WOXXYjyz9z5Z5x17rTpM7BiOvA2/L33r7n+xvETJvYfePycf/7RYyXhnn7m6bfffY/LlS4vJdVV1eMmTCAbEiZDzm4qduMtt11/443smiv/c82atWuLCgtZkz/8+OPateuoAMdlhw7tWQDEPWD//Zk1ppL3V7b5d99/z+P773/8efFll7/97nD2qW8fn7K4bppccPw8+fQz1157/aJFi1nJHD48sp96+pm8lJPbdtvvcPaZ/2Zm2cUUoWfPY3g4qKmtPevc80eNGYO5/aB+mzYTv/nmwosv++Y7DpOTGAivoS0t9u8H+DxEZG+LjpAwQefPX3BMzz5ffPHV3ffc9/bb73KpkGfp2jU/TJqkRwqeFTgTYIji5rYWtVtJ8vDDDhvYv19lRRkL6bY777rzv/esXr2a6aiorHz2mWeuv/HmouKSZUsXz5s/z14/fH37hy9GWu8wXozWx2WjeAvQEDo7O2unnXZqbmzEyRNPPX3/ffd9PXLUL5OnkKFbWWIQTsKihUDkX+QLPMX+wVSuGPvA1n6rDLVFp66OJy1pbqqtq7UPlPxZHE1SVLocdk3N9pkwIbQddTIrAQWydz8/T4TgHBAGK0XHlockTy7+TXuIre+rQQh6sBQcfYkA1bKacSq/Omiwit454n0YRMEKQgSRFjwiFHzAFjqI4BHJUJpQ8AAjYjvR1Xjsjjz5xL9nzRr2+LCcvALenG6+9faC/ILCooLa2rrKykr2D/dEdXXl/ffdv+/ee3EXEpqd9dLzz5548qmrV6/JbdOGR+ZhnTvzFMnj4apVq9g/PBLusOP2Tz8xjMKxtQik0DAkxvDhyYi7/PFHHx588lAenHn6O/m0M3bp0Z19W15RMW/+AtPZtPHQQw7ed5+9ubNtjF5q5najv/nhCmLBMBwGxZvxK6+9wb3IwuozYNB+++yDAacSW457Ypddehxx+GHwKNPl+fGUk096bNhjhUUlHN/crI0NiTdee63bzjuz+h996AFOGXYyjwucRD26dysqKuT5gKxIg8ngauGwsM89fH2zanguatdmA8mYgs2XFdw/bdZ6sMuANjcnd9gjD59y2uk85c2dO+/koWfsuksP27GlZdxzaHJKH3nE4Xv6rUP1GAKGTIG+IYwHQK9e9I8586BEOBY3re+daPZdB7IlwXRcdsnFf/09a/jwd/MLihYsWHjV1dcyInYjb64QVwu1Zabuu+fuLl262A8u5ttfVTLn7ewnOHDIqLh3mZ2nnnjsxJOGVtdUU6LBQ05hynJycnllsW/Kxvnv0r07VVcOtiI9M6RMPYcjTp58/LGTTh2aSDT8+edfx514EkVgX/FiYT+2at8E2XDMMUcDooyhVdjXPI/lOIEYuKXkz6PEsNYJHPKB28/3W/62/60I1K2hseGO2275888/Z86cgcLlV13dbeedOnboyC6YN28e9xPPXrw19jyWl2nm1KKgZovMjwPSIBBp4M0/JIq2N0qG+ERIGXWGDmh5RFvP8icfli7F8D8mxS2GLIbzzjmbl7BXXn2VVw5ud55+dthhexT8V0Y3sVMqK8rvuuPO4wcNtG90dezIQ1h5WWn7Dp1YJzyX9B1wnAIpZ+pcVFQ0Ycyo/Ly8jh06PPX4MJYc77s8rvHozF7gSY6baeGiRSxRqn3s0Ud33XHHmtq64qLCE084ftKPP3D3PPv8Czw79ujRncX52++/k35tTVXf00/rsk0XbrLBxx/3wYcfUVWO8ukzZ+69115M1owZM3k2qqutPvLIo/bdZ5+GBvsxFp6ed91ttzlz5pSUlHz/44886TLXZFhdVZGbZ29XGFIEMlfy8Kkp9sPelIh9ypHy1NNP87zFozAztWTpUoKiw03wyIP3b71VZw4lNKFhDz903Nx5S5cuW7ly1Wn/Pptty/uWbdt58+3W3LjpgIP2Y9uywfGAfwLQUDWCNvk/YWRz5Ec0JTrm6KM//ewTrk0Oh5dffW2rrbZicc6dP59Ll8xPHnKiVggr0RNOsSn3CaXF1YMP3Ddrzj/z5s4pLCx+6OFHX33tDR7ry8rLeZ5myNVVlfvtt//jjz4SrXD/vbvmxA9/yyomXNGC4RmRr6WImPozzzjtw48+5jGdvXDv/Q81N9Wfcsqpxx5jf18DJ+h4hpZSMoHTglM0eFuvPPdnZPBGB9KmTRqXKCs8Pc1+zgg9zgc2EWVBiiYpweOCSmLLYzdnEeEUCIdUFh1E0nefrEkGYge43iDBRbZdkjTtC31ad2TKSpfWr4DoJRURBKrBgYjgTeDfSUVTrlzFCImyIT9wi6dT01t3YBaSupvoJoaEh+jJ80QEtzXCE8uLHXLXHbc9/thjeTk5df4b23ncW7Z8hX7MIVFXx5Pao488cs1VV4DjCuJy2mvPPT//5KNDDj6II5s8WPq//vqr/zL0TTwuHnHE4Z9+9EG3nXai7unp0T9ooAGqhRgf0r322uvLzz4+5OADuaLqGxp4afj+++/+/OOPhvp6ts3gwYPfeuM1LgCmTaNgXzU1JHjYrK2zfzWXMTImRNyUPLC//upLxUVFGK5ZtWb06FFjxo7m7GCTs6CffeqJgoJ8WyVO+Ln5xuvPOeec+kQ9aei7mzaP9rd3GnbYYYcvP/2Es4akmpoa//zzjx9++P73338nCtugX9++H773bufOHZEyHGrIrd/c1NCyoZmDiRHyWs0oUQZsamygRFR1w0ZbedxhBx6w/6cffkABMUdnxozpDPnvv/8iDej0005/6/VX7T04Xr72F+BsyE3URwvMvPnPeNc3NNbX1/GnoqLSNp7PLSYiNL1mtjDoPvfMU7ffehu8/YaUtm0rK6uYZY4kq0ZNdUlx8SsvvXDaqaeSrU9ySn1DPfk3NzeQs8X1XU3ZDz7ooM8//XDPPXYnfx5YuKJ+/PH7WbP+Vv5nnHHGqy+/yNFDhjz5YuLZ2h4jN1q6nHQ84nz+yce77boL9WQ5TZ8+jSLMnjXLPoFqajr3nHNfe/lFzDk4sOL04/pvqK9r2dBkx5BtCvsQj/drDvpEwn523Ubu24cQiEi4orKKBJub7S+NUBkQbHmpev/dtwefMJjkwYn4/fffMgXUgeQPPGC/Tz58b7ddd7X1EO9KDCGVXQyByivKeblsaEhgBQoIIVV0xg5P6UXoo0Jhm1gkLc1Mul/KduoxwUixoggPP/jA7bfdhh8eX9D5++9Z/LFV5N+FeuzRx2675SbqTxiCsCwxXL9unf06gXVraqor+cNxL4bcquwvpVgOVPuYo4/67OOPunfrxrZi5U+fNpX1PGfObErd3NR04QUXvvj8s35XtWNCL7vkojvvuNN/5rMZnS+//OKnn34kjarK8l69et91+631DYmamuq+fXo//+zTWJHt0iVLv/76q/Hjx/E2RvTddtv9yWGPcm4w+wytuLDwhWef4loqK11HSpA9ylVVFBQWP/zA/Vzw8BXlZSq1JpE1zSYqL1s/aED/G667htek9evW/PrrDB49rVa1NVi98dorQ04crEOJYZLhzjvv/OWnH/NUx4s18/LHH2zb737//bdEPdu2ccCA/sPffpOHDMaFPrNGKVpsRpqw5Z4luiaRHCAeH48//oTqqiqWzeTJv3z++WecA40NjeR+3bXXnTj4BO0UXLH8EnU1vtiijzSIvt22237+yYe9e/fhwZWlv379+pkzZy7xn/rE51FHHc06zM+3E4kzh2OdG7eurgY/vnrDKW3fqLK12tTY0tykkwQPCGAY5tFHHfnMk4/n5Ng/Oc6eILTZ2MuzDUStCCs8hwEKpMsQyIEoiBkLarjiEmUI7GIWqn38y/Gb4n8hNf7BW3KmjFhRHGaHFQyPa1K1rP3eUQhtIkiDwhW2SsP8+E8Lw9NHx/D1a1ZzWvBqTEfkxkbYYwOiYwVcXbxITTwiEuL5Dn2s6IJDMHTFExUn7tXyAMEQfZgoS6eAoAYLzm5VdKkRFDWCsOflBJ4g+IR4gWDKx4wdP3nqVJ71SsvKeFzdeuuteFNkAe26yy5sezxjCOGTrNjq7O1RY8ZNnPjNwsWLK8orCgvtp1EG9OvL8yn+G5gY+/EHGy/3IsmRD1kyf7jyBOynCXgSZ9GPGDlq3ISJixcvqaqu4uzbZZdd2FG9e/W0i8WLzCiY4I8/+Ywnblz17t2Lw4KsSIN8GCAp8Wy+dNny4e9/MGPmTN6kWWedO3U+6MADzj37zG222Zr3bxWKuJj4Rxqp06ZPnzpt+tq16zp0aH/C8cdtvdVWZAvl+DfwvxoxgpqQVWVVVUF+Xrdu3Qb273fcwAGsa7Yi3hgdV+BXX4/46edfsGKVD+jfj5eP3NycKVOnjhg1hpLtsftup5/Gm1nChu8LAxO6n3/x1fiJE5cuXVpTU1tcXLT77rsfP3AAb2n40ZMdmqT44cef8F7Lpjj+uOP+deghistgqcas2XM+/vRTliSju/D8c9nV5OMLwAhbVQaiixXbmFei0WPHzfz1t1WrV3MZFxYUbLP1VgcffNDJJw3h4YMjgyRxkplpvzxh5Kgx+Nt7rz3+fcbplFrrEG88bvNG+8VXX3/73ffLli3jTuJphtvoxMHH9zzmmITfWERXfRgFJmQCKTExJMM77ieffsabGRc8F0b7kmKKwNvSsUcfxeLh+cYPHPtJtLffeXfe/AWsnFNPOXn//ffjquAJmtK9/e57lKt9+xJex2FCRFbFm2+/w4sL/OmnncrbPyuN5EmMNZmWnj5+wkRmjZeP8vIK5rpbt5179+x5wvGDeJHiaCAomiSJSRi1aguBv/Lq66vXrKZ/yklD9tl7byYFE4lQE69havi4/fKrr6dNn0GSXEh9+/RiNSJFhCZpw0NMxx9//fXpp5//9scfbEP8d9lm64MPPHDIkME9unXjCkGTtZeVmcl++emnn7Jz7BNUItLad8A5m0jA/+PiueSii/QoSRReXsvLyj7+7HOr9rLlzCZF23233Y4/ftAxRx2FDuNV9Qiam5Pz46RJ7LW58+ZzH6RnpHNJ9OnV64zThzKt1ActsmXSWYFst9///HPN6jUMhBPjsH8deu7ZZ3Xo0EELldBUoCA/f9Hixa+89sb0GTPWry9l/e+z914XXXD+Xnvt+eiwJ1hLuL38skvaFxez6ajVxG++HTt+Anun57HHDB58wpjRYz794otZs+bwFtW5UyceTM8843ReKHk0jHJ2IhYrs7m56esRo0aPGbtoyZLKikoqsEuPHoMGcqv2o0q6G0ieRcUb/5Sp0yxKz2P79+vLdcKUyRXVYN7J6kv3xSuyuyrotvPOp54ypHfPXg2N9l1G9An6yutvrF2zFqvzzj1nxx22Z7zgtCxRDmE8jB49dsmSpeWVFYUFhTtsv32fPr1OOnEwaYTjizvs5ddeL7e/WLHpogsvYCdSZBQoKSMaP2HCxG++Q3TwwQfzlmzfffPrnASYbg5qajvpp58XLlzEAjj22GMOPeRgHGILoaMRwYsJiFYOfki1sqoyKzNLqxEFnuDZa42NDQUFhVSMo4a3rOLiYgqCDtc6T4d2CFRV6S+b5hcUMM2sIQ5qpo/S4ZxxYcsAVUzWAzyxqGtGhr8H+/MH+xFDQmhq2pauXcOoGB9XI3sIR9igGu9Dko5OcFKBEMFLirICw2PFSGAkgtcS50mBGkgNW1khkpVSZ4QoIoXosIXpuojamU/hig4hwpwQZunvAXq8hueRJzc3j1c9DjhGSwkoHNPHnceAMQyucIsTMSw1gtTV2WscIDWlsnhAyhAwQcdG1NLClxQ/6MlJxYGXQ5jCwkIYSk9oYuk7o0wYFcDKInpJszIz2OQoEJFFiaGiYCtXLGWuNJ7jkGKVlZVNSjxckx6aGAL6QKiAxWU6ASF4RccPChCKOdk5+BWIAscZ5twilo+XUdEJqqcr+5H5Ro5vKxT7lhWPFx4+uMCQhmy5/wioZ1XuVBZARmYmRypW+tlX5alp4gxiItq0bVNdZb+0GVxOEJE8BxalISjrXiGwxY56BDXKAqOccYUVIyW0Ks9E25MNk+xbEZAWdZY+40KB9IirZCC5hXiIQVmXKGo+ZdQw0kRBmmF504Uk9a1tP8VACNYGyQCyaZksdmz4ABllPMNTBJYiOswsUwkCoQ8OQwJ6YVUI1AApL49N7AhWkXasqkrOxM/Pz8MxD0B4ww/LmBnkmPClziqNdij6GJIDvAYCb2PPz4dh7zN8igmubHEFrq6I3NRlhbMkGH1tLcvMViMi3DIxdkZ6ZYhOQbgRccuLIx6pKuuZgvDEo0wYBVa4ola4pU4crtTQffCY7ruexcNaqor+ITlIhixI3k/xBkKqOGFQxGLsWKFs+9QHosOR4pAStqTE6rH3GC8I5oSmjKwcEuYtSiuT6cAnPG5Rww+MlBkGz2o8TGiDU0DuPxa//mIPWbKtUFYaOGGhwlNbvHE1wjNZuHJRVkM9/9mBAw4IsbXoeFz7O3I2Ll/kKPC4z86jgKSBiSlzfPlPUeGNdcUDHMpIpUACkNTIE4YccKX1hkh1kD7E0Lz4hLB/0hEROsj9WLW/EIUfrkl54JilSx3IEDFWcsVGhud5iJpQIoksT38mYzMy1VQMw+TQEMvZz+osysjUcVzruUdE8rSYQPjEoRB5hiEKswxIBfAA2Xb2zwUpDu1WnTuvXr2aJ1FWaV5ePttT04Q5CqWlpZ06daquqc7KzCY6Dpk4RLhlvLpTaQmBZ/+IxRT06FdWXlZcZH9HkSVkPxuVSpD0tmXr1so7Oak62kIm8zEQHhEDQKox4BoRTLSj/IdRaVmgvkKMsELZbCirMvWFjogWQxj5BIYFhEBoMcUPIqYTkXJDJLcwJIA3cLow8oOhQqgNJrSooQAvinJzP3TR5DGXATFkDDV8RJ5bdJ4qhDJhsFgFTXghiOhiIk0IW0TKFgLBDwxTBc8BidQLZqtKCdsXPwfhIRwGxPR8sBC8R4iWFGHhtVAJhxWhZcEBgg8USJlBABEdBaw0a/BuayMiDQDLykNwl9l3a0isLfeWpjhaJIyV8WECeRltkh239UALThdlXIFQK1q2Bmp8kZRAMKQaZ8uoScPGqKKRmBxCSFG2J1yixMWXJiKmFK/KDW+yilM1HmX5RBoMQ1d5wrPbmHgSw9Dqqyc5EvPoMEjlM9mQJwwYT81EOlCYXZTNPE5ew8FQ0ZVAQFCARxNXkPT9EznLX8pKDAYpFUBBk6UQzBc5IhJhIj+IfBJbR6QE4AlNUHhlCEnk3mwSaXEi3hgPgBUKdBUaP760PAd86iTetCnD/4IgLoSgLD9Ms65A/NjCwFW8pNFBSgjcokxLMoqCKUIYrGgVHW9Mvfn0b//LiUL4brBqgMNIRLiUVPvPhUaAiFBTevAQWWKusVvXSX7EoA/JA4YKShCSQgGetGnBpSDnEIkxK4gYBX7Agx/MqIJ4yIfJHolSlSuSwQQeVzB4QE0e1JWI6G5k+kpDhgJRANQoVFVIOxQtkqILH9yiLw9hYegM8TvC5kr6EMl42vZbNgXSoilXWGGLFX5gNBBwL5qtNHgIZXITr+jyJETkoFHU90DlFRXpaek87flbY7N/gtiwvnT9Nltvw/M61x6Xrj3w+bMOxJDxz6Vrv3fJ/5ElnuwZK8uVp21EZEKqjEgJY8IQaDUcoiCSmiaCdIgLn3LzjTeigQ1EFyWlCMFgIII3bVdAEyR4hwGUIWVSpSTFhTYMCFaIZEhXM+R868R7N1qF7jyaEmwRER1pIIlgQmLSBIGnhXdPrQcorYXwQJgY7yQrzGUoh0IQKYoSRoGuEFoh8qNWIFYQJooC+Wo3V5aQbwCkYRcxfKQS0UVfvHAQlE0/aYxi0PRkIdMHNHdOiOghwJAunlxqvoN/4uNM84KmXwTRGoDkDSVFh8eOaXTGRgRjkc3EBhIfcEbSURRA5QyCctART3T3YXkKB3QrctNpZROKlNZycilq4PIJmcjnUVKJYERu1FouiWSYLIIYCQow6EgEoWx1AY9rIiktmkgR4Y+BQBbPnTsYzaYSA9EoJHU30dqTcoir1rMyESdR0AeXQ1oIXAzLmyB0IekoOoQyiUlN5FYWUEGDvnhZYaK0wTU1JvJRuHlkBa9AdqyQntviyJ4yPGe8yKf8i8QjwCEdNLloza97pkVBoeHdpZVRhZEOuUGmYMOIKgyOBhw4Erp8ITHGAu6gEbAcmnK879x/lCcdeFmBKx9T9uFLRKtMZOJdMw1OFB0yw/h0NW2nYEsrMgMnKUDqyqGz0YSCQI5EISCJQNRCMuR/+KAA0SU6DAosDUkhQOGiUFIpgEQOvQ3KUhCo5Q0ufZFqZQF8IUHBLSFQwMJbI9kGh1JDSOOMtYgg1OgGBCYrM7OmpjozK4sZ58rkmqypqeHFusb+NlEGL+uFhUXczuGhmUxQ45atrbEfX6+tq+XSJSXuS145m/29PAQiMZQxsV853WLvuPJAizecs0lZaPBWl5tusH9/Cstgr5bMQFAgaxMxWh8VXghs5cAqngOZoGa4M+Y6XjfyHFl5fqos3aAgHbowannq9SDkZl15g7BSDugDBkP8WID4IIj1LW4QwQAxbzilq4ooNySYiPDgh1Trc4YYlDEJ0aMlEEeHZOWYgcgB8Qbvw7W5RyQ7ulKmhYIIfbq0IBhCMOBiFEI+5d9VVDFbvpD08QZPSzfgCuEiwKggUgveaEM+aj2CEZpEicEoNETXhxMdQ8yvcPTVyiGESG6VT2BQIwGILrTRf08voHTAFULFRwEEKUnTQvjQ27OB8YMUBEIrE/BAIBDK0hEYR7HXR3B4WnQUS35UZLoQCmIgcEj65sttISVAi61AKdBKZHl4cUJ0kbJCTdEhdBQdohu8QcFEuAzputyspIkrRUGEOnlhJREVU6DgCjVEkHnDJN53hqAZD0Q6CmFO3RU4GSgfw32kWBHDTNhfbD3PXToi+YGiviNQYBCxynAhaRQdaVxki4vUUAprAxQuZVk5Eq1GSAhS8SFntRBlEaOtB4MzH4c59K4fSswvnCOqpNk4kUQQJeP/f3ILo6iftCsBNY8wSjh5ytRCZoyI4rhOGBqUPMygD4HTSiT/4mkJAcFodFtYMTVBHxIIQysrpFKQyO2iDMWLZAVDK31HTIQf4SCIDIpdEV2G6en+o5f22yvtG/YwLJnCgoL6RKKosLCquto+63ZbRmHXZFoqV2/7kvaN/pPVmOBZxxctM67Zj9OwnxZObec3K+NNSank/Tg9vay8PCM93S5s/00s5vyG669TihoDBK9CKHtKiD3pa7kj1UgQmTQ+CBRVUq5N23g2ExhFA0Y5tBC4DM1JvEQgPAQpjEQQToiBGEYONbuGO8mQrvQhumEnSBkNHbiyooVXeKSmkCSiKye0AiWVSImBiARKWTgtoBIwyBPASGrJInXlJ0jhaYkCgSg6JAYrHV6IVCuUCU4rkbuJokgfHeUccFpEAhWFLi3OZAUYWqK4iNPTzBWFFj6e4qgIIYpwJUxXIlq6AmkFwgcQEwhGIcTT0lVoSCEM8eMMIqC5iIeDW9RUGe9qppgdS4MBYrelq5iUNoxwiC4gDCAOlTPkroxg3NSGGUzY0UQRgkgLTzqYUGFwGdLijazoIRKCFFCuAigGMHhjhzH3UpMICiFwKFcQ3lCgq+HIlUJ4fYAjkh/Nr/QRioHMFx0nnOBKfkyN/eUOQcCDSA6FQ8R2TzYfUfXj/KEw2EDqokA0vIkXTgjTMF7DNNC+2PJrscpEC4zWooNTFiWGmhB00BRPdNVTJAQGKUGt7zBdkdIGjgSeVTKZJE4pgtwquWs63qWVQ/QtXFJZIFgZJYPBViEkoqXIJosVIGB6iLT3NWWqp3syYrB0Q/RkEQRIqwkNXdSClXAozIsoWYQVCVBkpl7SCHcZ60n6qMEktRZFXZGrt5YRhsS4KblK8ezDt5/kKCy0n1eirUvY3wcJySvn+vqG3Jyc+oYG3j79lk1r8J/147JkCNplSkYmIE3N9n16eLuJ/ceXsrMyCZGdZX893TIjk1tuvgmDkJ9SxwwCUQtODESKYXYS0XfbYOVTFYFqoVg7KpYQWhRAIDNwClKILt5kgn8SgJG+FCBZIVUXfTGAtERwf+YQkUl9IFpoGo6BcQIaowuj6TSpe7N14PoqtKtE0bGCTN/PCOF01cqh5RyvP3kOIkhRkpVlbkN1Q1mJpBzUEEFSRgSCiK5IIkhHpBB3E6nJylVMJH0XRZtKaqEyYfihBZc39CHxtBLRClEC8HKV7EQJBDAMUDhWCiFeIhi6kLwhRVn60nQm8umSaJisIxcayQpXUEgM55IKp4tIIRTXwjtJDSPkMB5F82hdidCSMuSIRYfHm0hRJNJkqouOcpNIAwEEARcfieLEqDAMhFtE8o+eefE8ADXAoAOjnC1wPEYIEUZut5kIBJFMsAb0tOOpISiMmwNiFfyIBGIrE9yp+vDaXyGEw8ZAKEOIJIVgwGnBzUrRvdSeleyMggmKKIPIlbWOS00DpItIUongVXyJzMBJVhBSWkRqIWwhGPmEcUWkhBYb6SczIpnjX4wQ/CgBdSUNIhKAERJT1KM0tExWUhqtmvITuoHiyTWCUXTxULCCcBuGL4JX/jBYwUAhevAjtXjqTc7sSBQoaG7RDYhHt+G7m9axwFfXVGek289wsSK4LO23Q6Sn+2tlRn19ffimL6Rso492W+xfB2poaMAXPCLdrKiRucpIy/WJCTg6iOrr7V/IYSln+l/gQYSOtfreqtJCAMEgEIJH3CkDEWYQIimjKSkIvAwZroqY4j8aYCgmqMVnBISTcBAoAZwgjfTdGzzkYY2UpqLLiZRphbtdlBj6ph07N4YQ8fUMiLYytgBeO0hhSMxixENTy1fpKwGVHt9xqaKfaoGRK4EgbhQlqdxgQEKLMlK1QR88isuXOA1LLL6E8CMTaULBm0RoKlURCkGEZig+hAj/QYSRZeBbwh2bodRoQwK06AiXN5mExABhQhrwKpo0ZUsXBhEknVi/FUQn2QrCD1FAiAKBKASECSL0QSQVDqPEIETyA0kkXMqkLRGIQsO4j9arTpvKeSuRcCkrCMogtMHWRSaDJ1/Cmh7duGghugYaB7foiCAlBqMByr9E7CVxqoykdK11HTQVPVjRqmgEomaYSF8JoOmIaUqkMdIiIgpuANGCkR9zhSriePiygpcTcHKQExDyoA0iQzw3tcLh3V9UQ4TgBDUzp6AMeZ6RK1OVzAlRGL4GIlyGCIAUjq7Sc29GYiSCl5XaLfwoihCRcCerfzAXA4nxCK2DgpI1aeGJJT6AIiUmYoi0Qsy7e6BFXyQEBShIaS1tEDgnNCNOonjXS1kEj5r8iFeF1VWIEBFiYSaDMW5MKFrQVxtIomAOohYcxFUMgTS5mmi/dhmX/cbgtPQ0NgYy7k7zRhHinLHlskz3exFz+UlLS9Oq4NLVd1hFNkCWkH+KVldXl5GeQaBQHJTNA0uIaxVV03ZCrMxgWL5EkojNJkuJwBUGRPrw4E6WLgRIzaXPAHVKSMNFm5XDYjsJhwEkigKFAwXcjVqtFF24UqVFRFfRIbqAIHLrIu0uU6bcgCDgUBg+INFRkDK2MAok3NV9IkHds3+N9o+UZYgyLZFJBJFCQApBiyOzdJIIExEiwievMvSFQ1QGb1BwEjHyEg8k6MOjowTogpOAglps/6ZR0LTcKIj7campyUoOQXBFK30Y8BDCg9iC0xgRgUukCZUyJFcSKRYmkNwK0QoUIkN4DR9pyCc5AQwhEAjEraO1JwrXMyOTgrzBsEPwQygftJWXL64Z3U8wUhbuCmZIfEVBCoMyIjOz3BDZG6Q8gbt+lDltnLONwn+2wKLgybQ9kFyBJ+cDSRMweJMrQ3yAgPCQabsrEA1EYIguTXB3ZVFE4EFECw/onqL9hROZSSRvQRmCB4Q8haiMSOVBJjDmJ3YIYRimXhRPmRFWYsDVIlXFTDV2JTUAQiRrKhyJBpAWUCKsHLFNEaTKOXRpAwVQI1LX/US4KGgGcAsEk+ThhzEqpVA0EGUYCHW5UXSZiIFcIYoSSIh5U99t2RdKAFwUyeI1I4EpuLmiwNAauOXwo/Im18ErLFCteRKCf6QC0ZeJGOUGg8hNWqNDGNLNzMgU09Bov8oUKd5M2Vcgb66w2maIQPwMsbVn37b3H6UmsJYiUnnGGy2IgvKuSouS/bS/H2XSgTAhw9ZrFUem6iOhKz0xiGTpijapiiqRrOh6pQyUE0jrW5MU9KGgAMI0kb8QusIheAhDRIoSQsgVOogUAjVEspIrWQEEK0BKgAIq/E83WYSyS1m1hmBOS9aM24L48EHCpNL+P/b+BOzX/azrQ9c7/f/vvNbaOyEJJMgQEEFFj6eitFZtj0ettHU41cvqpac41NZTFUICSu3lVMThulBre9QKdSitWj2ioqhQBxQQEEQIJNCQBDLt7CF7r+Gdp/P53p/fc7/PetdOCDs7Abn87rXv9/597/E3PM/z/78jTOYCXws1b0B/h/DzKpI1pO3whtT2ZFV11geDbx0NpApQxxrDbF9AM5wUfMS8OsABT3xgUJCGAD4yNDMSK3mKj0PNY8wxvU0TRLcE/t2badvEsI5vshmCM1JoApBzvqNIVcVzSZsW1IpdNwbDEFgaaNJ5ngodwLn+6FU8nbc/YMjUK2qkojoKGbCioPI/bpwKGCuSGEnU5MPuJBtWStRwTNBshOMMTAsJA9CxGqXJ6wiTjLFITPSmLlmFMk17xgH/hkmQmgihur1NcyQ2vKkIgddURaBZYXqLCVJT5R6LTxSKjaUKecb0kznxs6casDqkQx3M1kOckZD6aAXkB5qUuKDgYwPIUBWCTEwwljqtDjYfrCLwLxnjjRKzPAkBMkisDgFRSGgYY2s4MFmDeE96e8o030MdrIJkjh2C0v6YODMMZeaKUepxnaG8QppKXaBDBjOySwCNNqYJqV721MWLYc39eiVLqiDSeR8hEwI9Cawi+bMZjBlWqjFxYAhvQB/Wb8Y4q99owXBz+vtuy/rjY75u5uTnrepi/AG4k9NTTjNVSYeV/vunaMhMdRQ0wumUPLz2JSGx1iXbiX8gkjGezkGw3CSyOfie3g3ppeiwgDpMBqJTHpm5FtJStUuJutbiD4czVj2dcDfQt5s5CExbVb1e1A9edFRd0ddHRwlPWUoAnVkCG8AKQzbaA5UnNw4i4TFCpkD1mRI0MLUtDywE7MoQhvJk4/FNW0yQ3srxurf5swbGORLjErcNT3gawEcSBnQqquBNCatLipgqldO3ROZYgOkonCkhD2CACllsgGFNJHccQSoXH7IycUavqwNMkETh3NU1kZkoASmPLp/y00wNlNckD4gyJ1UwmYQFKCUOOFcDORiQAH9MyV4JsaIUaVSFTcAE48GoszcaowMEriwMJnj9yVHyOtXk7lGMbJ7SAhLYg/6QSP2BIQKeYTeMUrMYn2+/AffX9syDREeBBBV1/RrIeckDRvC9xTN+tIHJVJLoKcSHAl6pPpsI2ZCG0xtXPrFay38AK3GkswpAaR2HZjobgKSCjKiWAyIoDSAtw4pxUdAe+SpwdF3GEWhOhijyYO5WZa9xw4Ss0gPzOWK1hPqNQE0ymoQOrQCchUOXFwcZkrQVHqA4RGrFGd4thhdsjW7Ach2l0iWaAVXhugT5PX7oHjBNok5lGiBEE7BWn1iGBmY45YzfDIbwwZ+W2VzmR2t2d3cPDw/9NmA6wAcsFouj/Knpxb179RvFceaJe3V1/35+oSPD7e3xJ3GQ9GAbHFAaoAuGm5v5ZiUy+JsikFTGf+1Nbxw/YIOTS4Bi1YbpUJizfZMXqTMmFGMhUTTVSo0VrNhYZ6brt31IM4tOqDNJzNPAZAN4euRgpit0tAHZdxadaY18MITgY0WWwBD88Shr+CQqoE9HKilQnA7ggZEb63QNgKlQdrzuz48cILJho2VqMdQfkpwyKDTJR0zwiaoSLLH+wDwAveZ4/XggXAUGnmElJFXqoDgkynLozgXd4SxkLCOShlEmvd+UjK8uywOq8K+HeGINnycQDeQpKN+msLVidNv5E2LH0xytglRpEw1oxTs9je8Yi6cmS8Bgg2QIXBkWOQFlZagzQIdxy4wKmO0VW+Hnb1PEPN2bJIJ4Thkmntv4YMK13tNmW2EsZJRVUHr6KEYlYW0B/gAGGGWISTBRuCYdGJvq0zPYWQCGAN5s6JiEJsNRjHKY2tMBQ6pgQvqaCX83XVIHq5jTVBWVcEhMKPRFs1gxQTbKM0BH4kkmmVrI0QagCtKi3bCSWKpogrGEpprQeNUy91dhzKYUHYQpK84MDXGIZJKSHd4Kpt6UBjzS6c+rK0X8pmFK1MFoZwCJThLzSOJQJtLGwShhbHsShYP+Da1IM5Qy5oh/O6gI+O6NxYfRikxn0xwTU5ibGGmaRyHnGyrTgJQH5sGZmYRlPE3Ttrn2aQkfHnh37tw9Ojp84okn7t2/v721jfNycxOZK/rWLd6bTg/d/LJPn47sXarwaFgskLxb9ZdIkI20vPCizGm98eOZylPZ38eEzqOXtXAWa1/ypnwnMANAMe8082MKT4t0jN43glqdbGGb4AG6/loBJFMtNZ5YsxbT2qnAz++DSqwokISYLQXKalGUR02pYh5jGZLfEBQawArJoxQG+FAxCgn0JMQM9Eh9y8GkRjXsLCDtGV3AV0vXJ6CmmGTkwNSdlyFVMJtnKpHYWQME5ubFkG5xhiGPzCxVahBFnmpgPn22bERhHd1UlCsD8DQnVtE+SF8A2RKw1crJx+vGKNUrnKRTCUA+G7MBgRcSN3gkJv3RkeiSYF6lPUmf8mPR3JcxC2OBeapWZ8ocdVCBtTH9lRUSVFReF8Mk26wlgLP5E1KpfCEMry0zL1gC4Ay6CoomsuEmiXTYjUki4WEwIbHCUD9NWHRqSR2FKOS8hEXni4kVE0MZpCXQNZkHHgkp4CfT6C3OhM86kQecClqQBEQRV46jAca4IWGsok4gEpOMpJJ0zQjz60xPbYL3WKaVCZoADQCUdDsLwcfeUExV1YZDFHp+lL9WphDyoCBV9CEhQ3SR6VcN9HktfGgARRiljkObICdTsmlVsQqS6ZdvMN9EUBMMjz6vjiQwVWC51lau5q9pqtwAQ6QLpY51XgUTebA2XDkb64nAE4ViFNasTPEymuJaCt7VeEAS/PVkiORxyHPu+foNxg8fPrxz+/aDBw/QPTZkJznlDuovn9+/f/92/dZVonjK+utdecRu72wfHR7t7Ow8//zzGxuLw8MDnh312zQvfdDubG/nG5eWS5x5sh4cHlKbEnm3ShP0lEadbrVFVUklZTLnrHC+0Vcr09Dq8wmFzgzBGSuA1yeZ6+fF5YGe88BhqLTjimJ75g3UCgIccDM5ytyEM5BBWt2EMEapmAed6SBxMxUkDNZySwn9AT5eolUiqSCNNUqTzvCMypgSmECbEhLLOBMwlPasMHT6lSFwOg5tTOgD4NExAUsIeU3ogy1oUgEkce5ms/NSxlKDmkjy0DtLZeZKliR+egBmetAGMjZGhr6h1+zTf7TyyfQLeLJcWIvOBJHwLHbN3ukzjLX4wEuUVOYxsDCqy0xWlj2bDghRwrsCVT1dwYj2NI8hJtTKcZnvvjNhWDMYi49rXuMUJE2i0m2Tp7tVYlLvU8RQhhCGKIQYCOMszFbudnG9LxCWUOJANk0MeyKir25glSo+ejMEPqkqzImUA/9SHZMlbAAFxpTWMg+AqRxj7qB5kFzjgoquCQVnpBe4gTLAWBSkug4wrfTyijYBFKMehz7t6bKoj+Myy1nzDexEkxLgj9TUSrlT/NrUyxj20cYw0YDeFRjAIwkxSl3/RhFjASdmVHfIYYpDvYq1AZfLHvSEfNFTgaIpeYpBmkfrfEYw6A61tmyygX+HoJAH0BgMngA+z8jDg5Pj/CXXD3zgA3fu3PEHbC7qRsFRpDEekwcHD3k761dYeQzX32vIj9wQhYNvQ3HjycoD2Jv/zvYOfeNzeJiElTbvdNGTZ2Nj7Qt/1+9iFbkOvNxtlLZslB69SFzKrIF8QRNgcXilzowgseqPJKSu9LHi6JpwY+h9ED0pWNhKRgWTgIynLQTdmD4wvHnGo/1RAD6zxgIDAYr3CHVWDVmOVHlkqzwKKJ0KvdKnloqmzsMQCTAZUsXHfbBKBLiBMiUPC8f8yGSUZ8eEFTWWSxBOFLx6FUkg/q2QQV5nTSDxlijAg2bKJT7opGdraE0G2T1Q2rZB8+QhakynlhoeK7pbTLvU0ARfJbJodEeIzlV5XEKYyhlqfI0H05R/7CZc8VQZC2Ks2YzNDDP9rDxWJFZ1spnQ5CEJiInessTRUiVz1JmhilEepCp+XV0TSMLZMY4nOcukJ41pAlWIth9pDKxNL0HMbAMqVLcx8mhFT4nq2ZxW0dkoswFMhPJPT5jeBUisIFkK6Dig2HObqgR1x5WSvE4fQ1cvRqvTwVRtn0PFOUzmDrT2jBwiK3EAT3kZZJtww+TUS8mMUFpHuvUw+jAThuhIkRDSlo8hQIfOo6LusE1Mqp21wrRnF9JfH5Q29ZDpq+PTUTAAJjln/o8oygkvVoJ/N6uz7VMUiS0RH0JswEQolAYsI65wRpkKMOwoTWl1gotvA3WKssU4F59Th5H/ITuKDDioqOdgoEwM6FpCf0klJx+cnJ76ZhSdijKnJyfb2zvHJ8f7+/v37t3jkcmb0fxx1vpbHQx5uPJMRfJMfe655/b29x4+yC/uJ7O1jo6PturPcu/v7R0f5y/Q8WTN9z2dnOa3LOV6mu6bnmkIh5l2DegpD2quanqtNZrAcmehjHL5kNZGuoJEYfWluucGBR4kBWAhqjqF3CKr9yJiAvh3iQoaOwE0sWTJVsmJahOMJnQmYn5MSEjPFkNL6NZV9GwTJEy1ke7kRXeFA7JNDGtD03mWsTxtrFJlYdDxh7QiQBGYdAYMzU8GJIwJIXWmP3R95lFWR4dEgWmTzg7V5/4lmWa+mIaxXsqMRRAkBCiusBkAsfL6m9A1QdGEAo8D+o3pz0NSoNqWUQJ5gG4VlIoeM0UywAQwkQqgy3dU/Kc8kkDFEFN13VYwUAcTnk6/qucWBUmgVco/j00ZQEJkyhRI0gdDB5R0MM3RhiFRih5bZh5A9YRMDWhCmh8YojQKnRCj9MdrUgbQ6Rmyw/VHKc+Y4Ecemh8HZlTvGWKdp0JHaqJZhumqTGS3EDJkQQbg3ybg1qDIC4ZICoHKP2It7dAQJGQz/N8OKoIS5jdhh7BlmJgaOrw+mh6PSqIPkn+OTiJYGi68ETAdPBsAfcCQzr/ogOq4NdNGP9SwTXPJRIZJmU/fTys87w2d/D1HIKOuCTeHAL2sY81hai4jDxPpPAJST5MgcZjP0SiU4pJNXgeqoywWi7PzMx7ZDx4+2Nvd4xLkP9aFPDwq8OORef/Bg+2dnQcPHyJ5iBJF5o38RazxncPPPvfcDg73HxByXH9Xx3Kby80X7r2wu7PD21kew8glT9ajo/WN9bUv+ZIvpgaJuhuk/Tvh9OcrhZoh1wc8gl2TxNcQJ4YCr8kkkJ4GQDaAKYGVCqDTqSQgXXJVbOcZppqPIaZijuSfmyCNspmGSTBV1PVdGx2gwHeUJqugaE1DlKihqfRXdkI8BUPrKvUEmBjqXKXHopnH6gAdT8mKy8XZJu/CMHOT1XvRzI8JoEN2lNBHxcAmQSdBoZHuDdlV9EcKG7Nt+9SKRDcEMMw0KhW8JqJQiguYN0VgzIYyDKlOPz6fkhgrDxULkcVUlqAwJDroEjCYJE3BFDHOq6DrrBQ2jDepgPo8Cmd4GUzKdsNqNurrjy7cFxRIq9Qo/wusmkhlHhjTIvsFDbwNoMsoQbV8vTItAfndNUlCAEmApUGbUFK+nLV2CGSX0NrlccOEZEVkrG6GroJJKwwgGjlPCPR3qLRIbGWN66O8ISoyLWWQbWoekOEGj4Tp4Y0SShmbb2BiaQgwFz66iUcWbaawzZiyLFMn8xIqg3x0FsgbDXBkyndYJVEIZWvKEv9ShlXEUBjjKbx77qIoZQ9uhHjAcOlLtehE9ZmRNJVAFz2sKV7vy7wESdqEJCgO9Rxd1h9kg6wextbgdnh4yNk9P8tfjz46OsLn8OiQfnge09TmZn7wZrO+a4kHJ7G7u7s8cf1ML+Hra+u8N93Z2eZ9Kg/gs7PTW5f5sm6KY7YY6EZRkPDOGRJAOj9WjyiACscVAoofZwv0BDQxlAFYk6pAfjHyp4FxtZsEEyFaTWUGTXzExFYByWtZVQjBYXKOqXKPz5mA1J696mkF4B9bhWSG1YPVi07Oqr7BP3iGmILywZSo6faRjJOixMEoUqGDchmAtAQ+VXysJJnhlZp4v4u1yo6zlch6rgNSWUKH9plXKVP6kdSHqL7baukqAEW9G3P6bcLfBtCdhdBqLZJbYlbajyx+rzA5MkE+wJMBWhPJ4L1QyXmdPXqVqHVjOG+g0o/FNw8LCWESpF0ZxbAmkQNmbLJXLcLKmreJpkKq4GAgVaZW05oOTCK91b7Mp68UVTzTbLIzlHXsPgePBlAs2sCHQBrQWQY3SGASJLx5GAKG6pApP509reigTTiTimVBmgcp0DQxf/0hDScPJnLCdBIXyir4RU4J0dtquIHqQKtDJNaWMuU1mgfoWoH51btEZ6CBslxnUMpLgrkDUQK9ecGQApLDadakUxhsTdDpw2eFp56RvZ4E2nPDQD0HVWBYTCTWGyhTqrfxRone4vK5vswhwbwEJpU5OQcksUSh42wqhm6iaZHO3QyGKOfARNTjVTQVnxCedjxTeSspSRWuOEDp/Pbgtdw6lpvLhwcHxu5s75znC5pJzoMW/wcPHtAcGXA+Pjnm/SiPVcLp+qK+vnlwmD8fS0Ye4WcXZ1jzLUvMAWAAPTfCGLG86LRDDeeA52QaZ4sQwJBeiQWVKbwh5COkooYziEemMTapTeHZYwzTHZ8qmgDOMO3csGFMpLIoDAommDbBQ2LyFglSYLp42l/PiiiT06+c/uDE3G06c9cHEV/OBQp85bk2CXkkJngS8j/3bVhJAIkRC56p/sjijxNmEpDGisdBsq2SWG27U+mTSlMPMABPGBw6JySSKBkU/fXxXBLi7uuMwrKgAEKA+S2NdW5K1QJWJIz5yWkVeANhsELqAAzBRHUnwhAehnxI9CqSnJ1HHklIR2lCBygw6kykTeYxkAz4gLkJz6prA9eLb1SfOnTk3FSBATyMVhVIrEB/GPJ0FHEkg8cqg4nKTh90FHncFHTQpiqbVolNwLQsulWJ8M2gW70DrQ5kjIrh0ekTkOtafaoCHAo8dUZisrRFOw8SxkKi86AjVRrOURLFcIaEYEIxlQ43YhkC6w5q2vfOIwnKd8BhrQyxWtMDlQgrlxxa+Kl6RCmRJAeTqZZuiporoqcPCFGxPaQmdHmgrum6RLWnDu+iaQU4l89YCiCPg85NwqDghoJkjskyHTAUfHQgSoahslKmFqZ2mxRkFIdKoEMPRTMqVHGmKGQmhEuLt6HUxooJ39yxV1fYm/zKw7N8pxIdOTVAf0yEy+ei/vQb76J4di6XvANePb8gT+6N4PzsjCsPJb9lCT9KAsbo5kJ6aYSkQqLG/pXKPWKsCKDR9FomhvBeD6QhARPHBCOJFWdKIK3ZpUshihs0Ex/HF2jtKD2BJFaAot6majarqUmeHkjGixVmCVnDJEfBap6pN6rESi7+4cQMJ9OYIGBoIXkAiZRH6qOiA3xPxAZSYtYzKNesej6WiRB4oiCJAvA2LLBqmvOtWAsTup4wgGGH6EwhhkAeH3mjal8SiImhE5lMYwWAeSDlkZ2NoYAxD9CTPAATus5KQDZroRNotnmUujw+5kFBokMKhuSpCKwGXS9aR8E0D4OskNyhJAF6RT8ShQRWaStMh1gdniGyTeiZYVmbJI85UXS2sbZqsoHmqVNLlbYhdQs7OVsCE9CEIq8DjHV1kEQylO+uKmhk6ygY6kPpAKOJDsp9LBdSxQbmc2fYMCGQRwKG6kiStA7wB+qgh7pZUYaQGyat6OUyFK1UZAooklpFRwEUe1MvORRhNgA56z8OmuyqewMk5Lbe/nMTwMpQRnmjn66C/qLVdWb9Y4Uvk1YxtqbqCkilCdHxL8uoC9RbgpzvF3sGI+uenC1uE9AEPzchVQAO+jhEmQ/RkYTxmPRFDG83IWFqPVfPzs941Xx0dMjp5L3pRv16/fw51a0tnpFu99bW9sOHD/O12JWVne3tJKlvTcJxuVzef3Aft6Oj4+3t/JImX4Vn4fC2jzQ4wSEzwYkrgybIAqOnC2hVTehAMraxFmmSTLxQhjcnEsNUYiwf+pQfNW4m0UQJQmRiLuADiKI+Cp5tVZnqj3tEN4CVi72i04Mm9LgW3W5MRVOGlZZhFRqLBu9c0OEdopPBJAxR6vOEeVNr1zpQDolOTof6IxniaNuPkAVCgOWIqvMxklSJAa3EVh6qx0FoQhqIAwq8aZEORTuToayD14f8AAVTxwJLA8j1+gwqJEkqNDkxwVC93IcJRSsKgT19IIm16gQwVAHE3chTETEx1FkHhqKqjJXhH+l1nkxjZZA3Tj4SEIhMgdpEPGFQBM7w1UMvfvxNrgMm81iFIaQOSkPahNLOWJGQNqAVGIKViHH0p0VuE7khzdkJrYiEJ6oyGZHqxQRdVz0FpgOmSR6H8JNpbW0DAZ/aBd2Q1sANdA/lEiu9aZIBWA2xhNXhbZis8FrnUR2CZGiUQwHZSqP925M8bRIOgZ6geaQka1/Rowo81WUadqgDMAPAEzSPkuwT5JHur1YYQpijOui20SGdvnrZBwyP2+QsKdhB/vXYPOq4za9uTSZHdm+aakJj8duEDrDrg+6CqDe0CpNMsSZBjPCZKWBASzxZeYu5urJ2cnLCRc0T9Oj4aHtr6+DwgIcoz9T9vX3S5s3U6urpyQkPToZbW5s8U+/euUtqejqtn71ZLJeUr2/6PdnZ2Tk8PNzcWvIwzjcSF8avgwC8Ke4Jk9frDQUS4ICJjG1KzHTNo7pGgGGTbcKI7tMRhXHCp1tkCsxKl5Iq+rhJABMkPppQDGTdKs0jFw+IKSHhsWKigXLQnuomxLNPG4y10InTBKN/qByFpOgQdFbGQACpIm8UbVSq4S+sjiMPR6NkCDGKQgTBY4XBqkOZxlXnEB4HPOmKITltQL7WP6+NYMo6VswhEgYkUaUqcpRw+pXkurTAhNRU+cZyIXXAOStQfwh2WvwRrr9DQoBV9NGqCYaElBCdBBIdQLL8MOhNUhyJiTz4W8K6SJgyEWVIoqqmmzUOGCEmRJ+bAHybrAJcYRRMKppwIxVSHsBrgrFKJzcKxZaUDHEADEFSTOuPs8eMJOZB6gDZsTIuC0OKMCHGOJNHT/jqKpOtYzmmz9BucQAdZaqNjQ0btm77TFHDH8hDqtA2GeDNYxIUC5m/TdVSLWP5EGUJdJaKj+UIdw3GhLTeinAILIGCnBIOf8pJ4oOM95TBKBWjwNyhdRXBsPM0rKKnUmTJSF4h4nEfkMiCQxvD2WFDhzY5xFl/dPjeGtHTh5sndPFBk7iRh6EJ5U2VWUy3KRRMbvQNE3i8OlJTQ4YSKkhKFXMdiFUTaAUsFovDo4ONRX6z3snxydbmJu8v9/b2Dh4ePPHE3fv3ed+5fnqab+ulk+OTEx709SsP8zuYnnjiiWefe25vdxcTlzkZIG/fvn3v3r3dnd2z8/P1jfxC4N3dXdpee+MXvYF6zA3pchCGRJe0LXR5gE5krNN56uVAYgKEQxoCD+YJ5VEggQ4ABqTGqDKuN2SH4GYJFBjjKmIUIrD9ASEwShDvutfjgE4Jl10f/LtnS1ixMiUV8HYD2rMULHWkpuqUCFUraRQTokplCiyKLCR0GBKSxsjFP21ksBwhlO6JICExzUtATrMfawKISo3ZFhsuiGJYSVKLYTOlUGVssdUJx5MhpNXbiuwSuvn9bURh0ipgYigTcrDVWM9RdDZITfrj2XOpTEFIHjOEFWkGQ1BwJqQYiMwRXRP8ZApQQBISkuKpwhWVlaw8RNoAEhASUzVwY/dN2CZ5YAlMSEymQqeKCrKTxLWcqdJ9mg2rywIYYlVaQivmmkV1Xi2ZViWW4pEMNak0TyqLMBRtQnYDGU9f2bW6fNhps3z9oYNV0BNXX1yXRApDUMyDTWclfFvNYwhSqGNSMRDIWMioeVGhp0oz8+EcLIC50W845PtZppbiMbN22006RCGZ3cqDuWdL2zaPVfoggXYQNxIChvrI6+zKABNKyugP2oSefZlSAU0oSPYaq2SA85QHXpPobMaqO9Q0Z5QwqJMy2p6Zgi6BvrncPDk+RVnUn4rjQfvgwQOeqc+/8Pz21vbDg4drq2u8TCR2uVweHh1ubW/fr59qZRY729s8RPODN3mHcFnf+nu2t7t37/79J+7WUzlP6+P1tfUcYq9hP1UFKMnQCWOlAJu0vp4nPDpIp1PTeBriRaWDZJt6WWU0ATyJAuiUAPozrNJE9eM5vU0LO+7C5oTHzNAqZR9LD6xub4NKyDhzkJTgf5MAFMI1IQlkqMkQZFVIIfQ2pTJmWiyfRpjxDpItx9eJjDwpH1POrjCq8qc5PKtC7tGmmgOSlwdIJ4iDSIppCyyh8xy4aTLE6ipI+IrKotUTIjfxqklUPmDFVL1l8fUHyTVlA5jcF3T8GfJBfQRUSGY4Hg/XKwM0AUiG8A0Y/DEhNRlISEzVm1Eibc12BpUiVieDqeDNMGI4M+HXudI0zUEOmiYKHU/JqhLgT04nmDyj23w6tKplZbRisrQksSYzCphNKR/z2P1clTAAB0ikngAFnvrF1OLGZ2Qr0zjedlXWQBNDyEx/eoSXAx/HasNrqnkkVVJXoqowShiYhmSLrzr5Vm+TzE3AKPjUn32fMzJZ6vxQp0pdz5oi1hmDCT2smgOkgkTRpJuye5ZpOCSkJWifck+2ZC+ol4ljn1bRNZF/XsIV0HluwpapTlWQmMiLJ7r+cZusSElkKTGhtIM8YIpIeU3tYHWt860RWNsf4ObwxqJViQDFXQRaKYynzuygF74mAjsPgfAm12ROTU0aq5s+SGF4KxURn729XXrgvSYPzocPHtze3//ABz6ws71zcHCwsZFftY8PXR0dH+f3PBwd7e/vv/DCC7yvPTw64pInkBnV7zLMr4N4+PDhk088gdzd3vFXGB4dH6294Qu+wCzURamlqE+z2EV9oqZ6ypScsAtErypY+5HmBOCdLYBMFHODLSk5h/4AnSpVLkCRB9VXGnDYUfhAarK0vOGa0CtogNhKnyOCNGqeRxK3NjHWSjhWTehIUG2Pxhi6YgDP+UMF+HFqIArwpgbQcUaWdTRWlnGxlfNY2OLRx10VMLRbpD7yREkCfCRVOqFdMUGdQZEY0zG6E0HnUSIprOIiO2T6rRNFQhRLI8fcpsVPgSANk4Qo/Csi/8dQc3FfsMLItw5PFckGVuB0AEnoSt488nGaVp8heeY+U8+YUmLeQEwJjqfVNSExIWFAloXgaiAh9csWUpfpsfgVNZlywslGlD4o8CPRtDid2VrqTrPzAHl7xoRnUhXgkfIA54oKD8lQHxVT2RgwFtLAuWlMXqBPn1dIDY5EVZfRBZ1w0pXv2EdJrJFTY6xf53F6zsUejGJYU2CaY+7ikYSFHj7O9JC0KjcASVHloCboT2MOAUl0m+dMOEztNUNNSKyJKYStyYD4Vx5W2UTJUyYAgcnpO5x3jok3FPKSj8qbvEDvJDd4h/NWq0QOvzuCSaue7pokkFS6L7W/w19enSgZFXmAbh5JpCUcdqq4Vm9UgexsQBMKJNV508mTlXeru3nH+cL6xvoBT8fdXRx4iG5tbh4eHt6+fZtn6t0n7r7w/AvcRHgzenyS34bI1pL8wYP7eejeu3fnzh2eyjxTs1NM7U1flL9gA+yAVpA05W0o+gR00GvRHaMb5brigM6E3e/hjJJB5qMJmAqYBOmNQBLAAEKsjokhUQZCuqllJfz6C5l4mgpdhw6BFJJIfYyyFrqPRkPCXF3VG//A5woK/saq8wFek5eNsYBCPcRTq0tSjQ1TnxLzYHL5Ybo3yArJlSmDBIYAnDEBnTWhwMNYHQUSKYkEeDojkyghcUBkgtNP+xjS/ihIYGNYWXxJJaRgSHWjzANZvZE/2SbTKI0EkOhAZ2S1FH9zMqwko+dKdf05NzBFjdfCpoJHqgBMqfHoSmpKW3VgYEyFm8so4AUmPE3VTEtIU9GxjG23iVQonD35MBXbh1nglizTayMVYWP2xlBpNpPj/KImStg2pFZ0JCAEHTfnjuKQ1pwQPum4UmHqPOVz/UvZIHFG0aQ/mFehIfztgPIwRuEA51XZQ0zUgil3lip5IEvPINmn/ALr3KTzHHNrD+fQdAOVhyfVzUClRWmVRXbykPXxOrmTknHhepiVYYtrmqQy0Jz2r5u6Snu2swzAQX8kmdXnB0yTiiBqPkw/ldBjxj4iDek8WDWpAHj9YQRumsh2Vr/eCFIHTciOaucb6Ch1/FFg7FBezGexUX9thaI8Je/cvfv00+/3t+rzdIy1niPc8Hl83rt3b2dn5+DhwZNPPnl6era5tUVzp2dnp/m+pzNIHHiy8hZ2fW2dOzr3l1y/X/KmN1EPkI6q6nSaFakuAQxlQM9BTyasSZ4P6h0VvvKAch4zN8pFR4cxp9IkwBJaJZFAN/ixT8kzGoNEQYLHqxiF3qlQqCBDOIq1iCpT3YUpV67QVTnQVDlGP3YNmZBpUlaPMyUYP/bshOEsysAxNA9AJ5N58ITpwNFYDbkRGYKb6BJWh2EoKSCdIGCY3grw+gurFJ/khAAUGKJoW90oWshC1crAEwhVdcZK6txtGwTp9B1O5cZkhSaUrt5z0WQIJsAGci6q+gBWi9ZEx/4KU1mUxESjUAULQ03tbxVAktrPYSr/Ud1aRulfmbMabQo/bU2lGl+pTYPTy1mds2h4TjvoSmoCMHgWbBgi/2OyuiX0h0GvuOjzVKlSSKKscBrGVHwWxGHDEnVRjAkiR1VsBRhNFiIVMlF1C3D6uMtkS3hdVd/NRwfJxrJgKzNGYJ44TruPjrQQOr6YoFVMgiKS4jF8MJPJ5wpoT5TqLFWAPhhjzyXuMM46gIQV0lJtlTxJbFKrigmR2FiosjwyfWRXR2emKs3Mh6BLmFldlL2dk0keeCrmy8gQmcaq7aob0T44aC334c+wA4uOvwzyhomhmc1TJQJD2lmTw8ezicf1eRXAkuaXOdRve+Ape3h4tL+3h5WEnr3dfIvv0ebW5vnZ2fb29ulZ/q4qxXE+ODxA56F7enrKO9SHDx/u7O5yHyPnYf1Bm/w6iGmhUpWkwlY0oEt2T+iaKqL+n04bVnQ9taGzSZq6CrcPPduE7unByhDgjKlDcsFNKw6DAopLCaSpHGIi26Rz7xgT6RKaKn+qo2AyRE+s4wLGv8IwdT9IM4BOBVDsHMUX1yanaUME+eBFn2DSlBzTBzXXzKjqj1TFByiakPDkwUc3IM8wKaa2XXagGxKeQD1FO2hCsTo+MKQqH9KSsLa4QnizY0sWQsHkNElCFErnUZmbIIFkm0gFnAjINMZFSyfX64kzuiaHzcNgIpU6QHFfUE1oHopA2TAwIRK9rGm4mGyH1fWvlHSLMWtlLMVs2jwVeP1cVKmomv5oYFgBzvYMMEmi4IwC2dVTY/q5dcgaZuKaaEQeBn/D4ZEOtaLrL5+qziLAHyul01K6FdRKpoARBqsTPm8D+PKrTV2IVIKBX72OyRirVweQAKutqhOFrCJVPY15+Alig+JjG3hiRYmt2qj0A1h1c1gZ4qbESrnqIpib5gpAr1UcJ38OkgAbULYPPMnlGbYJGdPsPJdlmJA3FJPMFU0A5sb0VZTdAJibjJr7A0idiWJoiCbRQxZN3TxI8xjCUDdMkug6oCiBbQPJ5gE6vM0MagqMX/UviQJ0Rs5NIG9IVlYO63ck7dTv1ufOQPOUZo48Mjc2Fg8fPCSEmxvZT07yvU4YidpYLHjc5pl6cMADmFiK8yYWJkne8IVfQBh5XQuAOU+hmnMNr5cJUA8w1JpG6yUt3bqCWDsVQzJ5YyGWISattg6JjrzOVkjAVAUrISqQVsEk5InXigllbipmrCaMt0/0fpNEVELg+Vf+8zxIKDomqFqOqdIHsVYImWObHoFaGeqAYkJNOjMRFIEJicnqQk9AlA5t7TzwXd0S+htCCSTACs9+G4WnJjPwPwqm8h3dwmjtQvAummSt1nXb7gvg1ZypHOKgAmPbKDhTZO6DySqYTGXmlkC+83Q2TbbdzkBTr4zTJ8qJ1LwDrKbCuYqPA2aGrmIJAG8eeYb4F7Ld8HEoH4aAEKQh5rREB3Z1TDTW/kpNwMVHkSQKB2FCFEiAD0nol1A8NRmYRLM1QZoKybCiri98FBaplomQ8GhdggT2QyEyaSLQWBZLf3JKMsSBkC4BcFABePrizCEZOyGkQE9aUvHaiOAJmOArbUr00JUhSh8kZEUE+qDo34q6UcChbaurAHVM8ZtOlCbrWpSJtAmmTQy7CtBU0QMMNbE4bBoMuiagCR9sDjscHZmYnlp8Q9bHIH5TlIwKpCsvCcjTK9lWMyM5mSgymCSRBBIFD8wjdGgfFKStagXmifdUHcU8yrYS5fSBOVVwM6E+bWU4pPeEtVXedvFCGD3XbR4F6xcXeeuJPxPFmdlW7Orh4eHK6q3NzfwWfiZsB06fHjYW+RbiBe9W3/iGNxAPME+HI9NIrpoYzSHxhrfRWCEHH+eYGKSpEQXKNHbC/MjO5iY1CRgCrFndAqSzQreKEsYQGVLBoINRAtPsRh+mQmwDdMJkiTX/k4iG4LHGyedQZdZZxRDAkLQuWreEok6SuaklzGPVh79WTF0lmzytuYEmZCJAXlI3bPCEoVPdqMo03loQqwkJigsJdAZklDE2zPSMJ4RhSkxDTOUbzE3wAIc0WsvehXxyYEL3UQccmvCGSUYfYCqA4hyTdHRLISaKer2PZRwHCcD4fAJ2ayrhyuCGSWfzgG4DVKYxx1JpMnudmTJIIAdjvG6rlsYWW8K0hFUD/LsuFL4CeGxYqFsa1ppMAqbpo1SVcTDK4kSuX34pAUWMQq85YhnTNz9KZxOQ8jgQYk6G88ZUkmsydSqgiWGb5v4dXnVGFEMAb1RDf6XOZJEHHdW9SSIreoQT2AxWpUozKupKE86VOYpJ6TapIO0BHSuS49dWTUYB2lbRYa6Uz4i6Acm5dGVEV6c8CnnAfPqSMMhemfZpBTcU/RniaRWZ9sHfLZ6cr+/hnXCeTV0eRV1SvRnDG3P/GyYg3w5KYM9C62KxqG/rPfRXEtLdcrngwcm/09Pxm4QBgXt7+5d1TXFrYo5+0wC7ybvY7e2tg8PDfCGj3jHmSQMwuxZkYbJGots6pjyQ00kmANAd5sFZZjxZPm+F6SLr6ApGh7QQvkCScKUK1fFPnsqAc1mzH1QnCgfym8dATPAVlD7hKZQ842aXWJNrIg+wUJUN4Clofk0ZA2zxSxJN8DaAkaHhIM4FAyVx6OrAKKqbX0/AEFmvDQJ0W0WpNHGAr/qXLCLl6cFAgRMSJr0x/Wkf50jO3sfpGlASDEMIJhwg2EI8YqrmMcFbyOlX2TG1BBI1tS1vw1j1AQSiu/guBXCaRtkbPubRh2SmAvhAAqdvFa2YDKlZMqG8MId3RjjXwuS4AwLRuzF1eHsjOQzQiim1C5C8EaeGPEWHodYHq7Gup0bd6KqnbwMAn5QJsi+8+MV/jJXlliwFdEjy0EBmOC0mcPrdbbfXsvpJQ+jOrEOsVmnG2RuzmEDHBmrCRx6YB7MTTGNVUWC2hHCFnT5DTFpTuIBVUgeAohUTCWGwptPqBx4lhWqOmAwBHWuUQ5X4T53HtRpuE9I8QOt1ldlLRgFpCKaJv+4cqMiYQYY8rpWm5vHpEmZOgUkxCh3grL9W9Pn05yj3FwGBOsyTIMkjj87E3TLmr0mrJngXRxNSUyslr8+bElLMSZXHZ0d+Dzn5sVodXumpEB3Y4XNF9FCFKCX51zc2bu/vP3jwkGN8fOyffrt1/949lPw4zdoal+fe7l5+lcTGBnO6d+8evdUnfvOLDPf2907yt+G28OQyyJ8x/6I3fCGVyI4fCnlxZQL22oXRmRlDrTDqaa5WBESfrnZ0FxTZJgRV0GuJxgGCV44qtXYlIYlKqOGJqUg8Z1WSBKkC42bL4A8JzG91dO8d+lfmKDhoMsr8Ar7SjLlYAlIeSTZ1rJgATTG0CiZyeA4YzmGUjaHo31ENEjp3eDxNZVGUNuFmKobOQh9NAga0iUmmQGGY5Ke7UpiCPpCUQJEMJh3SlbEBGHqooKAvA7sF8jD2jA5p2+axZgVdzwh97i8fv0d7o7yFHHZjdgWPUkGZKUCRN4T7CTuJjybIXFE1nC8+TEWMmXKl0Rap0WObVgZ/o6A5YDD6yyBVSASP1Qky1FQ5xkZgAjiLFC9gYmhgO1ulozDpDCD1ZFU4NURLVta0xBBpc6aCYfrkwcHMDLlakm56bQSDswzohMPEBKcXLkk+zR2gQzr9XitNJuyKSBgdKtM4SJlhVZEEXR2yTZJziQmJyZw3gA+wDYatFB2lkQlODIqe5sTkEGhVAR+MFw5NAsiDlCzfa2uXQHeaAAYdE3NEwdRWFKU5RQUNE7Em7ECGvVa6uV+aujeAA6AveMgbvaHLawKQDtvUbpokzaDs0sI8ME22QqwmSRK2XhVSgrv+/v4+1+/29jZz5G0rlzGPz7t37x4cHuzu7vG4XS6WJ8cnPJfIhoM/e7O3xzP1GOkPrWLKJ4G/8At+F3m5MnLiZ42ipM1aKfhupYHJhozSk541AaN6iF5TyF0VN7MxgVAETlulG9KrnWsBfd4AEgcSorfJKjokYWUAMNXm2FGt8PZMMhtAwRdrR0FaAq/JeXSYyVRSGExaGQKtnjzvNjJaIYEkCnKqPsguBJmZT3MUMU0lcECZeKafJJCY4FE0UQQm/mh4FDQBq5iqecMBUZC0hNRBaAU2EMn/U9sUIpIA754k6RKxzl4B4I9JawqbqmS1fL3CkugmMeRxk1YCUZo3VRnHsvQiw5MKBVKpyRJY9dcqj2KJTqWVoTlRNAGY4YlWVnlhdSQmhkoVTWazBAo8OmRP35eGkAx1QBJrIediCdPKu5maAKRDXmejmwcepUzpyhIOyYYONCEdGnujejPqKD6DUSiBCTjsbHyQhyQjJLmgM6wtMw9w+mA4V85kmFLBaGJoVPNzxERI8egmBCgwI1tp8Z7uM+Z8PKFDy6HjjNKpCMOGDlganZVzdLfIRM0c3DJNoK0tbayMySMv5jpoN3ihP9I5itkcMWVlag9DKvG3KJBUkWFYsaNnGIdMpA8JEsiDG/uoNBUm/fVUQd5gxA1SaQPdBuTUIerKVv1yYAacLma6vrF+fnb+xJNPPvvMMzw4Dw4Ozs7z86w8ekmRd6g7O/cfPLhz+y5RG4sNXg4StcEj+ou+8AtJyNmldwpQzzVtnclbuE1a0WGwapr2m9bT/TzKtWCItf6FJwkZxjKVv5kBVhHT9DKZIc7z3lCYPDyKqSZnHB65FEFqFyQBek2ITFlir1IU/SWRkHMTjFMG8PQir8kSOPd04G2b+k4EwBOFJAQTiv6YrKtVE2QP2TaHMsk1rYyBDFsBNEX9MNW2VQAOZBMM4U3IkFToJnF50StoLF3rRgWz2zfAmkKPNgapFRiOf7eazqo3/YVR8DiYSmck0KRiFIrJW7crU+UxPzkwhDQq+asEPM6gHVDSVjUGjz8KwIS/wNMoh1iVgBSUT6ppO0xlZgO7ClYYS2hCygPcqsiYC9IzqcmJ9LCiKHQ9R0lA8kofdDZSYULXGQ9MnQ2pM8BkCNABpUswPRxIJW8eVoAhekBb01PQEDj9UeAldSj3XHpzE7wmTyYOKTFNHx44Tf3nJiToDF0FSQcqShXh0PH0MVAv2zUpJKllA/Yjo83hOW8fqysZ0dYeiiYzhwpxXkgmUr5xkNHT6ij6I8trnN6OcoiCj4G9MgKVIuU2fNhGZOcBZkAC+IrKwbABAdMSH6MczqOAmV/UWUZTwyHSqB4S2NZ5QsCNFN1jP7eC+imaNAB488pb2IPDwzt37jx48GC5XDIjnqk4cwJ5b3rw8OFrXvOah/mhmsWDB/d3d3ZOT8/yGxC/+I1vJJ6DZVIyEklx6sAXM1qpVarv1YavVYhewI2Z203zMGXM9DxbABP8xcV5kpbfPIkl8JfRmLamCxsF1mzY7BYpTIULbtxRZZBGKc0DqZxuXAlkSDZ4PGWUDDH5iSlQ7qxM7/fNh4rQalFAzxWV9cQEg47RKN0oYSqdEzYtNVFmA23F1zSYzOndthm8kAxTo0IY9grrOTPdOj8/q6jrlwUAHyQ87dkbQ3ymEllhj2kSmerRH8aA6Z4hbYChVk0k41QY0s4o+sADooBzNBUS4ACvgkk3IANydy4TIc4CEisM0An/1JgtvhJgpWcUlhKbDvpjUsIg9XeCo13amLKhd3WGIN71QVO5j0fgsFZ1QjQ5d63wAFLZIej6qwNMlWkcVJhO3krvFzr+KgAFXhO40Zj5+RAThjI5fRjdJBmikCcrOd1wVLR6hAi7MUdSEZWEdbzlXau2ohBgW8WM02VmJEM9QZOJmtywprFHYQkUmkaX7NihsHEETknaqjR/w1aF3aIYhQT2WZZHsnXbMq1XUNwMRNHUUkWTaNO8Nxxcf0mkbljyfy0dK49i4GQduJHKCvn/EedxT4AxT8P8+s8hgwkHSzDshG1CASiQHwI64IkkiQmbme8+j0/efR4fH+/u7vqWlMdnflz14MDfpM/jlvemDx8+vHP3zunJGe9fj0+Ot7a2OSe4XVxerH3Jm97IicS1W88MfXTVmjK0ZFn5eN0ZPEAv/vrJITTBNKkCz2qgxD9xWR2GKHGKgqMlru/CWMPO3qFCenVpAvKgo+RhkregtbyuH0K2qgmFxjAx1ESerMY0axNCapJE2hgZsGtl6JroAGkJgAIJowlG6wzQ+QuvOgN9uueyjBXWATCkIm7YNNkApnl13bSiTxNBXOc3m/6GG4UEDI3CJDCptEl/75wOkWRrE6DOxMQHmIoe4JggVlpxCqKiRqpYp7loJZlROMgD/csaoLQJ3p1qH/nhzETorEyAGAI1Occakv/6pEH2ytTcRwiMJSZTnGVsSX3eM3kwVUTyeybnps6jxA1Z1VmW0RKABEQlWyWURHYeq7epGXWAPj97BjKUYY/om4zwgKmSxYl3ZnRCEtX7NZ384TOdCnNydWPFyyEyJabFJwKLJTRVF20dVyWy6ozzjAmlGas7tJa6aBO4YcIZCZPjQQNlwp9y8zxzRYdmbEx9LhsfwmTbZFC2VQbIXJeAobE6aayYzvoMh0cZJEkogk4Shsq49iZOjFXwR0Fm96+yj+U7wnVwX+YmSKCi2yQ5xuOvTQCTNG7sb3Fj8dvkMGWmnJbQX14wFOhamfjm5pI3o/lxmpWVw6PDnZ2dBw8f8maUifN2FslDN79z//R8a2vzuec+cHt//94LL8DwfF0uN9e++E1vJFGtxXUfZqcQRzTdTGuHKH58oQ4T0B8JQ57El65JoNMr3cDjLNA1dfW+SBhaRBPANLuq44wiMBmIGyWQKTl1Jcp0valTYN4kGcIQf0OQJjEhJnQCtcoYwrBNklhLh07CfCgwEU0yc9m3j0xjOnOJeTQKoHRL3QCkUfCgHEfyMqYx86B0KkESTcA8+rMiKFRw/fFkCFBgDBToU8/XN5TmjWJoCTL3BPEvmRJMhgJ4hx27D9KbM+GGfd3bBPRKn6i0UiChwzYhnaO6EpCXOpyKeSqQwmkgSWKazVESRZO8UTKSZADUwcgQ0mXUE9OULdBkKqQOMHNg4vDDkwppTvhOCPoNHFbQjbWJEMiYaxGApFE6C5N0ts6pP0OCkICE5sQEdEZxlZ0hEwRFhMafD2WJ53z68PxjiIlCMVVjMVU2GKNKPrJlMVm+IAkB8CcbjEMV3WwgKYpEygNnqucNE7BnrZpkyjiiZGqt0nC8H6tOFfl2AOpYVVrKkKFNc8CI1lH01JX4Nskjgf3PGwM0himbW5gX1YQiqTQWKdAlkSqChEg94TmZj0dVwuvXRm0CKJXvOmFDq4q6inDYsxBOBBLdQvJ81I23rYa8cO/e/t4eVyFd8Vb19OyUZyc6T1+er9vb2w8ePuBxy0nlccylmk8CE0YB4gG5ImfHHenXpapeJCZWFN0QoAkeOATNKynBlQLpygbl5gQY9RbCkAdvR/yPqa3sBEaCU7jSWKjyD1ileZRaQE4JakBUlUjyeQOaCOmblMCUSvV5WqyYzAM04eMRwcRQd6wVHbKj9NeE0iZfNKBD1uy9E8VBT0NcGXQAKY+crdj4NBpKTZAEWc/6OBrABMOQvHgkF2+GNhKlM/NPydohGKtUwgCmF0QeR2gCGcrroHOqVx7IDoREyiNpi1j+J8Te9MS2HoUqcONg4AkYzmYawDAkEGlypSZ0rSjmSf4CilE4azIWE6SoKCzjhaOA1zOGmiZ6lSBPTimTq28qHiU6BKhgQnbPJAHodGobmACKJvwd4gxQNMEDGKzITq4JvU1ISJLLgyqX6shkqTwCK0N4FKMgy32sJDyk2RhCauVYJ/XUm6SxDOGvh7MGsoizlybyKDBYYqTKtHSQepIQk2NMysQX6A1rmwY7hTepnKOrtHSOTG04M2YutdcoLggw0MXl+o7P0BNe2i1eQfBxDMukvPaZoKkmn5OPbgndkB3VjIrI1kBOPIBUMYqhSqVJLXTzIzWNPNPZm1fXJPmiJjN0Qkit2bKpE3hLN2AAJvm26gwcAhiqJEtVNEqeqA5U0eQQJGYqIYkkQ5uY72K5xHBycrJcLlhK+frZ1k2U9Y2Nk+MTeuJBm59ePcjvbFp59v1PIc1iapAtrIPoa2RqcTgYOpn5IgJiYZyMT6NcWqx+8ZoAiqZ5FP/jaWl8IDVRHWvyTDNsCY8CMBFGAAwwg+EoAMV+NuoXK1OtIrIuTpBqRPBAIci0VEQpU94/ZfpoBQK1khNPf9wCHkYrQKEurbmWmMCUNuV6+oAq5fzIpAAm26Y6Q601oXxJiSgc+nECg1THzQawouCp1Tx0xYOTV0j0UEOIet+Qt3cJR6VDAsH4kIyXF+fsRbaDITl5sUYJl1QXItkngrCbHB6r1dUJwRMrgHGC8PpjqoYCTA6z+BOMpTogFTorVx2N5R2dVCEYhnjOrUATwDRfGUxIOmUdqsJ4cLqMVmdIOHOHISGAT9JpFvgQqI4nOiWMAuWGnrR6wlidkK4InD4hXR0SRWnOXhnzwKATZU5iHdoPQxPac5sMjDPatG6gVwaJxXB4dKI6FYypknHqhCirwJtHz65Vpa6dNYWaZvH4CluCIVHAzTeQoSb1xFACagp0UujFZSWR8DpjbR4fpCYnaJQmdbJCcAUxlURXBsAwbmMNKZ1n2IipWLJ69ZCdD6enZxjMTEhXqQYICumwiiZHmbLBlFTXihJnTdOKabqhgI5yjvMqKEhN6PPdbxPhSBgkUc0D9M6jYmNzpmEbWLsfgIKnjKRMW62uqTGvizRECcH+dAkkS8TawTxu6ihI25ZHJlHpDx8+5PgfH+c7fheL5Xn90CpP1rzJq+uXWyJnPt8SzKPBx2rSzNaU7ACGrWIFILlLaJovNB/ZZXIR2KbujLTomFA8xFoxoUMSyBQTSKrZBJApX3fSqp4kWIkC7SMwAXhP1dwEMJGnrYChPpjMSQM2Rj8MsVUzvH8aX7DB2vcIHAgkgyDKPOispgoSZ5RMsMpljvDT0SQLum1jhQE4E5hGuaTJOZ1g0K3Ok6uPqJoFiXL50gOxzLeu/g1OwcZGrLNaLwGkzWTPOU6nzDnTBpRnFqmykSWbbaK9Veh4ejkLe3AdaFuYDCZzL+CGnuBaGfwZ4qmJqdQs84cvYOCxwoNagKw5CTuKIXliqMOABDDZl8qpMzpAxx8l6aZnMEr9CMqYnZKQbhvMh+R0+uhUYYhuUYAbjCZ5nV2o1pE2AGyVCm4+JqCJoWfP/LghTYKJKnEt4FNJ0icKwKFbtYQJUXDT2s6W0IokSmfHWKNXb/AMwXz6ShxQyNONMcQfxRIqpoLXhDNDojAxVG8TpI0BrQY6o64OGMKrAHhALNJhl8Antsq2vliQKn/d1uPEP20/epCWEvTOf1xL5xfn7L0NVPvXibsBAM9QK4o6E2HI9Nsk0EkIiQnlRU0o4EYggEEyRwMZomTWFVhBQ8FEAy5+51Fpk7rSKJwxoUhaCKCAdlbRxLpXa2neEg7JY5ThkgbOVwalAqOaE639YdrHWHQZFYAzkjaOj48Jh09b5Ll1tbncPDg8JIYLUJLS6PlV++QCjO0G3cVKZMFE8qmWejA454Dp4yLaAXnw517nlskjydclBKweCHsa/PCngUzjRmPoVEG2QgQvlJuxW2AeJSZLdLeiowQMK+i88NdkwhtzxMTQkDZ1CYYyAr1NCZOq6poAJklkepryt9Xpo7DA0OUbT8g4o+Ta38gnI3Z2t3d3tra2F4tFXl9XtZR+qSCcKqTildqyvqCPQq3RwdiFMceeHhWRDpyIPfRyJfV0F1avxQ+MNQoFU+8a9bilo7SPqfBEujVdQhM+PAZsQLLypGdD5F1hwLDroiOJMCfDmuPcNEJ6IlohCXFINhtA794wAULsvE1hlVMJ89ADBudO+Hw6AAdKaFK24iMQ/yZZZySQRyFcBkUdiQlQnSiGSCoCrMhyHN8dDVNFHrnA5QFJbvSG1NMGyAZpV/AwKKCqja3RpD9Km+CRqT29VIWX1E2GKBgdXE8UE2JNfgaQ/KOTjQ0O+fbO7tZOriPeoXD4jeUFcv57SSCaJNRiplxJXEuLzU1qwdEDLSJ0U4bs1UZO5yS5plPhEIdetCYB5dokP2YxOSTz5IaUBDJzUqZjW4Esu0sdBU9MCS4T0q1Bh+88mpizJp3lO7z9IYFKpypuQGeUGyHAA6MVEwrQHxN+GPRvE14mMBVgy9w4fXjX+uDBA14fbaxv4Pjw4YPNzS1uf0nx9PveS0C5EZxNJdJE87sAQ0h5GA42L+JpkioMISmvD8tnFOUlnRJd0jOvz1A04YOJKl3RQPQqEVCCA2ceTeqYkB3Y2Rj7h1GdPLz+gCHScjbAevou3Iqjz0qKCU866qIqupUpCfFFarV5dKzIbgBPTPZZM6ooclbbbUJBmhDgCYMDjEmoQXn0rEvnIcPVrbX1vF/kLrC2nt+uh49I1GMgEB45xh8cun2wJEOrKZyfnYKzkxMaY/qePk0wKOZxRqwMdoa9jKBNrnZNMXOEYWGohm4nOBCIVWczwKNAOuTM1HEbRXGDJEqdQPzRAQrNqN+ojgJDoG6aSGjbRDkLSSToBvL2fWKQevr5c3MytKi9GcjZY2lQGHIa0s90rgxhSsR1HpMksIBCb5SzBAoMCj5ppYa4tUmYuarEyP8moeep6PV2M3T6TLADkTp0M/NYGUyA2ZGrMg1nV4b54o+uyZ1iKINOBhR88NTZ6YuuDjTJgLaiINFlkDpTAkWSyRO7sVjmIVpTqBwj9gZM0j4fAobrL9Oo6OsqvH8941Kqv+WZI4+tJq5VyfTpjQVB7x6QgInAd0vzippQYHRQaR8UF4ThvMTchO7id3VJ3VRkBLoMshto3IhtZzwZWkKGIQoM1VE8FUATgFQB5pkrAKXzzB2aKTKXAEOZhBXQbR5JA9MD4vLg4PDy6vLB/ftPPvnks889t7W5xU5ubeZbmfIXbAx2HSv7aIXIys4xxThu7smb1RlV0Ws4TDJlSTd0iYU8wCsWmjo6AJ7OVjO/sTiHmiYMaW+WgOkOwbwxpG6GwOuMqRoI0lQtGRISiwtoiZhGcqypBTABlExjOl4Af6OIwBmTJA4l+Rc3eNvWOabQY1Pt7dpUNw54dHjnIt9zTCAf6g9g5QX17i6vqTe3tn01jaHS3wRRQl3yQ6OdheTjoCilfenNc90fWqUJo+wZN+cIbZOYnGCb9JfBBEby+lqaDEqHowCdqZLB9JyLXg1XdexjGYUzwxNg68V3SBRQ6cbQx+JfrzAqp+L67NmSUYbYmP7m0QHMo6wSN/4vRqkzCrAfzhQ+TeLi9aU/SOqpFgolAMpshSmEwyOv2zRV8cTyARMKMFuZrkvMTXgCrJK69Qqk/OzSawdNBLZzm5AAB0kUnbWio3RIm1B8mhaolXB4SmDClcgq0euZ8tEw1yfxlrwn5TrazhvTrvuiqASJm6J/BMz9WynLI4BkXlRfLDfTA02m/esDWdEJtD1n7Rw1EQ6jD1IHQUi5jLqYWLfOUyszlhfZemM+RHeonDvfWDdMQ5uihMN5xXIJ0MeWTaYbihPpWJ27riZ1DiVSU4ILWJ1sK82r8kF/BHr7JOOsDST3O66c3d3dF154gbMHeef27YcPH2Ja+5IvfhORIN4krRvBvFcuOiSAxITS/uyiTQAPN4AEWLnWar/H4kIayNCXw/hQUlPUKqEJxRKGwBDV10+nAgwB/oaYCkXnTlu+cUbCw2iaJ9TTwHKPZz6Qc9ZbWQIzVBRBWRkYUD2MzLhZCxgF7+t9dHndVMjT/t0GOhviG2ud/Uzv7v5tnqb1GaSkxXQD5hGD+ggwEhUG9ShsLJ8xWy5ZAN63MpeeDo9eA50jisPMsMAUevoMMfW+YKpMIxWAR2KCJMrpeyx01grKdH2QphIxoVgC5y4BL+NZYoic99w8DArS6kRxdXWVuQ8wCk92HwUTQOnqjJgKinkggT5GkUpneTqqHBgDNEpYxVa1ITuEISXmjP7qFfXIlSKPxARQJIki1ZzXvz53ZZ4BrVZJlxNwVrbJCY4CBVRA0734kzGSEBhkl9CKrGXMlnMy2JtxhgqYkqAaJpgoziovTLd2dnldSDflFQyfgiGNwb5UmMFUQHIOSA4A/fB8pSVmyHtYpulaNVxAeNbHucMgR5bpZDSPlHQ9DCnHIK7TvlhoGGoTAYwhHYjEuU3oKMAoFE0AE4zyBtrkJSMsIbA+rgBCcKMEirxKbDXEw+E1XxZlK1hRzNOzmFlGhwmYNRZDrSHWvb09XHjKnp2ds2ncA1eee/r9epgO6U2fl29kwNszjYkU6Kw40FkTPOjpoSMZasUZpkvoSQmG81QMjdKE7vPftDIoDMmASaVL6ImPtVBu3IYAfNciEN3ASp//TQjQMVmFISGmtbf+9BemqSizSJ9E4YniGmIiiQqelujGnKDQp1Y7VkxW1NQZqEj1rZ2d5Wb+WoJW3Rp4Du1jhQ/WA4/V4+Ojo8PD87MzmJy2rPw5y8aQCbpueJKBgRNkyNScHej114TiYeF//AEM9TgZuiFdYRxcYduDB+huDZ69gPAowA3t6pjMwxATwNOtgW9n0+IGXyYORm0xNg7DJW9wR2mkvaGUcWyxDD2SFaV50O1RjVGX6zwesO4EYOpWKzDrpg5q+hywnGGGdg7IABg6QevCYLIf9HljLiMKZNyqHBkhMcUDZtpEQcJY6xng57ohu4R94pMqeGKYVSenMzKJi48OrqNKgechhOKUrRK/8rQ31gqKt4W8NnUpdAM3dJWPDbpuwwbYldOT4xOuo+neiCdwyjcAzwpg6ubnM3KRM/3Z7LQisbJoKCwnhFbcshPTbVbgA2yg/K8XiiQMX7Q3khgF0PWBoYgpzXMj4YviQ/hoAvOETIMPlPf2ATQB3bo3yQ40jww+8irq+qiT4uGDByzU2pu+6IvIhc0VR8cDCWq2Yy0gcdZqGU0Ar3hXGKbh72QqIYEYvRJMZXiiKg4eqyatLYtPXHqdvYaKX3WSBuqgkMph+wDzy2DSWVIF0Km9wZCHodlq+jGRFsB0AwxRCEFh6CfJcZDBlIDpAL1odW8QDM1DFRRywLQPIEmvDI+l7Z1d3qEueQ1bkzUcGDXXP5aY11Ufva2t5fNZm1ss3Nnp6UV9Wd1Dgo8rhuLiozhEstLmqzV7/PilClYCy3lE6W9ppVbAEGcYPI0dhtkD0iGmaZfZl3Fi5/7oABILH8lIW4RA4gzMjwM9pePVfBKIG2KbkLCGgJ4+80MC+SoRJEWBECeCjgJQTIXEU8ZYJCSAweQQvRz8GJDNBtofaCKJvENRix+GKGrUwc9y0cEgRWWTRPF5MDKXwhCQ3zzQpNJZEyQvy5KpkpsofE2tZdXPSpqngXetSkKcoMmdPIdyZ29/c3vH2PIP1MGN4ccGN4qiO02ofI6aV9L+jMZ0Q+i16ihD2oqilAH6hDSgtgBpKk1Fs7aYxhMB3YXqhG50RyVggrV0Y6gPKl7wAkbpvpiglMAMmFQsVJbrwB7OdaRFmxHJUMqcFCZXWgUSCWNvuskgVZg+Cv6a9AFo7BQY3wncWfDN6a5ZMS+OOiYCWNYypgPvEd2Edw/SmwTonzJTiCYVGLPhAGCmcsmpCdKdKz3ZUqI2CTdnBSTVgVEymIRJIOviGktjXZ3V8USp6oSMWyQWnU2FjifTN+fcZJLu2YblRWrXSvJAxdoMzkZJMiQKU7JX/rSxsrK9u8uNgNuBpJ4qoHyvhz8msAfn6JAVUcmXXbe2rm5dnZ6esi61yOw4vnHIh+lYl4kpT6exEiK14sxaDdNg0FIO4Jm1yibmJQvWtrnCANKtgTRPK0lXYAicByHIYZjOnnkAJreZcHhN6M4CoBNvvjD18KA+WQdTvSXPdH+3osBEBjDG0/RRIKvymGOVCOxNkkyGQlbahDBE1nBuCpnWprtnqgLYQvkGrLFpMfI/JhQYSjuRqlKhEaNzrGEqT8ipKHrmWNWHazkzyVRNgvoyKQ71udC+9HxVSrfmhMzkqwpkyeueMafjwsZyyQvTrZ16oE49aALoYox/LDA6mC6luc4La+4A3G77yQoqKIumQoQrMAZ9a635MnTFNJHEPDKYzFO7wb9h0l5paL1UlkwAAP/0SURBVIMDlvzuD+EoSGxNdgnAsHJ2qso1kOKl5AhpsR/d5nnA3IRkKIlMZ5O1G0vMtDIwDsvlkQwvjmpIz3kJJ4sEmmTQTcgQZe2LvugNFQ5Y+XC4YPYiKZ/RqJFmBwzYP1CjMSt8AIc+Zaflnt8dDEHHBG+VfK/NlF83eeDFTip0S5AQlCkkjFUM1CclGMwmAlnzSLLmkcBLFGCroHHz0pRUtQCa5FGQvCrpOSLJYGM27NAqttomGEsA3HRWAq04oyC5kHIj2MqfTagcmUsrwuGPB4yGahYO5Znd5tYW711dE/732zFwqBW+nn69aMvvhPLwFc/qjTUnBBm+nGVQsLrU6LXGAQzQCsqUWuTw87Qk1RMS4EMG86DWZo2tNDNSBbK3shtoE6Ca1Ws0DjyHiQFnxOqElOf1ogHcfHgYSHHTAjydPkq/OKNEk7rZGAqtzfKkh/LJ0rLChpgEDxLKABIC/OEhAUqbyKApWaaLSJBtVJ9axXMCLSWQJLUw3l4GbAMrUUyf7Jm5VWphUUzIEOjP0D6Bpko2XuLbW1LFeWVtfW1nd4+Xp9xtdCYquaZ1Aw5/nMCWutXWNzYWi81NlPPT03yJodrOTMdyxYchYIhkmOWcfLQiTcjiSAoXrVasEw7U+vcndUaqlgLd5NaSaUVyZr0+EiUCGijTI4HqmhwC9XjMVqks14FIG3YomAhSRpM6ct52RyktAdkmedA6Ejesa298wxt0lRIe1uITgALTExZJXWYsNgoTskASmNqJKOyTTy90mHZAGoNA1z9uWOt6yNVVd5ZxkWDif6uPbLm6bSAsPWMtU1kTWBEBHcFoEpCdCpCnHDNEeuYYkUQTjG1U1HhAmtM8N7IBTTWVrLPhrcijtHOHE7S9t7dTv4uSXE4cdIZHQQ+EI/vfTbxY1EcLXSsdTzpnoL4LYzU/CF+/fAO4Ai6jU/ND2IL7C0eGdqisOXt5QBeGdy0ycD3h0d1HeZ0xoUP2vtgADHJmyr50b3jCA0NgqkiqaEJqwkhj5ikuUXgWQ28UihPkjetCHWlUnBplMhcSPZOvnCQp/8BmkCoFA2th61V49xxbgSESt/KJjmk+RAeSw7MWOdb6WimkgElb0wpPISNVAktCYcoST4cfJXxVASOVi1+psJeMGxITQNFZBV8GBmbO4Opqub21t3+b55H5yzc+6pI/PnGjVXp1KRbL5frG4vTslGn29PGp3Yg/kNGi3ijymuEgtwfZihnhXKdNIlVIwP9Z4UqFhEchSkYF0jxAHsCw11OeR6CbJjMIo7yK9ZFphRAwN0kiEz9BB5XWBUNDVAY7odzHSW7gBqmugwoy3wlcPCDduIMwAecwuY3rh6GFueHUS+GR15BUpbPZV4CSVFlRAB7Uso47XfcKiTRncuUnD2uG0zIBTFgAztVRWjI87DRzbCYHhji0OordQsqr+C6BjN6k4DOsJe5i8N5ByhKTbjCds3rLXBhqkoeZ5p5nCYwwg1G9ULxJ3btzZ7FY+nyU74ogTvkYhgoZRs7/BXHhpWW5Gz6RH3Wk5Kxo63m5vdysW29dlqySj8daZBffFglByjucjuW0I/WeVpPPJ/j2l8/qV5QmMN3MY9FNXv8uYQ5SYYp3mQBk/UKG7C+lGKIIfDxg6IQbBRhCYrKxLiEvugFIHHoK8J3TqGoJcX20kECTzk3eyHMjSk8kM3JNgHNESVjlRDeVISokNDm2HP1aDd+I6w9MgsST6gA9LxOnRTMbvNOfk0DFhFn6+vIzDP66MZzDSxiTQ4LX1zd29ve3t3dwxd8QMw+ffxNgq9225Or6up/EOj/PL9IDeQROrzyAJCBwHqtVEoXlBVm0Mrl6usGzM6iuaG8Now4HKPCGgLmijiRVD9nItgJNMkih3plbETrcIGuUloof+dFhPKoE8cEJoqiryLQkUElvKi8KTYQ4vI597un3y1KAXeG8jvtandFyHtdzuRFUXU6fqtLZUz4yrqz0t4MDfOad4alioNchQz3JiefclDzr61y0NokVkMTe0AlEYu0msVoRZp5WHSs6JQi3hLEAnSDcam8yqXkgYA40AwPvRFJifZ2jlyR10aNgRdJzfbqJtaad8eqMqJgAeUYDFzwBCYxTLRqeW/Xzc0TmH/XG4kdFcZlJ63pkIif3Lx686/Lw/VfHz19eHK+sbqws765tf9zq3mtXt57Eo6JZE3pIJqM+lpj3X0RaOHz48OGDe+jFjBO8Ud9ofWPxdUBPWP3m2F4rhthr88e+oBDip+hxk8EZRd0S+DDEwcNgOXQkpJuY/Z1+XUDrbcK5WssVAaM0DyXQq7dsf3cCY6DO9kNadazTyazPhU4HFRNRDDUxxB+GKjBVguGorslA0bWYLSko50QAJtO6hvoDTOYxVh9hoD0zVOKJpLoM1lqczF0rim23Cb6hNW2NVy3ZR2dhEnnaQLcKVkmYzGH25rX2F/6KV2/5rO/UKqZWkP+G4vG5nJ2eHjx8cH52lumzLCxNLTgSHz1ZDRQPSbLUErQVjs1ny4u+LoHswFKu72CdvP3Ledx4ra4JBkkgjKZ51A2GIRLAABUkVhUZdSS8gSXxGW5zEzol0JsE7Wbs42gH9HnCx8HiMmdKgHFQeawyYcbeCAATi2udZhkOt7OVT4GrW+f+luC1dbaxTYTM18VU5kexJCYkJux1NXE3oejYJ0xa0cc9Ym1to64uYH4cyBi/2uCeOVZ00Mo8D54AE0AhhPnVJTpuQx2VzNOljtLTB5DqMXFDZEADdSMwnMxGYQGsMA8IGE3wxKYGtnoMEGUJGJ4k7MLO/u2+KdtM68bWkBOUdTh/5s2n7/2mixfednVyj4lyqCABHtRY2dhd3f/kxcf/nI1X/SxeMNB+pRknyeQfS9i/ChL99OTk3gu8FBjf2a8DYMUcZs9qi1koV5iVc0NrX5jL2PqqEB3gYxR5TOUQxQwUx5fHsyaQsKk6ClHkhKcKadFhKnC8NMQtu1bO9mNRPNUrEwcjDTg0v7p5nJElsOqgbhVzouAJSqfcOJbtDEPWG9XLRGCcTUJOeKzoJkRhKOOaEEIoH7DCm0eg2xiShEYxBFqRmFC0tqnXEGlOwBArQ5y7nOHoLKkmSR30JApJTk29+AaWsspU8nsHt7cxzXtr/d9o9ERQAFNm4gcPHpwcHbq+ugF43Fwo/YfhURNDrUpMMJjKcZhacZE1CQNRbpgsoUlpHuDBYENrRHii2moeQrou0ioty/EaN0wqeSlQb1o0wXegitPXJInebevzuDKBqDHUBEiY8A8883QfUyRmWJkbD1qAiauWIS9tyI+JMQNzFcjDWuX0c8/yqoDtRUxovZ2ttAxz48OUnGVi2FdU0k03xKqOKdehVynAqgmFQPwxWV1MgYHVdWZI/2WNm+X01xkFsntjiLUvYKqQwL2AQeJpOFYgWdlQPKbcPcc9gmnAOkEAafXFcrmzu8cAkljQeSw0GJ6Oq2uX99919La/ef7smxmurC1WVtfxm3ZZpNSti1Omu37305af+ss3nvwM9MqXiaMMx48hekYogLmzdAcP7vOKG5IVdu4uCDpLrbP7i+7uw5gHYAIMiQLqmggBOGuCl8DEcXBDLaGpz55DdE1dojdL3hJEqZMKBxicUeA4zjijczXhg25RS5gTvZzH328xD4oNgI5qE87yNkAValldcjIRmJwxUbGOo73pCVDwrGY4GxBkfpEbsYqegrpIaDrVykSwo+oGSS0kfLdNFYzkNwOehbQW51u3fA2d5OxR9VYTzO4T1SsDbxJWxqHTT+Ctlb3bt7ma5IGlUZA/YcCknJGzY3rHhwdHDx+i1GhcF54undsfBUkYY4fNJ9W0VuUS1MHJPt5Y0jKN68vhHLUXY68BUR1OY0gb0wpg5j3MTcXzcTi0J1JFNyCpnnIcoUenJvTpPJIdO08CmCIuni6n01YOZh3Sam6Kyp8xZ8C9gqNbbrnqCPaMMjQA71oCCuS7NPF3RXRGB7jJJ0sBB1AXW+rphj/QamlIijjEhIIV3R4YugdwWCtklKhMYdCnbKNnQoCpLOHGYyLEhPTVDZsHf+9fkOUw7n3o+pgBK6gbwXi7yRCp4uEDlSdJiKizbaHcFGwMU9zrL2tube/s7O1bCAnwUYFRR3ITI+Ts3d90+N1/5urhe1Y3tvJMHT5MIR/LPXqCVzdwuDx85vR9/yLfDvnEp5cDwDU5S//YIS1NUysCZXW5ucmqnJ2esDDybD3LQo+Zcq0VS4R0efVBl5QpSz8hciwJzKLXViph4CtqmIiSt0SKVZQ50T1Fwlpt8qhAAksAdXiPjfmZjiRWJIUk8a2+AvlOZRVbYowE8lZxjuoozQM8VVgMkpQSDYWekaayqMOSyQPdeW6gy9kYDaCzUYRr6h6oghXdiXcUnq6nZJu0koQeSUIvJcemG9hRhri8QhMhKDzA9+/c3VgsJNsKUuYnEJyaChJ9sViurW/4h1ZqxmO5dEC2f68JaMYt09RplcSRrIfkB51ZpQO7Oph8qPsipm6jMqdKKdftOQz7wZUbkljDHaZ8kZZrJabZyiAhkY2EFX9DF2ZAqRyB4Ujm2D+3ypKOF+NIGI+16CvBYZuIRxICo40a8jqr4GBa88SvYCAhkJjaWRNGhpBcoFbHV5PJIcXkn2hDdAAVlTwymPBXR1JCBZ4G4lRHx3vB3ERUlRhLqKmXBd41STcFfVBqgkSN5S5TNhVrm+C3d3Z39vYgQQpMB0tGPVH1e4BP3vkPj97yv/L2dGVtEyrvVqcw/cE8FrGytsEz9fyZ77o6Pdj4uM+GCVmdzKM+ZqCopbv6crnJI+bs7CS3/6x0Po/HygicXa7wBQLlUSDN47BWF3VsmQfAPGUdIQHD2S8DgTBzS02mMo/QZKpuDAVSh5SvnoHDuclahQxtrItqYMTRszpJPHmVDdP19YIViT8mQshtTszyRuGsv1VAFYnVVI6sDkkGFHtDMapKBDoA8yAhM8ZUDkQhMQmGY/rTHkEaoicKTPi6AE1DiA6VY/SgAuCNAvIMF8vNvdt3nK88JNKQn3joqakw2fWNjXyH8PGxi6NVtI/DhgxWMA+BB2GHFQYlJndN57IH5RPdxZecMEzgMVNQ1gj+tx+AgvPoYcLkPKAPzDwKKdOeHdhK0QMOzaOO7ANWLo/EwmtCSraDpvyATQ+01aUbV/K2YgqkRzav06d3CR2oPq5STEXaKw5eJIDh/DUsMAoFkpzcQ1BJgyWxs8YM4aUwNAkgTVg8H8c3rUDaGzz1GfIBXhO6VkujuIKT/0gLrKsERpkE4KnJ6QBDyGarTaITBQ+gU2NaFv7fvX2bt6rG6q+CFKhw3GFo/OSH/+nRW/+3lfV8ByAMMp4z5xvQgZxxW1tePPcWJr3x5GfmM8llHKaPOSytIrPIX7Xc4D0rOhZZfFgr1xOwgKwkPDoyE6hwJJ61wPhnhcngDmDNxk9bLyBxJaxCxj2CKoCQLmGHVlfCcMaStzLLowCrwACGOKDoRojlZICZkYQgsULODxIT6SSCTBPPx+vGRJnGRdRwSAnyG9KXXtnHoiFNAoOPnsBhOcazZF7HhS1IEohCIhhyMUSpfFGIv2D6eE6MbROI7sqkQAG+MoVBqeixAiiZCPnRpoMB8EGSZ7Fc7t+5YyCM4WZo/SceajGGAlg6tni5tXV+dsal4vqwOKwAVpYBBqVD3H3P8HzRBMNkgKw1xJdQMxBSCcdSkwf/ZiyhhEmuAkyjh5MpdSb9OrxhHkiUhBUknYWdWF2TDA43TOBGKoYTHikK9JkryBuZPbFaWZm1N3zBF+gEVLTV4ykvMIthb8aUkPDqWPKZupqVJhSwtp5f7yCSpfwFjBcVYLM1OURxd/HxYgPwtX/cKSmQHkDPJ50lMIU0EeLkOxVMW0EFDeBJA5U/4DjiULmTx97s1mzAFVSHLD7JbUlJqvRWdUhiA2Bmms765dXenTvLza32sXmAg6ic8Hmmnj//tqPv+XMra8v2HE4/EiZ/bqvL8+e+d3Xn49f3X0tOm//w87y8oO7UWBpA2djY4PAcHR66yPBr+VNpWcqKGAcsYdNK1voMqLMp8NgZsouZNv+mhWUvyeW+4MCq4mwUVhR5wLDIJJvzKCScqlz3T87kDxii5uzBg3Yra8phwt+hJq2QHn5mQwmrdB4U4vBnoarzRDGcwMqMtTItQNcHhRMOj0IVJNAZSSEZPGkApk2SKrXEPNiSP8NpzZEgPtPKQNKrJEBh5eEBOiUqelz7AB1emfbGiwwsa7DUhk/C0jsVDCFIXpjyTE3G2aTEXP+Jh56dq6fCFvDG3e8NZpXkPcY3UPzYSsBKgiaR6ChKNmFSBto6h6bGi5IAklbbqqDhGTOgTmMoc7Sp5y4j1JtU3sDchKw8efoydO5zEw30WkG3SakyOnnqPe/OtTt9h0g71VcNH/luDoCCJ4rB6J2L64QhVVkXFEjSkJJHZ6721Ud+3BMFePsgxEB4YmEYkp27Dj43TDpTkg6wpsbsyW236tyOsaNThaiY6LNaBcZ6++gSMEqGBKJjYijfzk6/dB7DaQwwXN/YwM8mK3/WEBPhDPs7Vhya8PbdJza3bj5TU+9RVNQVK/Lw2//Yxf13rq5vZklfzPNDw/zsycpif/fn/N6VjbxFptth/rHDaKxAP8fHR/c+8AGU7PW0vyhuBzomAMNWsMhE+cBgJXv9gQeMkJy96RMGFZqXdFV5PGmuPes7YvBEUo4hfDuTUwUTUWl3dvLxrLLhaQF5dsaZGZcJQ8MTM5UgSqtDyuFgnyicGUzkh0HBU96YnKTJmUCTC1IZaEvkgYHHucupO19N8PSDbpQzUuoMWSaWN0shj7Q6OrG6JSHG8/pu+XplVIFjEZA3nIEmlEqZv2pJFGSlyc+NpLf0ykM9Os4kwXZ5dbmzt7d3+w5Wwk3S2VRsdVT6CQGmynTYP2Z3Y7K1SOP95YN7L5yfnrKYZY1wNTCx+PGsBSslmsocMCYHKu3Mkvbut5sKEpPbNM/QVoeghzd4MGfmGVQAJZBORAcYo7o65DwW3SisHdUmpMPGDXI+JA861R2aSuvK+9/7HgzWyDGte5YXW5cnwBVkmI2s4BpyzRjIZK7vNbhVSWIJRKm/5sElVFcvwIcSuoUvtCl5WKkqpwmSewQJy1K/3HJ6oaqVQPTOWTz/co/AhA+NoYPKUyWmDE7QJABTShQgNeGJCU9LFIMgT5IA3PIXWmhxrJUbNtbQcjAMaQCGPLv7+4+/T03VR5Eyfvr33d989L1fybMwX0x9Mc8PB1Vl7fL0webrf8Xm6/9jplV3yZeY7WWE06/J5mFzcnx8/94L6Wz+dLz+Nm/8c9lAstqM3RecGeKPyU0s5yQEmHRmN5j1fGuMIpwhEh+zKT0z7UygOWHG8S7oXyVy8qcS9pbjXIGJhbEToqyIScaXXwxB9wYguwQxeNAQQ014EssQyRB0ThQXBx0GB51hLA0w9fTbyhDvyAqcnMmTU00v5sSZfnzRXI6ZMs7c9XnmpVx9B3wMBZrB0xLMCIWhW0wUDIrVgSUAFzAlyp+mxn2D2LPT0+2d3b07d91qExqOBHhCPnzw4Nln3o8i+RMANdm1j3/t61gH59i8c4dEYfjghRfyR9Frd7Dor8/MmUUbB2NuQvbBmPsLhsg58yPCnIbQBpLOJ4UTOy4rYHLA7kPqRqAZ4FEMRCnHAR1wudEXVIJnDTSp/mEiqQOq1/GeHhags6397i/+4nkl/dCFCcrKbDPiaHPEScr5Bpic8/CvITxrgSQV10IeaiSvbuDxQcE511ttpHkMT4m6fgBD/WEMIQLFBSMKqRsUV/a0PFluSEwMKtO42GRMmHYLOCPlUfDpIWnqwZNTxRBUMu8RNJYq3CY434kipuDcScAEMZHShEGVI2r/zt0P530qmEyXR2/9369O7lXCF/f8cDDVWr08fmbj4z93ZS3fMCmvw48VpsbSBkreqK2uHB0cMGRtyyUHQyXLX2c6y17fZe0syNIHrFKO3ZRBEoYC1wdAZgoJNE27nBtWOfIxirxVQFsJ5AMmeVB5OnPmVVFjx7sKEhNuxJZlQKaLIqbLIr9pnTdwODjUX9gbinydzORHtwoSE9VtAOe2aip/3MZckoT/K6E+wJPfZCvVcxqTqVD+pSxMWa9n5LDyjaXTJNoZoBCQmRRPzzBp8datze2d/bt5pppEqdJgeHJycvDwATrhP2HAxG7fuetke8ooMU0Kq7exWJydncyXutEMi+3QWBUA6RYM59l2okBcm6aKSBkVoF4u12i+laJfBPMS6Kle/iiatCpbmSydNnMc6gw4mPBxfDBTzxF4EQ3D7JGUi4FjyksSx/hh8+U5yDV6fs4pJpbnx/hsUuaTpITkQ7KTZ3y2CgcYUvkpLAF/Nn2inxIpTOm86uQiSZQVKQG6v3RQE0MSxTMVXpNpNaGQklYtAc0Qf6wCHwN1prFUnxYOniiGVSJP+goKLi/ynVkWwkQUfZ6enhKiAyADq0EaqjsL3AiJHLubt8gCP0L279z50TxTaWD14v67Lh/80MraEgZo4vbCvx6qiB4iccmNaBpywG6tbVwdPXv+ge9P+ce+XvJjhV4KwOJsb+/s7d9m0VhJFt+zxxDJapfMjFhhnOGzKXVOACEIE7K5AIdy9vhxxlIFnigAT35j4fGUV69AD3kW0CToWNFBneEcYzNo0hOdg1En87z6ylzk9XRGMMaSElLQADlJBbDgJhgmUSVxaLdtQqJjtX1KkMcQoE/nB+hMH8AbR3h4ViAJxnRKjU6fzsKeMXn4K/P1ywWK1HWBJcANZ3iSoANKwCPxt7olaAzeGTHExMrhBmM4nrgulsu927f1gdf0otD6Ew9jeo9CXgdWjDXf3b+TLZnOLWDR3H31MmbLhFvjwopeZJR4TAxSRZRlQBMY46kldXgaUAeaADwSE+hhY3jPqrcU+DQpJCGYu3Msx3GBqyd1AX8lporOUIcbEpNSRVgC5voa5hwjYZF6Z9FJ4TN5XKvjFTdWhvBcXcWP8hWXTZLv5oBWTQBLbSo8jo8A3otqjCcQ7kVY+cadCIXMODd/YxYoc5AHqXMP527oWAG6Z9HSWgE6KEuqzOcICIRngkgZowTD3f397Z1dlExptnQvipiS4+r8+R+4Oj8pz0TxpKSvu3tL/qEwNAmeLWFoDXl7Z3F3f8mdabghMPOS4QNviXMVQPnxANqjGWQp+ZoZ/zwJWFFcbY9vr7CIia2fjiWMOXty+HODLtMlL0hkdEZhiI4cW1/PBlC9jLW1ijzO+gtN6WGq57nocCT+NIAeQ0FeB6wo8+p9ihiSjccK55/hvLqxkJZmaB6TI0moDjCRE6VJPUVVoURegqGn+myCXpLqWIE6GPGV0N5QshbZkAETarJ6ZyAEyRCS6pogdVCSiygbcILriwWXEkP9kSow/xYuCBKwaKz87v5t+F4ipSsPqcyGTUfFzdIfORZ/sibvVALJTRkJNLVSvteQb+hQcdfotFodigoK2gqGbQatKsi6Cq9hlD5ARhPQCjiAJa/zyIOKCxxi4tAy1FN+3E14M+AilmfAVcSis7SYElorrgOC4Fin7+8A8GZs4AZPHnScgRcVYIe4TPhHOBXqYs/VXhUGiK0SvOW9/qoYPtX5KJQsBXQvNkKQelIaYJXnVtyBOGDKQalAGtBibCNnq75CRpL2NxsmUjKExIQzPOg24H0Jj8/kv7qx3PSZ2rWQ6B8M7Xn58D18YIA7W7GzuX56dvE1//yHvuafvfP07JKht8LOlpDLq81FOvwH3/buv/FP3vHCw5O97fV6spKXntYuD95XDTyy7z/moPOpnyi8YeWNavaRBa3nK8vY68m+sMi4SjozkDNRYLLsSHED8uwoybO/jz6EKBFrFTKQYcWNw6ZnatVXBN1f8jBEwUoUKOdx9uDNhtVwrCpdRUASQk4UTE5KvvIQghpIkqfirg+YVpy1kqPayasQPckv0MuSKK2EIJ1HKUHlG0MVIW8DhOsMTMUU6g16qsBUobHOmOBdN0ispmJItixbLX5vjSWSemoABdPu3j6Tg5Eve1r/txDzZWENF4vF9i53nixxL+N842DcL6OSYpYEmUDZafd1Q7KLHQIvqRStz8l5dZDOpvPM0IPhcI6qHIxxAf9WtKrAUGNuco4OpwYkqvOpw25NUyOpZ9CB04hElYz+3NPv5wPzoV5nwUZJvYHXuS+08cREoG34q9HgsRKOjqz1wY1Dny304oHRqoPlNMEzhJRB7ygya0KBwQHFEHQvUU1ch+WWxnSz7b7lCQNRCCSPOoLu8IcBmOBddlut0FGXWokYv24tdwdgFazoKrZNiBPhVQTZbj/xJFmxmipZPiRqTUi4evAdf+L8ue9dWd8k6/bmxnf9X8/+hv/+Hx8en3MD3Fyu/6X/9hf8rJ/8yoOjM0+DgYuNtfc+e/jrfv83/PD7DzeXayenF3/2Tf/+L/mc1z48PFtdW711cbay8+rdn/OlPOs/nE5+TFDTZwsunn/22UxstsJI9kuHfqL0nqrjyr25TTizF+hG9XFqBqAwhKzXcylBIHw7I3FgE3kyYILBBIzSx1oQ9EJvbULJSSjYJzyA16TevMAZxsC5yeMNQ4lBzYCVrihCcXyItQQfWU8YrO2JqZzH0oEuxNMx03ux73Nx/bnwuzdNTL9Xxt4cOkGi1MG188rKxuyrP3o6xIobqcxPDDPZvX17WX+7F1IeacgNaHr44MEzTz/VaX8CIEuxtvba1/0kJvUjTh8J8GQdjg8PXnQddFNhYfFxL+aZ2wf0vnSUvICcO6vPGXBj+Dgs0d2iI81DbygfwnSjMU1Ip9YMCtA0V1D74dUmZK8MwASDFQaJV11uVcIA0zFG4UoAxgjCdEDaE48T3okhcYNBJkXBt2ikIh9DHQghHB6wWDBWgU+Ds0cX0CSZZqclIAqgwBvlkBJAH4Km6hmSB5/Sk8Qv82A1Cknyikpv6jaAtcqO6kjywPvaol6L8yYpJRiaCuBJHr/4mp6mNaxEVzv7t1kpVD2RWj8E4uMuX7EURGXneBfwX/6xf/bTPuWJt3z1r+bfv/MZr/zNX/6Nx6fsRdLGNx9WeKz+N1/xTTubG9/zl/5fb/3qX/1rf9Hrf/Mf+afPvnC8WM+CkPvq7JCHqyE/3pApTAvFzXn/7vW3ZrD7LD4rPG3TgCHw6LhhxTznkR4zothNTUhMnih0gjSxxTDoIKtZxw8JyRZzyJrBGSnIgxWeEm7vMEzPDyqidwNzkFlP4FC+QpTjgHWrNcXMURM8soLGmWQEI0l1HGgZk1GiJjiiVOa9TXmGAxmAOibeA2k1hBJ1XYwrSFOB9Ry7ltqFYZhtEP4uXbIXNMFickiS5dYWz9TwBRX9/y1uoNdHZWdnt3+tY1vZNXSUiRl8k0KyGXYKNINkBx2Czi/UbzC6GcVwDh04CZSQAbppsnrRAaY+ljjMjxDoxtCJwqEB0yZ1SVQd5qa2IimhVUmJXF9TiayLDVlPbzvuCxjy8SwI3OC5hMwj8AcmASg4m6fdtKJQAmAiD0N9sKIwnG4EA5DyRmHFkycdJvzggQ6WI2dMhWYk9UxbY1PJlBsx1mhTzwBrahc6iiIooELG+9SC2cb0ycaQ6nS7s7c3/93fhn94qNVIzvy07tZy/Xvf/oH3PXvwJ3/n57JSa6srX/7bfvbDo9PvfcfzWwtepoyl49n57qcffPfbnvvDv+1z7u4tj04u/uBv/r/f3V3+k+967/ZWPmPMU3VlLZ9grxI/7uASuVYs2mKx3NrZYV8hs8wFdNaYKehTxAhUwYfF50aMIo90X9DdF2RI/i/oQxESAob4s8soMviTjWK4eWAwifBZ2aTI1hRg2kQISvmOh5wmJKY+YDoDh1ViNNZRwigUPOfJAcOGQ/LojI4nqQAKy+EEG5AABU9CQLIU4LsxmfYH0WvFauo5/Kww3iYB+CtzAYPp7Yi9mYH8PU2sSeS1X7u8trHY2d2ramPKyFj/LT4IepUiV1f8xePowzwO2DiHLr7+gE2BRGkHTZJzzBPeQAfOoQl4HjoDDYB20NSAqehYm1GXvwFMJXF7ZAqtGItsSIr59FXU50pZxkPBARlWuelwvGG5tEAKkrfkfHoAN19vQpq3q0JiAuT1CiEVPNZrU30LLsDBJEqAG/6+8uWtnv3AMwRkI4ohSTDhbBL3A4GJdxBYUSAxAUxW9xIlH8MKSs8mR2JliK8Nkx8SBo4YHEllOTxBBZLh+gaBIEpYvHjuEZWlFodXiJtb+RtVDIFKVfkRkGbqp5zy63/r3T8MT9aLq1sfuH+yvb2xtbV+74B1yVdbebFERAcuN/I3bZ5+4Xhtc313e/3g6Pzg6Gx/e5FHKtXpYX3r1ur41L1RP67QC6XCAnJL9SCB4ZSTs8bKszW9iT2b2vdxkDC5j/AwoE15ruQzmdlHyHJIOFZk7eZ4Bk/DfDGpGhxtVL6kosQGPUDV8wDSKEw0YHsVEWClXLJMgJEHFmpPzx4kFZCSSDJQAh1nQ25E2QAwSsATiETHG5NW8yCndbjuR4VJ2UAzNmZRJriYvhgESBKMrcl353dgA4YoDPpLGkcerFT0wseMfvvOnZX6ortVrPsRgjxAhTPB0vzY/rMfYYcfOUjlirHavELldtmka9iSjylcSGS5qQBPtc7lMtYNhs2q8KB8Bxw2j+z9NdyKZR9Mg+EcMPjII0mCYhSN2UDCpkBN0LPWwnjyxWCn3ppE4tkSBmUOqo8raHoN3UnG7wTuCx6/uDKoHnUlhdmjFIkJuyTS6XnZiCzbWDiunOsV1zmX+rQN5R6FDJhMyNDSokuAVJ+yQdoDNhR4o1AYAnSlvGSvhdAZBWmVYkKQTx5U8VHF+jojgW4YbI8SrDkkDsg7TzwJj45JplJ+eIj/6vm9d1y88LaVteXp+eUnvHLn297yzJ/9mu/76Z/yxLufOfxNX/aPf8on3/3tv/KnHp6cuy4EnV9cvfLO1tvfe/+Pf/V3/YzXP/nC/dPf9If/Cbev3/f5P+v0jMZWb12crN351MVrPocZVNCPpqWPFejK5Yqs++/Z6UmWf7o707UKkEdh5TuKIYomRrUvY7/AiCpFk4GelvmZMcTNBXyol792mIqVZjhbF9mFtDLss4ec5wf4Y8VRZ01KAmkNmpAmyyXvXwk0RAUTQJcpr1GFoYp5cI5/Wbkkgc4AHhnX6TPb+g9y6gGYMzEwEwmSufjradaCtMnFDF9JfFmMJyTomdbc60Vxff/aov7YEbyo6B8BuPFi/fDg4Yv6d//pbeXWcn2xuVzw4uDD+bfk9fJGXkn8qP4tH2P6X0zrG5e38minJ5a726tmHwErtX87vwM5+odcCqzCIS8imSy7Ol9/oIPrX3WpwO7HF9NEXtd6UUUf0cPHeYACqdIHDHl9YMoz+1KKskNAJ3coGMrMJehAZJ+uslzn0aeU4U91YGP6gHaWBAxdH4Cy8sxTT3Ha0WS9uaBnbtSbnjQMkUzeBzCZmSwbAwnTPmW6/jLS5Jw+GKLgqYkS7C4sJkhMkNemCtQZB3tjSPt5NzBMFB1XqRmMwlNn+DJRIjkhsZLQWcAQKzAhuyITcb7ySIaYGLFiepIE12iFeQOYbJsovHf297e2d3QA8D8qXF1SZfX0fd9y9D1fubqRPBR5eHj2hj/9L77+2999cnr5S3/Oa7/id3zu/s7i7JwS6YgommV+NPym/+lbv+rvff+r72595iff/ZO/83M/6dV7R6fna6vrV6cPFp/6eVuv/xWXV1wzj9zff1yBxac3NwLl6PDw6OEDdqJX2J3VDZ1T4bGcTCxFnnmANdGEpztFEtZTq7Uo4hYLmArMqUD32KDAGOjBwJNsSoY4o2DCk5RYzO/BIGa9rmr945FHtM/U6+cWKNPIbJ4GVeAnU2Ykz0emaW+gTTIM6UETJMOAK2j2eKbtyhSwzoQ7W+Y+2ALO8+pxq26RRGUak5WcmkjiHC3RDsbSGEqbZHBGR2G4ubV1++4T85xm+NDQ7YN9y1In4RxsL5e0+c6nn3ru/r2yRcxwvQNYUIhlz+h43sYwoeVmRcCoaLIRxd7xxqTec4ecsjKA4Wx84itf9eonnjw+PTk951Idq3djspCs44/4LUtzmEdn9uLe8x+omtcmkyAdqnv/1PTBCnXIXClLYNTcoa2tu/uPb9AcODvZjhLmVPHSu7Em6poklW0yvKH1RU2NNs19uJ0QxxnOnzFniZmVNxrg0TcAHeAHDJ5ycf8aD4/+rBRJSIUOMOGJQiAmhpjQYXKRTK+JOFvk4XIjqw3Uk3Ksr9eheXJVT+2X2/UzWOfJmMyaKIcnjBMhm7cGPXFDAfMSMkCrUZoIIxGkCZ0sCiYcbJVhB+LFdOsn1q9/AzgmpMMPB1WOEN6t/tDBt385KQnPze7Wrduv3Pkfv/q7/ue//dbv/KpfeXRycXp+weJ2FG70vru18c6nHvzC3/G1/8cf/EU/96e+6vD47PSM6dDGyq3zg82f9lsXr/nZLDN3MwN/fMLpuNoMH7zwfP9FyV58eCQ77kYQgu4BcKdwYAgP1AnEEys+pkLqIOPuZ+unM9MOAGtVuF46SBxsAIXrAkZek8oUwlzywEKjE908PLFVHnvrPNBcHTBomrp6J+eo4EMDtq0JZzIbiA+ZGQLcACR5GMrjpuLbR1cYpZIFOsDAD6qAB8GYyInpprX8uxxu9szQxpTA6sh8wn91Nd8hXDeFO3efWKsr9Ib/h4b+L/pYHanYyqur3c2t73nHD/4vX/91b/7hH3r+/n36XF/n8OSXzFAp3gi6Tc8JJfD84Ii+Nnbqb09xB8OF/MmYeZ0fHdH62mLhE9Va+Xnp8wvehDJkG5KPqPrcHxomHDaWm6/Y2/v5P/1nfP4v/bwn928fnZ72dT0HCX60j1WR0rUXvEI9eHCfOzQcvBkwqbMC6B6wGya2BuVD123nudLDx2GeuZVDS3X5tppBpbyuS3wI6NMh7V8nDfp6IipIpm/1uamChjI39VAd9N9bDVAE9RziwfIBvQH1almzMTh4QWoyCkDKO8QN2ZsBsDF256rPNBQ+u0h1LDHJE14x2WCSYNK5Q+yT2poqyc227Q0GZ2E/DaPgcUv5aoCheYBulOfVBG1Zd5hooCZoFe5EWIu/2t2/TY+WNqF5PkyUv4uwdvbUt15dHGdmOfRX3Hh4e/q/f8MP/qqf/8lby/xxAkGIVWhle2v9733LD//Ltz7ze37Dzzw+4aDy4EkbWPl/85P+n6ubd+ncoIr+8Qh6c+lcRrb89GR8KhjogHRDYdwa/WGQmmDcFxkdgFHghrPWJKqNhudUqBvSVoZZ3MopzKDSgVZ3yElhiJUkc2eGWFHwhLFWIbwlbpiIw+KDFguEJttD6Sj0WcIUVYEUhOis1ZXUBzgLFKSQt2cGkqZqKzBnA0bZ5QB6+Q7oYB4M29s7y60tZyR0+3CA84t+EphhOr+83Nva+of/8tu/+C/8uR9497sfHB7sbm7C8E7x4vJib3t3fXWFVxaLtfWN9Y38fSWW5fKKdxIszfb+vt+0hsPGSn7Kf7lY8jJoA59bt5abW4t8kji/EyB/8hCsrvE6e7lYrF5cLtbyHYPk8Qv+mNDztxFXVx/cv/8v3/qWb/reN3/OZ/60V96+TSfsGYtws/8P+5PADRdQnYbOTk85OCyyDJg7yPe+9OKjY3LYVqBpjmZUkDeYG5BUuPXg8RJtksQB2NLchITRp2FQOyAynkETeRw+nmEqgWmsAzAKlGn6HIUXPGOzcNaBV9E8cnpuBgx9JYsbMA+YqqZj3LRCWgIHTPDkR9J2WfJGAVMxY5lwgPQRNcjqqoxxIxtAJ/8Vb71rCA9SvqoAQnQmD6QOkEQh5YGx+CMNZ+Ztkk+2SdGKyVQ6NIjGd7Hc3NhYOGz5owWlEKuL3ZWtV6zU7waiFmtMzde8YodL/5l7Rxv5mZk4dwl8APfFt7/3wZO3N3e2Ni7qi3OQ9br7YnW5v7r1ZPz5/yU19rFE9RjQf77/a3sLnR3I2ZrOXuZbQO998WHjTgF03DBpbZNRmPCHx8oQ0vd88MJAFLNhlWRR619AlAl1JhzIALMV70nz9Vmf25xMHBwaVTxtD5OoZLWbSRgfLiL8p9BxCaPgc+MMA6bpEFM1MFIBq6BAygAdBENlA6tJxniqYhTSiaiT30XGDV4TYKgVt8oxXrnCcKVtbuc7/uRb+QhBnsurfO73e975jv/+r/7lk9OzJ/b2v+BX/+d/5b/7g//H7/vD//Mbfvd/8DP/nfsHD86Pj08PDk4ODk4PDk8PD8/z43P1qmhri16ZDJOnVyZDwovzs8v6NB57zIWWAk7Jc1Jlz0+z+B6zMJwx3r6zJrwyQ56e8gh+8vbtd77/qd//1X/h4OSEzSODS/QRgiSURkGib+/u9ueigS3pg2xo7UClvA4Csq3IOZq/YTJwDOq1abnAjAYgVYoPYOayfRjecJMHKM0wxaFNVqD+eKBgqKn1dpEEjssruH4Ocb5ZU4ccaGx6o8BP95rxThS0SSs6dxlekLUpiab+UOBR2l9TyfouwekzcqQcV1quuMCo87MzOvApC0kcsVQZjdULB0ze6ayuFZlslQ9SyIDyHfsxbG2dOiTJ+F5E1osavMysT0xpgudioAdK222lzNPLX6gEJCv3jxq0kBQs4O5ruYgzTlf5Tb93dhb72xtvf88DHqs42a2wKAv3/T/8wqe/7s4Kb2KmdVjh1PISdXl3ZbFfiR+JUgqueqrk38XV+fjH3oXB5M1CdOxHD+RP74WtrfwVdztl5ZEM2RfdkJLqmDw2bBZgKLAiMYEcsPqmCdy0ClO5+2xuvQ+5Xi5MJETCUSHvRqYXZ/CEINHJSQl48iA9JMj0x16EiazhOMbmEbBOx1bbZM/wVK+o6xAA3572DAPmw9imIYBB7xLQPfea43gJUqaEOEejACZ5AOn0YdoBRTgdPSshpuSEZGgedCUNLJdbkDLC2JcD5Fr5C1//9+8fHm5urP+R3/pff/Gv/y9+2qd++id9/Mf/P37uv/sXfu8f+Lyf/XMfHh+zf9XkaJvXU2vL8UsoVzY2sn8cG2S9rLk4q2eDTWYGCeH/fOAqRLk4JzLTYO4J9ArPEiQVdzBcVlaefOKJf/32t/3db/sW3j17mpPwI0atX3oj4caCd9dL5iXP/gL4dgCakJhUZLQChkpIHVTADd2hSgd2LHIqcW0CmpA5GGgFjhYHAyv6ME1uSA4Ysq0NhibRlOwFdX16KDoDgegCntONDZ7hvDrAen3hcRkArx/A1VVpLcYTN9cJWq08dyiut/GTA2ZTB30pwpEEZ6pamGxeiuhevZag+fGxwC3Cx7NDMitNQiCySly/TdEBHjm/2qvZ6zz01nPU1FG2rYlCtodurGCY+dRXhsjTsXzAuf1tYHt7lyT6GBvPlwQjV/deO9XLR+Zxd395e3f5g+99sLq+duPCw4FuuKv/X+++95mfdNew4ZB+LlZ3Xm1jkq2w0XmVUrc5JrTmvzUm7j9u32EwZbZsd95FJWqe5KMBu0Wic5vLpwTHxZO908GLDTgEnhYC8QE4oLODbBY+AlIrgHfrPSeZzzSjbHBtMSaeGD3PqjOuupjqcSIvCUhiFU0ePOC+wJ+e+qv+rlMBotJTRckj5VXIg5IWJ8xLIxvwLAu94YPJQFDZ0jYNYJJBVrLqZmJE+ZdtVsUhklZdljbVKCar40Bprm73RWvNL/eETosyrNMnJ+am8C8HSLVc33jXs09/zzvfTmO/6uf/h//Rz/sFL7zwwuHx0cZy+d73vufrvvZrf+cv/89e+6pX5dOwzIYzT/c5Hmt5G3p6Wq80z/l3eXrCm1rmwStuO0fWj8tc+I6V4Uqt52W9MrUBjhTi4uSUu0n9yF5WjaudJGuLBYdvsbHxTd/75uOzM4xGvCxwebOSV1eb2zscTElkNTH6R7IsmkTz6kJT43FGwBOLkgIFmfZHkWkT1UGb4jSZgBdRyEcBydlLQGGwBaJgDHdIfo6lnkCTCrKrV3TQJm4hfBhsYd5q3qGCaNPFhq2Teo/AVM/H8WrFJHz0/sUVwnUS6tE9AKaFx1MrGQCkgIH3ohJU4QSHp3A9n9C902Gd/Lk5ModMw+qY8LViVQ4giULBP6krHFiXISazMUQvY1Am7rZjxSmRyc+mT4iBMFZnaEUc0Cnhp62afMlIeGVY23nNymr9hpT6DAn11jfWXvvKnR966kFV0X2AK4an4DMvHN17ePr61+5fnuebqO2k5nm5uvOaSpULPl2mbfcrD1Ekl/+7nj767rfd//pvf/qv/6N3fdXX/vBX/p13ftXfefvXfOP7/ul3Pf+WHzp4+vlT4nzo4k8K76nJVsjgZUXNoLqtH2PNec09Oruj1T3CimTXAHvhGdbBWHYHMIQHRDlU4tnPWXSS+CLPoRly/ivPdPbytNY6RWGJqZzTD87wWNUBUfSmlSNGITcHBl6TntO8xmZ1FCb8AbpKTWg0A5k5FMwDA0yLoieh5GcZNc2SjCWlsTZpJSEKpHnkGzJV8Pruhk4eGR3Iw8agA/jqJLyFkGFWV3f399uqxPqygGy8THz/vXsPj46WG4tf8Nn/N5g7d27v377z3LPP/uJf/Ev+2Fd8xauefPKnf9Kn5sGWCWyw32wVkzk/OcE5+1lriMr06O38+ITXL9wgmGRK1Cd27JznJQ/aHoZhGQn3KYs9NfLV19V8o1OexlxY73726QPeLtcKxO3lAA0IdE7pFneqWVcNrPSjf8Lq9HL2epgUM0iKQRWpBCNvwSMk2Q5gbqr1SAMVUaeibrOAkL5s5+HA4Q1efSQpKUMGDjiKqNzXPuZHn6dqQIr5UCWvynO+69uuAFOqhA2d8wKfDz4dpdpGafS+2LISBX0gBQ6Q5Jmu0jEHIQ8c4q9iFQMh5zcUYZWaQhpoZ3mcbaySJdDqptUqTxQmpMN4p4uAIQkxobMCOgRTb0hM9EadynBra3tnnqp8XyLSSN3gVrdeeWuDRzXvk0ZOOvy01+6//b33eaDNv0YCsG+sr77vuaOj44vXf8LeyVlmoSmfiFrZWN15VQ3y/SBpO3PMRN7x3oO/8U+e+r1/9s2/4fd/2+f/oX/5W7/8O770//vmL/tf3vw//NXv+9N/7a1/6q+85cv+4g98yZ9562/5su/8/C/7V5//Zd/9h/7CD/zdb37/+549YBkqAUtRZfz816yllwUkrInnwPCGFYaamgBrLtCrkwH8OROaDBdacebJzO6jDEO9YgNZqtpi9NrfOMP42iRKnXBOEZABdVqiVPqAcMg8aeuXX2KCkXdoYzdM6A0s9W9Aq3JQBfO3dd4zDQBIh/Bc+T2cN1ACed3AaLUczINiLCZsKMD1lQcoaaCaiWlWItXrNSs+KTCh4gJ4wKb4ewphbji8PCBhFaK35WJBmS/90v/2j/7RP/p5n/efLpfL//FP/SluHpvLJQvP3SHP1PpEDa3Tx9rm5upiubZcsq+8uVxdLnHIw5XmudfVLYijwYWZS44b1NHRBQ9j7mAsWP6NWdlD8i8WbBJ6Lkh2rc5eOZX2ss6dKVfyZOdmxaRkJOXbDUUTYKHmVgGvBJqApjGYbR8SfpyoWebyCjSJYXsUw29WQt4DJoPkgCFh2iExpXO1UmUaXluVnVN5A1oByuOeMuM5h3QM6MbHZ10+1WilcLY+VyokUZJ0qWTI3Hw+SaLgRhLnnGyVimOGjomy8jjAW5027MoohkYBFEyWYKgJqCDhAbpWhyjmQVaasabchkjFMB1MJmKJsAqkaeF7n+AzqWoAph1W6++8ckH2d1hU1tR9yTAD2VaXe6vbr1q5zK+ykkH5lE/Yf/czByen9ap/uu2m9NUVj9W3v/fe5nLt1U/unJ1f8n5yMubXFq5tv5oBzwLWl2V+5vnjr/777/itX/Yv/t9/4Ft+/5/9tr/3Te/6wXe/cJgvOF1tL29tb5zubd26s7e8e3trb2exvbi1tnLywv2Dt77z+b/1je/97/7c9/yG3/etX/AV3/EP/sX7j044NmmFdSG/fVbdlwdJXSAty8yQHeDAuDXA7UZhO9oZBY1dw4QnJzPM7DpEQ3r26Jy3mtMWJwOpgKkgy5LrpS9OdGEUfHWUR5rAhBu10DEh0ZO/QDxWSAIBjMcShcA41NdlnSPDuQmZSvWIYgi0AkyUcI5a2xkFxhcaWqkOTxFMcPaGLujKZzC++oMOZK1lok8NG578ZUJXtg8laOCGCcVwApG8cjKPEuZlBDmZ15N7e9vL5dHJ8fe+8+2sxate9aov/uIvXiwXX/2X/9L6xtrDw8N3PP3UYj1fQE0Ic2Rbz864yFkU/vlYTrp85Om4xsOV1NnL01Mug7xlOTrmH85xA2N96nLNh5X1rU0SZo7kzM+pZ3U4kxyvV965s7mxcNEq+OXBfFU50BuLJf26/sDFBzpgAjYAc0MCTUiVG2grsgNvHLAuDTQBdE1AZ3lQQTHRmG6iEmSIj7NoHucyhsEE5GXaCohFatXUOqj6YxYyoP0lzZ/HQ/obAYmsM9+m5DUMprxA3iMKBrlIZtewfHrFlAdtXkTDRFYteyWEOwghnD0YyS6EFcUHuWCoQgiSPARCVvFgbuoSmUYtYpuAw/RTnupakawPr0tRZLDqoAJImCzVgCUiK/9ycxNdZ4YoHznYXGqu8RYzr3LTCbUuzq8+8VW7p2cXz7xwxL30ajw4p61dX/3+H77/8U9u725t9FVJLLfWleWdq438alCeAu975uCP/8V/9eu/9Bv+8Fd++7f+63cePXhmf+tyf3dzc7F+6+rs/Ozk7OTo1upyZW3JXZd769np0cX52a3cvdd5Zu9tr93eXRyf3frGf/XM7/mf/tVv/APf9le/4T0Pjy5ZCwpS12ZG+ZcDJAQo3A4Wm5vcnOiEBZenDrvpvjDExAFjd/poCU2AdDjPrVmjOlGUIAnAAZ4kREGqWMU8OOOAjgkHTBjJCO8D0hB8KlVda9MJL+fZ8atLpv0xKT3F6Lh1KlCmQBPohu0Hk7wlQOrVy19MeOLPED4F6iFofqVDPJkkNotYXevjJUiICRg4z2ZvTKlqBfACa+dkSBFiFx/Vt6q3bp2cnb32lR/3aa99HQX+2j/5hmefe/Z3/I7f8Xe/9mv//J/7s1ubW6/7uFd/+9u+//ve9UO7e3vMkwbohXecbCoTo1120gUJauXGkFbRasDmZQo+RNHrX704ydFBkG11fQNXdiuB+T//UY/2PufTP2N7c5NKeFbqlw0mpDcUbllItsOhaDeAySFg6KbcAPxcSdij+NCmG9ZWhBWRQpKu+uwBGE6yVmSOV+0aJobIPmAg8YXWUbT2cC4xAXSk14tDoZsmlFRF80rA0VZuXAz4kgSSewQyzBxcWrB13XuVFlfdGJ5r77oKJdshPjl4AbEM59Xx0UQgug9gkbQFrAy9tREribPQU+kQiSep2mq5rg50y9nO4uTOxazQjUqBR4HJBrxr5F4/W/Sk+shQaVJobe8nmVby9PzidR+3c3xy+cz4uzSjVlyr++//4Rde+6rdxeY6Z80UCbw8v7V4cn25c3x68VV/6wd+3Zd+w1f+zX/9/IOTO7sbW+sXG8vdW2ub+b5rNitru7q22OSyX8kP5q3l01HIFR5pSxge8cz3Mvu/fntva393893PHP3R//Wtv/H3f+vf+efv4cHKWmJP+1P1jxyugNm8HQB2LduUTRw++VA3fWYMnz7rWYKzJgNJZCAmjxDASgYw5cz+lm/SIrR2EkKQHSVJLhJanYMBIPH0KduxdmYU/ljNg4ypbgTpacpmYAXl2q4cAybBExMIU6nQ7Rn/eQi6ngYCSiAdwlMFn06LrATJYDaURjNIdSRo0w3Ak/80Pzo5GqAEdAXRc75ZCUYTcoS9fDDtcn39P//3/4PF2vo73vfe/+orvvxfv/Ut/9Ev+6V7uztrG+t/89u++ff95a9aX5t+jIr/z87yad71dfTKMFuTfNYtOZlGyOo4gn+X04nJRPOpkVtrqxxNkmTO9Y0pZKmcWJNlfXXt4Pj4k1/16l/xuT/v6OQkz9up0MsIc1I9v4RxsUSRR8nJe2z3hQzAqiIcGqL8cKCn+XsIrC4qfaCu24TQmoCx+jS0UsLjrSdoq3JuylVRxxK9Te2gv3orIq5cR2/6oi8iHq1TUx5zRzapdLnbmbr55Q5lhbebjKc5kKJNZvPuVZaAVJoAFoBSaa6XGGdvRg4BDIBR4olCDDcv9FTn/2kiKMj0UA9RSHn89UFBqpsHpEB1TgHudthQzENnFE6W+tQiPAqlieKA7uzuagJkGNpHAIrWx5Vbl6dnT3173kh72V6tbC3X//zfeeu/+9Nf/Rk/6U59KjgVMXFtsvr/w19/88/5rFf9vM9+zfHxGYteE+KpenL7E3/Wdz79ujf9iW/h4beyur63u8VTljegaxvb3DkSXn89nso8Pi/rj8ddXfJUYIW4odTP5NXUqEZn9ZGDccaqrN0621yuPvfCwT/6jme/750HP+WT9p7YX7Lw3VicPzKYR52dySuAugLdNRS2mEaBtdL7dIVAYm0e7oYJKTMLJ+GIYiLZ/ZqFPrqhAwP1bF5pY+3PqxNIGFFRrDbG6ie/KSInCuAMYhgTHNcRgORY9mp2Y/oborVNRWeOVodBVvVBAkmtkD0EWKne/A2TuyCvg9naJInkQwUFWM2FjqV2pF7grq3u7O7hXcZA/5cAYj/Yr4MAJ+dnn/bxr+Uq/tYfeOs7n37qa7/5G7/un33jP/7u7/or3/h//tX/8+spz/2C2wqROOc+wL/EjfcSaAyvu6wJMgf+qackN0liFwse1TE5zKdeF/l6bWVmk1gLLqfV9bx4rd9KsfUHf+Nv+tRPeO3J6Wly6jYD2X+0vw7iBnqDkv/q6uzRQkgV0QcPwBM1BhOanCtlGQpSNOlxmiuawFwXdjvni8lH3s606cZa2Tbk4+HzGYm23vDs4Vw2yjh4QKG1N37RGzwcYN4QVwJVYRx2T16iMJgqMK+5AKRoU6LKJGOehNSgLAE83nhi0s3SpoKUd9gh7SxZlcfNKwmZCB8efUBiCo9DTccHsCaBp4XGHKGmGvI4IDXZAKjP9qWEDnv7+1wt6BWXHMiPEFMqJrV+9r5vubo8rXIxbS/X/3/f+I5X3d363M9+zdHJGT2FTcMrZ+eXf+x/++5f8x9+6md+Ek9cOgx/ebWyu7j4mrd84hf/pXvPPfeB/Z1F7RLPyvP8sNyq3xR3ub6xnapsbrZgkdKclfVlfifM+mJ1fZklxLS+YIny1aArX1ryWjsvvdfXVre3t972nsOv/9b3veru5qd94h5rlLuJv4/iI14Ww0mVfbm88pcuuWt1XnKe0d0vTEa5ZZjgPWO1wZBjn41Kngpsf3TLmXBKlRM+jkpZkXmNVUD3ZZZDYFcAz/P6rnVAfgFPCDMjBKBJtkmJicokgw9ZDCbQ2VSw0ltZokNW4NAxoegfD7NN06+oUVRFGMVEkG1qB7MxpgDK443pDMjTcwxmJVjj8l/JnwLc3inmIz0wxL7oY5XM6ebWyun5+c/+9J/ySa969XufffZ9zz77jve/7+1Pve/pDzzHhp2dn5/mVzxclnIReX6GP4+648ODw4cHR0eH4S8uTk5Pzi7OT87yKu/k5OT4+AhPhqf5cv3FxdrqBS8Bb11J1nCF9+mJIhsPtPMkiZVn261bP/unfOYf+PWf/9M/5VMPT4775Iy+J7BtH+FjtbKO4722tn56csyhJa3ZameiuINsGUDpHdGqbDB0YdWbbIUkSNBu8khMSErIiJgn9LBNLedKY25qWEVeOEFIDia+MO2QgIJtq2tquCBzrDzz1PvYNg3OE5CC9aWSO9qXASuegz/ej+Z+xH3m/Lze3xSsjYKE9NFFEhIRmIIT8CQtPli5GVWF64u2AwE+NpDOpiWQx6d7IwmMVqCVPCidx3AkIZYgSmf7qdA1ZpSly09m591ASnBDmeZ1jtt0lySQq4apxUaeW7eeeMUro0z79HKBdXZPD77tyy/uvWNlbcljigf6E3c2f9Xv/oevvLv1Z77k3//Ac4d168ymLBdr73zf/V/yhq/763/oF3326584OOZCDk+GzY2L3/n3P+fb3/e6vcXxxdXa1cUZs+HFM09HH6tkQLDquQszyNeYefaerW3kO295cOYhCpWH7iWLhOSReXlxinP+5dlD7NrKrfPTs/xU3m/65Z/+X//KT2VNKE9/Cb0+ri8dlS8/iJVfGj5j0vLsu9Z91PVhQ6LrvFFfdkXBU2cc/Fq+BwMG3msBEhCIjhUFnlT4AB3g8UeH94Chk1OreXDOmZmONwogqsN161QG4kkgOtIQgAOFbFUTEh7FPERZ0emXG+c5FwVk1fc6wmF8CyFRKmRAsZAwClhFBtnVmwHOAqAbog8SEyQl5oHXbmhXV7v7+35hFbIdXgLM8KF/1X6KUnFr697BwVt+6B3vee652MbncTnS+MU3p9bJ1Y/K+IWhfMooK8xELtf9UQ28xk/5O+D1KO8l6gboPJK1kqJA8oY2JzCd8Hprc7F8/Se89jNe+zpyHp3mVywlYrZKAoaD9RJ+J/AN1BzTC7e7B/funRwfPb5Kj8NFm+s2INnWx00qzaCAPmmcUqqjt4+YM+aRaSOy9GElIdKz3Xkm/1ghKYTi6kGaEKCo6wxuDB8HDkObsPLc0+8fatUD3jIsgKSwdyhIL+Cy4syFmisKBSsKVkLQ+8rEgQODKScv+cmXEk4YkAorwNSPZ6y2Wg4RXofmxAEdkAeGnbA6t8hkrLZhcDAteZKrgNWoMiUKUn+BXsbyp3CNKeF+uzJlya25+qQ31mG81V5ubnE7wKobsSofOTKxrOTa4Zv/4tl7/umtjV2W5+z84okntt/wJ775B971wt/+I7/k3gPetKXh84vLO7vLr/sXP/zffMU3ffOf+U93tzZgasq31lYujy7W/8uv/ffe+3BvsZY3qaTNlNfzjYhpmVcVp4eM2cb8ltP15cX5McNMKrlpYYNFpCU8GeYXP+V92xXB2S3e9V4DjpOwev/w1q/4ea/8Pf/FZ7kcNEm2KvfSUQsyroEH9++dHtNkdpOjAj8/YOj4sLmeIsAQZ6wqMD5K0d1TfabzML6fDhNg3zlUrjNkFRmv24hCxwHFtAxxU88ZqmcwnkhMkOiJf+RJA1PLO62PnacAgS7ytHoktDGng7Qlh8DqKPPq5tRkHoZYGWrF3yisc5OMDkhgHqAJiXP6nBanSwDztDOMOp4AE9AT/vbdJ+hPXfKlwVof7LEKdGA+9LC+tra5saDHYfuQ6MZqMfif4VgWoDWm0Nf8j4R482Lt+DQ/FE7DyLCPLUKsL8djVVxyE+Bd++nJw3v32CHqWTem6T4Jpkk9Mh3IG8xLhhMxoXJeXciPwaNDFfyJgpd8HB2CHDrXQikdpc6JRfGiuGFK1CzVDSUdO0ZwkXZwNTeuRq8TJKQO8qgQ8DxvkEyGVPBI1iPZpy9KcWnWVFOrjFksTfh7TzGzJVjJ6gdTblI+sIsfl2XKz97sItFNotWVLfeg82NVIZXDfluDC0zNEtMKKWiMVAzJjwngVvlznzUVpo36jQQMF8t8+lceGPKywHRkXt39+JyCMZFbK+eXP/l1++//wOHJCU9B6YBH3g++594T+5tP3t7kuU90lmflan3t6gOHm88dLFe5k58eXvJWlXeo3NZPHp7nW3yPYRjmpRJvNY/vnZ8eUOTi7Pjy/CSfLT4/Yfapm63ldcxFfc0V1PpzcdY3NOXLsTxuc5fJ76O5u7fx1//xu3//n3+Lc2Hlqp/s10tGFc0Kk2dR320B3HfhriEljRLySHi3eBjqVAAUTgW8sWTWH75ir683UIczn6iAIZu1zFPO4wkHb8N2Do/0cQ6JlEctORqQp4T+uEJSxShILw3TUsLqRhkiA2jGqKnnaxPQXwfkvPp8FgC+TZYwHJnylYEhsG2H1kJpKxmcCD4ARRPKuj/BWZ3If/RgRSoxSZp8eHx0//Dww/l37+FD/90/5B+M8hFryMiDuelD/kuSo5MTGpuvSXX60UJNP8rGxsJDwv6yFK7MvLqmZlDm+lwpy4+Aub+Qd9aCRUBKRub8P3JokcNUl1jzwiEwp4z+j6DIRp3iAAsLYgiAZ/o3silvICfJw42Vy2fKMmqTn0TMjfeCmMxb3V/faKytiVRJWrbUq/LwAh1PV8rO0mkBlYuQKlUUjLnhA4jSRH7zYEqVuqptgxvBdLuBY6pjexCEqMPPL3U48lV171BkGqfK/B2VSqtjjsVMN5r0hj1vYhis1c8RAQNfRiRhbd/a3mspx5Ap5oF3efXJr9l///PHD4/O1/IukGbKb+XWm9/x/Kd+wh7T9YwwXR5nG2uXP/SB7QdHV2u3zjc291fyZzN4EDJD9n59dW3JG9i1jfwKVm6Sa2u8cl/nGbm22Fpdz29+qc8D57s1qJFPGrMwG1uct6uLU4bsWZY7n2pGZS9YkwveB9PkK+/u/O1//p4//tVvZcf8vkhqItPqS4UZkJwbFLYg85igg1sGGLK5MHVaskQesJGh9h7SA6a/MATZzpU+jHqdGZL5Mi7POWAsJAkBCqQOSK1UgUfCcLx1sATWIb2a6sWBz2B5AvXBhEKJHgJ9QGZSh5kmgSU0WRqgQ2JFalXiYDmRAzjFgmKCJlEobR555Jh+Dbuxigvkje1Ahov6NUMABiT7RxNdBcmF/eH+a6CGUT5q9eMN04f6F89eqOrrYzR9Vpu6XkqeLtdfh5b4wKMAFNEOwKG8mHs2+uChV1yQpDNnhwAda2QauG5GH3UkK30jiTyyl1RohWmfhg5j8GLQAZgESGpliJ41apbaKHW9+d0WvE3MLuuDZC24SJBMoO8dmHAGOIDsTaFDAIrOgFh5JCVhugFAHkvQtgyouMBCKOTvDe5sAv9eXyQMVqK06g+KyeO8nVl4InIbyE1qPLZhzGOSMmUKINZkSlfwG4vxZwZwNuHLiCSs9Vjd/riVxS6PrTTG252Ly9e8YpuT9q5nHi7y3cppiInwjHvbu+9/+utuc5+AIRDBa1L+f9fB7vmtxcrqrcvzszyab9UW5Ft8eYAekYGhZ6M+u4sDT0y/2LzOinHto1/kbWtde5fnvIW9OM9j1eora/lhUE5BHrQ4nZ9Cn56e3N1d/+p/8EN/6e+9fX0tL9fsigwvGWZAsuzcDtgghtHrZLrj7YnMnuX133hPKWmSaa/zHMIK6bBNMD7VAKTXhQ6k6gNGfnmgs7EqWh0C3QBJvBDIYypJ/JHo+heffjz8iZxMInnKv6WKOg4kRKcEevMtnQJWhrmAp0u4nBGxwtiAJmWWkw81ZIZIc8KQUxNRHSLw0RnSXnVN/tmP0uH2sQA9pI+h/Jj/G518DMFSU3ZjsURjfz1gMPLC7ciuzKCbUh+HmhrlO8JbGtKARFJ6Vn34MBTJMmVopYcgThMJjL2RQaVNQhJQHR8Y5Y3rpdGMViRwSAautXG16+eF7VAzDHCorLSJ5x4E0CWTa3rVL9B5JQ6MbRBLFUhN6PpbCFSm8bnlJkUVz6zgDSEDgCwZn1qNTASCU0Ieo4ClCUThHTJMAkBMmTjO9fBA4XiNFw0kKGme9MDQ6gyp25+KHNledrhhy7srm0/kU6z1uWDuaB93d4t23/P0wUbemELT9ur9hyfPvHDEY/XqPO+iALH4I951/y5PnnznEQ/qNZQ1npf14OTN6ObK6sKHK29MebfKa4Z8XjfLmPdkWVfmd3nBW9t6tFdfq+tri23e0bL/5UDF+ta2i/OsbK3ualLd2t9a+dN/7Qe+4/ufp8Nxu/0IlqvnBTY36TYHD6ZPhfsFfAxgLV/azobCeDByUKYzn4zTMWZPITEQKJOqlQSfJJouk7bKm42hZ5IzRiF4hpBYaY80kAASJstV57wSJr8Jk2iqAkiPSUBaBR1nJLqeFZQokmNCoo+QaabwVId0aLgXBQqAkURWnQCrsIAks/SOAD/3QacKk8fqEJnPKtXljL98VmlEJSsvkeqwDeD50YVlnClzgmC5fgz/0Qnt1Iq7ZGnyowz2QslR9RVetnNCuQQuVUNGh1ZABY2EQE/A5qqAbPoMku1pNgBR1pFN04dGeya+gA4w2UD7NCTl57qyHWKbwLBjHbYCydwSxuUkMHi1e1Vjwo9ucuXXRYKJFTHe24f3gr5KJQXDPOhqBfHxCzbEwjC0E0x4GoVufhQsfKw0eXohKQFMZTAkCpIQTDB42g92TZZAn/ix/cjKNqw1+7w+mCZI/jgSBfCngsuCc119yV96SmDaqF8/JmBedlgu67nz6pWr80yDti8un8zfsdl4x1MPeD7iwD15Y23luXsn/PvJn3iHe1g54s58rk4vVt9zf5kfRl/b5MTyRvPy8ixfKc2PyuRdZhZ9dW11fZEvneYZnZ+ZWd3YjIkUNW+ekWsb2/GvrmoJcy/gY5jL89W1/LKI9Y1NPPP8xpwbJRftkkX8g1/5vS88PIOrrqrnlwozgI3lAul5QMFUdMDWQGJiHxnW5oZHAShY2Xpkm0wustmz51PM5WDCNmGDZ6iDp0J/BHydo3ECi9c0XlBy+hmShm6JI5Yh/t0YfJmul6sTYgX4a0LRQTDsVuOgd/l7mM2DpzykGTBRfTwC60mP1YRaRfGI67mjWM6EeNOA1q4yhpM/faPE2Tv7LBshH0VUadeIepebmxyXlbOzlbPTkh/zf6envMi6Wm5eLpfpq1YhV1a1+dFDtqCQu1z9+gvgGRZujduBbKuec1O8p3VVkZwrShGnQlIUIJGPnpnw7aYiHMY8gaFpk71www0FwFPCWcj3sQRNgpzX6kASH6+XpJ6StxUZ5dn3P8XAT3DVzSFAtx56XXR5O8hVjSc8lxpVGMJz3bUJf/IY6BVLHR5ERuGsibenSIY45CrOH0sZ13y/c0VHYDPQTrDCMyQTJpMgyY+pZ4EnOsCkFUmfpKKr0djEI815w9o+NoBidcAQyRDFTvJvfWP/zl1ChMlfXlA0bxBXVk/e+Q+Ov/+vriz2skZXV3f2lv/Z7/36j3/F9p/8gn/v+XvH3Kv2dtb/0Xe897f98X/2jX/6P767t8mTtVb11sbqxXMnm//V1/3C5+7T8gWp6PPi/CQ32I0tjg8JmUkKjYoEbpRD3n3646rwecrWT+P4rUl5v7u2wb0zVtbz8vzi7Di/WeL8mJXAnyNDV2RjuLGx9oEXjn/9L/3kN/6Gn8rqzS+Ylwa7RT7/7DMcgD6lkJ4EFLcMYEXC4ICJYT04corQa5VYgzgzZY/fPA8w3BLoHBh5IKNzZUiInlTRpP/jJhbfKwW+l0UrjRnFEHR+TPAMMTFEAjM0LIongTgnaTmkYil94YOKGKmIQuHyxq9eTWRrNZkEndmSQh1JCQOR9qkz0+E+wbBLQCLNBnCGCdCvrvbu3Jn/8f+PEPb2ot8JrClNsHHs/vnF5vd93+Ltb791/15+vpvqdDg1+bEB9VbW1i+ffPL4Mz/z9FM/hdvWWFzaeHQ1oFnQl+s7gUFv3+HDB4cHB/O1+hD556Zqc5wQFaGPJFLSE9JF+wzgA9okg6ygoJmWkOpN6mkJr26n0ybdvC1gMlCftiIdihuMQ0DUXNG09oYv/IL28M6CQkPdDdb4TbcDTHVBpTBW4RCHskav6zQ/qsXzCt5YTCOgvuzMUGd0l4AQ3ayCiGsV0gQFDIXjhqN/ZwMwINUnsqsD84ApVUzCWjDAO1GTSHmWxShQqbDkabS+WGxujr8K2c4vL9Ib+ZnI+fHZ0/9ydSXfakQzWzsb3/I9T/3gux/8ul/86UfH+YHI7e3F13/be97yzuf/P7/qs87O8pqA6KuVq8Xa5Q/f3/8bb/k0nheQa2vLy4tT7ue3VvI7OuqvK1/mE7zry/w+ZK5wyl3xoF3k+bq2wVvY89P8TH2eowXM+fzfGK7my6hUYgHWCck25V8cMPFsjs/5+enmcuPN73jwOZ/1ile9Yostdsmx5cOPHr3mp6enZ6f5RRnsC4DPBk9brE86qN3JUSj0ZhFSDuMMwzBsMCQWnoOhyVQwKADScuU+cppHK/BVI4rXs7EwShrAVDmur3YlPJIooI7UJMwGWVb+5a4EMM09+agLJcpzwNLC3lCISqICY9wwdc44oE3tAUwha01IyJANKJfrPvVEqX7H4msCMv71p/ZU+UhAkg/2W5aoyP9szNr9e7e/5m8vvvM7Vp56auXBg9WDg1v3768eH+cd5NHRysnJytHxCsOP8r/Vk5Nbh4erTz+9fMv3rR8enX7Kp3CG0jSd0+eN/j/iXwdxAybhoj6r36/CUEaFtWJP51sDVGREk60UHZBhaI+6gTnTfA8/TEUwzLYWiWylq3tQ5Z1mD+dnGEZonU+/yRuykXjAZcA1T1i/3TQeEwqPW0huKKA2N9dKfQjqYh9fzWKIM0BJeGWAJxzG95RVcCwxknsYJTRNJTSNQnmtXlcppiK8nPNRHViCIZ5lyrzMTxQ2GEpgLT490DIhKJVgLCV5jILCOYZaCqtjlWxQP1Mvfkr1yPq+jCC/a762+/Era9ssoZ+bu3W58vpPuP3s/ZPj47wnyLRXVn7g3fde84rdra0N/4Z93jTmd+9fvfv+/hnvtBebvNfkdfHa+tYt6LwZvZUH59r6Sr6ZmQN0trqynh9mXc0Pt66tL1mb0PVLIdbz1paHMU/i/BDO2fH9ywveoR7RG848qpEUxGd9wS0yP8CzsbkPUY9Yii5Ozy6+8m99P9vgcilfGrIidaj88QAAyVC4xbppUgcomFA4rqwbm8sW95FYYynKJ3Oui2LiffqmotKzhyc8qTot0oTomDib6D4ygVExTY3hjNQZRTDEDROA7wczPDAVQE+B6cTKIIltK4KV8LLgfxrAREj3jAR4tp5sNQsZTJVnlMCc+dQlo9WJWBqMpZ8mZSBwRvqATogz7eBZ9OA/ekgJmmRDDw/3v+Zvr/7wD11yEj77s9d/7a9d/Jbfsvaf/CdXr3gFk+dgsUz50bSPwT92cH39anPzcrHc+LZv2/1H/+jW9FtuWMTR90cHrjaS6xM5is4AydaMQa0eR1gFiRU4bMAoNam0aR6lbNNc0epwznCKgExZBjpbS8+egGk08+hERxs3FKQnMx7FcG2pA/O0TD28AeNyHTcIzvf8KkUCLiEIrkOvn3kNJFHeoYhyzs2bCsBwRZ2djTtIZCnqhHiVEkEUIDVmswlvBJjQyUagUn9NMFgtDVD0QSE/9ZGUkOkkNAZvWqoYqE8KFxh6a3NoLB7r04/W6P9RAtWouLq4vbZ199b50crl+erV+dXZ6Se+cvOpZ++9cP9gY+UScuX89M1ve/9nvG771tX5LYb17xZPylun73x+5/TsnMdhnpf5063MKG8389TkraQ/n8o0eUNzke/gzfLX948wsYvLs/XlPp7xyUzzu2N8dtJaPZXzBVr+5Y5aX43j/hk9yPvd/Pzr2QlvWLcXF//8X73nO97yND755Y/X5/NHjV7wjcX4ziD2pQ5qAM9mefwgBSSMJDrSKJETkyM02pJsN6Kw9rA8AxigCX8YpaZkXB2vGmmA2GKuH1GQSEIgKcFE4C0hD6Y8iQo7zR1T50FC5/96uSAPMOWyy3XX/Txyj6ABekOBN9C0MChIwBArUkgCk0im0Wm5dB5OUx4YrC6jOugoXnQZIv/RQyrklWk+h7D1rd+69tRTl4vF+i/5xcvf/tsXv+AXrv7Mn7n8ZZ+398Y3rr3+9bd4H8l06LxW9qP9L0uUC/DW1e7u4ju/c/n2d1wtF1S37Y8eskNUycvrAMaNqHcl2Rr03jJN4jp2Qm9rkyiQ8iQBMgmbgEkf9BsmYBJ9kA2tc7woCfQn3LM32IInH5O9dQmtNoMU8jP7gCaRFF7qeGILNfJGZ0G7JLIvBi6R8Sclp3eQ7kRdHXl1T0IUeC7RNpkfcIkRhcmnkc4AHR5Qh3sLjCUMhO85Vwgidyjyg4RVk5CEmFArHWgCkIQbQnmyVqqxpkgGKGh4Wh10dRRhIXySZ/qhQ3kdXnaQ3woc/Mudn3Sx8cTF4hWXi1cerdz9lE/5lFe+6nUvnO9fbb7iavmKw1t3Vrc+7mf81M84W3vicvmKi8WT5xtPXi6fPF5/1Tsf3GZtb62sXeWPu+W9I087kvJEpHUekGvrm3m7yX5FciHlwcm72NW1ZX7zx/pGfk3EyYPTww/QS94+bd3J11zz9K3veKpGV9fza4SzFCzjBYWy47itLbYW23d5v7uxuXe5svU3/9mzBEzL9hLXrQNpDumm0Eg2cfosiAxSEKIDCpsLwxAQDsmGondadvYGg0KVuQNRKCbEBPBnaKwkVUpPSM5MRYWvZjpJ9reAid4w4QxQQMzVM+AoS1rXqJpfTrgwUGvlRx1zr2EO/5ypCnqOr4Ogz3oLbKxzUkIeYDIhujkr3zgXmEjY5WAYos8ZFsYhSORHDZRNBS6GB/c33vaDdLL+WZ+1+KW/7PLw8OzB/ZXT01tHB0+fnCx+za+5tbXFUntMPwYYc3cRr64W3/d94y8+Tlv8UYJ1e/HdKcC+ABR8ZHoTWTydC8OqWyfsYScUmvQRwzBlGGwBRsBzitThPTM6zN3Ai5KgKly3J+aXiQ4M28ehvLNIojr8OghMHHAUHFbe/973MGbADQhFbwJhuHyYAwrXlWFKJ+P1g+515TWDgk/qT1+prTwBTHliredWmWiyf2chQIG0B7IZhU4qFPh2wGQnmBgKGwA1vdxTzKOJwAyZUUozhbFYp6eneFoC4Bz+kjdl1zdoiwIcGFo9ptoQgvfvPqFDe77smHq79ewzzzy4//9n700AbNvOus6aTk13fO8lIRBECCEJQ5AggyJgFBAINI1244A0oDaEQSYhBBBBRBGxZQpDEmQSkKkFhIYkJqgghmALJBASMofk5c3vzrfmoX/f91v7O6v2qXvfdO8N0v7ffau+9f/GNey9zj51quoSRcmDKDjVUgqSSQQQlydzv/2Gq9/203fnT9FcjXeAuRi43U9W8y3cWEfGxJogc6xyxDJCyHg3OH5WdQt5cbJ+eJC/mylixsurSBpvezC3eYLu73H0LkzCxYOZAHFI5y9Ii59qjeryHJ4/+NFv+LAnPX6N2YwpfrRTxzDxZUUuXTjPIxld1gjEnAzXIeuLgQwlOXuxjPGrXOOiQgt01NJ6WGFkBLoKtMTEDJUuMhggl4BlGrP3GqM7MDJdzicErxRCyaNH5uqjO7u9IUmBL9ktAIYuLSib9AiUcZ+CFpokLIrZjcC4mZnMHjscFY6qaAfHwNGa49dTkwAbGPgKSIuf5cgoYEAQBOIbVv7kmTP+oJrMY4ehZj+yFKPhIp9MVu666+RP/8zBzs7y53zO0od/BK8HNfjsz/6cS+fP/8Iv/eLFF77g8NWvXlhfT59bAWpuEqtw++2X/vZnxjvVrOyR+m/wR5aEv8XwyuVLm1ev1t6r1UGgVVC21WZWqP1WUFs2PYM8G6FX2VVQvpYxUB6p+m5aHZ9iVgVKC5zzsukF4d2snRy0gKX0QEUdFy77PkMj5AUVsOtVh0xEZpDW0OGTV6NQRXxa4usCCRAyf0vtQnKv8btZarJtdyVUAMHUkNgDGAvLFJl+uFfC2GIWcdoLk1YtGjgjaIAxz+GoDUIKBcxQZZK4cSQT85Ju0zIUbgayXuLP725v59/MmII5obU4gBBLmGRhLz6RdPiej1tdnD/c277MxcPTeJ6aXEqxoJ588YpmYZlx8eSa3yiNn2fFEUuea5mEOFPbjB1wY/JFKlWxAvxjXdGwWvGTtWEcvwSRdn9/x8ff0OK/ED/LeXFj/td+9xze8fGm9pLgUYIaYjkSLk1WlcUd3XuAdQRoWV6NU461plBUCOGS+8EIFQoYZ5RCQBrH+GkTg1cGLXI6FsqXllVjl0ESp7LYEkdZFaHskkuVXXhjphdCe1kto5AyJUUWGVyMYyi6GhtKLUjH9jq7zIJOFYksDB7AJB1TASLcAONoY1cQgFY+nW4eDiM90+XTDyM6fZqL4cd+9Ed/7dd+7Uu/9Etf9vKX/7Nv+WcsBjz1hc2tQs6Q1c3P7XD55OGUzM0GaWiXliasIhlrLWpXgKxuumSiVswvZaAcioFUnkUZI+giQ+vGA/ACOXxSK0pWqLbv4igzAqqykSmoAq3fHjunkS3NrrUhYBPgYkid6rDjEotr16t3GFVq4wJD1jGvtVh15D6iAfMe0W5SIKPFjHjHpyUXpzM8jsavLNhz9eYF3F7Ylgqopa0DWAMEqiALFkOKdoeijIqAizVgTBzqNQht5oqzwVHQQkLXihBcFUBBHE4cC4jcNw0xsszyuCe82x2Pe8Jtt99xnX9nR93b7rj99ju2Dk9+x8/dt3O4SvWceRTNPT//xRvC8Sbt0gpTw4TH3TjftuUozdWP3/27sDDxWRNV/OPkYDrzdQ/TFTOejgtLq/zjoTbnMH7dRAgsPvziJF6CwMTvX4xPxr7ytZfSLCLU6jwKOPmsSIahtFhHWhjfB9ZsENo5RM+tGSs8bHIFFj42a7es+UosvTNO7Wq7uR3akUAEs4dvbpUmtxdt7bdsuovYfrQGqTb3nRMbjL6gkiKYBQNgXoAKnvhmxJzgFQrgolYVUKUjIdEix4WX36AxdRWgJQEj1lAbXeNYBu0wvSBuCPFlADxAgOyzQ2pZTFjfVJDj8HB3eZnEc7t7+w/GX4J79ate/axnPevFL37pb/z6r33gM56xx4X/4INhUGt/89GmiOq4xNbWmKbo3vwCIovrspS/0DRfAcfXARoIVYJe1tsWDmjZr2/4HEUaBq9x7NcOpbUV8La9VkiWjXJqpu5eFK3TRZ4VCjK91yi7exayx+Lzvvq5XiR5scXOTl8d2ste7xHOEUihmamSTHvSN0fHgCrPrSkzSmHXGw0C3fKizexRGKrMG174OXyv3kEV0With7rVZoZpdgS0qPQaVO0mSNcWlZbwOcYWBwZVxUFAu7q6NlmOX0cA4G8SjA8oYG1t/ZH9W49/7zw39/0//0cn1p3hxfmF/Fs0yPlhYNf0cI5J249vtcafe2PUiwyVM5V7NV/ymMzXLHO8mKWmqCu2COAG5KRFscSPgFQbsk+6ODLbmGWEg8N99sXFy9sf/+GPO30ifibY0YX3I4S+CGwVf8aGVQOSrBoyQg4wTk3QVjOLxb22Ci6qclpiojxmhlBNoCUIXtEfsijYRkBIZyGnpYwB20d7gUo//q84wMIQZIpHgFcVtQ5llxZHVdkNUqYiqJKkLW3CgNhEFq6KqD9nOPkWoabRbq8Cpe1JYa5yxABL0/MSY3WNV2ONV3jsINTsD9iEnJXMLS+vvOGN81cux69i+PAP++RP/uTlxcVv+Pp/+PQP+IAtXl7/0R/tvfSl3IxuYD0PCXPFdtzZ2XvKU7af/vT53IQoNBCsx834ARta1mhnezsOuoF0KZVpXV+7qVUVmwRfVcoaALsAoVEJu2FtO3T1VajsQJIU8gYUFU1f0asqZmoCqWxaUNFmVaDCIgCzl4FC6ucWn/fc5/LFowMBUw+b8swJbCqBzJMeETJKNAMfieNq5wocSuzPJ2DMIgECpCmA2eEhBxVCC4UGvzwF2/LIK9DmONr1DKKs4Q6Sodr9FKYEeQRaXKqAKmnE+/oDXnfAicWxqoyBwg0HddIS/+rVKw/ef++Vy5evXrl05fLD+nfp0sWrly8vzm1s7xy+/u1XF+bijhx/QjU+rxQlc3BG/PxsBGNlRniYCZODXVYit0VYMlVpGUcvMnqmgVOZ7kH8cfX4NYcpMFERKd4BjjeKiYkZWvYGweJZGV+m9NLGwZ9531Pv/e5rrCfP/Pg8ajAMHgS3NjdbP1/euRxRVO49u7RNNWxLSeoBCKEaoFetNaiFsIsgQ1sq0XvVKZh8qMI4fdlR5USXFkuroqUbcYbLmA1uZvnwSaDSGAxZwh6RPLlp2ytjtZWIwgAq+UqdNpEIljbF6dhTGxEURiqEigZQAbu0qORFu5riHWmO1fjh7wgx+D52EGr2WG31kHt9fXF7e/ltb9u/eHHu4qW5J7/Psz7+E97tiU+MM/Xt79j5sX8zd+UKOwMHAjXnmwkKiy8UR4WLixsf/3H7J05wF2ZCUz8F83hjj9Ueu9tbccUMJyUMLah0CvK2am1ZZDmZErCsjVHtSFBWGEG+b42pUF61wWA0UDC1lqB4W7u0MrOCct+WQV16yGRZ/Kqv/ErE6ptYu8g0XIQ+O8JPVcME2Q4k9eXRlTyAzLtGVJAGLQvgYq5qVNW1DY8WUksYVBgg6KUqbxNhQDeiZBxjegcB2GKdQvMCdJEtjC5tedn1vWW18OGTWQAFMBpUQ4qF1fU1XmjD0KG9SSA1LSnuu+fuzY2rlEGRDxOMdHtne21y8LT3Wn3pf7+4fxDPmlTOpUnFxCV4jCROu1yj/M2FaRB2i0trIcfc7nI6ospCmJB9XA7nWHEeRuO3BKPVS20IBMQ83lKdxAej8nk3fl1wbpzNnbknv/vahz7tNFaZ6tFMoF60zAkzQ9z8zkKsl8sKYuXyIHfV6MQGS3cqwzlXOFxgaJGNiZABWmHhNaNVRS60RfI/pAwugNQwdGWQjYKMB1oEVHoRrcXJd6Mhi8eM6xF7DKYDHHIBLKvlK6kMFZ0kiUAgBPjBrKkIyDgGErdwtUtLClq9aBVUhVt+ksuubYHuiGkzEBEiDd3JZMV3feBHxo8FhDr+adU+19F7vMfSuQeX7rt//x3v2HvNa3buvXf3j962/4pX7P3KL89dvjyXv0cQ41v6j9Xf2tr62I/Z+oAPiI8lW2o2BWbtZhyrhtreipen/fqC2p/g2Lx0B0xVrd8JykZzG/TQJkxnhJEWKBOEq8IrTqgaQUtVJVQLIAGjVgvKMjVHVKDcIUsGi1/1FV8B4b0m2akR1wmF+vQKwzUj7/WP4CUEUHlFSWCAFmBGkDDmnpJvBaOlVasKpGNAF4AK2VAAAZIUCNpAYk8XolTROXq1e6nHVZt5gTamoC17DegKtDCgXk+0M5iYw7QyM1qu8oI3f7pDy5sH8/J1/2B/kj/V8zDB5C9PJgeHi7/0m+df/eatucN8oOQBlGnYi3dN6SzETzTFb3442N9lRjlZ0eUzKzjc34nLjDnKVxT8n5MQv06EmV9kESiLSc1Zzu9l8i/mkEOBOPHbIdhZGMRvnIg9dsBZje/e/v6Z9YVP+IgnuBY5ukeM8mUtdne2PYfgyOs6uoWA9ght9d1I3XbVpmnTUqZUyqOtQitj6rJk72FMilTFlYSAFlIVJKbhMFzwCu5nN7nl0M2QAYejbKnhlnH6wkwRa5v3uMjVBWHlacOxu2ABLgrYVzRTIJAsxxcyLXw/fJhyAY5C9KGQLXvwiobuZGV52TMsQyk8dhBq9lgNxKjydeT8/O77PWVpY3Pp3Lm5c+fm3/CGw9e9bu7OO6kp5m53lxvcrfu3t0e586urW8961tUP//D4NU9RNs14QpjTm/S0SrSdLZ5WY2ULLNaxueiK3iCvrbafyyaFmG8uTElahUEb22AkhMXAFN9Dm9qWPWSqNULtPbtpeAS9lzjWrIdjtzaE+fvvuRspDs7cZrwajm5+Bof0BGO2YJC5SBC4R6vSnxZ4AauSqSVRRVa1dAGCo8IMwduEKWhTy3XeVgUwDfv1KQ/iZGS6MsYkPjJ82EeoA04TDFAZH+CUGdqNAC2CWmQOTlTwhIrQ3bZQRVmoGJsLiyVa+NO33TaZxB8w1/jm4VGnYKD4/eHbN/7W1//GqVW6MQlL8Qv0F/M3987Fn1NtlvF3bGhzfuMvqwDPwnzqZG0W41dMLCwdHO7xEjG/28p0xceM44dtOGL9LS1x5TCrB4fxWWLyTOL5ON4xjpWNsKzv4d7mzvzT32v9B7/uQ3Nx2GyPbnRtN+/t7l44d46hsYEh8rvybUGjpFxiWk8RVJAuYqmwRItQWmRT0I1kCV2U2WBaJh8NvimHQAvsYsne8eLSPVREHn5tr3XCT7UZ3zhuVBiBDG/2GBEeeXz22REsDBATVBct3dr8NQpk0w0jirIR7KKFUYDBEjifAl5BLcZAwSwYj1TZRbV38tSp9ZOnjIDKOI8RFnzs7wRGly/1+D/fYl1amtx558ob3zh/6XIcp2jjX7O9NYiLYn7h4AlP2H7qU3cfd0ecr5AxF7m6HWL+b8IP2NTkXzx/jj0Z2WM/xKbVYDaRLrOoqq4lAFffCHR7g2JGKmHXXSRTgiodC8XMeo0ig2JmVUKetjcoIcgH77uXvtudfHt78eMTdRuC5+LjTqMNTF353oYA86KxAkDlpYixaciJFvXu8OYqp2Oc5THSCGIEvTD0ascSBk+63DHpojKmKgS64d/dICBRAVTYsydIDGlAClDmaQ9B4AXjrQ1BR0hTDDMTv9k83uytolPg+eT02dstA98Id3NgOlJwA9rcyO8gPuxsnG443nt++6u//413P3B1eRIPptyN49iLH16Mh1Sunrik4xO/8b1PVPGgubcTh2G8xxu/xZC1yBLidNxvv2sJhuBL+/vbcVePUzMz8uQa36ONn3DV1zMTPryCiYt2Z3/+SY9f/8GvecbJdc7pI2/jPCI4+azRxXMP1h6GdM+4Lu4ZSJYRkiog7OqLjTKC7QziFpObKs4kbJR7Y3iywOSruoijJa0qXMhSpF7WhgqvSmEcZeCOhYFHgMcdPmuO58h43ZKbXy2WCAIZyxqjBagCVRhoVPdyQUsEIhjTFAQJuyG4BqXS0pYICGTHgHUZqWgB2lNnzqytn5BR+9hh6uOPVUCuOLJiJegxxbHD8wb1rsP8IS+8ONK4U1EX1ceMjOcD7iYdq0a7fPHCHod6rKmr35ZYG1rrMi/bEA5tt2fiZtIbs760ufGaqrQ9Kmy1TZEopgzke7Nrqdy9x06XTN82xXEVgmu5KwQeuPce8tFnu2NR86I1c0FL14tBSw08IJFRWauAofXqKpXXMyrDAlXEq0cKZhxBOcBKEKXda6aPj0QAWiLglUsVg4fBAOAFg1faBlxUoBcxfUDPMDEo0pMRGZtMHrJlh3HWBssYSMVXVMFQ2/LSmbN3WANeme2mgHS0ZLz37ruuXLmMII+iCdfAQd5tGeT6ysJb79n9hz98T443PusbZyruhIrvg8aO923h+DVJ+QdqGDqzlE+Z/ItfIwzDEoZqccI6c0HFujLwWIO8QeX3TbmCMI5fc7iwyKzFN2Xj4TWypDF59ojLFJ49vfpDX/uMO87wuE8hj3ICnfx9jtXz59lRdFl9GATmzZUKg9wY/sgNGl7+0UVVk4kAo4yXcWTSha/xPypC5dbLjRFeaOL9jEiWu8gtEYE6dKGOHM9qQcluMILU5i8tKrq4dymCZxB5QcUlg2WFsh4QlWW19e6UXYBQ9ggEAQikUEs75GpXEyq7PfTCuPWHIRsEAS154PiiKvrpeOLU6bX19Z587CAaoa55rIZBNFZjB7kJtxiM+DD+TzlvNXylkuOmgnHdpGOVlmiXLpzf2dle5PIfgqsCrBRJc8JiE9IONbLBYvVV0UIpADcYXE1tqXpjWpkSVAHl2kWSI2PJER5SNduC60ysfLWNHXiE8KTQ0nGpABiABTLRASp94mrLd6W0BBUaEhUy9qqQCxkyL+lA3Ck0zrRtQlFgoCV9IkfuHJ4CPJc0lnbBKDtteUXcRETLApC5SZkl3wyGD20YMbru1YMkZnQFXlhniukYwyB2fhvFTQU1lIDE/yFQ4Pr6/NraMf/W1xbW1ubip2uWeRY8uba0trq0zeSld75BG39mjm77GDBnapyy+zm5S/HHzOOcWAqSScq/AcfRyqG7t7tJlxt4PMsycfEtTGxiEuIAjppYsr14TzjdfZAlBbNI7vzgUvxgHFm4wW9tb2/vxqo99lk8jBf3sUtZHNbWRXRXIMC7+rm8MDGfVOU+dK3hs86oNm3CACDQ9TeCoQWczbjYpY0gaU3XjaGXjpSgWXgOAq1ANjuyxegIQ6sBgqepvCnKBi8dSyWfqnZVwsDH91CGexMkUNAeoWag4tilBWhVAV1U8QqYtlfJ21bMIWDL1SMc8oPotxhtEFRASUyp80Z7y/9xNvEfE9H+MScUhepdgZyOWKOU2woqu4ggDV1HtlNoUZUWaCAGJkhVFbAQdh1kVAFJfEmhDOCztGZpZNuCWkihnJppChhlUV3agt3UH+GBjGNHjjeBVUDZMoNewMOL+vBBAHmDiv+9PcH3042M4MmUxvGj5QTE0gsbWeSlPn2kwFEXgIwXgpYIZkHAnjh04XE0rwwp1GJmYb2qZGNqCZA54BmRKlOQSxUpGBZDRwvfF8ANhwLl0Z+57Q7rsdqbB1NQ4dbWJpNCHQf33rvz4l+ZX8qf+2xWU/BsuD63+3P7T/md/SecmvD0f/B7b9m4cIXHbpaDx8ilOERjDPGLHRgcLvmQusP1vb+3Hd9SzWfWOF/nFxcmq8xKPHdyOvLkmhPCPIRjvMEbc0E3ZgYVkfOsJRQzGjMTysV8VzmeUjmVicbsLSxMfvgfPvO93319/+AwXqQ8qjl0ZthwvMomNgy7iJZ1oQvcaVrWBgvPRO4K2ukblTCUaNUteILtVI5YGiczHLCZIgH/D6/VUGGQMmYtTtrG60sjI9BmvPCiAFKA5NDEF21QWRiyvsDusC2nj4+EwgaUAGkXY1wyFN1YDWCoHGL77glMeoRKA1TwIBwsLr2QiMi8SOJDi2xSyczVho8y3+uOwsqM4CdOnbrVbwJ36Ct/l8NKrjMJaNlvN+9p9cqliztbW+xaGVYH8loTaAGU0E9e9AeVzLXqlM+NEdsJuSwVaFGm5sjWUut1WlDVQxehi3IFsRsCYzw688raKByrEmUQP7fKFwYT11NeNg5PEmANr7MDA1zAtJB6IcBorEHnxb/2lADptZSHV7vaDUV3sG+AJKAqbiimAAjhFqda89LYOLhoQItXHwdgD0MSvOTxyrLb/RQycueNDJUyxoYyRfL4ksK/Aj134kT7C5HlfjPguBBoJ5PlyfIKr3uW10/svexlc6997eL58wv33LNw77317/Ce+1bvu+vy3ef+6Z1P/v27Dt529/ab795hHPlqKQ6A+BgRwZgxYvNqKZ5H8/yLb7jyoMkU+GMz5OWknMs/D5elxDPp0v5B/ImbrAsvvuzn279MCyvS/sBqlJ0nNwsVYXlsnecsj08a53dhD7glb2wdPPOpZ97nPU4SjFnNBI8Gmfpwa3PDvKwmXQbh3osqc6sguA2Aq489tnjoCIbVDBl7eFVuCbsEYVdgqTFtXzq5MAgyqopxEQeoVdDRLsBSOSKmI13juPFkbIHZdRxcWrW07FnWL3xSiz2krYVJpku0mEXQoYBBbhcssnEGL1O0MYJyRwDwOgJIDBwf/+OoEP0hVHgezk1WY0uHnLzCYwehjv8k8AALQMkusJZ3IcjPPwqlHou5Vtmsx838JPB2vDeTsqhVtnX7KQ/CVOvGaCubZK77sNYdtK9WoUep7ALkYclCyOSBXtWjVH23NyuDZtEBrnLNMiUIurZxrKpjImidIOAdROQNKi4StHRpvWZoDYRxXflGw5QWOY+nUCHXfY0IAJIWBvShVMkjqIJEBYNA12pBeemiihKMPFLRUgPhjWYoUxhQe3gEVbSWLSmTKdBCB9ZuybEqLECZOjgk59/zPXde9buReH2dLg8CB0uT/fidfQtrS4ffOfeRr1r4U2eXtjmIV5bzKcTdj8Ao9nc4HZaW1uLTSfk7geMoZV2WVrHhaZVLfCH/Ams8esZ7wovxR+WogudODtEFAi4xNegh81SOR1USzC8ux2MuefJIy8KZwPjsEraLkxXC4rI0WdnY2nu/P3XqQ592hjnF81HPIY68yLp65aoyOWldfZdsWLVcYv7vXjahgncRy4U2tc0LWYMcTkAy27AHmQKz4C0gEcaoaGP+M1ptGHjuUEUCBLoZIZYISMoXilEwBfZ2gV7wqSJUewGaSSK73VS1IxCUFy3BqU0S2RaoLWSkqFYVaIpBBeLb2N1FJLSPolHNzy0vLy9NbvyvVSHUdY5VapCniJXJ/Ak25tL8ZGlussiLV4SFySJX1cIkyOFfMLQd479mNpdtylqqja4xB98+yCBTw8rS/P7h/H585oHS2hJbbQ9W5eb9OojtrS1embkx6NbKKljSSAVg7LpVZPq2BCPQcvUlHbJeyOVSQlgkiplFxUTWphhamdqB4dAVj9CrbEsretX1MX/f3XfxhVuJh4f3FAQmtL0Y5+4T94pY43AYbgTIoY1XxI3UkQc41ps4XLj56g/XNlN6IYc2z2bnFBLZgDxb2PVeU5aYIaCCVEWXo0NHuyMVAiqAjUHQmh2gJTttyVj2Kr3oIigDbFBpzEHF0HnKO3v7HbfmB2xGICP/My/bf/CarZ/8ycMHHsgBLHBZLs0dnDtc+f79Z/7y4dPXD7lC8od349EzHJG5lRIgv4F6OB8/XcPc7XKDZZr5F8HzF/Hzb2FpZX/7aixbfsqXIHE0xqPn3uLKCQZMSHbuPo+nGOcfVV2YrBAvP6bEosSvQuThFcJPFGMe6Q72qJ7b6OWN/Y/7sMd/6xd+YN5dY+2ixEcIJ393Z+fcA/cTIRexNAFWkBYVGwzLKYNl7kN5fVQRJP2DYfJgMMDSzZApWg5BmPjtY6RoB/PUixZHvCoFKHcCGtPNj6XGQC25dFSFIwwI52HsalXhWMHV0rL54dFWPXFFZZ2ZYjrtaIFmIOroXkmncavHFhtbUkRZecngkt7hrhc2qGDKUcjwdf3EybUTJ2cNHguIRqhj3wSuRCw2ydZX5t9+396r37p7zwU2ojM/x9XNTueC4OKBYYAYc7HHvB0pMnrxOjLmtF1coZ3PX8+UWl/NZje+BpJuSJlCVpYO3+eJk2c+eenM+uHGNikii6NolgkY1vImfRKYmBcvnN/f2clXhlFDWyLzDrvLwkpw0dMqYEnwfW12aYFx2IfsiqZO9PYAmyYNMELFl3GDWYDakUr7HmUzgnzah17HgRlDnhZMZ+aed96JHzcCKYAR8IO+i/ldFmYVS7V0mQgLzbcTGw+JipWOPIlw7H6ixnOueJjYo6nKK7FdbxoQDajiXgOJCwytAsCMmNgg1y3DsMh62Y2BJBCMwHCQ8ycxohJUuKilS5vaOIOJQ73kZ9v0ZWBGPkYCe/rs2Vt/rJouRkjZzNjlS9u/+ZuHb3nzpQsbb7pn+81zd7x490+/5fD2s5O5/DgJcxJHGnf+uJLDLWPkT6DGRLHGezucf2iCzL/yxguQPGXjO6DxoJnvWETecIgjOc7IuN3EsJkwjHnA5YzKsxNz9glk/CzNwf62f10u3hOOW8/i3u4W0ZC29+ae/KTbfuwbP4xz7TA+RPWI5zDKyVXb2d4+/+CDS/GjW94W24szjysEeMxA7qD4JRWMUSoCDUCFr7uCLlp8YejSIqPSEsBkgIiAIy1mQBcYsqsFCPC0qOgailZZM4S9/OGK/vrS14AIxpR3wwMEug4WaEx8gAwQVIG4Ljghjn6zVlV+ayPmqs8CkGuAMkJ3BFIgABni4FP3FhiNtQQVn5bu2vr6rfy51ZaXkcaI5n72v1x9yW9fPXflcKe99l5YXZ6fYw/7I2HxGQJuc7vxFw/jirA+mjY5YG93I/tcS+GSf3XYz2eEK2Dbh0v8F3qmIW7aIWPRtj5mcO95x+Lf/NiVj3ra4sZOPMfPzkZEu2nfWwWXzp/jvsGlkUzUJT/KhVwuI2ipAa0kq0zB7CJIVl/f0pZl8TLVptUYZYDcO45UABlQQF0yvRZoIJO+tI03VHRmoKoMEOLvrZqAPiwDRm4WmA5HIIjrMCdF43BOFZaoaOPy5ZJGSqDCMl7AD8cq3biYhucGWmXmF1cE43hf4M5GbPgqoF8MZHi08ARRFQV0zxAYaElLOh0zP5GN2e6VeEWpw/GclqRrl1fYZRd3GUsyLLlPnb1teeVG/pHIh4nIyBeG6cnK64O5uVf8wYUv+q7Xr65Nlg721pjvufhdg+3t2bh0mZ/4Nid+TFucmjzCxnQw+fExqIWlVZ4seeiM6eMuEHPJuOL7rzx6Sh7s7+zvbC5O1ngeTa1TxC01ZgaDTLe4v7cZU5S/f4oDjiTtV0MsxC/04NgmC15s3eWlxR/6+g9/ryeeYDdwymHzSOHkc6xevng+ZiQXgsV19d17CLn07VRILasfCxp15gbotTGU9mKLNg5aNgZx3V5sCQxpUxV7zxSpajuQ7USrSgYQp++Cyo7K3YUArxlaVWSHURUjTKACCG5vEBEzKXK8dZQqSQ0My3UJUSpA5AzZzk4iyOPiRFXZ2NBqbz0Y20UXuzENYvh5rIbPAAvAuCoRMKtraydOnbZrhMcOshDqWh9ZQsuELU/mX/DLF1/y21uL8/tPuH35Q97v7NrK4l0P7r3mLZcxWZzbjafXfOcmTr58bKV1qXM/0MathteOOfz4OD13kYVJ/OIVmEgzxyzF7CA6S3SzhPwSbIgRLeIebu8ecrf9kk899ZeeMbm6HR/lS3VzAZjdpGOVUKwFxyqXBymRc3uTJ1ZtNIfHppZkF2GM0NsgKxR67ayxzKyKSmSAM2Bb9sCu8kNiFKGPUygV8rVsRDtRejUXAxdxKIZDq1oCAexVMXE4AhlaspkMVcThgs84phCEChz9Ba1BZA3KkFzwaPPW12ZQG0C0vIlEqXYBNgIZsmXPq5rTnv/Tdcge9/12v+vIGKNmebeNl9IEyYHTBDJV2yvh0MYbjgBS4dYgUps06znc3aMmqNW5/VMHV1Y5xeKc5bkyHhnDOh8i+Y9u1kzxcdZy3e/v7y4ursYfNuc+srweP58a32RtD6M5qrwX4BafbOL09XtgzHaa5Z2FaGjDAKu9LQ/O/d2tvZ0NXpcf7MLEEy0Pr3hSB2ctlosLc1d3lu56MH9WJ14CPOI5LBeiIbr3kFgpltjFAqxWbUuMY1vkHsNAG0j3AMDXLqooNmeb1kwZLTY/ZCZpWWhxme69BLssncIrChtSCMwAKlCJcpdN37ORoUVWUJUuoa1R0IXPjRnF9IXNquJFcIIuPFAOVXcWwqT3FGUMUtvuR3TjZXQWRjeuu/zYlGaQPgcP2qYSBGRyNGvUzQRJSMSj6InV+V991dZLf2drZXLw0c84/V1f/N7/6LPe47l//d2//Tnv+Y2f/aQTq4u7B0v5DYvFw3leBXK0UCoz6c0ofig8yLn4IXtsDg65WLBcOozPzMfTaLZMb5odxicbYuXaOsTFF4/DmGETfz1Kl8P4Dutk6Yd/devt9x+sLE1X8BYghgVihlxc0JbPtscsAyRrfW0F8rFQi1cJyj3Tt80trwsYBEm3JQKtV4oyrTNeXVG+CAX5XhC605YAiTCLdomy3WkbleUYg0Yt/twg6okzAsedZfpOqZPYNksVlNHQ0lacyBHqMIhcGdDrDRljlBnEFJlmOGgBXpAZJy5FwiKTXUe6FmDL16yhjREyUmdVuNhihJaBIAO0xE7L4BEANmbHwNGbOu6SKbMLM92thsMBIXsPZejUv7ga+ysuWHGYFrkFeSXBg+fiMne2uIrjHVrOPyY235yIn5xh/fOzRfEWboyVXZCH4HYYH8QPsAYZ2pjduDnEaRq/jykmnDjxGWOi5dzGR4LzLWWwsMgp69ow98HkUnCTeeOd8VGjXK6I8ojgAgHuVshEiDYnh+hsWheLwC6xxmkZLdqhG++7qkWGZ32th7YcAcYuO6BLluJpMQbIg0CEKW8cLWNmcwMDgoz+xKkJYNx7kGnYoIpoqhxFJEgztAAtYRmFWgCjcVjlOWeWzN7eEAbYUFjvhQoSFV1ay45k8SNSje+RQTCIi1RtGjfAFFRZGF3aDHBzYQmLC/NXtw5e9rvxI9pPfvfVr/vMJz3h7NKlKzuXN3b2Dhef9WF3fOVnPJHyFycn4k0dSo0hZbmMOaUgHWzu3Tgn8xMGqLi4wgBtrj7IocVVwP98hY1TOIQcMq90fYHO9XK4MFlauLR5+Kuv3pnEE8QxM3yTkKsQS+ZC0PZ7D4EFBT1Tgmttqb3QtyPgZQswEKVCVgWU4cmiTWkRhNpw7iA/2sAinSKIO18DoQpEgoRdVKawm5jK6RovvgLlE5dvew82v/OUPDveTS/PVQroFk+EUnl2whOnHc/dUFGZAi+vW0cLjxYZR2TieN3C0BrfRKlqH30CGiDgrpcx8wQkVBwzkAADVK2w7lGgQhELFQY5jrDHLMJO7yBRAFpyoMKyyPn8hiOyAW89WuqhjUMrf7Q0wB0hLvpYfTp5HEblC4vxd8v5ymWsWzyBcWTmR0Y5CHniZMqYtlxEzlHm5OBwj/WN95zDA5qjgQOVyPETwHvz8fCad5x4hI0/DGeKzJI/1RNT6r2Du89qnO7xzd2Dt9x5OWuNTKF9JMCNFsfdXR55Y4Pl0geTEcMm17p9mwDAs2q5mkf2AC6QUcSwG5VRGQQtQqpiF6VrJGLHAC3xQgXoqjdkqSKTyL0NUgykV6scY6+UCJGFAVVZWhuFbWzZfNstFJnFgLrQIlc0WgVVxrSrCsH4kAKGFGqBWkiC0RLEmXTyza6BhaVlaHOA03SqZEpAdfNBlvnlpfm7zh3eed8me+fjPuTkytL+3gF3v4Pbbjv7vd/7vX/jb3zux/yZ2z74Kae24ltD6cMgcoYyQhyKgn2eLz3RMS35vYE4KnnFGYhXF/mKVjaJ6EQF2adpWyRmKaaUDIjLi3N/+M69je349mqqbhHiVM0X5CbNunLYOfDYXnld2B2paulpAVpbmeIRIEdQBdBqgKwKqAKkQKsMXxuY1trU0qJBq4pWqNK3byUBQpGCIEAGrWNUTm3YyOgeW7zmIpSpAERBxkKtKpTx/wB4UCkB9hF0ADwXFa1dtQBDLievqEYNtToRmWua3eCSBfiaQV0QzJJCLDwpDvKPB0SCTKHQVMNpDQhVCTJaBIQMnvg5sTB6AdxQEQ6ZU5gLzLAYv4vBvEUZlEOHJobN/9Tr5UJ37jAeN7lJxCeYmJSl5TgFYwi5DeIajzdyedHNAs75ni1hOUiWVpZWTi4u8+J9Ep/IWFyOu0P8eGscosPdImR8iRsR9nbiaXhpki/hwzh+y0TUQyGL8VxLoMnSO+7b5tUKlUaER44oj7XozsharJyHuOBJCCliBdMsakiEUW4kvIBMbRi1ONIeq6JbWlEpkg9GA1oLQ4CMXXT0pMkmYAplBGujRTa5KdCaqOKASgFpHGw0lo84TEt3bBMmRj7MIcBRARvsK2YkSKgV4Z8tPGZlGZfQ8CqHFj5TtCCoFFRRV8WhvXkgPhkY39XN/e2drcnC/rud5WXZwR++7nXbW9sveuGLnvu85/3FZz1rcbL23k88Ede3s5QPluFJdWz3uB9yb+CFZg4tfitGUDFhMXWHTtDRaWJBeZ0a10reTfMJFZcgSJKvcXn6zwpZt/OXtnd2uS5C1yLcNETx2cYCdass4DXQBka5VKBXhU+H0oZPonamQOWeUdvYIVTvWGS1oAwQQGmZUrvyQDNQ2ZE1oACFvjCAAaSCjBiiNQO14c4XdrYvYzkCgRdP+aClq4qw5qusGAuM4+pp9whytEsUXwA5yT9khpmIYoaB4YVWe8qDN3gBM0NVXm1oCKWKIL4WzsAxyMwcwFIVAt3MP51oUuOLCwNEi4AKY0kE3Dg4yYJxY+CQMguqnZ14XLOb9LsWcekz+hhbnqNx+TLq/d14VyrWJrtezPE5I2YsRsMaxyHKCHglkn8tjnY/fk+hr8Q5HDd2Ns7t723vb1/d37m6zyv0eAN5hylIg1j1SBnnaLhztGK8uLy+MFnd392Od4mZonjYXYCnjVLwOTiYLC3c9cDGhcvxMMTKECQH8giQjrGmLA0Cba587Fu6rL6rqQ0Z2TG5ithDtJ2AARyWBpEniCq67iK7tACtKng2UjlC6mjX/aJMG5UlIHEpVXlB2tXYvScJkFUxurxkWtm6aACvF92h7FChJ2B77xdVXjWY0UWJgQUYP7+2kmpagkogVwpUxJG3AGtTBeSrdW4QVCnT+iIYaHZzEQfk/OLCweLC0sHh4pXNgxOnTv7Lf/Xtf+6j/sJzv/prfvAHXvRFX/D5B3ublzb2fFjMkoaqgmFi9uIS4KrJ49CXaDGSo8XHmYl5HsqITEnokQ/TLC4DpJx9VBk6tHPxDZTF+f04ZR/VRfFIkcVHFnZcVDcAxlahmBJoo/ZuZ4rS9mDWaDUYEF3dbXvoBa+XrUhNqNxFQDJ2bHZxGi6acKctL5AxjkCyV6XhMSlKBfoUIggtvHgA10+dNAI9Wj2JjlavnKAWi65a5HibNN+npVskwJ6LDWAOWTw2XIFoBdcnoABkwyJ4AbNx4+aVb0FAMhCiocSGOASEN4V5aRXE7m68R00o4sugxYUSqgDIUXaQNebrj/g/1KTTgGLiJj3MT0Z7F8HMFJHjCjE+uxiXClRe2vlfvHyL0zQ+ypTf/oxfChFn51765BDiu6Hxsze8WueBkrlmgZkAnlY5X7mdIifDgizjE2YL8ZHjSMSBHaUgxhMq08lMLcbv7s+/Gbe0DLm0fGJxskqQLIwZXby8sfeO+zZIHcm7DfqQcMJxYQlYxNwPuS550rBWqAyoCsGTM3z5PyOgwjd7sYvQK4OImSoT9YIZ6RZDnOp2u4vywss9BklVuYnaSQ9pbajwAhEi955aYEC97AIMqlRkWlQ69jzImfHzE3GBG4f6Kj5DwdgUtDpSXTq22nRMvqUDRKiugWAqjlpa4oBwyCwAF/hUcczHBYtd2cAr3CSQjvx7+4ePP7N0em1+72DxVW9lKff+yT/5x094tyd+27f9i//jsz/nvnvuvPfB7d9/y+bKMgOJahkkZfJfXBEMNV9BxoaPPU/9xmVoeWdzCDExbYrwd+5ydCxTI9MrbPN80Y252NrZ3nnS4yYnVniNGGsa9M1EDDDyxG6JL0czygBlySy3bVSgqmQNqhXsoojSJiFUTCQCTKkEpCotixR9ZNrS0sbu6lQC3lYBVQHG1m0pCdKvofeS6WVRvu1FvVTBLjzzi0wyBgzKMy6Rdo84Ug0G8rR6GU1kxgBkxosLL9IPZxIqQwHsM0m7bcGkKqcgb0OQpqBB0IwItmBw6QuYDjMdI7spyoXwRoNHi6AxbZih7u6DzgtcBQn/dxUyc1zc+ZDK06Xnhi+oKQ+SKYmX1YvxU7aMkwaBw5KjLj8AHC+Yctbixyk4CBcWOAVXGJW+i1gurSxO1kNYXIoTmldIS/FWcERYisOVIzM/D8Wd5XBp5VQEX1qOczcST5Y4TeO95XiTmT5chF1c2jlYftvd8ZdfY5GG5Xg4cMJjbKxBnWosGaPI1XcRRVvQzitjtG8XKQPMFDCD5wjSvvdCJn4dQsIUyhiI5BsTXwb0G88gdAFmBAHKMYwciJbw7kwYSutjlgoZF2qTNI4yVRgQUpUtfIRIwAxki4O7QWgtG6BlcgwVbvnim/R0scwkdTznpA2lwgDNQGw0P/QUweO1HXJ0byaIz4bc3Tt4t9uXP/jJq7wi+o3XXPnZ/3jPBzztvV75Gy9/zt/7PzYu3ru1vfvtP3vnA5f2Jkv5DBpDxNHymIZ473dxKT4fEN/XYN724zN9GjKvbbzOTbqlp2ewZCiZAA6zNly+5Pi5QOx87AetszExZKLS4mYhSqsl5rEkGXiZsmGJi+lLCq/xjTS0IxtboQ3I3d1iqkrzABsMVesMEQS7K9yGLDoqJB1QleZT396gUCrNZGhJkpqmAmgwSacpykDj9skdELePfA1bOgSvLq4OeBi7Dd6MupelBCEBHK1jtoX3GbEYQDQKhuR8MruOxDEJZHzJKSCF77BBRg1ZnsXghRZB+4zdBqmMGdnJgrvZmS61emGAuWMHw10xgAroSBfjILNmhGBzRMTZyw/LAGSFdwEyMw3zzSFDafEMmp/XzSvZj+YyZo5brlNmLz+glMbMie54YcYoWIaYqPz9vRyHnJpBhW98dumg/VJf3BbCvXnTMLMRJHqBuAg5VjnX4yNUETmKWZqsoSOgLjAEeOOdG5E/pjCDPTyUMauMzG5gEYtlydxgyLEbXH2zDntGVS7mdGPgVSoQsYZc8f8ga1wyuwikPgBvaqDWjaSXtSG48SxAFa0+NPCjmBqnWWMAgu65nwPIlQL7iqMxKq9KeC4uVNijokVLkJJJVypaVDUoYUZWEUsC4WOKviV+vTqRJIhxIE0BKDfSDGY3D6ag5eXxZ/zFs084Pb+xsfkDv3z/P/rXb/kvr774ytdeeOnvbH/tD937ytdtra9wFbCpsy5cwtsPyc9zprKlpZOJzwmGPiNzHSjH3MT0RBsXh8oi4wWrDsC7+N7i/MH5y/sf9QHrH/X+K5tbj/7vED98mJ6SfXlqv1QKwNUspFVoywYDZS1LK8Ii4dILdiCtWloc9S2oKrK6Qjk1TUg6IAlw0Uu5qTuUFpnaaO0OrgE68oPtNC/QQLTfCexFBWKndz/GG9diO4rap3OLBIYvrzqBIlC6o6VVgK9LF+OwGB5V9QJwrCi3bWUsEbzkMKMA2ih6uAjNjll/7yh78+oCAw+SaQcwsoIuwFHAE6dUuoNKgayAClAz8uraDf5TkY8UJKe0d9y78ZJX3re2Ej9VwiXLhRLDyHOOeeKuOFy6GMcvi/G8nDuMozHOyED8hThUGZLV2l1cit+5j338fuCMwCRGKKJENEY9H79Egqfb+SUMMnyY5RNK/BYIXttEophv308OxHRFgcHux29kXfiUj3p8m+uHPYcRJNdra3ODIXPvlgeRbDgeWEdsELRHQBVpEtoDZS2rC8qLFl3JtOwZtl/wuWd6XwsoFUIBrZa0jerGUi1MxQGQAAaEQwIeA3kNjEMXFYKkLlSryq47H0EUX/a28ZJljpt7S62XSUlOenkRgdIRg7otSAK9rFAeWS/i0K6srpV9RXssIMixvxOYLv3d/cPbTy899T3XXvO2rQcu7b7hHTv/6fc2XvY7V/7L752/tHG4vraSr+J5KRa+lJoP5Ny+luLTdhEgXobGxcAr1AiZxyp0/IiqiK84ZoS4GMPL75WGEGOO0DTMWNxmd3hK3tg6+Kj3X/2iTz2zFL86NuISY1z/Df2dwFlIgM28s73lGhG2eFMULwnKABVAVei1gq4RkI81ACNfWiADEIpRMGCl7s3sIkgWZHCxq7ECrXy5exGVKulmX14IFkAXLD7vq5+rwr4hAEba4dADpu5QGFdKVeUFXxewjOcTMpbNK3lBF4SK+nAhRRqjSi5V3T0CIFeKcE7BC97sVa0qgGAcWuQaiIDUC1XyLQv2aGkVdKGt7CZaXVujBZK0txgcWJT2do7V37pvjdtB3s64JPOZNR5e61+cZvkWrici0x33tHxm5fxrg6CJV+Lxru5c/hgrY8ac8zVk3PO7cXFqxkl5EO+DpT2FROR4MCUmD6mx4vEncfJozyB5/mclHOcpZP2H85/4EY9bX4kn2kc0gRiTYWuDh92Qc3kDxI10w0ZK29gAIDUNkEZgxmiLQdCLNhe/HcNlD5BFbTO7qrLb4sDQEoRtg1BZQHoE0NL2jAaZqtXcFEMKgwt54velYqAX3RjDcBFpAIxMW/uZdiSETQ5kxNdXT1xLisu1FNkqALPLVA0yaomwvLpiouIfIwhy7LHqwOF29ube/fbJR3/QieXlZeQlXkUuzbMPl5djS3ORUE78w3aB83D4Afc5Hj/mUbOJ5w93MYPhhoIqLBfj58mwX5g/WJhnU83lt6rSvgXEiuf7SIAIEz9/drC7trT/5Ccu/fWPPfW3/9LJydLcXvz5Y8JFqa3uAfjc8GOVqra3t3Z3dmoJgBPVOplLY6FqZCNgSktA1leGbkxgQrNSlRdQNpddUSq7oJfNlS10swTGcVy0paIFaEsO605rbakJIBIpTaY2tgqBB++7lw6vUJAZ6mh4dFGRMvZR/jp+CyIuX3kNi0F8Z2wpPpbiTOuLV6i6J1TQx+xVGkeQBGTsshwnGcsYG4AMMEMFEFDBVApkzPBCpma08OULqdyriEPXIHQRlEHEmZ+fDJbGpzAEVJAEie78/JmztxERRu2tBy8J2Kuv+P1zX/H8158+Odnd3uJU4xmRGeWeGT9RyqDy7LRCBpSnHfVzWS8exG9syHcg4nyO91Ez6mGeo/mmUG4+7r5MKwPe29lYXIpvu2KUERh7vJcb95I4gzlm8rcVZkCCOzPxqaU8iePtslDlGZw2u3sHL/zqZzz9veJXGMZNKiNfH8SkxZKteOn8OV1cUJaJNYVhY0JgSZfW9YXXGGiclm195UGr+ei1bQS8EFj9NAyVxrRsDATSqephAaq0LwEg0E1SsSGZQLGkII7fGZE0CAK8+xmUvTXTdbBAHhSDDbA2oDFdw1ZwLFEx4Qhl3GvxQkYoPsqgvEyBrErQ1UYwO+unTvnGT2/2qGH86/zywqHyw6XF+OsxlzcPLm8ebu0eZk3TwhIMwx3rq8nwzfdbgqPRKMk0GZgBo2gjpNPcwcnV+dPriyuTuY3tiMq+NHg/SyDm54b+8kKWxiCXL17gWO0DlkwiBabLa6hSl6ovZuQ4UtktxxGgsS2zZMKyXHoVUGYUqqoFowiF3sDuyECUmShju7OIdP4Z87oRuPMormYZAQNUXkJcMwAzuqhCThWmXurYeNKgouVaIiIhImJetHAIJlLGUnkp/lhYVh27Nd50IqbpjFnGxKEqU/QqU1DSfv7KU9Nhb23GoYssT4tXi8NNKjI3LcZ6IUUK6sp5JwnVEZlKTYcxwsnTp5dXVmNOEwS/xRiO1fNf/t1/cObkyt4u10ZMcpTkR/9ZnXhUzbdheZrk8EMdp5qvIfLEZV2YgvwJvDwa0bczINo8huOekd+4DcfwWXSDo86MRM17aDz6x2LFRIUxN4kJk8sdKT4GlbT2gLQXr2x/49956rP//OP3D3hieLgT6GJtb25evHAeoZYjgiaQWUfuAryOopuVTq+ffs9QEIwqVr9U2sOU17GopMhmQaCFJxTuhDICZIWiNrqo7JZjGSDgi8CFiAYtIKB8GfcpgLxwG6NSC+NYsLE2+LJHUAXPBOQtIbLLY29SdLTIMWqideel7iBUGVZB2bbPHgmGFDDLK8unztyGAYykwqODia7zZ8xNhA0CF/ZSPjjyqm4EjB5THQ8PZKEG1pbWV5ZVngYFeBb7Rh2rlYXl4OUp3WIQ+uAyrZOOxfSVyCCzoAq0vaBlbYxZRzdGWYbPDHqv0TwYRwESjLQydosHqqrs3qvvlm+h17bdzHWVqoB7HSBTKyoOFYsGaBUASlRcd3kDPYKMGY9ue7u73JyqFARCebaRgte8ZqmWasJrfy8+FpPHeaQYbhaCGgCheLWOCtlqUdmSzE8gwXNPyaiBiD/I8ABf8ka/u0MZELTsqODTN7V55CTMbl5f4oE0fBciK6VC5p/Bxu9byN3Jv/j2zwHnS3wn1W3hkOnkm7Stev6ns5jfJc1vhWLBNY4XS5dSjjM+nZFvKkQEzNq3Y+NfnLD6wC3mNprMLy5zy4p3j1NNMmYPDdXRZ9mJ+Ja7NoZFyPKuizAaFmJry18I1RjXFBsW0a1S8ZAhtaTrEkcRdHPvlRayqdJL0mgZKciSQd9FwBiBtvgM0EjiKLi9tdfMAtIpBpIFhMZ9qhckjnZt5UWZyQOzIKhi55elcYD2ZLcAU9CigoehZqBZlFU3smw10NgurV2DAMgeMKYwvtjajL9jKIMBwk1F1kVhIVMlw9vbP9zeG//bmWFuxj+yMPdU4q+RdgZAdG4mTEE6btcsInIub1u1MgDY2C1eAaiyLfQGAK1QViUj6EIieFHYVRA9KezqmzECvaV8ry370grHjjAafpLTILSlKoNCuPMFBSG86owLjIugFlPDYagqomZYLtG8DtvFQwurvTAmKi4hBLpNkYD31obAPQ2tBrZq8SKF9wKYgtE8HUHWFcBMFTAUQQQ8jAaqiDPJs5MOrLOko1lAegTsMk6M5S0Ml709dmQLCyLKuwRRYL6/mlL8+GmcblEWRyy3SgbNEyjdPCPnORHjmMzzkofK9nN4+dmlCBIR8tdBxOE7l1oUOcADzubgQ5Ep4gTN5+MQcy8QNoTQLGcWOvxbZJ42tvc3tw82t3Y3Q+Df4c7uwevffpUyY3ofxgSSQDMWa39vlx08Wv3cmfEsyO7iVInZyGVF66aNKE6ToYb1RWY8WhZUEb/1u4WGp0WlICoXYOOVIzZR8HB2ytjK9HEGm4hUZqUijlkga3uLPgUB+5gALW3PDImOgIogUQG6FccuLSlA2rYxQmoAbxYAA5SBtbXOoC2g9ZdQAhPdAlBdJm/FMMjRPzS2/uuYfKwMMq6B7Eo2x0f6T9SstPpuMphnQLr8iYa2gvK01a16wrpbGnhht1eBXgXUypRKIaMGwi4t5csASNJ6sxWqgF22EFBuiiEIbcXvSVu81PatSH0zA6gAXVsFVWB6XtJyrwHIXqKYItOSSxVZ6foCE5Jro/ON77XkN3viAY4udFyFwylrQFyI40VFFxIhEard3elbvqpwzGiRGhlVVDa8ugfhOYwt7p753c0qVRXAjBsCJM/HaLPbQiHTIZOF4aLKyoVlEwettUVkFGlsigMesfd2nHW0+fXWwoUfrvH4Eh/fpVSON/+sVZycSfLsGC9xqBrtYSuWLwww7DMCRByT+WN5+aFHZjBP4tDl8Rm3+vwlwEFEmydswE0WUxRvNWfeufj2bfy2JvjV5cUPfsrpD37KqWe87+kPevKpZzzlDMKHv/9tJ0+s7Ozx8giPVtN1QArNdna2kZeW2jcaWWXIIUKLQ9eNhAFmkSAM+BcVo2KJDZibYjGkjACJCgME4ygIAgIESCEP3CTa08Io2PptUS0B8YGyxsBo8NZWjAJmABVQVqXsGGVMVEHgyU7bR1MbnjkDtKlpk0YrUzXTLXehe5Ha26VVgAQE4SIKowQq4mugKv7c7JBC/uaCFOZJIbbozL/5eD8mWv91TL4aC5I2/g1kc3xU/xpaPTcZ5mK246MWMfNt2oVLk4UEMMPFVhRPS3ekqragQfh0KFXtW8naGGnVzAbGwo4A3iDArjwIz8RIFSlUDB/TIUIahMqLiy4taHaJ9G6uGiiD9r1VYsXVmacdocsChmtMgRxmxZ4uLcxkgnF+fyVd0HoRotUYEpkWA2iOJwieTlVhCUyBI5bIAOOoZjh94XsVLhgj2EXGjHS0pCIFBsRHawpaZLLnYd8u3TRuQEtLHKaU2lBZACTGFiBJC8InFnWOsxeWTtgcHKzEn2E+rTEo+1sD6mU+XvGaC//g+a8/dYIRuXui1qyDcvhqcQhx9TKFXEspx3Gc4AJSCHMMkrIJ4jA+pYE98xjfnZ072Iv3mUNP5Lj4/F5s2MT1GT8Uj9f+Xvzhmpj6+TkeTD/ofc++6LkfxHFv2LAf8DBnL0aV0w6uXLq4vbVF6NxgsWosqCveYmRqFoglLpUxan1RIaBKh/jb7yjQpndLxF6yBbWFYNIjCob3+5GSttrkdm6/3qu8EMIzgazKLsYUY0y62otyH8EstH2cAirL1pe2bLLsI39uHVQWtM6DoIuqaqMFfSgZZNuCAStsz9gtkO70bbcfG+SRwhTX+d5qWvCFOnLHxrc22h54F4GLaH/+kHtae68guJlJoGpucDf2e6u7OzuXL14gVKadLs31BVplWsDGsFsqjRWUaXsV8vVRXhr3QYAyG49LOD4fc+0UJR+rnQE2TaUlgteCXjKlNU5T3X/P3Zgee4/gSuP5jSClVQVwAQh1m0BmVLlxubVNj1XiwGPsDUsvZL1UIdtF5esVvpKcAmDou1TaENADEgEeECHJSIoNMRFUyRNHhmjI2DgiZGAKGGvLoccXtXihMi/kUEAsIV5U5iqG/d7eZHnZ2wEMyohyC8GsU81vvub8Vzz/DadPThhNFBYHWyxK/mMM8a5vvs0TP1LD4yfTEx2fPuO8jLGwo3jZwKzEm1lxOuoO6e879D1wlyOixu+UyIkjQp7EHK7xrdn9+Ivoy2SMjwTzbBvk3ub2wQc++cyLnvdnWOiYKLwiZSAqiTLabF8fWVW0F849yBrr4oK69ChjJAk7aFkXVCjZpa7vsSsVu8jtnY4FPPFiA7AtIuZMqagMWKoSTFcMLajsPeMGI7uOfRzaPg7GtOE/A4yxpAWNOgqyoKoIyAgAARW+MfzhoqPVBR6haivohZkjUtBL9wpSkFRW0IAUp86cXVm9AR8ANMI1j9WqIDb0MtfE4u65hd0L9OHiofMWIpLx/8Ly/uTs/uR2Tlb+xbdEgs/vyHSg8BtyrOJrS5yrly9tbW4eM0sJs7jEbD8dC6hGTOFYldFU0fak2xJcXyUvVEFafO9Yxsd6lYq2tIM7/1ocGVqykKJ3PFaYv+/uu6iHh04o2aqPtn/pnd24oUzib1JyWO56SzKQBySyhxDwyMFx15/DOfqMiCUgICGxIpRLZQplBOxVIaBqh1nWBuCRRypTEBzBLNZWcfSFp0UFA1+1EQoVDAJdAtJFBaynUtBG9JwxjfE6dfbs8nJ8zFWtwq1BPa1+xfP/8MzJFbreF/ifSuLIBJQUnGAS4hkuyGLb3uIwza85RA5n+wTJgzM/4CPisrcTcxdx4tzFimn0bed4fs2/McdryXXard3D9//TJ1/43GdQLZM2O0tZ7TF8DwwAa7G9tXn+wQdxir1AxFRF0RkE8NIwt0m7WcgjsGqsPl0PDxeXblqFFjMWNPrDEkf3aFV0UWHrYY1LJTILLWocJXWH1JHalpYipoyClqYr414Axdj2tfVm8LTHZkdFATEvXcHAbgxpeCU6q8IdGQaBLpHiExcZvFKEWxaQr5OnA1SLYG0VJ81DBYNqeWX19NmzdNWWwSOF7scfqxTZJhyjlcnW29fOv2Jp651z+1dh5+L7Hd0+v4U4XFzbPfm0jbMffbB0cv5gNz9s0FQFyr4hxypwQQly8fy5eHUxrJHaEWa1tR8QnOHSqgIwpbLbG8OkeYPdCgJ0KTNVMrSAjVq5UCmr6udHslSSJZSBMlAlYxyE42wgp8MPgcvBC7uM2NPueEjvR5BALV14mjxc2/eWygCkV8A48MgRxRtPu5sE0KIiu1osUUESxBK53/lNIMhSAVQZM6aSOLSVXRUolaQ8oegSx+x0iU8WVEYwC0DQhRaVjlaIAGAAjFrM7O5sbSFoDDS+Rcg1pJmPb5lTJ+mjAhgqyXMxT8D4F9p4II2P76YvsOAYBfxeWTLmVIULAyV4GjNTO2nJXMXf8cgzlQzxG/yZx9hpIbe/eR7fzZ2PP2gT8fOj1GF7DaiKaNdAuSPsbG+zgpg3z+RdfbTI7rvUBFxfBJYsV799l9EWL81c/YiTezhCpIFaQZzZFDBAlQxxFACkhdl18yOE/xDfUG5XEabdnGAGqA3IuP2UEUpFkC57eFEYKgRcfD2ho15VNl20JZcKGRdQcWACaUYXqIqEXnoaZBa1tKpqjGnbvg0EUPGqHUvI3uAGw3WPfKsrl151+q6fXLryh4d7G/Orj58/9T6Hi+vxp5kWJocLy0N7a/5N5g52li/8v6fv+onF3QcPuHB8Dykn7YaD0dMywzvbW3s7+TemBmYEydS2RZdxhWMmhw0A36uUS2XrtoQXyD2waYpE7zhSAbJIqi1ZlQItQKUArK3Qb1rQ2A7la/yqOMUjw0eIH26oPtDOapQhvRKQ8yKN6bDrdYUWwOsF04A6b6DwaMvesLbA4RHBO5pBaAX28Gjx9S4AMEi01KYQsCShJWZYZDp4CkAmiCq1qvRCC+BlyqBSqKIGjWlJRGmUVypa7vIOBBJEiFuGKKo1saohIDLnvHaj5v34KZqsK47Xg/h5GAeCKsd/MJcHJET80bfhU76p5XDd486KDV0ixCvo+AxUmsRg88F0fi5+7UP+GmEd055UO5yvTBKcnyWO+c03tx4FCBgFZMvs+xthOCBpm8Xw8kgbeFp5BXhVCTWhchFbP0EcoD3dqfVwpoIMEoC0hcSruqmcOiqXI4J8xOpQDIIu2leXAhil3Ro7sql1VNC+Ks2oTQvsgrqEAWbEYSc7fHhf4CLrAg+0xE8VbXpPs8OoUqZ1OSqOglCFEAb7+75C1QZocyNBwQxkYXmy9Y6TD/6H2KLrT1r9oM9b+bNfvfLML1/+0OcuvOdfyY+7H+R3Kfj/VvzL8S8cLJ5c2Hnw5D2/sHCwxbUWwx/m9gbCiXWSd7a2uUs6/6UCykWm8RFHWoGBLRtDQWYEyXKna9urJEs4VmWXtqANbQlJB4oBeNkKZTe/3dIqA4MAZXXVnQVXUXxhInbzN5UjkwDgoCck2oiDqjsCnTtdgF5UhorLHXdkAiAIvPwULryWIMtrN0FaZO5r3trqtgXoao+Kru8qQxZQcdkjZIrQWhW8gl5kRzAOgMcFZmdnp1dRHrJerYw0y0hBZk6AfQxcBhV5ybJ9s28H10dkzIMzni8l9g/i54DjsKfAfD+WBT2IF+NMYxyZjHI7LGOULMbu4uIyT5YRKN6AyiHHoZjfIk0b1nA+fvtSHLfpR0Bu8TF/C5O1OGUzHMsCFR4ZKgpjGmPd4zwIi0cO66FF3trcpBhkwBiANm4wBC1pUdECl1gSA5Ysdmxq0zXiR50pYJzdGJgxMdMXwKBCsAVuSwxKVcZ0DW0ceVv2jHLYpFXJBgz/DmqzbWYAHuPSjgrImeFrdC0gnYLyurCrilr1gnFmtDeyAoykMWkrOyAOrcYAldoyAMiqmH3NjKmKBP6S59btot0wRFzGcrh2/r/O7W3OrZxZ+aDPX3ziR8wvrR/MLa6deY9TH/AZkyd/2uH+dpjlgXcL/sXkc7VxzS6uLm7fvXL593mEJTvVtrJvHGIZcmbZAH5axUURTD5tzwC71fYontXvmVp6kQmbpSrzKkACBFRq6fZt2RRZsFvxDcsGJo4ybaF8kXsVvC1eZVOQoS0h6YbqtguD1tf7yoBqvKLIwW0IFXYkDDYHTMudBi8voYg1XGZ6weOIzIphj4DWy4YW5FqGClkVqCGhIhWmkd2rdBg8oVBhRnYAY/yC0ZaW2tvUpgB0MUbQhRuKcSJoAhnEGIfFYBQOUDP2SBSWM04cVBWWvLrsbG0yPTI63lowfCYob5QxK5QUd9h8uGTgFJ1/+jQeN3n5Qs2UypMj1WLJaJjtZca2uLQasTgvwzlHEVZ5s86weGKVqvg4NI4xWP4x6vzegvcJpiCZuFmjjd8wHGH9/9FMDrkBAmu0Gz9a0xgm31VDRSVt06asQTinOwxmCqAWURDEV2YYuMTY6G4KNgCMZzOAt0VlTJk+JnwUxpcO2NgaSrkXcBz2XmNMAVThmOEjnYXRkrdSwysIugbvSyVIFUAXFYFojD8aPimQASmG2tqUIpQMitTYkuRFWuWGO/rqxBSoqGFnextBHiDcSBB4frK4c26y9U4We/Kkj5k//acOd67s7eysrq79t9965fd97/eu/ulPmD/5pMN4i6UN8GaDNKSKqYnxLk423pQfXLrx2adTmr+kDNmpLrC+TRqgAS2rFhUOgGTVyqCEvhXI5lUwDoIqNlhcJlkbqlEBqLQEGIOSVfUMbRkjKFcLwj+hLGkcgJnbuwDJhkRAJQOUaXvALBAmvgznGUj/PAiHWtHCM3EguoNlqfJKbM+vHjVY8A8GldV49WoPUBUgPZ6RMR5mI+NnClpUXOsOWFVou+y0FUctZRqQFjN4QASnDpIWLSq9tCRDeOY8IER2sqR9aDNuzAD/shi8dETWmO721s28HTwEcnXi7f0Fvw2a85h/sioqcWXg2kJEnWEQv6o3VJ64ecqGthk74NgkrGSc0MHHI2yc2THEnFMO5lirfHEW8xPvJseJsDjZ276yv7uJeRyCB9yy4+dfI8IjREROUMfO9pYvjHzaYwVrg9HFgNalgUQLo69BascCDOCy6rDBINbagQ9eCDqaQpgCIMf26l6nEyGCZCWgeWU0eAuDp4tKQaRfONrNeK2qiqOMYBwEeLcxqjQIlTKAx14vWmAWugBfVSB9m5eqkv2SvQBmXnd2MS13I5QKROjU2jr5qWkqYBcYAWZna0vBtqlvHCLo3tV4+3dheeH0+3KXIc/6yVOve+1rP/GTPuV3fue3Y9+c/NNz/mrrWwUy5QJQy8LizoX5Ax6X86nmxqFmFZm14FKqSS4BlV2g3HvR5iXSwKVH26m8IUQ3A0xnr0jbEqoLjjXwMtE9Y7fsCCOV2dWygGrtjrTwQlkSVKgS0HYXV6A2MMgY0wLi/KsOll4nDKGvhpYQIFUxvNCiitBxWwnPrBWVrz2jy5eELoIu9hXHFpIWlyG7VU5nytS0AJLstBF6GKFyOCWPsaTdaIepzxTthVWCh7aWCK/QHsRvOWYUFgavFhWeuLGBgmFOwz1mxnTIuFAbXptXr1qqPMytQOaJdPwfSZmBPA2ZCj9wlA+XDFQ7GuqlwjSM75UyAmYh+0wXw4zH0PiM0mHGyW6Gjfd+Qxtx4o9xZNqYSTPmuRvnOsLhwe7+7lb88kKCM2nx7UCScNyG9yMFsZ1SZn17M//s+QAnX1kzl2bwSyZVwpUSaRzr76rFVhl2hVqhlxtD1OqbAkDa9tC3ZFqCAGVa4gDkjNEALyiMFgYXVXoBvBR6la1ARitjCo1B6lscRmEoeF+dyOMIXzs8Bn/UUTmQMjZCVbUizBJ9ClCF4VgzjLzD42re8dWCcL6RIDIx4x+3n6XF+ed9zdd93v/5eZ/yqZ/2OZ/z2f/6B39oZ7fdjpr5LcZNS+sC0YKtjQ0vE0l5BVAbDMDrjpwtyqaNQIMWQQOgFtgFmsmoStcgFWRUiSJFMSUkHaj4Cr1NqdhdCmpBbb/Y3MN1VCqNQfG2/cwADRBoWwKRryDbD6IQnZZrra6osM7trhbLfEoIey4SoA3GnkDkjBqzSisgE9EMCK8XMojEw9gAMSeT+EFSjA2bBQZwRIsNSTAwvqQGdNUapxWW1zD2tCJV+Yg8vN4XhKMIg1RJdKNWjvNhKijMaKagAGRa7OF3drY2N65qCQ8y9q1AHIqZjTFHG//lCReAoal3DqOLByOOKhlo3l/SJSdT+5j8VCYFEVY5S0HEskbMDJAmRuL/wz0icKAuLq0sLK0yndwzsfT37EfMyP4IEPM4zP/mxgY33FwTXg1klcNUu8GwZzmWl5fhMxeYZ621gUTreoFczamKmJAY41dhYZAB61spXH1rAJClwpL4tHRtcaxtGYH06YAKIGivDdBeVZpMVT6hpncAFSkAsWt0fW3UYFWztaVtIOKmjypbBWVHQYRh7M2YlnuCoehiACogfGWREXZtCTsS+vcnbW8geHV8uHRyfnElXvxdeBOr/Vc//dN+6qd/+q9++v/6nd/5HVtbm4d7WweX3hp/IiLruWXIceaUTc7E91Z5WXzjxs58CmSeJHjp4jKJfvJlhGT6BZAxwJEWSNb65so3FYDhSFAFZFQBZAMaBMauKnlbIR+eaWkr0rwVRpeWrip02TTHXihoCJDVArq0pVWmrZ1vFxXDV2inI9cJuvxhk/ZdFuxRcQNBxdVIfagi6lFggYoEDgNL3I1AFQjmhucVN/cb8mPJ/5ZCQwRS0GIpnAsRFQzv7loA3QieQCYIfGWnLfeMHy18/z4hJUCqRQXIQrclz9MoSm+PthETOcoeXh9MkfFB5BvmHQHGB1bJMrhViCoyb74V3DjZ4cP6+R9zlkuwd4CQH3oM3+TjM7178QtC4xKn/jaEVObRe3C4d+i3kIOu13SxxPmV7Cw92XlkjT9+vri0mg/EnAEuH2ZtHR8Ocji5r3LVNq5cjYXOVePlEXyb7bRMj1gFBRPRw1gzgcwSY59LH7sIl+bl6zbfCR+grGNlcb/VWicXQNa4BFpTaEYMs6uigjLr4wC9lNX2BaBBpKuK1pIQZODkSYEqmQZmUktVyJB0ic9VoQy620KokouuviMB9EyB+GbXADhpmNkqAFR1Ve7t7vodVl2ANjcA7OLD3f3Jbbsr77Ywv3h4729un3/rX/xLH/fa1732X/yLb93Z219YXtu781f3r941F7+888blvS5IE/9AzMb+zvr7Hs5PGHxT3wg4zzHd+fKUdWBdkI+dW81Eo46SepUQlScGOb7yP/tLxlb7URdZgRbYFchCM1Eq24pmC6mcVtMQkEKO1uGr7QwDIxVedenRLWgAlL3GWhGAqwsZT3zpEtSrXeDAdt/LXwEogwGyQfDxKsVFL8OmFsR9lGvXU9DiCFkG5qIliHEycrSRKc3gcYTxOgdqablDlaNxVOEVo8na6GaWUBnH2pFReeJynoQq6Om8K2tZM0ooWnvwgBroZop4Itx6VzywMqNREEOMn5ZhjHHzgGaRkVHlIPYO9rcRguA/dwBqn9j8sY2FxWAZbwbJ2NFCtR9dNU3MQL6UzvM7wsQr6zjOWeqwiTj0lhbyw0qI8ZsbmGrlhw2nMWZzfn5rcyPOaSY5Z5VMqFhfOm4wzVC5KFjR1Z29gaBMa2R54tBVBVzf6hIq3IYgkrqjiuyp0gugMpqOWqIFQzcM0MLDgPQ7Ai3ViooTzglItz0CKq8vZcy5LGKhE/ARdAAMAykVLcXQmkVTZdCPwuHTFaoAWrOXFhWv2RFkaIFB6HI1I4dd+toKzcTmxpFvqfRmjwkRiz29uHXmIxj/4c6Vnde88Oof/fqTnnBmf3fr4Mpdu3/4b3ff9uL5xfzsXp6rt+Afw2Pkh/OLCwfb+8tP2D71wfMHO3mZTifksSDmOsHod3d4ydK+q4oKQbmEcnGDiVpfZNrZjQFUJdCGlzyITleGXVDabJtWmEIDQRdLVbPajJda/k/QbboOpeoNSiiVQFblldLYbvgAlXKcZP5GBDppFnbciWgxQgvk0zFAHFp8eEqIMXEpHi1RR3ieEVkPujKt3Lh7N9DFBRWxEEI7nJ0I8pDFGF8hVe1XEMsbgZA4Imf2+Hken3QhtQF4AcYKjQrIoyeV6QhUhaWqATVdeHY6kwVDF2NcyKUXhdG9cvmyL0GwgdfyFoFUfhY3bgfus3Zl5q19cWFxhX78RqQ45ib5HEnVi7xs54ubixMqy47TNxEvnbAxHvo4PuOUDde5+CnV/AlX/h3sRdcbRbinV85TMGG+GL9b+GEj5j2BzMJtb26yMNIw7o2Y/DSOYvL1n7JdDBQwzqUPT5hYx+HIVMDRaKyjC4p3tN3NRR5jHWHSbJoOSwSTYBw+UQMG0/MJkAJUF0FtwWiGYlfalVHOli0X9QC9ACpalDmII/fBGoUuQJnUqAA2upQKBiXzhlZSXlnjYkDJqLj2aLMYRxHxwz8uIq7TaYpM3mqryafd393d2tpEhi/fGwByEvRge+fE+27c8fERfvvB3Tf8+KVXfPP27/zL7d/5v/bu/M/x+67j9SK6W/TvMD/xt7C/cbi4dvUJn3KwtM5dJsZ+IwZOZKeRFnlz44qM3VoaWgCpZbVCG1AqIGnLRlIFWD6FiJhAVpt+07B1XWQbGrW2vRaUSgxeTYsg3MQI8oA41U1lVG57rRS0XHoo1IbPALoSqmxBXTzxjMhlg42v9+tKIBkqv2WirVqkuIEmiAfBleAhJGmVesEje1nGHx/L9RPe11CpjQytXAcwfQwlad6F2vWGL6TlYUwcTk+0OW9VQ5sIXbS0qwEiLpCRIFJQasTXDKjCEgHeamFpGDYqykOLytJyMhqobOPKlbDPam2Jc7ORNTALh+zM9ssZ4lcdtTMvzrkoHgMnOo7GUIUNMxavAzh6DvdZcV6yxPN30PF7HhhQ/cWu+CX78SN9cYLm2RlgrWOe0dOJ4PEmc8xVGqDlHpX/xcmdyR8eagKRN6+2ewGyS4McUz/sClp3BcAGlcaobOkGMwRxBREAjKuvDJ8pstTMkpoAKhxJhIxLn53WzY+KngHpZc5WQITIFD0khWbEMRQyQ5S3LSFdA8qSeCEAVQpRQecraRekYQNdtHGx5iUGw953knWkqLq4bBUiEJtmOB2BM9M6CSdBudfEJHbGCG3sCwtbV69ypcFEdyjvscIXeOBgZ/O2P3fliX/tYPU9GObC7rm5jTvn9zeimoOtW/lvnn/7W1wkOyeffuk9PnN39T0X4qdmc+GOzuGjA2Nl6pzD+CB9/onomkyGq42tvMaiLHNdjqi0tPW6kyytbdn0KtHLpnWDAVReesGmmRsjlUc2GAJ8mdH20Ebobit6G4QMY48UTSFFdpAEluMsgQfvuxcd1twj6HIwMrVGg4TxpgOovu5QBEWgZQaDxytHAYM9DMgLklMzLkZU8E63QZC5VNGaQhVenFsEIZ3zaEC9PJslaQFdkvCV51F8sxv3WYOgyvtAvvrLegiFilBoQehSiy0lIBOHrsFBjRESL4AAnASA1pj4JhH1oAXldfrs2eWVVSzl0+ymwF+171+wOX1iidlnBAyOdedQzKfM2ANMEusMn+sc+yWGlGcqDGah5bDMjcWUpFfosvQFzmOEvHNGfBBRFpjw+GxwxG9nqid3WDijhCU+Fps7hx/4Pqde+FVPZ3VchVBfA1lVE7Dc3tq6culiZM3ymGRI0JuhctWYfFTytRw69i6qWES7GNAax51Z66uvArxrikoXoBctKnNpA5NxmAHitAhlDKoemIzUBp7K0Ja9pF0uFAi0NY2mU8CJeGUMiQDKRhWFITNGuqAqAQwf4+GSiVxAGydtVBgwviqNwyAlmgqul1rrUYWgFy2gABgKwIaL6OSZ096bdNf4+tDsIX7VfqQ7PFhYWTjYXtq+Z2H3/DwvLondqrhF4MKJl58L6/srT9hffjzM/GH+QuDQ5YuyDhTO7fgR/U5gzGwx5kXRpfPn4xY53AYVygzA0GIMIt2wwTQ2zqwjLZAR8jAKRrO1G0YdUkuiEHIPBzQrF7YfLTCUpNpCqUBvqUDZ5dKPAvRjzJ0flubQnrZUQ2mBChh/wQY1VQJisVTa4ADjxcbmTk3cpOzSEiLeiMsww1nerkME70To4rbOLbZ7t3a4SgHObTBoS0XZ3M1Q0yWLdpEuD1osKaxSoEUl4NEi6IiXBWOsI7KjkMGXli4hqYQzVR6YwowVgTVG5MEdOYwZGLphtY4pABbtwsKZ2263ElvtbziGv2Bz4cuf//oz6wv7h/EetaXFOjCieHJijAzCgzL2hD0OxVAFOR0RQqxcfouUXv5LPj6pNHdiLb4FEBdWm2S8OK1j3uKDxHlsZyJqcMIxiKtkc3vv/d/71Lf//afiSATa1B4Pi3GVaS+dP8cM41IV9pOZr41in2Q9AbTK+AJXHwbQRQYIWgJkXUBZImSwgOtbGwNZHsHVd1sWqQ082vzkOSmiHoNr1scBepVQXWCpfT0jLd2KnCFjD+DAxRwqjNMSmXYUXNAljgM0oMaCURBfL1UIABIVgo6izELF1ZRla0yrDdDmOgJAACdPn15ZXZut6jowwkP9YTiT8cJhYW5+QpfaVd5aMCfk5mLdn/ddougdRikzg6XqR3qsAixpc0IubW9usCOmo58RCrMqWmXaNImNQbcuvVlVX6dtdcsS6GjbqAHyZdCTbAkEs49UtGjN3tdQWuReuJYKMJDa3mVplwscVcWfv/eud9LXeTDFJ+yiGp4RhwsM0KNILJEhvYPYxReZxAChYhKHFgY1obFEBpZilzjYgHTxnIv3nBGqVrq0dBFIUdmtzaSkQNJsGEs8JTAemOhkJfBo8aIA5P40xcCyOTuJFqfjMLPY532ppTM7si2+6Cix7uymwJJ2bX2dk5UgmBmNNhPeSEyP1e/+w9PrCwfxK7RIGUcqaetGkV/j9orgU2mj841crBkm3YODXaYtFGUQUsi7e3t3nJ5831c9Y3nJzTpEy1Y0Zkjda+F4bON5+iGnQm0GieSXL12M3w+QU62BYIbRshBug8amO0y/hdRizNKHipdxA2OW0iLEnhmY0hLEAowJYLREoIUv+zDO5+A0jLGUSqaqhZfUwJgIqkowhcYKI5sCDAOkDRB5IDGjtTAER9Gr8IqZSfSqDBDXLC6W3fPCCArYWABCxSGvBu36mrlJIeCFQHZVoIWNrTl39nZeoU7vnrbXgZbXO1YBRrTYxdcjI3oXIWeDgizmuDFS8iM6Vh1ieOUffbp04ULOMF7N1yAsEFuDKyadptOre4+craDj8p/RAgKRS7NKQWsWWlCqGWA55Y+Nr3sv9DByr1KmJTvdhzlvwIHQgtqWOhqhUgiYmL6KjoAnr7m9HtB60wEa+AEcbhNxzXVHF15xn8r0vh8bl2aeKBrgD4mL9WFsUgCDDS1yOnHWtl/IYAosAV46wlAAwAvGVlDNYrwhPVUBkkfoTAHgqzCGBaPA/5AMgsFTbZSK15AdWBsCLhbGnUmDGHu+HidN3qgjCzwxabHZ2txkK1c0hcx745FxM3U8jHqm8i9/eIas8VnfmIP4rufwrfH8jcHxI8h29ve28hfiHyBHMNzCaz/a/GUOuZ6HTzg7uePM5HFnl28/PeGUrdZ/jTmzjM1IC3PmZPzKSULbHotIky3AbHPj6s5mzKHrogqBdljNWGIFSIUeaDXWMSLBDqFy9WN9AZYVCsR85b0+fFj9ozcLtKCp2supCKKNwIxuMQgZOKCW1hTKhKIFuhC/uqh0l+kBWSkA3UAyivLALqiuAiA+V1AVgCo2/jD8uC6G4aultgiUqNo0kFSQxyC56Wtigc1ojJLGYV3yqoxkVy9f4at8n+UxgUAghfiA0rvoH+MZBEuynqjrMaLmipalvHrlyrBSMXvwtYiQdaYCVK5+GmdRKcDrxZWBkLahVcXXIhVoe6Ysi1FWSEzlqg3oSNt0HVSVjYBXKJciqx11iyzoS+vVjYFMCbSFcOAiwrQC5TQFYOA5ISCZU5n0akW770tV7qjlxeCVt8Ku3MiRZzBnJ21jB4RqGEML1N1xaN0TmMEbB5jaCjFThTyZTC9gg09VcQS2Vx+qaPjCw1fePuL9cMyANiU7aQSipSCHFmquieHk5lYAwe3DduPKFRi0WIbxTcO0Vh5J8wGUCUs6/kGmkJMZZqEO2zhTMY6jlBmIb7UyD/l7lxhuflSYgeRbDr6XuzDZwYR5brP2yP6JqOG6U0FhGDBpu7s7ly9ejH63oZVp3SrIqkroVbRUyhJkvR4escZYo8LJXVGO7hkY3UEv9FlcYmXaTBG3IeTMElpUagmoDImWtrSqjCNJW10ZANOTPVQBtcSPFNmRQZWGgdzhrQDg8DHT0rZgzHJXKJvwGQobzaEp1KIiS9qGlvS0aRvQEaaHquBT4G61u7O9ma+uYLQ33Z8A5LV5RLghqFnKOZu/evkyK8G6wAxkTD4oY0lbBY0BXdo0CRCnNxjkpqLV3hZoGeoZFQJQBZQlC5hB2hbgaY1QXbPbBWgZoF1UpRWQo/Za6AswrN2CfEwu+dju9EkG5QtJ1fDAGec65Kg1Fq1eQJfJZJndwGGiVhAEHz8HtDv7ZzpIM7ypC4JJWAamqvDK1HEXoA1Vd2oK1fAk539UKQd6e/NiC4uQRcRAuGtjwygiDimyRlR4eSPGjuwgHIaAaunrSK2EjZQDsLRmZEyvXLpIaUSgaxtpbiAyXjYU5eh8IZwCmqCj/uhypwo+5jN/qHQlz87J4mRtafnE4mR9YWkZbZys8fKCgecRG9Pgr/PNN0If7T+RlUQ7i5oiWuafZ5RY/lxi+VpNWngFWsC6KGuM7Eq5jnThNWCX5DJiHy99WClIbTCGpzWIqgqLioCqQBWggV7KtNWVAXQBAiqAgKqyg7IUxgcZo6VQBvKVQiEzNBTfW6YmoEyKfoy0sZ8TpZKHqbLVytvCQ2pGqwB6GzHwrUsKQsHY7Sd/eXkZLaTdK5cuxW807A4GWr3+J0ao+VHY3Liye/QHVeX7yQ/T2OEx+5jAA2xEqqb3UlWQqWyJiKHWtoeWZpFBriDy1YrKjqwZUEj6CCD1UrCFpyVOz4teFjCxuXPvFcrMFAYEIwGVckylUeiAPFPDE6asBTI8dxOm1dC4y1MxTDjljNMV+pErMwQwZgnJgoB5egVQ0cIDBFJQo8GFC4+Zi4oskykCkFFbvm9ZWpDhI75lwwPuoDBYwkSuBFnIjgsqtbQYqMILc+/Oae7rDI+lKAOVWiIQB1UkzomKmg8Pt7e2r97Un7fJtYom/rdIsylyOsZSxUGLBXs1uwvxUkknLOsMTi1NPFsyP/FqJfmoOKzj6w0tvkM/OQg86O/v7bIAtRwFugIVkIlV727QfEXFEkDm/moPl7TlBfTSUgbkkHMi0qVi0mV9ae3Cu7vS0K0yBTFV0ZJCwVaVgMFYQQbIFDJeG6OCLcDLCH1hCKUtG1Cq3JhTX+T0SwGmc4d0jAh0KUCVxjGPeXXHJHZ3SUjuF8pqDSUcPUS2gaY4CngM4iLKxcKKk5WuPNDsf2IEZ8YpYuZ3trc3r15lDWKic6pHQiEZGqB3g/1a34KmQHfQFLkxmq5LB6+NvF1VI0SIAY3KOHblY2MMXYMg2JI9LBKZIaAsKegalrYXRGl7XkeFMqiZieMHaBF+8XkN6owX4zCoMC1rq0RLi8r3VyFhWqL8AsnjK1liwPmTG6lp8XFEjhzD9VYqgEhAExHHArSBUQUgQdoHECJHAhmVgyKFXUBXS1oixBGYN1D4shd5/UYBZtcXRzgClkqtEdCmQStbXmMEAMN0xRtY+auXYPSi1eAGICNlQ+A4RPnKnNHlKGUamirVoQX5cF9OIfO/52j+dqTwTSvnbFrtMPM3HKSoaUHgRrC9tcnssfaxY7rTqwekk4+MseQA301pf+ecPmb1AshFxEZfDGZUYW9rAcjwqgxIK7SsjaEXrYIGMqltr8yGbktBW6HCOoFcA7R9OChLhMpeKeCptNcydrXp1N5XsBvLn/eE5KbQF62yJIzzA3Kq2hlcgKdNE1Rt7IXyQiAUgIypz9qYMfpXL12E19FWy/8J4bQ4M8zk3u7ulcuXajZpVPVgEVMZjkxyW78EZHqGVy2NkC/AGEGVrYgcQ5wSgHxtPEkEuiW4+UsFFFo3+R5T1QDcjaMsKew6fHH9AdqWgDtC38bFzwxy02FUXDaZoG10QPS87Dk707oDWhhK8VJMYw8hzifjx0RwsiB7X8PG2elhdtxQAaIaWcQl1P44efvBhqyovQ6ghQfI+RzSnhGxpHVEGTMGgpYWHkRo3HNSjmY3dRggA1QEIdQwxgBCmrUCGCkMqU2hChgTm7qn0/Ls1f+dcwXtbxB4OosNmmehQ4mzkfmY82NHc7GWTRtfKZ5Ji++nhsHh3oG/Cjg+4hT7DG26h5Q8mO6/GwtC9zPDgcrzffFusJoxWqcXQDL/vSrXJUA3fdu6NC5XEDJ5vEKFmdArEbuoGO2VSc22ND0GqhDCZ9h7+o4QUdOGhAgwRrBVFXYp01ZYhTIGjl6XEcgOXUEE8gg9j+Ac2iWuoWBsvYSRQ5vZtQTufH1RxfCHwzvYAWpFuEXSVmSBrgYlAILX9WV3Z2fn8oULZW9rhP+JmhDAXLEc8R0ojo0k2TVlA3TpkX6B/voCCGgVUPVMybYFVSX3QmqmAkAud4QiaWt3qdLMVhWyBgq25WWXmgFdoZlyCYJuoVGJRh1FxbEFca+RZeoFJxc72AuMIlLFNdLuEaqQs8KIApmhOALDkQnHuBKgBQ4PL+81mMHQqsWMWMakGwnyNCWIPIIBVWFjV5TWLFFWDhVLGA3oAkIBZc9gvSjTwgBMOWJGYHmCQOIFiWrQkpduMJXdIMiMO9sAlvB7+Tfprl6+xE0Be8iMMF2Px4Ssy1JaiRyZDCSPwiyG8fJcFgooSozqOVPbb0di7fZ5gprPP0dDN8vOk3VhKeKEcXxjNb/b2jLcQGTSmCjA5OzsbMfHKwZgwLCcZO0Bs00LI5CxVFDuWxcRbaxj7aJ0YvFr27gxlGnZGKiMWRsDKFhAxMm2jEG/i8qygAr7HpjR6oUQRsn3jhk4omnco1QiDQwQIAitKuKntgFVzQygANqIwP/xEiyQfkcmP4XgEfRNw0DZFCBrFGj7aSG2tdk1xaAKVG3OjMYAg43NjY2r8V0VjRHk/38OJyHmKAVmjDOVO29NuxOlVgEGuSZfhpb9XLKCLrSzQnh20J62tGVzrIrsVijZCyD9wky5FzJMq01SR3mhlvjsorIBbn67tEBtD5iHRFna+j7tkQseBRuYVlVcBMMdBBKZClAx41QOQxcSQWAGgz0DEJC6AwQHoApZe2BqWqMR30XFrOLTRcRFFTzaOupoUdV1iNaXt2o9N1GpDdJOQ/Rwhzdj3w3jLkU8puRYBm3MD9ClCsj7c6xiqrK2+L0TMdIrFy8QxCxYAvnHhAwQcfiXxVKfPxJTCr5QbTyYJrCi5LTnyFqMX+NAKfEB4Pg9+zm++NWGedyGjH0EDt1jrvYonAdawLTs7uxcuXQJvnYWfG+JQOvSpFOQzLBArkdbIa87jTMfQSJMTIJdeqiaWcZkC9lFpgWsr6Hi1zvEXEUxAl4bSLMjl0ovDRDQ9oCk1UABi2gT6RQwDgI2VBqeibKxS3YLELiw/dEarbFHoTswRdrxrFlBhsrtDNep0VTt5vtGqnzh0mtVARjRyxpU29huieFjFPnCRcfJ0tLWxkOcrBUwx/QnDTW6HGsAmUlwHmghOFN3d7axgCmtaD5DhGxDQKUlk89SlpcZEbQRylVPoVQKkgqzKlqFIm0lbRVKC3rG7FqqFWVcAujlGqC+1R4LXXpBOHwYfefvvvMdcQ0sLXGzSEtf0URo7vv0fefHo8ILCRlgRrc2PUHTsU29Rx3QGAHLTB0/UQt0MY7GdGkrCNcPgucixvAOlhK8tPQKaph0LI1JfGRVMABGGRdVCFnaPgNUlSSqSEPXmIZC0AXUha0j0NhBERAbXPSiS4sMWWbI4XV4eObsbZPlZfiIO70SHiVIRexX/P75r/ie159aIx1DIfLi3t4WK5zjyuAU44zFu75zC+1XfPD6aSnO4Fj76C4urWDP2RJzEq4BvGl39w4ff2bpJ77hGSvL7akuwj4GGCRKyrniUf7S+XPwbK+26jPQvheAsz2d4UQuRTspETSmdaXcGHSRgQIqpoCDAZWADKOU3Zk6AukwyIwIysKArXMUqKynDJRpKSBGATNEDi0rin0OqrL3wJFW+woLx4Kz9RArFLDUUQGQMIwe49GkDXFiD6sqqIKnbFREQx6yT4PLK4ORqhjaXgXKkdYUFlDG6ydPrq2fcERljKALAkuWf10O4k8IGCHjWl1dc7z9YB2+3TxT4xf/yhRc6JGvqpxhNkZc2nT7gK4+N14EukQom9nJ7wVaZKDcG9uqLZSq9TsUX77VpS3GbjHKBW1U0Tb2YcBQvaOCfCGOVaaQ133qeKTjTuoNhfmlrTOPLgbc6VgN5xfey9uTJpbCe4Ep4/+mMo7LIJQzBevUvvWIJQXkosa1rQBPJCwBXVJUBFXpFS+TLRUVrQKkjqh0lMcFdwUYokLnQ8j0XoPcxySI6QACjAUAXn/QJX6fQjMKUyYOXWRbfK357B2PW75BJ+v0WH3+H55am+PeyFAO9rY5TM3L4RrxY7BZOR1OU17u7GIzzzl6sB8/aIQY2piHqBngHC7xndf4wdaDucnjz678xDc+Y2USE/WoCxZGiFpyWuJHVC9cYLeRPiJT+TDhlajslVkaHIECpMa0tTHgtVeFgDGy6yJccSMgK4hQMQXdSAmijUtccQxuFgwQuGLS+4iKViGdGo4wCJ0NgUbZVZHCMkDvLsmWhlClF61mDJ8W9F7XAlclNlxDxgF0KwVdxtirhhSoppdJQV8FmYK+vSAMqGBAtbSWsX7i5NqJE5L6zgb/kw3HruDYuY64mvr5V0XrpCEjaIy3E5ZxMGvbKbvHrNSs1m6RysBckrPAQKH3nYWqWQO6Bq84pqNVJalWM1TFiArbk7PQvSwRzKXc+7a3SaOENOL09GrGCBW3Ns4ab0AFVJwfDkYVgYKESiDDA8LGGTXYmzhyJGBIEVmGodLGjdvs6QIZKRPIdtGqinrTEciQAC02xC9Ls2umqrSoaKFzFXIGOi+AiylCnUCbLlYbVWEsowxJfO62GBCBh1rj6Gh2VA788sULOzvx1/kzdgRXMNojQ5ZAIZEmf3tDfDtsaTm+NTpZnSyfHP4AHAck8fPdPF6T8uy1sLSwuByu0aIIbZiFwDD3/DRTBl9cWJzE55586/ixwZHWkJkEHin8HAqzH6PIwdAtm2DSMZUitJJEQHDy7eYaRihdmHbXJVLk9kMAqnCsIaE1rMC9SQMwpjULkAQwhKIFdDN1i1SkrSnU2cIrBJNkdQmqINxC2hsnQidUyZhBfiQwLX0BME6LKH6QqXbqDqlAC6+qjC1MuWZGxnlBUGUoYdkIGtCqpZUpkjZWajAwzsbVy/70Wm8mZP6kokbHkB01M0vLjcUzNZUNGIv+omjU8GYGLlw3CHY7gwDdY4Gqosm4LpU00g/rkvrAdVQAlW2PkYoWL4SMEULxFoAMUI22JW1BUuE6KEu7QDkzN7gzYwqh9/LXxyNzqeW32fK7aPhwr8nvSaJ1JcIggTOFquL25FXaZ0CHBbznCsY5ML0bcnjxkOF9EIYUESekCAZvCsg4gfMoCm1ehwAbVKRQZXh4cqUYIHvUkww2QtlWe8wCw4yjgrcwumYH5ZjK+J26DB7evQhinAlkLWkZHHEEXWcYL8o6/+ADW5vxV6i0CO2wVx4Nco34R0VLi5FisrxCgYTn/6X4WFmcWdwJF+b3FxfmKJ12fm4PZnH+cDJZXpxnKsIMhrmJCJB5RDnScDnuTchHhCMjzUXc3ty8cO7BHHhMGmD+abXBADgtMEyvEWjgEdKjTT4qLVGNSsVS4xI01pJhyqAylJaqEErl3kMGKGm1hGQ3VfysLWSYEbAUrZ/VVhehhk/LtCvQquoLAKqAWlVFAhi6QIFWSGqjIG8QGFqy1ySnsl1NIl0DyKhksp2qGgYVMI4yMD6MLYwpZNQKCutvF4LV29q46vfjAb7ydpX/RKLmAYFRM1FszThThw9FagacCpnR7AEmWJIWcA2leYA4TRq0ABdbBVQKPSRBCZC2IiIOsCsvyl6hzCRtR8Cg2lGXFug+gqqHhJa9fSYJKGewrOqBe+/x+mHuQOmwo4vKDeqNI+c6tHRp1cZ91i6XweAIrxkylGdzxuHugBUxY6kyZrtDeekiWIPt4NXeXMUFoRwREKk6hVBB1ii0l+c6pMvpq3sPL1FvWyCCcDtLuQZoYTUuhHSM96srfa/CkcKYmBYwAcN80MUghx+CKTA7ffbs2np7F6sA36SHgb39A07IX3/Vg8/5l689e2p5d2c7UsSPx0QJ8WBK8Pgxm/mDw/h7NfEBYA6w+AQT1VIDZ7x/D66tzsLSCq4Y8KyUoYgUze7e3BNuX/33//xDVpfj1ZJDfkSYHebmxtWN/Fkapxom58zVhMn7RQIVch5dscHiCM5gMcihGIRQJeBFhjqyMQCWLEEtcWMT/eqbF1J3Lfs4QBu1pOqD6aWKVhJ7IyNXirKh1QBtMAhHB0irPQLAhhYtQtgfrbbMSjAUY4Qxu5EB9hqosmuc1IcBKHsQ9WDcZemNaY1j9nBOd7wAQq/VADliDqHK0a5evUqG7mR5+eTpM8gwqHqbP5GoOQGMend398qli+xpZ6MZDXAe4Mulm5kQSxWzl1PsNKJWpVaHER5SRYtMQFoXqARaZN1n4+hohOunaJ0BMk6FQSSRZ7M/JHSkLaFi9oCMv7dKXEPTjTT7B/4cCHJ0h90JKNLftg+fRx2Z2lmCzItIZY4TgmeKKMX4yERoB22S3LUyZyu0VN7OhhRtojNYLAnaTBHfJoSxJQ6HGiq6HpCQtNgre6wOt9pwMgUdA6I1O3wZw0FoJqwNU15KxN28m9WqbcgSxrQwqMIrH3lVUS3mDJgYqCxgdW19/eRJtJRhUgT49HhoEJMwb7t74xd/497VlTjwnIVDVrO9A8GByrEa/y20z/oSPz4FE59XShVmDDn4ufiYKUL+N10CBKb5xPrSZ37cEzlxHlGFYnAhrTvn8OqVyzyqQgK6Tkiz7sC6qHIaWUQz4wXvbNcMAxOpQuhVrpRazFyy6pZKklbSFBijqgpR0fZxRtDAONeBKWiBxpU69W2DkQJoo0pBZkQq4JiaxgCNlUdwaBr3LsA4aPuAtjEzXDLdqpUWY7s9Wa0CqmJoS4hAR2eAq4s+stryqgVFXlxa4mRlufs6y+VPDGpQJWxvbeXPpMUKSh4LVKOd1sOA8mVDG3uPW+tgo1a5F0pVfKFnjtU2qcMojnJZlhY4omNVRcrMCmXwkOiNlWnBKPv8/ffm30tSmWqugv34eyZxjwCYsjuZU33gaeXDf37enzaBoZc3aA+kyIeXFxVhQblwXzYFJLu/jBHwrYBcQvigAkOKdm3rQosXwtJS/hnRYaZotTRm3U91wYpXAGjJDrk0mUBRKLJhPVbxwsCYxgF4GQQtQoHaHKxeugBUGPuZ4aw8pqFU7d3UtDHyZGXl5MlT8GkcgLQw2v/RUWMpgYW4cunS3vCzRpAMHDAtmsmjYQKYNAzcBqrClGnMCUd05oXGMd3DuaI9LSqWuFYKFW3kSGgsSZvZY4HoaqOsUEzZpDs1s/cYBRmm15vGoDZYX3Np+wIKdDEoe2PqwhB1LWYk0CIXQxBmgGmcrY3WFJKgIqhCUMaGroIMrRF0lClVtWpBkXaVTSEzi4qgpS5AJk0ijvz6yVOra2vIpe3l/6HRD6RmbOPqla2NDWTgDIRpB0la0C99qZxSNgYCJDa9CplLKPpHgxtTBkFSzKpkRqoekiMbuz1m3cuy7EddoezudYAPH7PRBFXA9XnnH7jv3ujnlZZu8bBFD3VkRTc8JcBwI0iilaW8l38DHCbud/lsY3riD8+vcQnDDClChUuqAqoICEhBTFXwAJICYFARyAiQllEqeUhU8HQRCAuJFia7eLUthaX2Od44SvFABtZpJebyZ41g7KK1PAyqALoIkgAZS4AlMWGyhyMmEQTARxxU+aoCm+gvLq6fOrWyskoEouTj47Ta68DsmbcxAZzcBiX0OJYsmPBYg/iJxijJpI28LmoUCkg7W1sbVy/zioa+s9GbAUjaNjODFkYDeIDgSglcXBpUGOsljAZKxlKhkqZhAFkVciWVl7HLwpFMpndHD5NrO4U2wLJBefW1FejCA0ckQ2t25Nx7XJXT1xmlLVQKBWAutUIXZ6MPglkfTa9iMGYg/c4vAwS0yDIlqKoIfXdkCSzGOAqlAniRHYHXrL0KHmNUkCdOnVpfP4EzLKrZXP8jooZQAi8Sr1657DdT06TZ9HBaaB17b6Dcz3BvhgCKkVQQakuo7iPFyL26ake4luUs3xvYPVYl/5CoCEe9EFo02lDdf8/dSsyppsvLywigbky0znhdQqpYiVwMtO3NT8xUEdObnTJeGPgYWnHggYyOmnkrhDGF6VDBc3txXNxQZNAChYqDAY6gYqaKs3P6FI4NMq2qLDvu7NQWEQVxUOcTOa1lVwqMiUwlxs8BtdcHqoyhAqACdGsaaTHGsmKWanll9cTJk8wFMrykQsQ6DgbU7NbAdNcpScwOgeFuXL26vblpl7EzA4zdSQufDqjIwDLaxSCZSKrgagLjOPkylRSwUqh0tC0VXsgV5/rQy1UjDoABJZidbpq3dTFFX1ipaKmbPWRMWhhV2ODn/oJJ16jWOMm0SAgyYZrGTZFeyH21MgiAUO69qg3Aj4x1V0VrkWE6aEdly9PK0Mr0Bsr4qpK8PnAB3fCnMWlZ/8Wl+Bk/AbM0mfDYWh+qMEsv/w+EKltBeSt+y/gVLgl2DxbFK2CpPUvcb+8+iDYytMWUQS+L3vj60MwlZtXcJ71qlGUUs7Qj9MbXiTNSCVWPDhWwDzJL5s+tDp/lYerz0uYqnuM65zYUFoO2D5Qvk+M2FLbx7hzTNb1onTtBTA8ejFWFF2YZubTcUlGZBZAClV1UCMrMDwmxrJgaA+8+mOlY92ihGYIF0AUEySE75rbkdCmN+z5aXDDmqE3XWBu0JEKLMdOSxgG6tAaJazvewG4nIgygjymC6SyJLlksFdkIES5/FpYIp86ebY+tCVyqDJk/5qhq+yFsb29t5l+fZcjwDB8eocYOahH1pa35QQWQnX95oAywMVQlBRVHM7tAyzJQMDvzf4QnYBhOB2VLt1oiF0lkLZVVFQmM0KNUCNTQD1/SFKq07FW0Csql7VE2yMShnlkbUrA6TK/VVjRlZ0+yH45AC9k6DwPEaVLGV7AwUNFKBQPijsR8Zhl086urxqU3nRm80DLE1fUTq2snvHVojIExlf+Yoy+1ZMa7ceVy/pqLADxACIcOqmZlYFeXnu9RWo1J6nVRGAWxqwoUo0FBplf1XmBWhcz9mr5bQmiGUDbFKIy6CL3K7iNCH1OMooVcx6qsNzsnjhnEJY/OuPawru1uFCwxo+tjKHLd6SB16WNyL5Dhf5Iho6KFR4uAGUCoLkG8uSD7yIiK4DiqIhoqCsPPw0wvYQoYXKbZhymAz2zxnGTGHHJME60p4AmbZlHP8Elm5XbbJblvd9c0CuSamUoBVNFG/qwWFa1deC2RKXtllRvCSZly7OU/nji2WqZ0a+PqzvbW3GH8/iZmGxUzwzARyqxcqgt4mROvR5jzo5agVoqWSaMF8MioECoFfPmipQC8UOnVh3XyEcoLmF2b4umKIpGLZ+dASNoWyqbnJW0NWAIYlWRrqQBZY9pCT/aOeCHkZdpOLzd/v/fKJYzzSsdcpiLTOo2SpZp6DfWoAmp116xUolRaFtmPkepVkJ2u1YZxWoRBgh61oeKxde3EieXllfDv4jevP66wQtBXi8BDKpcSA+yXKQ2bC62k9poBXZwZ51NHzWy1LPQqjbVRnoVmpNBg5KhKAZRQWtqIkpjtKtQokBVqgLcG1ykAef6+u++iVigHwG0o2PykK3cD7n01EuAjVN1csOQLtyVueRxrWHqT0pjtHmFJmQ+zqkgBj1dcbGQcyjILKoDgfRC5VETwFkkctHSZZBYCLbJeGKNyGdKgwTil8i6MQCgYgDYNwysdudfHn/RBhQ22+DFWSoDXF5QvLV7wfRzIqlwVLSAsqInCjBZeS2vrjwFI5NX19ZXVNcmy7+U/Pji2QiZve2Nza3PD2WBfsTOYB7TOg4BB2zNOAi1rTCDmrSlyurBEixcGyvBhPLzoQaA9NoWOClZlPZWioqlCyM3QrvNeaxaZY1FePSR7lQIlKZQKoQbSq2xrFPCitMi9fSpbzco9amY00Ea5hi+jjQIqZxszGFq68BkyUDxtMQqitAqSCqWKBWKM6gaggkeLTAHmjShDHBNWNsIsTZZPnDrFVawXMH7JCn8cYFXDQJqMsLu7s3n16t7uDmsV2qp+AMTgFWPXa6QSpVIAtfoazAItbRloXGT59kHUlmAKmXKJ9U2MHJFRIfdePXp70QdR0LEXwu6xYTZyhQ353P338cUrCsptisydvYzcr5ChzRFy0WCHNhxThRF9Wp7Y4LHkhIiHxzieW5wwy1wG5PUjLCQMiIzzc/n26vSHBYG+dGkB9l7DuHjQljEkyGzHPCLTrZgwWRoxw5hQtPThPdjiXaYsFUSp09+ZHPEthhcZyGY3RbZhggoZyefX0iIThwIQSBemAw+sDYGA8IH4EyLBIC0sLq2tn+Dhla4BwUhWeJfgWiUhb29tcaDG42ZWGBsjUQZAlcOXt8t0tfXFBmqA04iq7AmikCrWt500qvoUknZBqRBokXsm7GTCtr0PLCAprIxlkElhbbTpfSQgrUwvjNDbK4BjvZSrhSmb1E9RZnZ7Rxm7R4VoYvIdCLM3qFxE9jAqlxIvHb2CGL5dYoxKafxMncUoiGkXYbiEK3uatCCa0frqvwqAtEhaVMvLy6traytr617v4X80gvK7EH0ZJfNlf3d3c+Pq7vY2+xumn3xQYwSzM4MAj1D2EbNbiOvgOjbGH6EP2/uyal6wGsDM2ozQq0rW948z4udWqZUB03I7nwyHkKXTouI+xSZlqaC4z9EPeTghpqq8CcIDfFFy4LL36cAQBwOmFRUCq6sZUAUTz4JMdRqgheEyUMaRLrXRpS1ZM0AcskO6pVLmzAsZG7oAM2SAGS1dBLPTrRS40AJ4VXU6+isg+nSOyG6LM5lwhKTMiNr+Vlu7qhLRrZmRhIFXgEcbM5wXDDzy2tr6ZGWlIoyg+61ElUFiJWug4J34Purmfn5SjIIdkbOnFy0MqBnWJmU2RvukWATN4MQdtPGip18y+fG0IA83lP5eA4OA8WhdaOGNQItKL2TLVq4I2hdahPSvUAhJtFdjQ5e2DQSQhYCmkEEFo0rSauH1gkSgFco6ypRNkb0WmJEWEvRmtqQju6QGCrj0qh5qFaYB6XZMxamuZoXie5WMMtmR+wIchTOMFkFVhOjWziDJLC6vrqzm4aqZBoWKfMtQNVjkVOYOubPDdRR/iOa4CdRSyKgqhtaZ0VgGka/IvUptuSuUqkeZjYxLAERmXUAuB0sQWoDKmGxwvh5bW6pa3hKENiOUO8IQpJWX+huM6yQKmadVhs29G5YdxghRsC8ha9ciK6BFBehyJyIm11fs39zEqjCrmx2OtMhgdHioTdfp1AMYZONQAFXToXCObisRWHo9AFwUiImjo3DBJOmSHRUCBUgapLwI0qsAcjOgkuEq3d3l+TiuZ1RYAm2AA4w4+RQOY6NBzXCYJvClZfzks2xTwBtHR2VVDHUvv8HMK25eci+vrBjQUCM0l5uDYzMCkzKcna0tjlSfUIGTrw2AqQgIQG1aMuIwBjUPCLRosFYGBKghInMGQ45mOHJ3L1yQmy5BF96AyNrTqqJFRBP1DZcNQqae2kgiEwdZ7UjF8FVJVigEQ82iVAhE1oWBOMbZFLRgtrYCvGZorpEzYK7eHVmyBkhLBEwgTUfL6tRlYmtGvnAXQACNOQojFLTpjRVoFZThFWgpjJlxfWUyUkMZ21WATMuFyfJkdX29vrmj8QijgDcWlZEsvUwb49rd3eZA3d1BRutdIitv1dotBpSQJEHyZyoHY1UJuREZgCm+F2ZVMrUxjjVGi2rkmAIqbCCOoLcEhhIj1WOEoYx/YyPHD9g4HQQnqGG5C3gfZBXVsmtp661RbHITs2YY+7Gj+IUM/doD42CsY+QbqvdOZxxvE8iq4PEyDg9nsDDwGOiCCngVaWkcVbQaA7Mb3yAMByb8cyB4DcNvjpmdEcUuMQWq+gRaBTSFjiCC0M3y4uaSWXzUjlF093rh8Ecq4piOLAQE8lZlRgUQSRcXlpdXJiurHORsW7SQ6XEEGtO2/qPFscGFwTGIu8D2Fv9TZyriv76AGkiNsVTGh8fGmY8AnYp2NP+SKTNF03dKADsRBktSWIy5ELBBGBwb7AJSIONYBrTKtBpfH/hgp3GflLaPUGHtKtMyAVQtWUkV+tWn1aaAdjTGslFQRS8nf/p6pVONT+5qUWGMMOxY+HbhGIcQbnuYPm91EYoZqYAyrYKyqh7FK4ASHIioiWr9zhEgqA03LPMbUiurq5PJMiMvG4UR8GrSo8W1IgODY8AC7W7zwnQ7HiqoNpeV2a/L/NgyHJHtsLKYNeNSgXyx2FxKxRdSQJEFpg+oTc/YLUZ5hGu5j1RAWVWPMuu9ZoXqFgMYPi1d+ZsHs9Ait3o4Vr1OWEjf4fSKYlUQMAKeAZAUyv1OGT4vJxzjW4wwqHDpzxJiIqMdTi9eVE7vWb2KkMPxHKejt7bBq71Pq8qS6NLSw6vSYZlkG6dxei3QkbCoEOR7S1WQyBgAuh6r5I6SiI88zCDjpSUkL3uxQc5uy54BdI22gA2DMgXdnAGuIApAnO4Gq0XQuFch2JJlwunKTWF5efSJKoUeaCvCw4HG1wqlgJYnxd2dHf6xh0ycI+IJZt+3GXrgyLiwwqZROVJaGZP2gvbMQJKYtVH0q9YbI2DGusEb8/rAmOnXeJTd1AgjVfqRgpsXXJClQqDVRlnfcBgY5RFUGcdRAMaIexnQlrs2aBHKRi18RVB7raTCvKDMZPBFwN0IMKok0dLtVWorTi+MVKLvjlQaVwpagwCHxswguytAGSsANwaCFWoGjKyAijgK2C/FG0HL8Tp1+MsZvWMBd3njPCTKeDZaRUDFJozraHtnd2/3MF4mthmmMLRVs3KWzf3TiyLqVxhCxajr+ARmH4JEk3TDVGuIAdr30Kyspo5D9l5bqhF6GzFidJRhGA5nVqVAO1IV2VumyRTalLZcHjvie6vxZfhREAQfUSG5oEjNYLx5kRUNUOU9Kxd+uilx9wjExlNQOS3bTVBjUOMBiB6rplBV0AszVDLDlbBodlSmAxgDGeXywpJhkpqnZ220h7E2LLOwZs7/2MCjRe5mptWjFqABkABjgtitCOGeWRRo0aJCEHSNo5xlNHcEMDKuLrICDA/3AU547gvDqEWZPWocLYBHc87QOE65ETBBUVLY8NSO2OrHzCNQL+zhgV2AyrCsCy216yipwLQwbzG6bh1psVQFX7XBoI0cOA5vVEJCYImqgsAbRwNqI7ukNQDDuqCqZISOtAojL1ugihYVAkwvYBY+XWS+DhMW6FVAewWzI5eNAugZYAF0FcyuFjMYcOzeg5dJ82vCOL0AECoOAjAOQm+cGlQw07JLSwHIlqSxWqAsqZdLzDqqhVRrF1hAkcosPUINn0Dx9LA04XD1OsImbUW5PkocjRbbg7L3dra5BIbPZEDn/3nPpO1dosJEzgwvqqZjUeiNCxk20PppZqh+PL2B0EaBdtYAjCKUC1Cm7UmZEkYqBUnLlin0DGa0MAolz3rNQrM+wsPxmsUxce67+y5KZxPRQWDbufMw3t3dw5A8frOw7ol4IhvFO5GDr+h1/wIae2OKoOmF7CbGERUCZrbAFKjMQpfNjSBQ0aLSkgKwBJDGREWLbEbg1oTBxnRaUkvmj/sy0Kz3UkUKBJheRUZj0sLksKI2eL3K2Cz00eIGgwAGbZsQBXgFQBx4CjK6LmpR0TXFKBQqhHhyXVxanMQfceP/MB3qedTw12AQf3+PF9NxCyARqAIQavjIvQqZApp2eOKHZLEoEBU8ZggG0dEIubbT10bA1e+ZytU2BgWo6IANcB60JxFlsDSx9XP/QKLCAKIx6WtwvQ7jKZx62nyWi8DvWlNt9t7YsIVSIYCKU9ntMldOFPJsdhhVPXozhN6gVL1NH8e2VyHX5JcWgXY0fEnbRh1FZ4DcstjWXPXuCKZQWyqKiGsyfycMqmCOli106QXQxxd0NSAWI42LKP66ZbwbZ/DHAiJTKFdRvD3Ifs3nmUiHLlIOI0qBNp1awSw9xpQjWcaCYJRHkdiUY4+yV+ht7PbRZm3EyLLMet8evQEtjJbKhXJXcH0RRmagj1NhaRWU0Sr03XC+CRhlie4977xTHUeXAmwohiVkeKwiXdaMLgYwjhlSIA/vhbbTy7Wniz2OMOXokhsBFbxeGgPjIFAAsiqQp3P7CIw2bi+EUOT9FEZVJWLH1odZTJpkqJCtDZWh4DUADh8VsCqMkVFNi+RfDk1j57CpEijJDkN8sksKTHDCkZgWBlll00VFF8D3MdUqmZ0u0FKzMGAVgowZYPDcGBby12UwE1gyQRimcXzFuvkaywCUEqCQfU4S7gEIYZIf0kvfAILr6OQD4of/oELuxwiJQGvoXtUDLTZg1MUQPwTHC/AdxcGHL9hE5VkPcvDZGgohaqPsowVoXzYCuUVuxWOmJkCWPkWFAkZLl2m0Qm8JhuDRKoCqBMbCtJTpVbSjIGXZQ54WoNWAtpiyUS5AjgroYYTilStOryKCcQyoCmXahnGp6Kot975raz0Y93wESsiUqhha0WdJjwBdWouUgcsdB7iK4m7idQTQ5dUUiDiahxzjQIRko0c3r/f2xZsbw89EOpm3ENGGqpAxI2LPINfwJUErIzc/Xa4LvYqHVKDt7Ud8QVVhZHN9bWFkBrTRWK2CI5q1L8tjg/dBJBWYGYXZgLqU1q6qx4KI4w/YANITNJc7FsMn1FoYs3IbQrCbEeKGQmsEBHjPJ/jaAaXyxkeQ2gqQyAioMKMb6fMmRZw4D4a3OGjhlTEmHpw8xrSENY5JCQvs4qgMsFSFsY4Y66LlKA7ABtkUdD0g6QpMOWY4O1HhhQoB+8qiMPICdA1rIoUyhhGWppZWEvRe8gryPSCTZ05Sm8ctpRqCO4I2HK58ZQagQfy8LFHzZoeWWplEBN85wAWbDButS9OX/bARSfliqMieJTlvMBoB3yXOGWb1MY91dJnMHiNKhb5qZfo4wrIru8CF5Y+H6WERizcLMjFNke4NGNCiQijVkOJ4qK0UWtr2EXpVjQiU6miWI8Pp3UfovZAdIC2oRSz3psozoFeJY+OPgP31zTTowxbk+8mvaEfCpnMFmfJHERuse0Em9Mohtl0EKg4CrYJM6ttc64iXWvpaeDVpHF+c4exyKYXZTApqM46MKlrA61kmX9IWlBbMesmkcgpKdeyoahJ0pHUgdlU9JMoXWUHfEU9ku6YIz2EgZWltyqp6LfJ1VKIMZlWifG8UrpWo3T4YD6MC0fVQSd5rjOMktvXwag3opYs7Xl57AyIYkGhqSZ9bt0EVQCYIxpKACNlG3aUC8NhnGwtgYWgJLq8vlqhoo5tZlpeXKcp6KhGWYkQSTVLeUMWXitRRQLzUaGctUIW9ATGOEeYYzY4NgrLRjNfEYc4LGBrHVsDTBQq0kAi2whQIkCTNJh9ScxTw6KIOJtB/+RI6eL3izhCuzT28Y31RG5NWYM8AOW4hkXV3aYopAZBTL0AYWroaRNhuLDBRYV6Tmd/5DwPIKLdbfd0BvoCukATKtJ1By1L2BJIBmoFwTgwFRAoL0DJXuBWACiH9WkxdgLJkoSxLVQwtWRDSOzaScm8jNEDTviaOqlp2AhqzRxkwQBnjFzBh5KqAJHFSdUyKmhkgr1D2xQh422MwWFJbYxIufSozTpJ+lUduqkFIk0D4JEql4PA1KEvbsqHVjMFLAmxiL+Z1tMcLwJ0dvjo/zX247qK2jANK22ySlxRhlKgzVZ64ozGGUWrhufSUaUtVoEjaipbcWKDtoepYVAEAS1tqUFAlr9CT4d+9ChTyaRjQMr2nA7mWii6tMyPUFhp7HPSNuIOQ9EPAmAbvsfjVX/VVfKGU2BM+VA2vmNzHkCHnORZrm6QGqpDx4ppHIIejgo+0+WyHilCmwAkzLRVQxX7M7PLlS7dUmEUK72vD3VYz4wNkt1TYUGFeJ8raE6osQQmeAaoAAWuMqBBgtAdVXhUAqQ2MjvIydAFxkLGEp5uRWigaStNMrYIqnoN7RlR5yCUoVytKZbUqsoy0zHqiSKj0yq+BsEswpoEYvg4YCphuCeC46GaWVmqaN8hrbxk1S0AtbkgY1KS5BI5CpLs1RRC6oLp4IcAg0IbDgJYigYql1wuQRUFH0qnFktZQqnTXUrlHudhqo0ALwmgwcIyqECRpYdg25jJCn1cBqBpB99YZAAnM1ahhSlUVZlTTjYEvLSqEqkeoQkjDgHzJCmUGkAlVXdDLXPl2wu1oBFT0uPSR5dMwIFNCdfV1IHZRVfZZlY7KsyMFqECj0tIv7CLsywChtKM47C7NTC1U1Qzb9ipgzJGgAcZAEhinfFUVgyBDF0GyjEfdWRiHtvW7eoAyBdjFsgozpJMPkM2ubDvCsSq61tB3lftKxMi3hyraEpJ+CJjaRCWE/GD+vVVeYDFCzhNOQeIhs95lCtgoQLlthTx+sOsXw/OpjOUViFlHFC50ASpkWmRUkT0zmgJL3K0kzvvh87oVU3fN6KIlBbJPTmiRVeHVx4ncGQdZLajsoIztwlsnJCkQypg2BepvvxOqntto6SpYudWmfYSSUYCUtzxIBUjk6wAD4+BLFgRlHU2EXJNfTDgft/kK2JQxA+QrcpWaJlPA1MwUQwuD0MWZZlcuQXKkEnQZFKld337yNUBg7ACVw5dUqG6YBpo40iKoKGEWqkB5wbGRSUp2SHfjoGr2tK6RqkLFeUgYhyDILqLxS0VLAaPsoLR2hcws36O0CAzQeK5+rkUw2gAYNj8t0CWsO2AjORJokUs4FmjNiw0wBeYwRHJiaUulS9pEClRce3HdJYMNrTYISONaj0IzZWYYd4MXjxA7b+a+B5QtXmakwou6j/0htEpaAY1j/TJlQxzkYy+9eP1xjZkp9xFKpaDLsejjzBpfS5tCcKqug9mYPcp9dmaAMm2RdmcN7BZGZtdBRaAAlx4SZrodYdkvcYeYJguBpZpM4i6GpYEETGiHQ8I4yG47gX3ut3ZC566LMxW5XMIrs6vS0kQYoJpEAe2jQBooYO/tFTND6au7Ajw3Yo56ZOMjqMW+1ZY1o4XHnhbSgAAV0BgVgjYRPaE9yVHJIEACLCNBOlotLQbwtpoBsyDoXtkj3AC1ad6EpMPeLiCITA94WoevGYAxi74RqEsRbomBQWgpADQk2jKuril0pC2BVmO7gOxABpUobesPkEeoIQz8dLCoKjtQKEsRnsGEgdmbYoAGOoqmmPq2YpQjUDcbVYCtgkCFwQjwTUrY1au6PfoBFmRo3cMFtXjZgqYY9jk8rSqgjModK2DSvQkd0yLL0NYGgxyhbJD1khRDwGmroIrWbsnhEyp7U8feIBRTy7xNDXFovSo1gE/X8FXrS7eeKaFI2gJ6Bu6ljY32tFxe6nt7DYAyjtzfeoMqDMAXZEoVIQYZYFCTb1sXF9vO2uym3xHHWRSvkIYPDcMaX+Brq1DaFKYqAGNbQtLjAgbfgExBsockraGAclgniimhHB8pmPxyRFh83nOfK8vU1xVlAlbKC5UuBw2qWLp248YlbOj2Xl5ag7sHHjbhpxZeFfYCFQcObmk8vdGDiIacXVKgxbhCIcgDvdQCuqhgUEWcJA2IijimQE5N/mWMeR5D24YOJg2wpwVZWntBJF8R4M2CrgwgEaqw4gVdWnMp9wIoe20AARUA2uKBKZTxQq5uFM0YGQX2yWMMMIsvRysRMsaRAalvWYYUzYuWhYFChi1HWg3sVgoEGOCI1IpStX4wTRAEp8Us5z8YZCbZ2Ta1beg69JGVaRWKScPp8O0KS5XUwAgItGhzn0SQym6rzcjlIaF9j96xyjAgKHvJknsVSGWrpCYfm1QGlNMqUEy/Ut30NgOmXyZ8EqkN9AUgVHxaVcoFu8VrT0sBMsACIBFowUilDEZjdN4KvTEGozEm3eDVLYlBaSsyTsiqaNWiYl/CKWugCsi0zgCZuucYnLaMiQ/khWWb15YuLTaUDUVX996r5J4EZTYSaJEVii/GrkKhVCNADhEkpriOfa8qGeHY4Rfs0oIq+/pCP4e0PdCOjGmB3ULr+klgBG9Phh6ODZxjQwPf3oR31Qm+P/yF0eGtP1zazoPRmFAGr1KI06dARjXyAjD5Wq+VjhlnHmH00gVS4AWJynR0Y0vlr7mnq3GpAEI+5sKEI11b38WqN1IApI6osOlVmSLWEi2Vq6WFB5DWY2RavZDRVqkwGqiiNnhVuqgCeMFL9tHKXfTdkrHmi8akgKEAc6XhEZXZEWBKVUzfLaZkItAilxmtAiDyKAUoM5aFHVUzDKOQhs24h14IxERmREES/Ki1NpXOabSAXoXsIqJKw3RMHUK5i2JmVSNEkC47cNp1VHsdaEOrVzGS2oieQVYoVBxkhbIpFcOvbdlrFR4SuFhkv8QV5zqoAsBsdsOqktRYuaBZH6cpOntaKwQyAoPR/QpSoQIiaPyQYINhjDsykfCja14rBH1AZVTIkrMqBAMKDdTSSlbXgSTDKKYGbm9VYBQkrgtureq6Gh4SFV+MHHutuYCCDC2yM5NW0S2Da6EcFQQygOzXrmycYYYvmR6tJNqeBL2vraTaHqp6aB8VkNLTDoqayD2EiPMJhF3Hp2csNjItt8L8buJ0syII5BxkjArAmAJoSZf4bmvIjN8cEVXR0mXP555oY8NeL1zg9dVRWOEQs918k68ZbJs1RjhcDIMqUCmQSZHZwz2VocXLFAyftlIIEwlVyqWVKS/bUoFSYVZjLAO0aR6IuJ2KsmlL1dQDiIMWIW0DZSmpjDBKoaBB1QbSL7QliJLly16BtsiU23dMQVoFmQWEGd1eVYBhODpGEKzTURUtsuh9G5Uoxhm2a7Tp4I9mD9XM8IEyKmBXm1LRmkKetse1GL1wF5LuPbvVivA8Gg25YFceSIKaQ2RVDBEZ0lZB1KWHrAp7WwFfgnLPKIBUNuiOoKoA7/A1gyG1PF1bu8qSswwtpK1CMaOlB/K2NflqaUlPK3oV0GVgwgCmeLuJaRm06ZrWgwFjtAtPeWVAq4GCTEFV+kX2koFBEMoMqAKhbeI1oX3viJBppzhWi1yCmDVDsLVb2mMRsR52WIDAIgK1aRVQC3rLXqgWaF+OtqrKsrTxW5a4RJGYWYBQz4X5xm/7BJA1uaGRy8zHC4Lu7saV5ndhM3gzoxun1pBCEmCAing+9SJ7YdOFHOR4gEbwe6vIXM9EIA6yKgsgginQAsyQUQ1ZwjGGN3w0F63AwIdUUiADSLoIWBITY7yKoSWsKixVIdDta8MMgdUkVRlXqUZDBlWqXdKVyjgY9wUXUMkr0AKLKYxUyhVNmdYuUCVDSwGzXqKYWdW1YBwFWsbGF1Igj9YFM/LW8CVn0QccCQIZJma4vrtW2TMdLUvj7gKq9KIlfazf0TGqUp7FdbSqjEPeNsDkoVA5Ut3hrFAGVYVVVfY9UJXZCKoMCGbNKpddUPa9YNnIFQropapPgUwLUCmrKvRBAAYwBnGMbAxVWpaBjF1aBWdJJp0CZYbcaxG89PI6Pd5mhKlK02sDPUU6Idi7vemqNTgNAhMjWdmVvfMAGNo0GUMVrYLpzFLZGSPZATbwhiotcu91fZiljzNiFGZxHRsZ2tZ/GJjN0ge5llZBRuMiy3cWvSXoZTCrKibeBGYJmVnu7LUS2sG4uk46DqoAKnhJoGMdHnQhkV0w42PP6tICujLkwQ9jA6oiC0IlpUWGIQ5QRSjjAzcNXvDEgQcwGKOqAhCAWqA90crRXI4xbXHEq12ukJk/7sJ40ad6eYOYogrI0toP15sCqALEiT7jvfai9sCGaHg5IvKWlzIq00VVaV8qWgXtHylwJDK1Zob4nDPnbbBdQOLHF6iUVDXy2hjMp3AUjBGowiaztw1GlzEio6r5xLIyKijTZgpOr2MGn6oj2emaC4xCIZMd2aQj1SiO2mNVs8B0ZFFeFceWuWHxJUcpFGBKBUprd4RepSVg+AoVsKaaPQy9m8RyAAD/9ElEQVTjuqgqd9flWjOjIAl6GVWTjkLHEmxdmjKgLZVkDw0KFY0gxhkZCAbCAJUrhd09VLgdtzFGBcwyBfzUlJBym3a9KjiQpHXv9ZMPlB3RsWXT4phVHyl7hFIRB0uEa1mOoKO5FMqxVxXUHqsC8qpoG/swUAHLqxi718HI7Ppxeu2xqhLar9rnmqHD2jCtnhDIddLE81zqerMINjgSy/NDGYGWFUWLMShem/Bil+TpSBeSjGnAv7h+kGuB6bo5lLEnl1pTIKvVPltU7dF2VJgyKrqlEhZDCpBVsxfDnpyDa4TlEZTKkYlAHIx90kWwDICLv3eJFHTR0tJFwCaGjzEJuBiGhQHYEJ9I/XBwKfdZ4K1Gy+QCehHHbrlDIlMqguN9SBVC6pERpyRC9HtjvqQpYGno9cNXiaAKLy1hSBruw2sRygbGGqoLGKcELJFzjFEb8rHa3osWuPpVQA9t9JIR2I8Y0BuPUsyqJI0DKkU5HptCHKuCAcRp/QFl3EcugeXlemLsmpVKmbYilOpaAjOMQAEKx6qKKe3suswCFW0ZI8waOx9cKKVS0Bf0XgiwSARE7PeeWru9vULhOAb3aZYKAjiD62dmKqA9Jp+xl1eSLbg2CBTp/Kh9SBxN0YSKUFoELj3k6QWbUKYF11kXeVrk6xtQvzNcoUqloEybfuPIvWoWxxrbLdDtJ7A36FVmQZ4NGKYz0EYguveQey+FdgzYZ9KZEbpMSs0vbQDF8BiBKgIPexQYAaAySMdHowuqvT1T+Gs149ouFaAKGVBhKxQkLnWnjoLyqgNqaWFQQchrhmDATBGIAiJ7Fpf3WczQ0o0RJghjwDy769VDGz5umSiAjbVBE4SuQ4YxPi22qvAKFaMgDmwGkUdgEHjlUNrYs4D2jTRbhUEbNdtVpUDbAwOhjIETUioLAKrSaeoVcfPXIaFKuQY1jQCget44ykAvujF85oru4O4YkeFz+JEFTXq0CDCiZLwsOxNOKymXYoCWMDgSH2gA1CIYFhUMgtoeGoDeAFloUC1oigEytEZIk2ZTMYUqYNmi6TqtMXpt0g3yvQAwickfSDDs2FZ5j2HOAo1KNGoYiCToZxVk+ClktCwD2xKSbqAblXVLA0KRX1m0/NcgHdpBkFQLkMLv6MspeIcfHdUd0qRFY2g9GY75NluhVAAZBkEVSDIIp0hGFUAWBuF/eQorbeROyOTERNm9ga2QVygbsgO78kAVsDZc7I4gH6EHA31HQQAGvQooqwqLRPGSEXcQQn1t6NgL1/EtpgxG7sWXELrErCWCLXcsWqEqDQebB+69hw4r5H2NQ8vJ9VZOt1R1v6MLPN7qhb/hMIahy7GR39lvReCIC6o+BSp3Bi02QBUCRBqEDY4YVHbrQYDpZbR0p/UwFzkd5gJYgrSkJG4BOf4sz8KaY04QJDDm9vY25OrqqsZAG82sTYayebKHmUziR1RhdKFlEGTPz0sfWQAFCkBm+KpAqXSX7FHuPWCAQy4vzWxRKfTaCqUw6qbVQwAz54rhr6yslFcf0MmfTZHLEovYD1+UWQ+y0DoQDJLDJgTiwFsJbarawGFApegLmE1hWOPPakfAxnSmcN3lafsgCvKFa8UvL1GOjnEURGgDdNRGudxBCZJlPOt1LRzrxR52+M58xUGAR6gV0YuWsaBCOHZjIMj0XmQhTh+KCHRREa2Pg1aBdje9qEwXGJABAhqPUHF6y1lgUAU06ig0QMDGeQBuEgtOqzH6vLM1FNOrEOgqK6iitULJUul77HYadYGh4GssRkjlNVFZkBWOdXmYZseifMGoKuXUjFU95GmRFUZmvQHo5RHKPf6CDS23G+ZXChmhPhtMl9bgtNTHzKJlQ7gnULhd6CojhAsOw/vGBIFHJjVHi5b9RUUcZFo2P66lqvsg9gBLVACVWkgsAYU5d2gRjIlsHBhkSG76tHt7u5ubW2WpI2a25Qi/vr5+Yn2d4V28eNFQjggvgADgcaGLE8633X6Wl9GXLl+GRAWIAzRDoBWsTr+CVQDT6e8sNAUuqsKGmGkjk+4hEHxqMwg4mqKYHkOEaQVlQzRkppd5QKAMyApCm5FbLhnaSWJjYwMZoMkRtxTOQ/TbGAMwhoIBxgEulgwtDMYKzD/LGS+OCNWNglYBYIyckdqEq5IBdElRu0tVueBO6+SXl7KRj1XR2h1BVd/KO3wNZMrgWip44MyUTQXU5qhAhNTNQBvQe6nyupAEvTb23sCUL5Ug4LKyvMzltJOo5SvLkYDXiRMnVtfWeLl96dKlkUEBhlaSmKdOneLSuHLlqqreC2gsRt0CeeGXJvFHiZG3trYgKZ5JZ1/h1e89VLMCMIgwUdmoQg5iPn4bw5SZmzt98uRkdfXi+fN0T508eTEHLrChDIxxY/plMAvHIQUznRs/0GsVRoCPcc0UjwDcw71KocLOAu3qygqLzfrOmulboSQLI61dVY8IRkjgfqT+HseSoi9D5vqwVNYFMJ9Oqb4KtMUAhMWv/AdfwVemmOWHykUNYEdrFIN6h60ubclAlQxthBgCshmQUcjDhDZTIGPvJkYrowAQACqMza5ZuQBVxkQniU0kyBRoreTsmTPckd/05je/4853wjzucY9DBTgJ0OKCsfWUzDX8W//t//3O7/ru3/pv//3pT3sqRzJajCuF3Xy5kH/kfHFhb3//+1/4A3/4+tc/44M+yOy+QOEOXr4Gp2i+0pUxKcDm4JDnqsUzp8/EL7jKVyQgVETAGotEGreYHP9rPFCvrGQToMvEkJ1Z0T5TTYG7rdoRHCBhga8k6FIGLpaaVjH5CmR845ve9IrffOX7PeUpg5bhxxhrrkAJ2ABlYShlhQgxJLKrEAuNhCpJqwJqcSHj6VOnWFmuf8jZAjJ5y44w0larqkPQIxXZactLGJy2hLRtgFGowuwC5Z4BxnHadSmoKi+hGW2/XrTImqVrE1DZBfoiaIzc25h65OXwz5w5w8upN7/5Lffcc8/S0uTxj3+8Ox9jsyOAEtCePHniV178khe84IV/8NrXfvAHP4OLhzhqRYYP4AVYTV7aftfzv+fBc+ff/+lPZ0+Smji0vS9dgYukERwR1mwMmLe+7W1/9Pa3b2xuPu6OO5aXl9knXL+6OMwR8EVrNAy4KKiHAZJIsmwUaPcP9klZXdrJ0uQXfumXfvzHf+L93u/9mK4f/bEff/rTnkZ2Xrhz2XqVYWY8QwFTOCJHWpCsdREytCWUQTEl6CK0oYWnLUDKkP3Nb3kLlZ8+c6YfeKGYijMSaEugHcEsqHqhLHtZyEj2rSimF0AfZ9RVph2pbJkxBQ1oewMhE3bx3shgR8tOReBuHn+hMx/yZNCXjUcRM+vkRqDuosUG6AgTXNbknlCFQBcSpE05RkxI0mOQGQKRo4pOF0jipEsjyZJW7X1FDIxDZRyQ/8+vvPjZn/bpH/eJn/zxn/jJn/CJz/6iv/+lFy9eOn36NGZEI0ik6a5GfDmqfvdVr/7u7/keLmZeUDMADIhGYRggR91pTMuL7jOnT7/wRT/wvK953ud/wRf88q+8+OTJk2trq+/2bu92xx13aENMCsP9jttvf9wdtzON8rTk5bqy7DOnufIXvuO7v+cTPulTnv2//K9vevNblpcn6DDDTntBuVyWb37LWz/pU/6Xj/ioj/nwP//RH5H//txf+NgP+DPP/OUXv/js2dOExAXETHXAvQ9VgKROyjh54sT3v/BFf+uzPnsr3waHPHv2LG35MpDbbjtLS9HM1X/+tV//iq98LhNufGKzwnQxzm5bemXixNLEUkYXnuF7Z0mDVkl8Ge4pdAEusdXQ2qYNrQa2mDzni//+N/+zf87zkKQwO8DFwgrF00aKliRABNALBbpa4oWcMQJqAdqRC5ApFfYItZ1AWgWqi3GFLdK2GJDJ2yho3ajIqmryQT9AQHa1yKqwSU2bfIRoj6uNM+ZH/s2P/ZVnf+pf/iuf9HF/5ZM+/pM++Xlf+3Xb29u8vqt0COHeDZbn1P/4n/4zF9cP/OAPk7pUadi8BLsCg/W1tW/6p//sH3/TN3325/7d//7bv03StbU1XhzzcrnsETifbge33ba4GLvLsLacnTwsvuzlL//0v/YZn/Qpn/bxn/hs7gN/9TP++qte9Wpeg/oKTGAPFPm/th8C2+bChQuf+OxPfe7XfC1eadOgzeAYf8e3ZBwp+B9/8zd/+T947hve8MaNqxtvf8edX/N1X89j94mTJ/7RP/4nX/wlX+Z+AJk8YBeQnjsVQ0MoFS0uwLy0At5WlV1ADfjoyMZQUFsDtJUvyGPD8f8lX/YV3/X87z1z21kWBb6HluVSDL4ItMBuKo9Buh4JYqtvz6Qw1fYtpGjMQNoFyLYlJB0opoTyTe4Iyl5goxly/LwmX3yigqLl8GBBVLObARNKF0uv0gwRUUoF700KFS28VwIyvIcHjMYAMy31Mg4BM36717AnIDPMke/sYkbX+IAuQQBaeLoAR0BXcKb++1/8pb/xmZ/1yt98xdbmFvW87W1v/ZEf/ZHP+Jufee+99+JoCoJTBI50kWG40laW43mRc3GyvEx6VNigGhVAeSZluJEy/+LeZHnlpf/h5V/yZV/+Ld/6bcwwDPYry8u/87uv+pIv/wfP+9qvP3/+PI5ESJcYI6E4zF780pdxmnJv+q+veMWv/5ffuHz58mSS2Umac4gLBYRjZsfgv/7mK//3/+2vfeEXfP7f+zuf+3/+3c/9e3/3c7/oC57z1Pd7ys5OPDEYv2DCnCiagF3AEEpmJ/CSnmq3t7Y4vO+7//4f+dF/c/Xq1ZiofMnywAMP/PCP/tiVK1eQDw/ieYJ7BI5OC3GwBMi0hnURTTvUwNe24iA60Y9KyiaiDKNIl/btcA1UIdvNZdn/g9e+7rWvex1dVQqgl3EkFAJkTUUPVE6IYCi0pRJZWkAZFdkVRlqZavsu0EaodYyitKWqwpxSZQSyo+qZvlUggq3DB/BsP2WQqrYTXBcdZUhBC4Nw6tTJF7zoBz7/Oc959ateFQXPz7/pjW/8ju/8zs/5u5/HqzEcKw7Gblp9ScDrTnYvZyAGXk595QBLWmzCnleQebOKOvN29FM/8zNf9Pe/5Hu+7wVcfjiClZWV//Cyl3/xl3zpN3/Lt/pRfHMBgvMa6xd+8Ze46v/jf/pP99x9D+S999//8pe//K//rc96y1vfxrHHbBDEMmhJ7oozClqAhqPl537+33NV/sRP/tQfvO51eqEimjaZrc22TFS+vPzOd76Tx9Pv+a7v+Plf+PkP/MAP4N7C6Y/JwvzCG9/0pt/7/deQEReMgTXoDsnA/93P/TzH/0r+VjtVtpGsSwQUZEDJI6GWvtAbjFC89zoEk6YyJk1BpvheeDgo415ITaBnyM7XHPoYaRuofjatvT4qRQkjEvSXjNeFgfmCNjV59x+s2wEZfTrdTIF0DsDXkpfWbacLLWaSZlWlF4wLA49xBQR2y8XgiJUFaImATaFcUJmd+ABey83Nze/+nu/d291+5of+2X//cz/7a7/6sud+1VfxKPXOu+562x/9EZbsVHx58fv4xz2OE5QXoSSNvIfxp6nQAuLwgpErATMHggEtlzdAJg5PtM/5vL/3ohe84Kf+7Y9/8id9IncOzqQXvPCFL/rXP6gljgR5y1vf+n3f/33f8d3P39zc4hUoqSPXMKgv/tIv/98+42/81m/9JvcIjHlNQGQcuTKpjRYZ44Jl8Jr973zuZz/nC77gi77w87/4C7/gi7/gOV/+ZV/69Kc/nYcGXDBgbmJScuZ59sUxY7Y3JAhCi4wxKmSWieH8k2/8R//9lf+VIijmrrvu/qIv+bKNjY28lcT95e577uWh/9Kly8hWAhAcLK1deQLChDZvE0WiJx1VVXl0FxfiT+RizMrglWYxP7Qj6Es6fJ0Zuri85P/5xR/6gRdubW0ZmRYtZk6glhRQH/NmKkAW1fYbAsEh2bCDy5ECNC7I0DrwYgbfKVSVQG0ItAoyo1YDu4AU2Q17gao3K9JWUi8Y29S2yxxGKNMy9iobxlYtMgJaJvPee+/7vhe8cH5h8S//5Y972Ut+5T/+h5d87ud8LgZvfdtb77nnXmcbY/bMHfEMeVs8ciVDHFLktRWfJ7rt7Bm2N9sMrYm4TeDO2iHzYpRD+hu+/h9+93d917/7mZ985od8CFXwsPvCF73oJ3/6Z7gkXX0Ozle9+tWQL/qBf01M3K3TdDA/++9+bmtz48zZs9/6Lf/0Jb/8i1/6xV94+sxt73zn23/oR36Uh1/qoTzKYL+lF/9i3LojsROubmxwOf+rf/kv/vxHfiQXNqkxc0KI70ZFtsXL+nlw59UnIZ/21KdevXQRkm3FwDHj7vSDL3oBxWgpHHhVfvrM6W/8pm/+lZe89OTZ29rkdA8SmCFgD9ACNnNEyXfOjYMB9jiEfZa6stKedpAxw4AubYEujswJuUaXhqDLFslQK7RVLS1J8cKXrr4IAC/bR4TyLVgJbeFYkpJcQuSRSpTqWjA1UE5uNlSywyZBiIUB9JkXwHTAMtc5I+1TuxF1GJUTjS+WzBdaSAN3ju02hwyJEq8yyzxx30ErDzA2BSoEVZE1IYkWUrhstJCGhUSgNQiwixkPc1zhBPjov/BRn/jJz+al4jd8/dd9+//1bdwC/txHfiTnBNVyfr3+DW/4tz/5Uz/+Ez/5+3/wB1xdET8yRApaKnjxS17KC/NX/97vrZ9Ypx62PpcET2wXL17k/OMOfuHiJTL+tb/66X/5Lz0LFQ+j1EAcgj/44IMXLlwgFCQvVCfLq7edPcu59eCD5yCJxhjw5e7DHt3f23n2sz/lsz/rb29sXHUUK6sr73znXT/wgz/0jnfciQFklMTkx/TEzDBj99xzzwP33nP33ffcdTfNPUiUhA15KeaOO26ny2Dxvf/++xky96D7H3gAkuIJwisGClN16uRJkjLraHk85Qn9HHWfP3/mzBnGS3S0jJrIMAwBZnd4fCQUSbHnRHcVssZ53INZXMSSLMwwg73//gcgCYKvwJK7797+3j333ssYeZ3jTMITaoifr/8y3dmz8S40jwKXr1y57fbbiuf2h2OGnDt37hwFY0nNLhZrBx9lzc+fOX06K7mf4fACIl425Y5i4TgGWKMLFy5SIS4E0WUEjFFFpuFSkgcwFFMtaIoODkoDGQXGQls8Sxz+CVSx+vlxMEB2g6jSUWhf2TWTp61SVam1ZfiZovFCLXyq4q593/33nzt3/vBg/1M/5ZP/wsd8zIc+80O+9Vu++Tu+/V+97MW//D7v894sAduVKf3dV73qR3/sJ37m//6/3/zmN/NKsbIQnyC7u7s/9wu/yPbmFSdrwcWP6uKlS2wPth+Xz+WrV+lye//bf+tvfugzn3nl8mWSUiE4cWL93vvuv3DxIi7nHmShveJOP3juPAvqzDhYdtrzv/Pbn//853/zN33j8573VR/2Z//st/3zb/ngZzwD1Wv/P+7eAsCranv7NxhmYOgOsUURC1TERBFbBEVERa8K2J3Yem0FE1FRwZYS7O5WQkRMQjHobphB+H/Wfs5Zs+d8Z0b03t/7/73vc72LZ6/1rLXj7H2C/PHHouLiqlWr/PTTTwMHPbZgwULGrOExTQiLz+lg5K+9/gZT7nHySd2O6TryhRd/++23SnnJ84P67DRfJawOFCUYHmcNJ+cSguXUhLW3A8KpBBoqb6iAU8aa1KpVk3WmLNubew4vIbOmT1u2bDkTZPp2mtIbqXURjjkebsKsm52vKlXonTEk54tRhXWoE34Kl3diOO8Q8fmy2YaRA8bDteMwcv+kTrVq1SpzadKvGsl4VWKc3HDW/Lmmdu1aSmcMXDXGw4nDwwmSHkiAdRLcpfqFi8ivkJ8voCgQT/JTxKGEpXCHu+MusB4FeGQF1zA7CYCcjE1cTmAKDiHXiTD3MpqEga4xJYhCWE0cwWed4Vd1ZCyrdpXgRxpnyKJLjro9oOgFvyrwdCZEPerkhV/EZcyE7P8BGiMphOiCfcCoKGIdh9Muix+EXkpGhZ8K+BkAudVr1Khbry6fpy+88FKfO+6YNGky+gsvOL9x40Zcfs4P+osvvXz/Aw856ZRTTu5xyoGHHH7O+ReSzju4jSTgrHPOP6xjx/POP//Agw8fNvw5srgF33p7nx1b78z35SMDB7bvcODd997362+/Ndt0i+1b7fLhRx+3P+gQvpKrVK3GU2fX3ffqfPQxDObIY469+NLeVarYr+Uc1unItnvtM3v2HF7GGTEjX11cfMF55953zz0vvTBy33b7FBfZL2ryfOeL8JRep51x5pkn9ejFg0EXJQaypk2b1mvYqOlGGzVp1qzxRs0aNGiAn3H+65Sejw567P4HHtxux1ZPPzuE7b5vh4Pe/+DDbsefsMfe++60y2639+mbX1Dw7xtv3nOf/dru1W7vfff/+NPP8vMrc5C4FTLsuvXrX3XNdWecdQ5rcuIpPQ89otPSpctuuf2OnqeexgqfcuppeP6YNq0gv0AfPwyvY6ejXnjxpWqFhQhYPT4Fjzjq6OdGjqxVpw532IMO7fjpZ591PqrrXvu2Z2Xu6HOnnnOAK3jDzbfsvle7Izp36XDQoU8+/Qwv6Z2O6srNl8oIZEUKqxbyncGAjzy6G+IevU7jgrJneGM48+xzb7ntjlrhrnF4p6Neee21iy/rzexat9n95J6nLg5fDKw2z9T3P/zogIMOOeyII7nuHTsf9ePEieGWuh53ulPPOHP/gw5pf8DB3U88iRcjvlvZOeoahOOgsSS70fceMiYOwRN2ZbItPapMWUJSZkIiDi8ew0NKd7D3JZZAoOkykZBnhGhMZGNYfmkNP7Kf69Wty8Mmr3I+b5wPDxjw8y9TuZlecOFFbB5Wnq809luPU0/jivfo1bP7CSey96674UYuN50zV0rxGXfMcd2P6dbtzLPOPuCgQzk4VQoKOBHnXnDRjq1bX3Xt9Xff22/3Pfca/tyIL778sunGm+zX4aBPPvtsl932eP6FlwqqFI7/ZkLzFtudf8FFdLdnu/3u6Xc/J453st322Ovwzl14WLJzfOQ8OHv1OPnUHqfMmjmLV0Ye1QB/tapV8/LzeWft1v3E08444+xzz+fyxbMGbBj4gEcGdj6iY63atQ/ssD/bbMjQ4TVr1ETMInzy2edsQspSkJPCCowaPYa7CgO465772EKkn3Xe+Ww1dtqll1+Zn2+/TalazVo333bHWeecx1Zk6341fvzBh3U8tGPnPfbZ7+Zbbq9WvfrYr8btvme7P/74g+/yNm33GDp8GC8NBx92+Kuvv0EXbBh2FzuTyfKYr1m7zpixXx182BGfffY5J44iHPA7+tr5Ym/ZXDZYn5Nu5+vILh0OPvTpZwe/+trrnbp09QMoUJZn6qzZs7ufdMo+7Tsg6HRklwnjv2Ga2thhT29w1TXX7rNfh05HHb3nvvtdf8NNFOG2zmvQbXf0veiS3oyw9a5tLrj4smrVCimo9ZR1YiubEsqCEEz2qjiIuTSuTPJT4FdfEmQSQRwSxCUwXSDyACeClQiAW3I44GrKbw+1EKMdfgY1POl0H1CCdGjwk4WbCw/wACsR7gICWew898BxUAQlVlke5UaEAAWhDcI/8b96tf22Ok3LdrB0AWiUSBGNLahMIiKnjTv9tRw1IcyrsGqVs04/jW/336dNu/zKqw845LDu/zp5yJChbHc07J6rr72u/wP9eVS0arVzmza78Rr4+OOPnXfhxfZYDdVmz5796eef77hTq7r16i9fsfzmW2/n9Y2vdb6QwJejRp9/4SWTp0xesMi+R1esWIbT/qhc+DlDjd+QftMYDQOXm1cJFp4DhmdVUVGDBvV79eyBmOJK54Xkj99/Hzd+fGG1Gl99/bV/sFo0LAuzYJpXXHXN+eeff86555937vmnnXY6Z0l+Fo1n6jvvvndn3zu4I/CE5juTM9DxsEPfeeO1Sy68oO9ddx908GFfjho14MH7X3/lxU032YT1mTVr9oaVKusDd9XK5f++9pp+993DaAc9MuClkc9xTnpfcvFDD/TH88iD/fE0a9p0VXgJEBYvWcIdjWvAKLUCvPOuXFnEZWHu02dMv+HmW489tutbr79yyYXnX3Pd9dw0qcl7+tXXXf/Agw/d9O/rXxgx/LZbbhr5/At9+t7FvYClU2VAQXYr7+B33nPv5Vdcee45Z40cPnTAA/2+/fZ7Rs6ysPF4qV9hPwMcfoX+zz9vvOlWHgCvvPj8owMefPvtt6++7t+sIfesN95+++hjjm3ffr/hQ599+snHuWEd2aXr9GnTa9aqfenlV4wfP+GpxwYNfvrJSVOmXNL7Ch63dC3o0gRj0MBwOtRUVCS4S+B+B00voiaD5wqqGXowhLh50sNUEhKIciAkA4m39PDIkhXklCZxBWjHCopiFYJzUho3btyrxym8/02ePIWnEYfr5B693njtNb6W7DCuXXvmOecNHTqU7b377nvssONOPMluv/32W267fYO8PD6/KDLl518mfPvdjju2qlW7zuzZs/QbEbg7sFE5R9z0ucQ8VJYsWcoxYUPiZE18qPzANmOHaEg0ExKgg2bDDU62zRL2/+LFdvULC6++9voffvwR7UEHHlApr/KPE3+aMnly1cLqHHa+Ozk4OpWqwDNs9JixY7/6qscpJy1dvJhzyqczb3WMx+5X4RWfyiiZuHrHs5Tv7EWLLjz/3McGPsoI+t1910svjHj1pRduvelGVs9E661duWIFMm6RKE86uWfLbbd9+YWRt950w1333PPUU0+322fv9999q3Gjxl27dPn04w+POfpoely6bDnv5WR7d3bi8Bhfb9r0af++6RaGx/m66Pzzrr7m2udGPs98OV9XXn3dQwMevvnGf3O+br35pudGjOhzl51rLrStUdhLcGa0YvnyI48+ZsaMGRyBEUOHdOly5GWXX/HjTz/Zd8ga+2ltXjqHjxjZ947bRg4fdsN11z786EAOcvVq1Vhklu6999+76+57L77oQg748uX2Ga2VdNCXrJPgLvFoSHICTRYLl18cK+Kg6YlxBSEOCbETuAd4qdBJSS9+9IBCAL9+sOcZWTqEEPYrzzoWhaiOtJ8rS4ieVV4Oj3YVHKeyIPj5zJKervCzyVQwzrL+03HjtIphfCqikEdpQrCZOnIii0P4mQjgQHY75uinnnhsx+23Qz1j+h+vvPLqcSf866JLe1ctLJzw7bfPDB7KoTrlpBPff/uNd996o8cpJ++88868jf652h4MdE7Zfvfc/dWYLy+56ELKTp8+g+21vv1WQ/vtaLzw7ty6dd8+d5zWsyf7nacRvdeqWfPV117hAbl0yeL69ep9+O7b3LUZzDNPPn7jDddziqgzfPAz7771Op+VrAwhsgCD53TRo9aHLjh+WzVvfuwxXRnPcd2O2Xrr5ryYS8zwMJr49OnTeeL+/of999tvv/OmGRS2A6oUVHnq8UEnHH/8xhs3W7OWe1PRqb16nHr66c2abXTJZZcedWRnntZPDHq03T777LD9do8+/CAF33n3fVYQwsB43+Im0rhRI8o1bcLHcDOWvW7duk2aNKFfLB5kcPSMX4OvtGGYUXrJ8DBQI5U2ZEbnnXPWKT16brLxxhddcsmxx3bjqzS/auH48eMfe/zJwU8/1e244xo2bLBvu72fffJx3rrsPptsUQNd8Ln/08SJ99zX77VXXup16qktWm67b/v9R3/x6S9Tp77+5puV7I9C2d+OiZihcts6oMP+11x77Rabb9bpyCPvuO22l195bf6CBSw7r1k333jDDTfeuP0OO+zSps2w4cO22GKLRwYO2qBS3kcff3rUkZ3a7L77rm3bvvHKSxeef97y8JNsDMPmlay9jQqrgQnmTX/aJo7ChRA3iOdGZQX1mCAok4B1UXL1AcuiU6MooIyi+JlsKGFIoyV9YZF5yDoVi0LYjIY5coe/4Lxz7rv33i222JwB/PbrL0OGDuOjnwdnnbp1333v/TfefJNvyt6XXvzum6/zGtf5iMP33HOvNrvuwpgoQDVu07y4jBn1+Qndj+PpOHny5GnTp/Pdw/JusKH9oZoDDjjg3rvv7nTE4cuX2R9XZS6bb7rZpx9/cMjBBy1bunibbbb5eswXfW6/jQf526+/csZpvThxvEK9//abQ599Si+g8cpg+crE0/P0Mwc+/kRx0cpju3U7puvRC+bO2X233Q455BBuVD1POalhw4Y8pXQGbdprOUQFPDl22mnH3dq0sV9gWLHipBNPmD5jxutvvJl8w4VfcvLVJwVrx2fNmtq1anFwWMpGjRpt0qzZJps0Y3szLq4PWbaUYbac36m//nb2WWdstc02Xbt1++iD92yh1q5l31KHr8CNNtmUNz8K0iSFkA+vkn2kmIeTt2pV0fnnnXNyjx6cLw74Mccc8xTnq7Dwq3FfP/nU04OffeaYY49t2KDBfu324abEHlpdbD9PKVCB+vT10COPcjd77eUXd91l50aNGp5+xplX9r7s5ylT6Jpb34svv8rX+TdjRx/WsWOLbVsw2jdfe2XIsOcmTZpUqXJlzjjvRPfc1eecc8/bbruWLA6VGWrF0ABAzBmPovxAMzeEFcETRx1lhtwJlB4jDimK5QSxMvKXefbF8Sa/zow1VSKwNBqsBX42FleLpcSJFg9ARAwR19JW2R4GhCxKCKtNTAqEe6LEwLZP8nS0gbqMkOqI40QmzgA0BpoepQvdJgjJgxWRButFUPJk7X5C9zdeffmpxweecvIpDRo25MXt0UcfGTZs+C9Tf+UcFhZWO+P0UysXFKwuLr7+2qtfefGFY7p2YXyh1Np69epxi2fOBx9wgP1Ex59/6qd66Ipu+GziG+jiiy/eZ++9isMrJMNjYBwhjhPpcJ5nGzVtCuF0NahXDwF1GzduiJs1ZJAM1cevJWKSNhebjf1k/V19bv/i04/vvasvRcyfrhWgGqvHc3HkyBEvjnzu+ZHPvfHGq31vv41xcudavnxZx8MPY5AzZsxkKdausZ8Ka7tbm6ULF/Al+mfRqmYbbbRdy23r1as7d+7chQsXcXtq1LDhzFkzbQzhZ3XpgovIXQbOieUpBaEUT0fGwEcqQIfMEsJewm+J/B8WYE2mYb/tfHXNmrV23WUXbmQ2gNXFLbbZeu7cecQ//vQzbgRt2+42J/zDSjgLq1U7sfvx1GcNKKLJ0jX34tGjx6xatfKpp5899dTTTjvtjJ49e110yWVz5sz57LMvUCIzvaXYnwPm0qzmoxssWawHAC/jP//yyx9/TBs1evQZZ5zR69TTqXDB+Rf8/vvvH338MVv4vLPPuu2OPh07HnHrLbewLHvuuQeLYHO02SSgKdjs0suHdYLTZfKoGSQlGl19mvJg1fSQmkhdICgExLXho8pJKfweEvzoCaoAcLI4QENUSFEsDttCaYiaKFmWc887l0fmoEcGdD36mNq161TKy7vp5ps//ujjX36ZuubP1RwE+6JdvZqzc/+9d7/0/IhDDj54vbX2Bk+RzTfblIcHkzz4wAPp+881f/LE0pzX/Fm8xeabPzFo4Nlnnbljq1arwl/dwM2EOk2bbcznI0345ptuykOCwWy08ca1a9dmEn7iWDyGSggPlqHyvssX2FFduz399NPspO7dT7j/vnvQsCAUfOzRh7/49JNrrroSJXoQZm1/bofdwhP03LPOzAu/8Y1vhBYtW3CyeNaGpbAB27KElYHY+PkhJavCH+DhEK1ctWrFCnZ0kR1t/gvvFpa7unibrZt3PPzQ9h0O7NGj56MPP7zZpps0b96cWw1i6nA/Xr1qBeuP2LsQ1FQdRs5h51m4cN5cVpLztc3WOl/rffzJJ5tuuknbXXeZM3NGOF9za1Sr3v344xgNMyVddSiCfefd9zof0ZEv3Hnz59Pp7BnTd+e9Y7e2S5YsIfrRJ5/wUnflNddxak497YzTTj2t/wMPzZwxbfw3E5jRksVL+NLYfruWs6ZPY/wqKKgLrIaNFRGkwSMr4Lcfws7EL5mcSShaAWyZRHBZJldWcE8MPCSKewXgepDU12MVEOC+zCMSLysYHzlCuo8Hf/K5SVRhK5z8Mirx8DeEhQctFgmhRBw4TvkBuU4caGjjDLs5eeTjpAmhviWkHkr5VkBJNEzEEq1O2jubjDdWHqIffvAhb6lHdur00AP3vzhiOJ9fCD759DNeAeiTagUFVTi3vIdWKyysVbMWd3++k8LrPgNbD//q1cV2NsIi2ksAyxf4Nltv1aRJ4xnTptntIHlpsAFoVJa+3nocDaL4eQbZ7+6B2e9xKF621H4PERpZwWLhB2+yvkyBF3NOPjVNoKvL/9PuZs+Zs3D+vFmzZs2ZNWv2jJnz5s1TLotYrVohIi6LCiK2ixUWkClonDjD9TENHkjoxKCsdLXtD94EkrwKJD+hHTw0SbQxhWp/2r9SYINnJVU5zA0t9xBmQb4NAYHcK8IffzIaKivEwebuw/M99GAF1C/XIr9yXuX8yuw2bnNVq1RhFuedfWaH/fdbY39HlQZpeYhZcyUyDGbHEtAsWlWEhyc098kqBfl0xF2v8xFHnNqz59JFiy664LwXR47gMf/cyOf33GffQYMeY/FtqKobgYJUg2AdasqiDz6DckMNc8rGBMDRxKBfSwiJCOSUTNdOWSHbIB6d1JKQA6dHgTyyQAHLT0GTnn1j0OTs8KEG+fjDD/m8O/aYrs889fgTjz1il2z99T765FMSiFbmMlWuzElkeXmjYhnt7ZNAAJXttSwcVXrgPy4KTnXB12Ht2rV4EPJWRAAPfsRriou0JqiWc+cOT9ziVatYDWnw8LGlOgJJdevW/XL0mEOP6Pzhhx8UVqt+/XXX8CrA2EihUwZQq1YtHkLcMRDjtGmHFWaTjHj+hdmzZlxx9bVbbtNyl9322Hm3PbZusR3Pno8/+XTsV+MqVbbf4aydqVyy8sKnAhXwA1ZQJMyMl6Sw/mFsAA+3zmeefPzWm2/mLnHjLbe23avdd99/zxPdtLwf2C/DJV8RgG1PF/SlfnXuKCIB5yt0ZN3ZQtm6rs/54lJ4j4S4oRcWVsVjA4rAsVmxcmWVKiWTMqf9Xo0CXlLhjJC387y8Svn5lQvy8/Mq59nPMF9xBe+sa9fYdalaWMiht+7TqykQktVosSIx4hBIeE4iNoYXL5MIZMnGwGP5Uf1c4Oeez1wkA6wM66+QO0VsveJzAuwuEe6J9phNf7+4QCGaOM3PeyVVwwNY4JSFaslO4loCxhFqJ/25n1I06UUCOkGAk4OKRnq2ii6JEILJ816J4oxWBUGoaX48hCD5BQWTJk/u/q+TD+vYadjwEaHs+vXr1+NOCue0bLnFFpXy8hcvXvz88y/Uql2rcePGjz351Cm9ek2Y8K2tT1g0DPvMaoaPR3MFFoLGCbEmhOgx2OA1gTV5ALD/ONIMCC/jZM52o99g/dr162siyiUUCiZ/YxSECjj5jH7woYd333Ovfv0f4Mwz2yQlGYxBl0wILzb2XNEASsrqJCfcIB5gA/BoDDkpQk393n3l4sHyIDRPkNFEabK8vLnz5uWFP7RQo0aNBQsXzp49G6WJDDYSG6ElWHF+5DS22mnHX6ZOnTZtWs0aNdhc3JUq5Re88977RPmIsaEEJSvGjZgv7PU3qHTpRRc++NCD991zV7/77+v/QP9ePXvtscceXCo2dVDbT9OHHgxJ38B+l2bxZptvVr16tU5HdOzX7757777r3rvvfODBBy668PzDDj2YqY0aPYZv3Pv73TN21BeXXHRh7yuvXrhwISOiAmNwhGIJEVcXIrIxFBJoymbgGrisX0GgkJC4oqnFRBo14xBgDYG4NDoyahIKqcns6D1NTEI0cXK4Pvv8i85Hde3c5RgeMMR4fvJ8RUPnvMXyJUrOH39Me+2NN+s2aFivbt1bb+9z1jnnTpo8hS3gg0l6MkSepHcbtg6XQiCJhgnyqOBez+MQWejXnGwPUjjmcPVio83PHzpseKcuR/8y9dcGDRvffstNF11w/syZM+fPX7Bs2TLOIynht/PsNST8oR2tuQpyfxj42BOnn356v3vuvOnf191684233nzDv6+95vGBj/AYHjjoMebO82/5iuW8MZBLVkFhtcmTp7CqGoPVCdU0flaRhj3tFCO6wQa8Cv80cWKPXj2feOzRH7+bULdOnZtuuY3Z8TmDwH5jY1ggDg5HifOVX9V+NpvzNX/hwjmzZ3PoECRIVss6BfTIAWvdaseff/l5+owZpNj54oDlF7z77vtcUeoHoSnh3Epa7bTThx99rD9BiJgVnjNn7rhxXxdWLUQT/mKsvD59+z7wwAOcvv79+997370nnXgiq7HeWrvtsz+oFmaY1BTMmS6CrBNvCsiwTBBAMlGAZ13gnToJ7hLgoQsRrBd368RKpEVo6izQlMdDyTeEOrLsINWRIkZnLCgvcTpyYXNbUFn2lAvPM/wK0WSE1JUfRjlCPANxB0eyUt6d1QlCESwBG1kYML2D0EygFEAXGhgeDSCMyuqjpxSA64Xx3ffeX7Zs+YWXXNr12OPPu+DiTl26/v7778ja7LrrjjvtuOsuO/Mhete99x1/wkmn9Dr1hhtvHjJ06LX/vpHloQid2l+QYd9blfR1BfCTzjDUpHd6EeRR782aNkU2b/6CCy6+dPCQoQwX/0ZNmzJJXkmuuua6Rx95ePHiJQxd1UgJkwuXLRSnHudqyqRJ/77ppq+/+fa6f980ceKkKv6H/6TWk6xyZW4cvDzaf4HbgtgvnBskoxO6wI9Vj8DC4YI6XIAlKM7n4NKlS2fOmq0PFN6oGNjy5ctnzprFKUVqdcKrMfeX/fff76677xkz6ktO42+//977iquXL1vGmzJd+gCoqkceWSzgimXL2u299zZbN+91+pl8eVOTkv++7rpRo0bD6ZExAAh67oO7tG59AN10OHDc2DErli9fOG9enzvu2LPdvjyV2RDh/UdTWI9rBycx9dgvXrB56tWvf97ZZx9/4kmvvvQSXzZLlix5YeTI7Xfa+ZPPPmcxj//XyZdfefWypct4fVy2fBljwKkBYFn+UNOaXjYepAO/QliPisijkEkjIoE4TruUKfBz9UWwLB0LEiKmJKRD4R5x9wihfMmYsS5QSMCJtesanlgxUNI1F+LjTz5etGjRv07pyX+nn3nWcSecxPvHhpXydm7das89dt9ssy2XL1t65dXX9OrVq1v3E+/td//AQYPu699/vUq8jdmlTDZbGIDepDWG0GfJhQsrnWxm7iVc4iaNGyOb8vPP515w0auvvR6KrN2o6UY4eY278OJLnxk8hO9j9Hh45PDQuuyKq7gP1KheHU//hwa03LFVu/YH7Lbn3iee3KNaYeGXo0bddkefcV9PuPra6+fMmZNnI7RbWd26dd58623eC6++4vJDDj3kyM6dOnc6osuRR0IOPfxwns3Pv/jSH79O3X33tqRwqHm48kX+0osvPDBgAH3pYtlJZmrhLUEz4o5iPw0TJoVn7fob/jRx0r77H/Dyiy+uLv6TN4PiouLatWuHFbLTzRsnry3U4dx1aL9f37vuHjt6dJ3atX/99dfeV1y1YsVy3mlUPD1fBtXX+dq3Xbutttzq1NPPtJ/+tTO1/nXXXjt6zJjqNarre8bHtnz5ijNO6/X1NxMuv+JKchH//PPP3DnZXHYK/lx9/LHd8Hc8vONvv/y8jJvA9Gknn3zysSecGG7X9iqrHRvvORUvD4qGISSEYUAYvNZHzhhyriOSG2a6nQTxEC/VNVo5gQuI8H/2g58vK5FGRegFYrsWpt+FC7cLGBBKJ5CfRcRSmoXDSQk6IZTCZu56W4lQXCCkn0CGW6H019tposcfLkb67My51wDcyoIrGqT28yqIUOrBQAhYMwCycuXK7bfbbtjgpzffYrMlixe//PJLfNx89+0E7qoXXHBhx8PtN8Tf1bfP1lu3mD9vzuDBzz7xxBNzZs/cfvsd7+xzOy+UK1auZISLlyyhFtNnqEsWLVyxPPm9iCtWrCDKnYW+8IDi1cVFq1YsXbKIwRSvXHHIwQfv2qbt4kXzn332mXMvuJh3C7rbrc2unToetmL5kldffeXU006fP38+a0IdTYqymkJR+BtHFy1ezFCrFlatXr3G2jWra9SoXqVqeI/W4qT7gFvGAQcftt1OrXdus0erXdvu0nbP5i22feLJp3if5R5Hp6yIylrNRck/G4CHOrzvL12yxBcbv/2u3fDbFEmEMypmygPvsEMP6dK124GHHDZr1mw+H7fYYotORxze7fjj9z/w4OnTp1Nt4aJFiHnW9r7k4tatd2p/wMGt2+x+WMfOO2y3XeMmTeYvtD8exyppAHQVhrSB9bLUfsGG2+JjAx9h53GnO+DgQ/dpv/+sOXP5fPTfbKkxY+HLV6y49+6+++7brtNRXQ889HDuR489/sTAhwdsteWWvHDpz61Kz6cGayiuK6U/5rh00aIzTj/tit6Xnn3e+QccfEiHgw7lXvzva68+5KADUT7Y794XX3ppr3bt2+y+11NPP8NnCl8h5Kp3gCYsf7Ihk0YYZNyE6JRCCAGFRORRE+BRFBuWKIE2BoA7cSgFJwQlsCopVAcijWTiTEcEqy48ZJlheLIxJOCKsDcOOqDDE48PalC/3vx5c4cOHfLwww//PGUSoVtuuqF1q514ujxw/72NGjeeMX3awIEDhw8ftmTxwv32a3/tVVfyVq6f+9Wv1VEw3Fj+ZMNrc3LRIewluARcRDxcTfovWrHi2G5dN9tsi7lzZj300EPX33gT75FLliw9+KAObdvuvnjRgsFDBp9z3gX2Cy7pyhcVFa9aubJo5fKFCxfxbffD99/9/tuvU6f+PGvmdL6n0VSvVp0vbD62atWuValSnn6ChLmsWlV0e587j+rcqUmTJjOnz2D32h/iXrCAoc6dNfOIjofxxnn3Pfc1atK03z138Qa//Y4777LbHvf1639i9+N5wGs6vFD7uQNMduGixXQBZ6OC9f5cvdeee1x60UW8mrQ/8OCdd22bX5B/1RW9mS/n4qzTT3vllVdbttxu+HMjODKXXnzhTjvswDulna9OR7baacdGjZvoj59S2TpKdxEHn/O1dMlS9gGexwc9wjK22cPOV7v2HebNn3/hBeezbtw/w7gM7ATGs+022zzz5GODBw9ts8deHHk+SA486IBWrVrzysutnXf34UOeodR+Bxx0yOFHtNuvw5QpPz856FE+bXlzWMktZelSSjFfOhW0wSCyGXioPCKeIRkwX1knwW3Et7dD1wKCVRRITDDYEsgfes7WAaETA3Vorj9/zmyOljpIO+bpmPxcK4CwsRRCCdwDQcVIxLmc6FXHPGvstzUFYfLIIUoiQKzlVkhcNdWji62DIMMCitMLViFFaWLhZMF4RIWmfMltlBsir5+vv/nW99//wDZt0qTxPvvsve8++3CwKajoCy++9M2331GhRYttuhx1ZEP7DbrFv/32x08TfyooqLLLzq2RLVi4YMyYr3iSt96pVf0G9b+d8O206dNq167DHURj5gE8btzXrHyrHXfkTZM3kTnz5j03YuQ330zYdNNNLjjvXDS8H/DQwjl27FeF1QovvejCmjVL/uZewILwSjht+vTvvv2uUl7eTjvu2Lhxw7ffee+ZZwd3PbqL/QbI8CBn4kyQpeB4U4q5aEEAoeLiom1bbLv11lt/9vlndevWbd68edGqVYjJHT127K4776xfpqWjSZMnz507r+1ubXQFqfzFl6MaN2q4+RZbTJk8hY/R3dvuxvnhwDCwL778cumy5XvtsTufpPQC8HCDYDFnzZ79+++/84FCHT6X2QejRo+ZMWPG9ttvt22LFm+99fbGGzfbZNNNeVNmNeiO+yCLxnf15CmTWf82u+5KNd6LOZCjR49h+s022mjf/ffvf//99953/7gxX2qCaDRHzZ374Pc//MBlhTBOVnLRosUF+fljvhrHS33Lli25kzLCrbbaio8bvl1YfG46474ez8sNU2AAtWrW5Ht6zNivqLzrLrs0bdqYCtSnIPcplgJNm113adCggd4wQGYYcK28SG6Ixyq72zWKOjzF9bKKAhew/vTuGoWCJNH8ZYhmJhrBJNhMiKamzDqggCcBe6G1g6xPmdfeeHPipEm8om26ycYHdNifDcabDVG2GdHnX3x54sSJbLbWrVt1ObJz1apVuD9MnDz5l19+qVmjZqtWOxGyn2P8ehz7YeedW/ORx5aeO29u48aNW267LV1z4aZNm/79D98j4DBy7dg/U6f+OuL5F3748Uc8p/XqyQ7Bzyvm8BEjx38zYeNmzS48/1wNmFVbVVTEVUZjQ6dtX4pr+ZGjV716tVY77cQBHzHyhdffeOPUXj3b2m/3Xa7VZtt89sUX27fcrn59+/c5LD1dQ+afX1Dw9dfjeYljR4VZzBk1Zgxfovu223vlylVfjBq1R9u2jGrp0mV8F+66y87sK9Lnz1/wzYQJu+3Whua3337Hk48p0FH16tVZRg5IvXr1KMg9kWGjZ7aTJk8hhdO02aab4gEckxkz+Qaw88X39CYbb7zJppvMnTPnmwnfchYYDKOtnJ8/edLkOXPnsodJ4WKxjUePGct7cLNmzfZt374fp+vBh8aN/sIe7WFqIMzM/q0RXvoZNp/4XKNttt763ffe4+WjxbYteHByvrgoY7/6iqvQtEmTNm12JZ3XIK7Md9//QAqTZV6sIaAgUdWHx9adIkFlyAjk/M8Rl40hTzxUQeLYulMC+eXBWnTe7FmK2REJhBi3RSlYteDjpcN+uhymEJwQAnYkn5pWMhTVsedmx+kLX6Hh8zR8ZxDCEgUQvXjClSvgV0hEXUCoLA9NbWtqahhYgZB1EX5+jyYaLKNFicxu9Pn2e1K4K6gIe4gdQBcIbPNVrly1alWCJBYXFXNINGCyOBKko8fD/bGwsGpepUp8xXIGOIckKmqJ4bdHcR9hJfhY0kQQqF/WQ/9aHANjSGxKHlTMyd5GowsG4q4ZELcnuqBfHNwU9P6OwLOYAtENwk8YCBQitJJhrVxZPTw+IVou1qOwaiE1dXXw0BEzsj85l5ZlCgyeI8EAGCTPuaRsCLFmnEz/eZJqhYW8yjALhlGloGBJ+sdtJa5cOS98N66oWbMmK8ajnRcF1o2nO9O0AYQbE2Ojyf3lyWeevePWm8PKrMcAatSuc/ppp0+eMuWNV1/mcYheQKwUQDU+F/guYWWYFH5yuZqE6BcxdwdK+b5CwLwIMUKayFgBLgetsGArfc/YtQt/WT+jJV1dhxol50pEfnkEOT3qNgmXTgQuQMI+zA1BGCoEiCgKkcAyU4ibtHRURB5xrOuJU1mHMidkP/0F1+JIhl5+1pOrQAMpll3Kdgo/o2tnjSgXyEL2bz6uYTvpMtkOz89f/eefXDgqcxg5KXwmsNq8a8PZlkXFxbqI9MiuMMGaNXpgk0IFKhPl6uvziMrJiSNlLZ+2S3wWEK4maewPhsZzPSwQQXtZpxdq2kQKCnjrZUjMVInMolphNWakYSNTmoCAuSO2Yf/5pw2palWcGg+ngxMRimwApwh94WcubDmePdwWqoS/+1MDAAySZWEFqKBhA7IYGxWYO8dIfpR5eZXYs+TyvAzHa5Uq67draXgkatgTJnz79LOD77jtFt3Ydb569ez162+/vf7yiwsWLeLKo1Qi9ZkOSjrFSb+mr1F99Wr7cxBEKRjGULVyXuXi1cU2l/DbL7D0yF0Cj+potBqMyD+Acn1sZZYqU6OmYJw5lk4XZ7IQ5huHgJpugy8hfk5TfwL7Z8y1jqwFwKW6cNSE8LCOPCNpeigcLTq2n5bBQU2UWlB1A8Stj/TxTIs6EJTsEnVByAcQ8pJENChDVvIdLCVROLIQtCONx4vICZFSxwDIqcrSkGZP1LQXE3OnCAuEwu4caRa9U4fNilgym3xYHEK623KSsSqOBouYKBr8pGOBakI0Nk3Deso5q4BqchLFoscDobI6EvBImbRT4FRl9Q5RusQ0xbE0IV4Wj6d4yGuqI0JY5QKJ8cBVWX7LCTKVElERyeAS0yO3sxkzZ+225949Tv7XTTf8O/zdW+u/+/77h3XsPODB/ieecPyCBQsZCXp1pHS4W0VVPOwZdpddMvMQSteEvohyyZSlFNOEIQH8DsRYrYCH1CNQljhAoIJIWDmrlQ4yOJPuPB3EzUwohkJeRE7Bs0SgzEPDLnNsQVNSyv2S5YaAVgYijRCH6E5RrNKx3jtOFoq4OlEKUJaUWDgebyoKB5IFAdc9qUCpcN2SG4JvYGzoLslVVCHvUR73Q6RUYqYJj53iCqnTADZJcncKIe5XSYgs10PUHZbBaF8pS8UBMjxo6C8sWIJQrNQwlCiPlg7gUWW49Mjw8OznC5XzdWrPHjdcfx3PY7Lefvvdwzsf9eiAB7sfd+yChXa+rKcUocNkSRGHXujRZq2uBRstsdC1oKgWB6JROeQEGiEg252CD15NcWk8lEkBuTIqyx/iicA1jtgjDYQrxo/iINXwH+vA52VyifFLw6zpzlZjzswZYUHsbUheX1kS8GCBPDy9UKYeyiW3XUJWJGwC1VE3Dl1j/IBm+pRNdo96hOPx3tWRsnyXKIQfuAaitRMQY9F7CCKlutB8gxNiKppkEfVeUkEyZnGGHTs1VHVHTXUkcdSFVXOC2JUewsIJYeWUR6RiqI4X8bL/deR2JH/FCGNJRlXe2LwUK8C78OjRY0/pdWrVwsKtmzefv2DB+K+/7nHKKdddfSVfkaR7nYoHkCvAw87EamNAcEoD56pB4usCxDN1yoQqKB2UV0caORX1kIg4Ng4FecmMFI3hfgi7L2y9ErEPDEIzHps0wKevpkeV7h4RrwyB5gwnqxFR7/Jgg3CdkCkleDNDVDkmHnJn+H9JFLDxdJZBnAhyV0YhJzHkjEKUKiV2ATz2uFMerDwK6ZIpFBNvugfE1zcDplk9/APSPXqdWq1ateacr/nzx48f36tnz2uuukI/JeCJKoJV01FecYeyyqwTh9zjK+we7LpCOWnlQEsBJ5Vzu4jFcDxyYhNv8KNyhwRAGoulo1XIRClff8Yfv7OltKvonr49n9uQKcLjhONKKWSKcoU0Vj0gycIjMQQPHLH78QDlQvCTSIguaKLUEwugCVpkyVHUcsgvQha5nuWhkGizAOodJ+BBR8M1+FVZHoBHiVgSJaMpv4BTKYCBsyD07mNTCiCLscUhnK4BNAPH4rcUiKKxTWVJhRgVRyvAuhT/T5BbP/xYEjJWIVi6wsLCJUuWvPX2OxMnTa5Tp3a7vffedtsWy8JfrxMXD/J1hbI0Bi8CMnUkcDE2vohAW4JBwtkn8Q7xXICTkLLk9LKCPOKxICPzpsS5AsFzw95j59N/qb0nmSMKkVtqADhDHZ7BZbz/iWtqcsoqCsfK6U0XAEUdGZmiMcHGIecMwG8XjJBQDJyZXK9QOmomVjqRWB5Z4BW4+ejeoqufyZWmTFSs9PpAAhCnKKS9x/TVu5ySxRWETAUI6dWqFS5avOTtt9+ZPOXn2rVr7bP3Xi23bbF0qZ0vB2JNDR6n0ylEO5+mQh51vaIe0lqZOoS8MsAT5wrylB0iJc4KTfOHZqClkFtByBW7BgL8KRCns3qMn8VXuqxHBentsQrzxwABMiE09cyD0EdIsRCQEoJf3cN1vUHojNImI0oRovhp0ksYGE2rD5SokNKBDSuMmBCEqHtE1CN+cQ9hVVNEIQ3AJxjVYTr8Z099ogphlcs4V68u9gkyCLqEhCKWhRiOWCCkKFxjS/0mhlBH9ZNeuKNtYD+77iGysCGpBInYr1Y00zjE0IjEmlxUEMqFxKoPyqzsUSAeFieRyQPlR3gcykBKBxc9Ly8v/AouF2XNihX2T+hoiRJFTkral8G5ayA0xeWPo2UCgXaR6+FxnQwUAiorglU0F5Llip3HIUhuyCEP0ArHTnFAE4tHRPsTKyIxFuAJTbsKPDsCT7LKI1h47vWNozEJwXWCV8itE0MeH0AsYDrY5AinYybOpDngOLQO2DRky6jbjkopS1GJ4e4E4lJi5XTI7yERWRHJgGuAhyCaV+zBSuweSOwpE57I/TA5X/aHyNcsW2a/8YFevAJWRFkV1HR4LjxkJ8vIcrH4WjcsUREtIxAnURXkhLgHGzszmpgIroHEjw95sNLL48iEnMR+EaCJCD4vQVlGZk2fRoPJy4uO0cD1pJFTfvK5JKqLx3oIAppKoalFJCl8z1kKgBASJ0STJxYVQtOy0pBxiXUbpbxWTBpCwH+RzIaVTj4JhYFJ7wKF0oKJGBJ+WtyU6ElUiIkA5i4ZIRKlwTJ9lET1GBM8i5CWUSAdD4QQuRqAQuqL56D98bsAdQHMHSCN/CIeirGOMqFMsZqxB+6huBlUpeCypJ0iU0SeTJHYL85yaYVxsmhBZU7ZWK86sQeGKxPNDUmPdcgJ4lyHp8TENeJYEXGsogKehJWGxEmjnN7/EkpRnZhkQo5csQOPzoUWnKDGIo8O/oa8m4bECroAub2I5DZNHdUB8YVWKEjsNHG/UEImJKLEOATXEZZTkAZ4ukPOTAhO5biOLHCZssRFggdLqZJ3ZYhSnDgyIU9xmW4vuXMUwQPkEcEqGsNTgG5KIa/kPqymiNvcUCiQOCUQXODOWA9yBRmPNxX1EIjnrhCWBo9unER1v42vVKIpXU08Bk5XZrqAU5C14u7tA3AxId2v/BkBTxLnzbZ/dQ+Gn32rKjw5rHCA8rFwSwjEi+LRQwh4FFBEWYpa9RSEAIRBhI4IJQI81ISER1fyyKGpynERgAcNRBOWR0rq+4TldA0gC8RzJMIBQKxEQr5SeKjAotIgCw5QcyX1wksTP0q6EIcQohKEUt6vhmF9G+FjNfwkRrpiuUCvqIhbRYUK0gXplQjC2JJPZA01qCoCWd5vhuT27mJ68cXPlWWgmoAshgQ0NvfHyBT8W11I7KTMLPfnCuRRBSGuk4lmcjWjcPHtKsiZ0cSVM4grC7TIlt9t8CcTDKoEnusrHMvEGRkNT/QQhGHnerCqI7+HYo/DQ6C8LKBQhqgvaZQiuKdigoXLEw0bUmrzS5M0Unhi3BTB+tjk0Zi58XG7UFZuwVxIpoJlIo6mYuN0so5dVADvXUQcP0QChwSKglgQh8TVxEog5HqAnL6MDq+AFYmd0jikYf31+ODOI7+USmHnQzIhIWQnfXkKVhfUnQJDxUMIZ7SdkrkDu+/pD9j4rVaBWOpV5MEX/CWELBerDmMOGzj8LDGP1eCnTBiJDV2jIWhS+6uUSn66gKiJojUlhN89oX7JTSpUsFA6vESjLiDuB3gAxEqkKxvGZmI9aFVZUbj9Rl/96/logt8rQ6jE0NQFHu8ihBKOX2JvKmTvWslASoGQjzADpcdQKelFpMn1mzqneG4ICxfBukcCEYfLvInVdYFDPCoSV4j9MRHXcuHBRxn3Y4PTiqORk6ZCMRfBwuOQPBDSVQRoK7pM3BFnYT3RQzRV3NSlIb+nZ4gAr6BCBpJhM3pxd0KCO0HszxAmArEZ4UnHJquZWn5UH+Dk/qUsNbESOPAkLM1dd6hf3Uzi4tjcxRcRd08uKhDgFMkI1BQX8RBjYxhyZkJaTxCnA3mSRgppFMLKGc8xnj5QBY4Xlv49lKlQJpSbAc64C2lULcRLkCkeKz23zETgskxUiWXC9bFGTa1w4gpFfM19zygEMhViaDCZ6UOoRh2I3xaALgpEzwtCQBVkiOLHA7HHKg1AA1iBAH2K4ZFUHYRxJ99hfAoi8AGFkAECCMchLOeQUjy6QginDVSVrfv0l4KVhbVEBhsGHQokfWEBRcwV4HrVoaB6V1RiBsYA1Lv8gJByidLUYxXgpI4SIbQ5QIrYgjPU5DsMT8kcUdIFKVorOaNhmJEYiHjU4QIfm5xlEhdXgAoSReSvIOT+Mp1wJq6FYhm1+PIQqgBxHXmACpYZEjykJpAs9qwjlIUVEcdmonAPqRkj1jBrrDxYCcQzoYxVepkE60UgFXSBBSw7FqeiuhBYdjMXJsiTEDJlSeMhmiJYaYBqqmk6AySpYI1ypu+Q08WxJjf0n5OYY+HehIR4uZA+tw7ILaXVCwsc7qdRKIhJCZklnjJm7fBcNTNQimeJYBX9W1BiXEd+rxmHsPBcj5zliUGy90q/too4lIJN2jljKA8IqCwZdx76ohelxBWkISoPUQ+5x+EeCFYyWd3beUZQkFBakCNmvaOJ55i8EvI1Jl2QWl1ukpqThhs8tnUI4kGj8egHTyQkwMkiRU9T1fEHJ3GcdK1ElCFklbyadRdcGLJA4CUrBcEDgjzhkskDR2l1wgVW78BDmrtCuiQakkI8PilnT4mkU7qwXqyD0BHuYJMeIRRRU2Duq0MXUmlZjAWEHmwiqcBAHZqxxWlzCGsoz7ogrpBLsICaWgF1LWKilAR3slxYhUDMgWuYoGpiw2/WhhBJgDImVrr03EF5Ibia7nSPCgIn5cG7FlERrK6LnEACebBAfuAhNSE0xZ1kILG6UFMVvA7WCRaUVyoDZIK4nMCdXAVqwrFsY+fYeDv5pqUJ4m3JsLEOoh6ipVKBZwfAxsc63J/mlpqs1xHBAjXLI+JxZRHtZ2aExanRcrpDMEHwYyzFE2PEXWClUXfisobSg495qjFnaY8NkvWB4LFwAE1ZJ8FtEEesCiJMDSu/5USQB0tHzmUd7vQK6khckMcRhwDNXI+siKf7LsoIZJ3kdodHTmxGI4+Fg8ePsJxYXWI4IQBHFvwEkh6VBaxiiPrmB0RxKioPECeELJSijiIG72X92TNn2JGjkT44tSm5LfKscan6Y4NqiCCEKJmMBr8Skalvz/IQTu+iOPwtS3j0tCMaqnIkbMSakrUNGl0J8GsYKqg61JRe1VSEAQAfdshOgACrjgAy3i2qV6++aJH9E+ISqybQMSirDgOwvYtfIXqXAFsQ/no//XUtGqRyANHKlfMqVcpbEf56JsFzBZ9IFfuXy/KW2F/bW1IhF5nenTMwrUZQlawMZStXrsx8dXVAnJVBpmspM4Rq1Axxu2Z0tHzFiqLwd52rbG6RhAVIIGXiShGHZEUUwmbmWDGUUiZUPGlEUF+CuqY7txX0LrFqisRWGoeH4LEm9ogAdUoz07s7ucToIXFikJSUEuL6SoeoiQVe3P3IxHHGA8DDdqpWrdri8Ff7xiGHKijXC8bO8uCCWOxdYAurVl1VVLR06VL2IdOvUaMG54sDqL9yyyso3SpGA1ATqIleIRX3XhCIYOmena0sVfBS3Pmwum97IlHgx1lZeMokjjiEhZMOmJc8uUBDiFmvCn85a25N4NtDxO+fGeR24dNXU1wTlNOjEI0EruKZkaiZ6SIWUIchKuxic5ZeE68gJwImlbldKyUzMDmBxkxTYkAeZSDUkUZRDDV4NULPoika9BJQ0P5aISvH049xQIBEehIIeLB4NIhQOukAAghpoIpSStVwEgI4AVEP4WRAQKVCVJJk9E6g/F/DCM1kUbwJUHoTJZAHpbqAy4a/FsqUNIl6Cnt9zJixvU47g68sxkYI2F9vliqBKnhK4FY2E4Iwx+rVqw167PHb+/TlUU0TAQhDs0SeqNNnzBwzdix6BDfecustt91RvUYNKXFikzrVqj038vneV1zl/2oNUC/WWQRPzEBOJao+tkb16sOfG3HFVVfbX+eWrq2Lc4FfGhH3iJDPOv/++x8jRj7/3IiR/Dd0+HOvvfHGwoULa9asiUxKLH0pUR45ywvRDCFWu2SyHgU0YxLifw2lCGpiKRuCBoVieFS9u8YvvSyQJmgN+GWdZJwxSJTNaGKPNOIingXcCfGxCbrKcUgcqyhcAo8K+CVzgdexcDQAbiL5+fmTJk0+uUcvHhtsCcoSUiLwCrm5HoqQaByeFUNZbGmeIh9+/En7Aw7er8NBP02cVKdevedfeHGf/ToceMhhEydNYmCaI+J4gvJgHbHTFAHiGqdIcJco8cSgh9BJyYpp/Xn1/GbChNdefyMuqMF/+tlnxxzXXU9BRQVVAOqFVZ05c+bo0WOYBU2APwYexGvWrvns8y/mL1jA3UweVXBbt04d7lFG6tblNUgahQwp8foQ8RBMZSn3kLgTT5QnkyhI4EQhWXWe8tIjTKEswKcgVgJeOxSSZfEBnEXzq6+aLL4ujTypFUk0FCULHsqgtKhK4ZSfOkFodTYIf1d24pLU6+LkIRRCSVEBAWIfjXucU1pRNRW1zLQJoZswqpK3CXqIH8DIQn05Sg2AqLqWTE/BJJY+8PDLeogmVn4nbGJACl+W02fMGDp8BFwhyGr7G6qSLuLHM+lM0IqGOnQhJ1AitnJ+/hdfjn7nvffzw+NQUYFcnqC33dFnn333mzVrVl5BwcSJkyZP+blS+IdLARoREqnzzTcTXnntNTaKJh0PIwZOWUVlYxkeEZUd/803r772en74C/Q9BMSxToLbZqomJARLCDPivvDeBx90O+64Sy67/MJLLrv4sstPPePs1m12v/+BB3llibtQioivDKVYZBWUjUL2cxhyyqNq3vQsuDsrQEg1eBcgTleUePJj5HTinSrRibhIeSBRNkPEZdMpGiiYsBDNHbb1HYBAxJ2uEVRE0DLKKY03fYXxa3uLW4kAeAx5yOGYzJk7d/DQYXwncdXIkj6GnFY9JcFtFdhIAE/oP5m1oiLYzPQBTvpdtHjxGWefs1ubXYcNfmbjjZv9+ssv55x/YacjOj7z1BMNGjTgVsZErFxpUEQ2A8rKalvKCXzRgK1LGiqTSOge9EVFRb1OO7PzUUeNGj1G50IhelmwYOFXX42jeEhMBuZNblOyvBD3vfveffbbj/sVD+l4NQQ8Bfn5P/88tX2HDo88OpBnp1aVjyevzKBuvOU23te5r1193fUvv/IaN0A0COgCgsj6ji46RNyt4BqR8hCKlUwKwMuE73yy7NaejpkmU2NscHkyRDz0ZoCrlDg2SEzjBPj2VlNEht51208y06ceMbIUsrVKz4tfi+RPpAFEvoG8Ttos+flP5ePUMCQAVAcQ/JxEfw4BvpfVN1H8AAUNQhTTVYQT9x5DHcEGyg/4GYBCQHqHpAA/9aUMGgNjBjSBpkmTTnlnKC5OxgZ4n61TpzYaRRkXBD+lIBxLvWQwYC1a6Nl+ATVkWy/kiuDnh2qFVTkDEBKVhT8swIbLly/vftxxffv0qV27NmEOWEFBPrleIQwvvNOEL2l989kEUoEKJn2lg0QPsdwQkt8T4UBZXhaRosh8dnFZnACOn7LioVIiMGtFjGy5ZfOvRn85+vNPR3/x6ZgvP7vskosuuviSF196WX/PPmXpiAoiqunQgN1fFBYcorVTiO6QBUd2gtgwUpuC+2M9veLxECgKfZACV3EsejyK4BHwu0AeUmQ9F0Biv0iIGNxTHindRUkiiLsQ8Vw1HaFYCdALHAoASXR2ZZMFlEBQSLkisoQyNkaiDH6OWJ06dehLKykgiHMJ2QLb4kOTXVG1WmG//g9ccPElPC2Ki4soyVUjil6EIuoIcbikSRTw0hn+caolF5x37tZbN69Xp86Xo0Zzos87+6zmW21Vs0YNpWMziSqIBxtHQ1cWEtQj1kNAeixeHQ0mopCyJIZg4bxMv/r6GygP6HDAAwMGcJ8KkWRluC3oXwiQXj2SxXry2n3YEZ15jsKXLF163DFd+9xxR7169VatsjOlLgR1tGLlymZNm9x+622HHXrIkiVLqxUWXnDRpffe35/bDMeQIsuWLb3x5luGDB2+eNGiW2+9dejw4ZXz8uiRZTz1jLMef/Ip+7cr0n+agoK2KAHqDtCXmiLkqncbRGnIqZWRR3MEmRA2cCPucQtYft+0shoAIDF++cYyJJZQIe18waMKgXAySh4uDgQJpIsOEUBA71Yn/ESxbuzMAHkiwioXYmMJPxGBFItUUarYOJONRdT8NMMASkZAvfBTv/YzziipQKomD5c4qWJO+4li+bEAp9ckBBTCWkHroWQt5BfUhYDfCSFxgSb1eTWrX79+oyaNGjSor58uQKeu2XacxgYNGzZq3IiHgSqjb9C4cYP69fmvfiOyGjRq1IhElqh+/XqMhMrqlN2JxMZGYrh49M+zs0HjRiTrlZDoihUr2u/b7uJLLmGlbIHSsQEIAwjDa1K3bl3KksIYQogfbcXq1K7NMOo3aMCjkSga/LVq1qxWrRoF8TM+biWqFiZns+ZuxVEkpLcHLwuSsnXq2OwaNtR7NB4sg+dYWtmGoWxYE6CyIuKI6a6wsKr9V9VeKS7r3fuoI496cMAjhGrVqlW9enV09erWhUusC6FO9TNRwNa/cZPGTZs0bNKYEN0SZbUZMFHevvHzHyOhXzxYqjEAhlq/UcN69epq5PhJsS64zNQvLJQYJaSwsNC6aNyYwXgFdj4dcU0bNW5cu3YtLonXJwRHA/AI4kSV7vVDMCFYwT0xUYoICEKDnEBN6kspK0iGLTNRwGN1I8gJdIQTr/ZW2otuIFLKyi/rTgGnCC7TpDcKdlHDhrby9nIZ4KW4xA1Bkyb16tXRlSWUX1CVL85ff/ujWs1aXEQGU7dOHTaStjSbRyMMe6ZevFFBYY2atWrZzuRqVqlWLb+Qd9qqTAAvTRtVGGTNmjXYww0aNWQX2YCD305xPU7x+uxAHSuGR02iEmA5cdwBCIVdmiTmc6Dq1oXUrlWTsnCG6omqH1vO24MDHj7i8MNuuemGd955b8K33xUWViEdSIMAi5QizJeaFKxeqzb82+++Z4J16ttn91577XnJpZdyI+egaaFIF+B169apWrVqfkHBZZf33mXnnXmKV6le4/c//liwcGFBIU92+4dumMVXo78Y9MiAjTbZ9PsJE267+Uae1gVVClj5X36ZumzZ8oJq1atVs18e4tJw39Ah5e6hi6Xp0GTp7HKk9yKNxKZQFsIADc594moCPLbzwt4DCuEUYcfSIzH30yPcISdQrurIAxBjpVQIIo9eEULEQMiBgCeitiiXAyulCpo6dJeO2SpveEXv3qHBA9IepQApsFh4oMqjnigEQigZk0YDxylNgHWp21CowH/2lWYjCLBXjlBTvViCpkcXYebqVyRkJHCPCDYkWUh+lQLUJ6YmVgUVYkuN+/rrRwc+9txzI6bPmL5tixZcKvbojz9NfOPNNy+96MKvx4/vd/8Db731Fl+QW2y+OXUmTpp0ww03vf7mW6+89vqrr772wQcfvvnmW5tvtuniJUv69X+w1U47svOQof956tT+Dw7YYfvtatau/eKLLy1btuyEf/1rxIgRAwY8Mmb02CZNmzRu1AgnY/jw448HPzvY/tnRgoJhw59jiMd0PXrJ4sXs+xkzZj786MBnBw+ZNm1a69atP//i8x9+/PG0Xj15GLN3WdinBw8ZOGjQqFGjOWkbb7zxypUrOUiPPfnUtOkzmjRufEefvsOfe47jt3Xz5nZQw+WnR952H37k0SFDhk6fPr11650/+fQz5nVqzx58OlMW/dPPDh408LFRo8fwRNm4WbMVK6zswMcenzlrNk+32+/oO+K5kav/XL31Vlv50ZLlcVe1SsGYsV998cWXvXqcwrlFwKi4HXzzzYTRY8acecbpw4c/982337Zs2fLe+/p9/8MPO7duxV1p4aLFTz3z7JNPPsVg8vMrs9pcqe+++/7GG29ihV977fVXXn71/Q8+fPudd5o2acoYuN/RfODBh4iyGkyQEbDlWX9GMmTosIEDB035+ZeW227LjBgG94afJk3ianLVqlatstVWW65cuYoR887BUPs/8CD+RYsW8X3DXqcO8507d+5DDz8ydOgw0qnDjcU3knaR7bnSwClBBhJ7SFzp7oSIy8b6dYGLY+IjFI9D8YUTEccqKz1Hicf9wVlGF8CPHkeOC/Tbr78Oe27EJRddMPXX3+6+tx8rzPOWK6WvH7YiO5x79wMPPTxs2DDIZpttVqd2rQULFtx2R58PPvxo/rx5P/7w/Q8//rTXnns+MOBhPrYaNWzYp++dCLbdtgU3cZ4Qjz3+5DPPPDtmzFjbqBtvzAA4DoMGPT7111+nTZ/+ztvvvP3W2++8997PvzCE399+6y3OI49bTvlLL7/60ICHOb+ksBkYEgd/3rz5fe++p3Wrnb74ctSdd909atSojTbaiOcIUUZLj9yunhkyhK315ZejeDBvEk4cG4xRcjr23nPP4SNGPvDAgz/89FPzrbbkoHFCtVUE1koH8Msvvrzv/gf63HZrq1Y7Pjdi5Pz5Czp17MjdAE1Bfv633333zrvvnX5aLzYB79PvvPvufff1a7FNi1dffXXAww9ztKf9Me29995jnByQQYMea99+v1defe2Nt97erU3yLyXTEd+jDz866I9p07bZuvn1N9zIQ5dZXH/9DV9/PZ7uvh731cKFC3fccQfOC81nhwwdPHgwV23HHXbgLZPH/K0338owCI0ZNWpVURH3RqbP7YITMWTw0EmTJ2+6ySaseVGR/RzPHX3v2njjZtOnTb/t9j7vv/8B70DNmm20Kvxztpq+doW2ihNxWZEYeOKt5UiVdttnwKynr7CeLGTBsXr+AQTSKB1olTzR6qUhCsIppToKOeSUH+51ZEWAerexqa2PZW4rcH+awlUC6DSGp0/yC2BMHWf40UamLPPjSWeCoUmnJNIZF5gmfqZsT7L0VysR63UARhX86lqWRIUol6xHgEJeE6thC+Qq0QaRzgUPh4FzdcjhncZ/8w01776n3xFHHb1k6RI4Q+CuOuixJy66pPeSJUs4kEd17XbTrbfhpA6LsGbtGn4orFrly1Gj7rrnbkbMTeGW227XP2WKpnJ+5V9//f3W225fvnwF601NOr3i8ivu7/8AF+3dDz5o177DW2+/zQHjETJ6zFgeyUzWZGHMlOc5xGNjn/3a8/zmlWPkCy+ecNLJc+bMzauUR3dscR60HQ465P4HHkT/9fhvOhx0KLeY8M8u5nFQ+/S96+zzLhj71VcM7Jjjut9w4y2F4XlJ2Xffe3/vfdu/9sabbLfnRj5/4smnzJ8/v1JeUpZbVYeDDn7goQGU5Z1j/wMPeeKpp6tXL2R4w58b2efOOyk7btw4nlhdux1/4y238ZrMYjI7FtaQXgK2Qa06tXm15+w1bdp02ZIlw58bsduuu+ZXqfr8iy/e2+/+k07p+cjAgb/98QefFx9+8sk+7fd/6ulnSZzy889dux133gUXbZiXx8d72HJrVq20f9H2k88+63vnnRzyyvn5Z597fq/TTl8wf8HiRYvPOQ9+Jv3SKXM88eQet97Rd83a9Qc8/GiHgw+dMWNGteo1uOkceMjhP/zw4+zZs4848ui+d93Dw7VKfv5V11zH+nC/4P54xVVXw7kdFFSpwnsG+jfferuouPjMs88985xzNS+mqN2VTtnOoe2u4ME6LBZsxUjrGFEFWR0iK5SWEvBrAHKi8fX3dG9iBTlB0k5nAZETS5UQsbI63eKE3Aruh2BzCQos95VqhYVDhg0/7Yyz5s6bN2v27BP+dfKll1/JyrNiNWpU5yVy3/0P4BAxGHZv+w4HTpo8xZ5ePMbsprQm3AzsVYn3vHvuva9b9xOHDRtOnarVa/Ak2Ge/Dq+/8RZDHfvVuAMOOpR7etXCwj953Qv3KK5KoPbThda0I2t/owsvSd2OP+HyK6/iQnPdjzvhxCuvvpZON9hwAwZ59733XX3t9ZxlthbvBO07HDRhwre8IjAGxAcecuh99/dn9t988+0BBx82cNBjTDDPfm52Yt+77rq4d+9HHh3EyxnvEAcffgTVCOnqOGhQ7eGBgzgL223X8s81a08/7VQ64iWALkycri2o16DBIwMHHdmla82aNTdq1mzVylV2GJjJmj+LVxfn5xd8Ne5rjhKJLOAll10+adJkW72wYr//Pu3S3leEC7Fe3zvv/mniJEKcDlvWsGMpVcXelR/bs91+n33+xYYbbMjcDzq046IlSyptsGFx+A2uYLWt2+pqNWq8/Opre+/X4cOPPuYDiNfWfffv8M2Eb7nh8FLb/8GHbrzplsuvunrmjBm8D+1/4MFvvPkWNzfSNZFkVwTAZeWUFXE/xD12BcMHGx7ftERoKgTBKUEIlUoHEJoxqAOC1mDz1Oem/+pkmouYXrBqchtUokLAMsPtTv7Qsq4hJK43f87sebNnzZo+bcYfv8+a9sfcWTNpYmfPmM5/IjOn/UFUIf2Hfs6smXiMzJwR+xETghOdO8uc8+eYlZhq8+gx+OX0UFyHUWlgWKJW0LIScayMOSEbdupRyOsQwkNHrVvv8tADD2p1Fi+Yv9nmW9xy882sE29ueZUrd+7UmSnw2U/07TffzC+oOmzokD+LVq1dXfRn0Uqc9LLlls379ukDf37EiEaNm/4yZfLCeXOpv2r50tdffaVhw8Y/ff/92j+LL7zgwg03rHTdNdcWr1i+priIp+a/r7++Xv2Gk3788c/VxXf26duiRctF8+dR/KijunTtegwXZOqUyY2bbHTpJZciXkvKn8UDH3mkSpWq++7bfsXSJYx2zz33Pu7Y4/Db6NeuHT50SK1adUd/8cXq4uLjj+/Og+Sdt95S6NFHHq6cX2XcmNErli6dOmVKo0ZNL+/d28s+8vCAgipV99+/w8plSxfNm9t29z1O6H6CZg2GPPts7Tr1xo4atbq4qFu346rXqPn+O+8oNOChB1mTb8aNW7poIeup5Z09c/rqVSvu79eP1Xhh5IjhQ4c+N2zY/ff12367HbbaqvkP304oXrXy3HPOZdvdfuttTGTVsqWTfvyBpeh92WVrbG3tX+0d9cUXNWvWvvbqa2wYxclq84q+2WZb3HfPvXBWb+ONN53685QwkLXTf/9t4002venGm+DPPPVUjVp1WEw4F6LbMd3ef/ddbgw7tWp9wfkXBPnaQQMHnn76GdwuBjz4IF1P+Ppr+clqud325557Lrx79xPatdtP/g/ee+/YY4/949epC+bO4aJrF/l2wsqZ+c8Ff/mfi/0/d2aI/0ePmU5dIHHufwrFWe7XfyyXorJxlhPsXxL+Yz8sX7Lk3bff5ta/X/v9ORe239auZX8WVqv+8EMPFRcVffHpp7Xq1OV6aZHBiSecuOcee7G34RdfdNH+7TtAVi5bsmzxws6dj9xgw0pPPfkku7R45YqPP/ywoErhg/372w5ZXcSeefH55zeslM8ZIWXU55/XqVufAx6eYmtfGDlyo402XrViObtr9aqVPXv2bL3zLtoh4OuvxrLDGQYn8asxo6vXqNWx4xFhDH/S125t2x5+eMfVK1csXjBvn33aHdP1mLBFDSOHD69Vqw6zIJEuKlXK45jb/WHt2mm//crZv7z35Rz2WdzowsrwHyu8eP68iT98X6NmbU7W8sWL8Pwx9Zf6DRrd2bcv+5y7K7N76oknmm7UjNPB8S+oUm3E8OGsHkoqfzt+PKP9beovcPq67957mzffhmNbtGLZrm3annfeeQyP48CaXHP11a1a7Vy0cjmDadZsk2efeYa5k9Whw4EXXHAhZPnixVymNru1vfeee2iyVhTcZdc21193nS7WLru0uemGGyGrli/75utxnJQBDz4UlIYzzzhzp51aL1244I/fft18i612arUzhEFxRbgvbbf9DtwWfOL6L3Mf1n/uyfznO5wsJbo/3qgi/h8hrrs4obgyfnskpaW8DhqcRFXKs0QkU4pnyQMnK47C6QKrRP5LfnHUntQ8kMO7Kih56qYfr1gtqz+WEeHXF6ecEGSWX/LKYO8LIWhvComYsuHNQx/B1kv4/dAILCEkeu9qMgK9h8BDwWQMQD2KJyQN6T2CNxvrPgyAJvp333r99NN6/T71F273jKH5Vs1//PEnRh/+4vsNr77qCr60/vj9d7ZphwMP7Nb16IGDHid9xoyZCxbYjtlzn33b7LrLBeedw7ajJhWIamDrh5cpPNb9+hvwJbTppptedulFS5Yu5frOmzPn0osvqlWrFp+V3Cz0Tu2DN77BBiNfeKkgP//qK69YEF7zuWQ9evU68MADFy1eVFC18JNPP/v++x/OPffsyZOnjBs7hmfb7m3bNtt4oxdeepnLx9fnQQccsP8BB3BKucCdOnbkm3H8hAkFhYUjRj5ftbDqVVdcrrLsqF6nntph//0XLVrMd+THn3z6008Tzz37rMmTJlF2wtfj9txj9yaNG7/08isbVsqbP3/eIQcdtO/++7MgC+bM7nzEEbxEf/v997waM1lgow+/aZPrO2fOnEt6X9n7yqsuu+LKQY8/3r79fm+9/mqTJk3WW7tm+fLlW2/T4vxzz166dCmj5WumTp3a1197zcJFi5jojD+m7brbbrfcdMOjjz3Oy++cuXNZbXbqXvvs167dPueeexable9aLhzrM27MGG6FXMqjuxw14vnn+cppUL9+0apVjw56jBcaPs2HDB2yw/bbc3fbdJNN3v/gg08++oi7zCk9etx/793Lly7lo6H7ccc2atRQdRjYid2Pf+WV11YXFW2+2aY//PjDKy+99Mvkye3a7T34maf5XGZqXCZdYrZe2NU2ae1YAFfUViK1GeLcIQ9WRQBNWSeKWnJKYmccCkllQCE/XIAmmw2rZnJmU1hOTu8hUoqIu0YkcLOcuSt7X7pxs41mTJ/Obtxlt93OOO3Uhx5+pFJe3mNPPLntNtt02L/9N+O+YrP9PGniiSd2//7HH7/97nsOztJly4pXr+bREv7J+koLFy7q0KHDCSd0X7hwIRPgG26PPXY/46wzeUlmF8+cNu2Izp3POeuMfv0f5P1v/oIFDGPOnHnzZs/mvY3PR24Us2bNgvzyy1Q284Xnn7dkyRI65bqzvdvv227o8Oc4iXwGknjxhedXKSj4feqvfFZ2P/a4Cd9+t3a9taNGjeHj7PzzzpkyJTlxu+3WZpNNN3n+pZdJ5IuNF9mLLjhv2bJlbLAmzZp1PPyw0WPH0i+j9TWBVKte/Ymnntm6efNuxx3HxyIHs+kmm55z1pl8rC9duoyDw8ayZVyztsepp7/0ysvvvvVapyM6zp45E+eyxYvmzbO3Ab6DOde6MXLzYNDcmP91wvEvvPASy1G1alUWbciw5046sXtepTw+6Li/omRVWQ0+WBkt776Llyym5luvvnzeOWczZs7L8pUrOSzf//Aj22LJwgXUX7Z8Oe8WXMmnn3l2o6ZNOx5+KO+gX48dM+mnH7sff+zUX3/96uuv+V5nMVn8pk2b/j71N07fv07sPm3adBac6bACYeoGusNqNbCC9gxWJAjtoaMPazg7Nr63o/GaIclu5lYozRVQE0PJrLGKxucUJxNUCA9dELXE0lkKYVUBi1/AyQSJeh1pBKImIMYPlKY2IuqS4ApZLROwjAA8hFRO1Xku0iQE8ZCiOKmpKBZoJoBEGz16liyNegg9JPGEBlxrhA1aC6GEaNhWLcoiBJQif5UqBWPHjru9751z5sylWSmv0oRvxp9wwgkkFK0qrlu3brNmzZYsWcrRYuR/FhftsMP2jw56fMWK5cyrZo0aXbodV6tW7Ycf6s8OrlGjusqGgYTZ2c/mWl/W+/rrr1q1aquttiooqMLJ4TuYtS0oKNhqiy1+nDjRBCnErcTatRMnTtxss03z8ysvXrySHkn5c9XKnXbckfsComnTpq1cuazXaWfybWorYL/SsOHMGdM4MORyHWrUqMGPPl+efCtX2nv0TxMnbr7ZZpUr5/GkT8sW7bTjDq9Me52yf1B2xTLOc/Hq4g3WV9kNZsyYvjyUZQEpu2at/XFeJkWIOkVFRYyZLrAIKMJImC+PsW++Gq0oHfEI5CFKpzWqV19VVLTVFltWzs8vmj+fN6wffvhxu21bcutkMGGbruU9d8cdd6AIz9TNNtmEFevUpWuTJo3733fP4kWLubFy2nnoPvHU02GQdoQ42DyzFy2Y37btbn3vuO2ee/vdfW8/7pgXX3T+YQcfzD36jltv7n3l1d2OP4ELym30mquu4KG7aOGikS+++MabbzEBm8V667GAXJrZM2dwr+HedebZ522w4Qasz7VXX7nN1lsTtdUOl4kMXS77f3oRtQ5osDjVjKNyyq8NiYWLyC94VkwkgKgLd3rIISdAqaOHk2YclQcO1DuwnKgmVilqigvugQCIN8W5oLx4sd8WL15SOfzxLT77dthhh8FDhxWtXDF37twff/xxvw4HMTzUKkPi4sWL2WBcWTgEUIqb7I47bs+dkCKIJk+evOeee+jTUDclXm133XWXYc+N4JuMbUmKfldL2FFWgbsmR37W7FkchJtuvvXGm25hZcI5XX/u3Hlt2+zKdx49otcvxtvL4po1+QX5dIp/+owZK1cuP+2MsxmJEsOJm74yPRpsG3KZC7ud93KanE3lCsgI8Vx8dsjQzTbd5JEBAxYvsb/XhaOxZOmSb7/95sOPPj5g//bMkAGzY5lLz1NO2mOvvfkkojIV6NfnIo+VDYeU/X/0UUfe3qfvK6++1qNnz2eeeYZ3xK5Hd8FvnyJhl5KIEssPSmeQ47+ZcNsdfXgYE8+rnPfdt9926dKF6SAwZVhGLgvfElOn/tzhoEOTi4WLPfPnGq4sNSnKw7XYFs1u/kyTxLBQyb5Cgh8bhmxLgRMrLpJBMtR0Q1JHThVJQvawsArsNFYmjuKEhCdSMgAtHc1wHEpGAoiKAHGPkhJ+tP+TqDqE1BFIC9qjTSH1jsWfbD7pGKVK42WNIDQ1PnGAHqsmlm6IAmTicZSmjwOPooLl2JjSaTOxMCBC8ugCKzch6biBSAgmfQkxB1qOdER24f/4Y1rX47ofc3SXPrffygFo2LDhsd1PZC+Gquvx1smO5NNHDyoOKG/bfLxyVGvUyL/ymuu++HLUqM8+4anE7tG3KaXpgumbJwyJuRixidjXm22C8HqBdnXx6tlz5my//XZS6neSi2NB/fr1P/viCwVIARvm5/MCKAF3q1q164wYNpiJMHh8eXmVqlWzP5e2tngVKwbxUhC/KJQdNWYsVfGAULbyzFmzuYsRpWydOvVGDBvCs4QY4+ScqOyaolXsBQjlQtWkrIhAF2vt75RJVh4xENFvxzABRZO9Ea7gemsZ0udffMl9FCdK9l6tWjXnzpnLLAoLC6vVqn3++RdMmPDtqM8+5kHLdz3jYbJXXX5Zx8MPDzK28vq82bD49MUszz7nnGOP6frjTz+NGPlCj56nPf3k4wcfdCA39xFDB0+aMmX8+G9uvvXWk3r0eu2lF7h19jjl5NNP7Tlj5ky70axdy3sDg6JUrVq1+vfvd9mlF3///Q/39et/dLfj333r9Xp16hYVF7NXGWo8cYe2AaFYIBI7Y1myJpEg04QLcUg1IHIGTylBTOgizUo8rLOcOmIQmlxNCCF5gBOgRFk15QcxB9ZEFPrl+PCN2KhRIx4h7H8+Uu2XurmCvN3k5++1115PDHp0+vTpnC/0hVWr2tPIfo5nLTuQUgwGhJr4uIVaR9TnI++3337bsHI+t01uFqTkV6nCrb96dascnrylgcPuKvZeSL/33n3ndi23tUdCuBXXqM476JoV4V/zZRisA04IebbD7d9ttI3Ba/TwIc+QXlRkB5wXcd4R6Xr1ypWMHyUpWgr+r6MRfr9X+DF4OF/PPDt41qzZzTbaiE92zoP81QqrNW7SdOCgx/l25xzyUOe1nmPY6agufG7ed/edCxYuVEH0SuEgiAP8pDRq1LDzEUc89sRTPXr1fOyxJzp1PLxx48bz588nyrASqVaSe1RRMRuem9Ixx3U//NBDbr/lJu5ajZs2vfCiS7jvca/0vrjFcdPjJO7ceudhQ5+dNXMWUa4vLx9cLFaM12UmwpC0aNZdyd5LngsqJb+vkiCOpQLXmoJ2SZLbdXItQojltW82RUnBSZq9Mqy1l6HQXVLZQsk9H6XtQ/xA2wmZepEG+MC4mISA9HLSCQVVE6cSvQs5BZr44y6sY/VaoiMn/Kj+gAqpVw0FhLnblmJuQKXwY/ErC65EZWFVQd2RxYOHJnr5AWJCwD0ieMSdyAnRACBAHhtZWjN4MJbF2Zg0eQob4rprrmrRcrvtd2rF+efFrbCq/dGLgipVFi9aeN/9D1SvZb/lpnHTJrOmT+c8HNW5U0G16s8MHvLkU0+///Ybm2y+ORuLA/Dnmj+bbdSU7Th69Jja9erzhOYD6/GnngqDsO9vbvpjx44Z+fwLDRo3gTds0uTtd9/lK63zER2ZNG8U/I9+AUPVKh1+2KETJ0564cWX6zdqzMdx442ajRv71bNDhtSuU7toxfK999qzSkGV4cNHbLFVc7D1ttvWqVOHhz2PB447143VtqmmS0RNLjIj6Xj4oT/8+ONLr7waRmJlx44ePXToMJ5kxStX7LP3Xoz8uREjt9qab7Pm27RsyfSvvPraWbNnb1BOWTUBTaCXR2QAIhAN/VsuDe1x3HhWLF9+TNcuX48fzxcMQ6pVsxb3Ar4nrr/xpn3b7b35lls98vDDw4YN/+CdN5tuvEnVqlVr1qzBPZq7zyOPPlavbt1tt9+u+dbNm7do8eigx1546eVadeo+N+KFSy+9tG6DBnvuvc9dd9/F4rz/4YdMqufpZ376+efNt2nRtVu3/v3u++TTz1esXHl0lyMff+LJyvmVW26/A2W23rbl8BEjub516zdg1k8++dQmm21+yGGHDXn2KT5WfvppYkEV+yPFIIy/BDavdBMq5AIPxda3JRyIyFpOqgwo5Yk0tpnDsUv6wg/EHR6K/TRjIuvjwUosK0iDxwUisXVi+mDzKlVauWL5Xff0q1pYtX7dulxZ3q4efnQgd382ytFHH8X32S+/TN12+x2ab7nlNtu2nDhp8k233pafX5lC3Bk4y1Wq2Z8DoRQ3Fds/4W+v45ZywvHHPf/CSx9/+FHjphuxJRpvtNHvv/3W9667u3Y5asM8+75MNlsAxB6f66+/YsVKOmq14w6PDBzEdmrRssXWLVpwgG7ve+eoMWPyw99ryEbVFHw6DGPZ0mV77bk7D78hw57bfKvm23A4tt22fr16nDh7J6hsHx5pItQQXlPDUqSLrOaARx7tfly3Dz98//OPP/zik4++/OQj7EcfffDYIw9zT/j2u+8r5xcw1ZUrV3LGX33pxUcHDbrwkss4hkpnhNha9vpbR6cvWDtxy5YtP/mkE6f++uvTTz41+eefT/rXCXwkaB2YfTKMcJPnbTKvStU6dWpP+flnnrt2D9xu+x1ata6Snz969GhebthYqFFynyworMah7nLUkaPHfsUrJkrWkJPyx7Rp199wE4sTxmCzpb5b9Uuf8KTrsALOnWAFZakCIBKeOcmvrNGF7u1qsg4KhapJItUkiBOVxVy0dKFn61QhOH6s0nlGqYI0ZAGJHUpRFxA89A6C3xJxGsLrafKYxaLgUgFGSsVQPRkQUUgoXjKHcAmS1VFIHFDK1wI91voLRahPSKMxKR9w4cvPWHh4kwVRVFaAexceFRF8kFjqAIgEhJgjIXZtq1Y7bbrJJp27dB387LN33H772eddUDmv0rLl9lHFKapRs+bEiROP7tJ12HPP9e//YNu92+24ww5nn3Xm55980qPnqdzW2b5PPP44T8pnBw/5+eepLbfb7qjOnY8/8eRrrr5mwMOPdD6q67Q/pjNQvkrZEfMXLNh88y0eemTgueee9/xLr1x7zbXHHt+dLyHG8CevvqtXL+GND4SfhOSbbP01f/I2fdUVvU/u0euySy97/sWXrr3mmosv7d26Vasli5cwB24l/e67+77+/Y899jie9/fdd9+e++zL+3ujhg2JLrd/53+lVkCWRz4TX73Kfu3kissuPfHkk3v37v3iy68w2st6X9m6dSve3BHUrlWr3z3cBvsdf9zxT1P23nv32Htfzk/DBg1YOU5pbln2lriDJu/OhCC6NIKiXFcGB9hkCJYuXb7LzjvfdMP1Z5x9zhmnn/HcyJH3P/DgbnvshfyuO/t+9vHHp51+Ot+a3HC12oMHD5s69debb/w3o91lt7YP9H/gySefObLzkQ89/OhWW2xBv02bNhnw8KMnnnjS0CFDTz/t9N//+P3oo46iX/RHHXPs/f36DXr00Z6nnn50l868gJ979lkbb9xs513b3nP33cy3e/fuN9962xabb46YO9eZZ51zw/X/HvzMM0cc2WXH7bffuXWrcJ9i1Mm8MhMEmqNIrkc7E86eZP/DqWDhVGClS98jfGlpCgqlSBIlcOLpagKFgJp2uqNvC8AZx0/TDkw0gCBPgEzWSQVOarBdqhZWmzNvbsdOR/Gy8sijg3bfc+8G9etfetEF8+fOOfSgg3r1OOWAgw+95uqrhwwbzj4/7oQTiVaunF/E8dxpp88//4I98OFHHzEe9glnlvEw8sWLF3c6ouNpvXoe3qnz5b17j3zhpTtuu4PKrVvtdMF55xavWE7v7GdWGz1gi9rv8LeB2V9Zevedfb/+enz7/doPHPjYoEcH7rff/m+88eZmm2xqd8m19rOaSkSPRc/LN6Fq1arff+/dDz70ULdjuj39zLNspD32bvfLL780bNSIWyzfy2z4kGJzJ3HVylX6qa/Qr70lVK9e/c233hoz9qszTj916aKFCxfx/4V8hi5avHj2zBnt9tl7qy237HPnXcywuKho+bJl8+bNa7f3Xq+9/NKDAwZceMml+qnpjTZqWjkv79rrb+BVWL9mrJ9JZonobvvttuNhfOJJJ7XdbdeddthBP0XEAErO6Zo1LCz3NN5WP/vsi5YtWzZp0vjobscNHTz4/vvu6/6vk2fOmrWqqIgRI+aO99gTTzw+aOCXX47av/1+5597Tqejjr689+VDhj939ZVXHdmlK+/iBQX2EwZLltgSqS8sk42X0XeFwBV0pTxwNbXx4MGZbD/VIURikCcr7GIBmQhObW+JpWFIXEoVkVXnZOFXLkq+74iKKwsbyiTDjj00saqGnxXA4FQXeFFueOklF+OKgVBVkKiKqcOJYxwaSvAkCH0ZyCIqpzSWEyCCR1wCebyahbDp6AWvAFBqYEwgUx9kCsY9asxahWrVqh3YYX8+GfU31l59RW/Oc906dfbae68Z06expwc9MmD6jOkjRj7/9fhvuhzZ6Zabb+Q9buxX43797feiolVvvfPuuK+/Hj1m7MeffLrXnns0a9as3T571axZ89XXXh8/YULXo448+V8n/vjTT7yY8779zYRvtth8i9tuu/ndd9597dXX+aa8vPel3Bc4sbwPcuvnQX5Ex8O5Et9+913Dhg32bdeOM9Nun334hOIdlpd6Rn7bbbc0rF/f7imdOnIYeWPmi5YbxBtvvjVlys/Hdjumz6232EvMeutNmPBds403YlSrwh/4YeIMe++99+KBwfN7v33bbbXlVm+9/c5HH33Mat1+261169RlJJ06Hs4RbdFim8MOOXjc+FD255+PP67b7bfebPtk/fW/mfDdJhs323PP3eOy++yz92abbqIty1KzvBz7P/6YRinufTRxCugBb8rf//Ajz28OKjdKBsxrRLu9927btu1nn3/x9jvv/vzL1CM6HnZ33z58DXwx6svf/piG7J133xs3btyo0WM/+fSzPXZvu+UWmx/ZuRPn/+VXXhs9dszWzbd6+IH+LbdruXjxIvghBx308aefvvXWW3TZ947b2uy669IlS446snNhlaojn3/xq3HjDj3k4Buuv05btFvXoyvlVXrl1de/+PLLxo0bPdiv3+67t120YAHD23rrrXjz+OSTz1q2bHH3nX1q1bI/paeJA2bks3MPVrtOTUGcXcnZ93QhFsgTAydZQVLSBfWdy4oImhREfiAegskpEBR1cImTQAT8MdF8NQARLFAzJoS4sjw0fpk6deDDD3GJhw4fwRch76N39e3Dxyv3IHDQgQdsvXXzN99+58MPP2IL8XZ10okn8DAgtG2LbapVrzZ4yDDuQcjYaVzZXXfdZeWKlZxfBGx+jsC773/w/vsf8jDoecoppNuQNlifB9WUn3/p3KkjjyLEs8Bs+x12eXmVioqL69evx0WfNn0GF338NxP22KPtg/37NWzYsLiYp/mq73/4gcp8HdIFZ/OP6dMXLljQudMRHPktt9yy4+GHkfL6m29OmjylW9cufW6/zX4dcb315s6bN2P6DHoMvxJpPxk28aeJBQUFBx7QgXlpZRjMsGHPcaJP6H48r5UMTGvFsWFBq1apUrt2rS9Hje50+GE8a2fMnHV0lyN5UrbYZms2/BNPPt1so404v1WrVuVd/O1330F56MEHs1a8sjM13dlYc2b3w48/XXLRRbwv8hjWve7r8eP33Xcfzin6XXfZmcPOe0z9enXbt2/fZpedP/jwoxdeeum777+3v5eqeXNOwW5t2ixbvny33drMmT2HC7f55pu1bNGC+8kOO2zPCWXBly5bfu3VV51+ai8K8kAb9/X4/fbdZ5ONN6ZHFoTb6c+s/xEdCwpKfpcfKyDA3RmDEH4sc8GyV3FitWkVSp9HBoumWw7L9dLmV4iJqxfPwhOH/D1SMpw0gVYSD0Bvd9SggYcs++lVlQJwEwcLaOL0jiw0f85sBawRRkMHGqjG4VE8VCeEjF5xyg80FEKSxaGSnoL1kLpQj8CjtKkCUUFVU7rqQ4DlpMCJTOlqIsDK4wPwKLf4gvz8ouKiKlWSf+EBje71PBt417a/gZqBsOgbbLB4yWJeMzgwZKGkZ763VYoUDg+rVCP81WiMiQvOGxzKolWrWCmIlNWrVeNgV2Kv85q52H4nHsNgIwJOGgLq47EP1vCmzOOnUp79tiDGuXzF8uJi+6t/6A4N4KByzPyRxpMYJ4QiTI+njjoFVQoK+CbWCUfDOEnhtSmvcmWOLtNRWaJcWU44Nz4eIWwPPDzCVYQxsO4MRkWw3DioGVaj5EIQYgE1o9gvEGUJWSHmmLi4oOEtR9ci/JT4hsyFslptlpT1Ty5bWO1wv6hUu1ZN7rkU5GLxukBBLoGNnwlUYVmK8irlrVyVfDSQyEsPYoBM/6wKTkLBzxC4THnLltmXPgKifF5wpeiCufC+r9UDKgIJwzHEHCiKTdpBkElxTXm5cUgkE8IX9ZDtAu4kiEuiIlgRcfwxsW0cII0VihKliUMxJAAsI0vHdWGFdT9iY7DybBm2Fl2gJISMrclW5LKyzjRVmfUnhW27fLn9PjL02ns4EQC2MY8xNmoed6H11/ONSgW2jR8TxgDUJJ2REKV4uKAMKY8h6ewTpSOUmj567WQ8lCWRjVWoo4F4gw104tQjO3VF2gWWLnQz0YABTo3EN2QMemT/s/OJSuadcsYZBitDQYrQJIofJR64HzR1wUjY9swoFLYrZee0qIidTJOhctbY7sWr7bcE8+QjhRUotL9AbYPiIvujvapMp9UKC7lTsewaDLcvu1i2gHkoeXX2RUPj9wEsC0URBomeJrNDaaMpvYsEZblHdehdHhdDFKKmi0UoTl9wQnLiiQ+sCFASd3KGhJheSAx+/rMsukCPPyhLAb82hmYN1yIjpkkduOaLkrsr+9v+GXO8SAFXlzwVwoKois1Kp8Kraw7IGCaLRw5+miFEf/xY6hctaBIly7r/k5DVgeMxaVpZYuu+NDJO5kots9EzWCNXXwwbDwMIcpsUMQ4GC0FUTvUo7kCAH0ICcY3H6oqkXWCpEzwWk0cCjYQBaPoUhOABGg8EKyBmRGQrS/oklgKnAKdTrhzjDj8mW4GQJuVFTBbWX1GcNLEIIHhEsAiAouoC4BfHr6aiWBFxLFGREEnmjtND4nEdiDlZajrFmeZquSAaoWQCTYW0ONSBMAl2kQShQDIMmr7O6hc/XWnL5fhtEXxguX7pPTEmbpVSHnF4ClwEK4ILqTwSO+QMEoN4rgzg1ES4g/j5wsZ6eXIJkCZDsHAhkyKnQ07WTRs+rCTbLFlJT5QFGipNxBAEWF9/ouIuywjgeO1Rl1ZWR3Ah00TAfkOqXKz6VYim+7EihLDUUSmceCAKuQyIIJOAJgQopHSX4Zcgk+LRjJ+mtj0EQHB6L3gQSxZ37Z2Ko4BJo2p6ukjm6aZM181zxdEAP1lY+XNlKhjiZYOosiRTvxA5AX5p5MFKCWHMcA3DQ0BKCAIK6uICn45mjZ9VoRih+BlBU6VUhyyIOIAoRBGyIPbUi0YrJSHjfK2qYbNaf317AUwRPpKsSRTrT3J1oEI20PBVpxDAj1Uf0gS3QXV4S8posFopPf8zWRKUQqrgP495lpZD11UeFhYHfvsECT9fyg7TQktDiAGwuHA8ylUIEIrFTuLehTgqD9w9cReuxCqEVb/yeJY8MeLcMqGsjEyeOCSoqUVLXAGuVIVMM/bAc5UiCuU6Y8gvxCkZxBXKFGQgWUZcXpG/9DvHqglipSMjKLOgNB4VwYVOodyonEDOpBGAR5cPP4RDFF9NCLtLnA0mmaIiRJUVhxzeV5nRMhFk/FhqnHBt77iCC1Q8JrnO2Eog5EaxCrlSztwoNC7mAk/M9YC/lOWGMiREklG50iFB7I9ybcBqRs5sZeCCjE3C6X1STicKwUUycFl5AiEjUIqcWHdiGYP2npyKSobVDdM9GnB8c/YQxMVA6UrRc44s78VT9NQjRKJvTqzLsPjVLxy9buAQLAWVQtd4rE54uJhz9ozpBFBLClE5aqEmU3XxEA2d8V/yEPIuFRLS6Vl9mmlWUhMbTwDQFJcY4iGIe4gCKqC3D20e89EiYiXDMgA0QGIrlFaQJySZHkDkcY1AEcS8AaipykZ429BPF1SuTOnM4znRlBD8/GjASUF1IbH8WqfQSkLBWwqeJR5rMiG6cKeUscUJ1BR35Hr+u8iMIYN16V25XkTkf3rYMXKnUOYYKh7eukRFPJory4X08dXPQF9pvvmBdqMOCE24isRWSsH98DIFII6KBHeCuIJQXp1/jPK6EMHGoQCc/80B/F3EAxYpczD/oUyeDMoUeG4clV8eNUEmpO0EvIKH4iwBD+Ax4VkihNwDl/V07snY8HDJgizgD05AExu+puxOTqlKlTZcn1e9UIeaEsMJZc4FTZxofAAQ/HpE+mehrJTJ0zM8Vs05a/o0qnghAAFUgeMPMoMGiic8chhWyRNeA7Uq6SmNIY+L1VQWNVkmeBCWQuZnsRJvAPlql5B02C5WL4A6OOKLQYjB+DKxvuHvcUgWCEB8srEexnsH7xR4MgWlEfcBqCBcHicKUZAl1oc+qlSSDCNp5ABVeTEllpnuIbhr3OOIZf9zUBdY+Lr3GOtjEmNd6vxdaHgVdCoo5AOIs4RYkBsFBHJLe4ojNxFkiruHLQbxo6coBD+nD79C+CEedYsnhjtdI38GsaZiIqiJTdr/MVQt7kLAycSZKTY0MUw/uY//rTFkuvi76RUgrhx34ciNimBDvCKUnn42C+4hedYRcSkRDSxGLPAbr0IxGAAhEOux8oiYLvjZw/Hjw7OoTwhi9/Z0UkC7nSiWRA2AKE1CSte5gCvFxyOOJYqVEqIBSKb6RigtnYBU3UiER5xxMhqFSMnLKzVcnBoKhCYEiKABEEICTXqBaGJSCvgVwmkvFxGUKBmNxButMrDqEQhhcfsEaVI/jMi2F70DC4RfQGWCxeFf36QoUaDiqkOK/eJ/eBDG11LwpqeknhIZRQQ1EeiZGpTmpIs4KuDBErKVCTp5gGTSA+UqKo8TD4kImqBAU/Z/LeJxioiLCD7NTNNJcP8TxLkaABBfx+IuA8oKNQz4zaoRIeSZW5sWTpY8IWIgZBsj7V1lRbC6xOJYJzjZ+fEGyEQh8osoJLgT6ymCuKVFmgrggr9U/ieIi/vAAjETyP9v8EVzovHEo4qdTkKkInhBJ1hPd9AEiSiE/L6nJhsPQJBgBYWkAd6Fk+Au6Q6rOmrywacbr+v1qCNE774tlaWQEjNjwyrLrcD9GaVH4dTRSVGi9REegQJdKAR0LiQjhF8PvjhLUWzITrqQXlh/7iz7ayetXpgDVZQcpXE4WVyeK0kIP8HiYuuMCegZY7WCDZXstHuRqJRpCJGo0ctDVOPG4qGg9BLA1ZRHHDEWrnQncoY1ok7yNiSx6odQ8ooRQogJmUYhugAaD01GxDwgVAAagEBIiUD1cYr49N0f9PYs5yLhgagaVtHykJVRM3nlNA+dxF2Ih1CSlQmV1CkNhVycizj9L8W5iNMdmTqxJiYhaFE1M35BuUnjfxLqXdBg4hHKgyRzXYB5wx7AcmmCL4HXkcZJBrn+3Pp42GDU19WXBwJDyrakqRBEIddYlRwolFG6xePkb6HMmgrl4m+Jc1GBnpJ/f+z/EGXOIteZS7wZA2fCSsP1sSC3iJpAmwHg4obl9z0hzoIoZBrScnqJoSyi3Ox1/+SLBWf80FJfIkC3fUHpGpvupeI4df8s86HDw5HPH0IgOM1IQBF1588dQZyoCpLC0FDixENN+/ui7VGSjE1ilGkXVl8Wf/gDrOFLlXaYVPKFipqeXIqTgfJ/3AqpdAgaAjdPDDwOebw+HiUCPDQJsVLidAGScBB7IsiE8CvLrZAKEo0sZSiF37vAD/CzFqwHGpaDkBY61EiuBwXU1PSBQjyj1YQ71PSFiqEsdUFUTQgDU1NWcD0Wf0koTYTxnypghVSZaHJDINRILMhEy4NnOQnu/wjqd116B3HXIIy6BLkeAX1MrNDfhOd6On2JxCEgJyCupvyCQmH3ldw+bHMn1KDK+DQd92BFHIpiY8jD7kIce4wETsj3nkLaeyZIewHicrpVSEQC92MF11cAF4SMZAAVw3t0EtzlQl2oPkCPLSeUeP4ulBVqGNzzd+EzchLcBi8IkSCGd+okaEvgfifBbZBTkIeCurWpOMRDQE4hcSm5fEjFxeXuqkvMxvNbn0JAYspy7y0pHt7/FIIrpCIByWNPSHwBbHy6QCw/xh504ffJqmugXhBQhBC2dO8lURXZIP2zA6nACCGgahAXI5fMfgAElED36i8kmlQ5UKpgw+eyPflRMhqAhrCKAK9jdQPwAK0UTepE00iGK2vdBOvEh+5+74JQphe6wIIQsi6EkJX0DoiiURMiK0/GAi4HEomxvjI0mUVcygcm6wQbFsa3RTbqRWQFQrKxU3U8VxAn6tMHCgFxohC38oMgMahZATzXSXCvK9SF+spFriYmZUJRIM6yaEjuEXHEw17Hwbss1sf1BTUzGkduUxBPTmEKingdj8gJ/ATJKiowfaxCbCeIQ9GkEUF67T01rY8AcTkdcUgeQc1471UMLwsBGkDF8H6dBHe5UBeqD9zjJLgN7vm78FzBPRXAZU6wPiMnWAGBN0PcII71Ik6wTrypLHdmwOKrmin1QwqiWEVDjZJ4eRtMUSdAu0Kbk3s1gKgUMvndg+UMy+NdeIgbL9XwcEP2x4cLxMmiC+0ohehCvdCsVMn+JQDVUYimgACPny9AkbSO5eq2rzp0kRf+UQGJqUMiFj8D0xzXnzd7Nl0QpiFwg+IZr6ErE0tNZkqIZy48ei5aCA4orkEEv8FiYY1EhLRUMlu30sCZA4Qu0Ghung6hF5Yu7iUXyNLRJj+3gCdO0VroGqi4CBqF6F1KPBIIjI0lJy1pp4hl3pc8cb8eUu/KkkcLwjCK079ty6cPJFPBXMShjCzuAohTGUIXcahiSImFZ2quC+J0R6ZOJuoosyNPLLOyI9PFXyKulptbZi+uLxNxkfLSsdJg2RhcdDnlURSnrppvCaCoQkqJ4ekKiYvgUTQOwVUHlBmC0JeHBAlixOn/Faiaj+S/W/z/GP5yFu6JQ7ETW0GiBDFisUfliUMOeTJ+NX3vZaIZPdyJnPK4QD8VzGPJNy2QBhvfk5UijUL441sWISl5UIakpCAeQFMarDghepcnPL/Q23MaINDjlvoAAfKgLKkjpSpj3QOhmWbZLJgNOSXzBzBaSnDgo0ueNpx3phY9U8lKzhu5IZqceQR4yFIIhEqWhaFJlidmoLlBPAoRqKDfypS0g4B5ucf6CFASJLgTEpcCaga5TdB6Ch56d72gKE4bWXrXE5gFIXErFKCmJqim/CBEkiutROsgWp/Qg105DwG4II0syITcL+LRWOawuinUlL9MqGDoodQA1hFx1t/NrQDx4oO4fjwprMOdfwkXO8H64DOzoCmIY+MsJ3FIiDngcPneEJgjWRBs5nw5wQryBIlVEIcAOYOq1PA8BCoI0bX3HkMFY8ipaHnIdCFbHrymk+D+fxO+III713H6Sgmp2TpxYuItDfkzUTXJzVx9hTJwvUczibq5QRBoPH6TBLrxKhfr34ik6Fx4yJ5HATQpqSwrEQrKT4sUZQkmSMFdnO5Q+r0dpUI06YT/GIBKqY5HiYcbTzI2DVs9BpL+LUvA/qExHlp5eZZR+hrgoHdbEYomPgMalRZnBLI4EWsF8HgIP4RhpLXxJVcC6BlMItYCYfk8C8IE5DF1gOfmQolxHYqwTBThCsGlCVpD3DvwRFmiZIVIFtLkdheCCeTB0q+uQUaMH6IrF4dCtm0UQuIgTpTGifPY46AO/ngZnfwl4poi65j4PwSNxOHj8XGqidXq4RGJoxXDSyXt0mubCcXwUEYD10jghOQEeLxm3Iyj4i5QE7gyl4jrosPZw2XuPWy8wRQSKKNWXNkFcuYiI/tPoDq5Hf1Xiv9vRjzxeAXEK5h+nOhNkfjge4hLD7i5ZUIi2jPiHgUuyAWyEE1/DBCLN78IVl3EY1MI6HYN1NRQtYfJ4sEafs7VPsDw85jlbPOIowQeFSQLixSGVv3GVk9uimgF1BFgINySiWpsiTdAiUkjBV0gIwTHrD9n5gwauNQB1W1YiZTDRjCpYiyEaFKFHDoMwlLwyWting7IwhLC4kSAEi4Sylsv4loTOeW3trxlPZ/wqI5mCCwtQBpSw+/UspeUUlnUCXXlCdTAsjJ98ZBuoCzWu4DHWXBC8HhsHqIvEWwM18Q8V+ZwgerLWTG8vkBTg4f/rTr/OdRXpuvYmQsXqBlzR5kV3FNeqOI6uRo1bfPnvORVkBiHYrgAxFGJQeYaKQqg7EwPBY9xLCDLRFGWF3RxGpLDEIvZqHDqxE6sJ6rpiBOxoEyN/PAyBf/P4y9X4C8F5aGCxDhUHjwllpXp1MbQDRwQFXFlbIE08XaSHuDURiUkv4ilBSKng6Z+Cpfe0wEgND/g4WUPl/C3BOrUqEiQmQ74fkapOjT9dg0g+D2kXIEmfgYgJSWDL9nwCBgAhBBFIPY0JabSemJrFdVHoMnQzZk2tSKGIEes8cGJUgprpQJUnxBZ+uazckGgLiDyiCss6qDhbaJ+SWQBTll6z0TVCz5619gEC6EJOowjZPFfMmx3KiWUSq5QDPwK0QVEHvcDUpTobZ9+aCV+iLgVzYE0QNydsoJ7nKigV8Yq9A/gNQX3rCN8AE4yVuQva4bOS6AUrCOWibvfoxXAE0UENeOL6E6vHIcEPLIKybpARFEgZy4IKSsgccLYQnZDCUCjnS9IoESFnGNJTLdfUk5+cRD3IsTpQCEXQOLe/xN45fLI/43w1XMS3GUjM1/ZdYHrBXqRVXeyGUgg7gSnbJwC90tMyKEmUeeAbamdSYruyRJgtffEM7DSpRGKGRJFNFTq6/kFt14YWxolJD9cA4CojrpGQNSfCHiwIuJupSedTqy01TGLH6iOJhiCBvtblvjBfu43aBmleYPO4oGrKCCqfHWJx/vODSmKpWP8kkE0Sg3CxSJaC6aa1iGS9I4FyjJv1IUqK6pmHIq7AxKLlwBn8olsIZGwiElxnLLUoSBO9yvEuOOfZHB/LMsAUSagRK+QSZQfuGBdILFbPJlcr/a3yjr+WVYGmeGtY03Xa4PJ+ZdY99FGo8KWXHRsoogQiUumoGYM5WaiEO0ruAQZaA/nHkkI5w7OkSHNBpqTTlTODPEKIuo9WkZF+H/yk0C0E1fahdcBaNRUaB1BCra8smpmupBHof8ElPJeRP4rZf83IJ6aEE8wN+rIyOTk0gMWn+0nZ5yukHviEKcS65u2AmTSsXAIoLgenDyh8MpDEw1WXdjmD/dqOB5CgCwfM02sQkoHhDQ2r0MTAU3LTzcDITyhC4rYCImoJiH1QlQLBleo5NdWGRSVvIoUSSitgsWfeMLfzeseAI9TTBOiIlgPUYo5EPI5SKMZ4g9ZFFRGAmmSRvlQNUpRxD1YH4C6kNMLWpTE0rc2lQLoKSiCH6IQ1on8IS+5umUOgBBtu6L0ZdlJX8DLquk8dmYQp1eM8krFFQhlOs2tH2tAebLyEKfn1hGXhpJhhUpCuUSIm3BWWHvYPVjVxMYbAygKcgvGiSIhmMA1bmOnNDHi9IxM3DZGONteCqvRYoHuAhLHGrNqlwVpMlkxAd4FJOiJYkWyUFZsk0AKDyXtAHnoAk4v5QliGzvhMbGE/+eQO9l1nGkmUc4Y5VWOPe7MIES4ZIk+iI3qIsKUbtL08UGI0wfxghCaRHXbVx2FlKssNRVyQghOGk2kqgOnFBGEEHQeIiV9Cpb0QohHoLIAIUGdrl5NVqiTdo1NeOgeWWhSsORBEAokFQQPJTOxLkMAj/+hHACRFGLq+GkUDRpILyIPUeBOrbj8TEBOCfQ+go7qhOjF8tO3D6KhmRQE4lhVCMEkKqeaIliH6cIcXSloYLTxp70bSkKhoIeUDpQOYPLDpUx7M+BkIiYLvYcNEp7iAb4yZcL7cgLEY095UKdcwrjpCAMxwDOhv8Q/y1p3UJiLr5WJe/F+YxJPBK4N5lGgJoivL4hDQEuKUwXpPZDEE8PFbuOmymIdNB1qyl9qY6S3KkUVAtS0GYXKgKZvGAlwiRCyZoRMEwRhMgAdLjV1WwH0QFOLH5rZ2QnuycBDuXCBD6CC68v05QHK8vQK4OlOgjsLjzoJ7v8/kZmj7LrA9UAzykAyQU35gZwgcy6AotTklowVB1wyoHT5HdrDQCEKuJKoNpg4lr3n93ZSRBza/OgJ2Ssy/SaJimtgBroI//yJOZXioAhd4KSIxKEjk5JFSHtMv/UpGUOYESEEViIkEoISoxQwWToAmkFpHo+WesBYlQB5IO7H436tlCUHSCYBIRGQDsVgVQLUjKMmDTBR1BRCDzZbuNJZCPVCEyfE4fWB6gs0CSkLJN7cMSgcmm6lUeVIUlJEIIwGwBVlxZ1j45UBzlygLlRBUEh+keA2eNa6In0wQEMBQxIJIXE5PYpVCOsEK8QyedYFnhITEHNdceB7Xf5cItBkYDqHCvmVVdN3LNYSSsNl4u4B8JBYMnfZGO53go2LAL/6spmo53pIlllo+okn1SD2o27+0p3KGaPMEE2gIgrJeil1oSaAeJaIQlgnFisHXt9JcGdJbH3uwLuouBfgFZwE9/9lyMxXdl2gieciDom79eIhWCoKQtRunn6I2DLsDQnwyKkm0M90qon1LJrxZsOpmjQFnIK4iigXGacbwOlaOzPIkhCWejj9bxsGNrK0FwoqMfiTkGQCgqSLsM9RYiWDqIiU9KLeAVH8SaKFrAuiyU8CK9kJItT6bIWgw0+Uph7jlh39tDUhgRAeOclisjhD4RIwKZ4qdCGN6uBHpUEkzVAkOAxyAhJxamKKekhQohMQRlIyMIXwwDOzEMntAkgAtCDiisYVHETcoahrIBQB9O4h/K5xj8Q0ncS9A5f9BVj08GzwaoKaXkQ87s5DZcL1FctAbuWYxBzDRs1dmaBK6ohnQqwMHhBrMogLlqcRKq4TQzIsPJOVG3I/luuYEacEsZFMiGY8R3lUwXPLRK7AE5N20gX/lXSBExvXj1M8pOZfIq5TZpYLRPBkZC6Ai2QEQpkyNWOPmv9vIDNHR+70QZlzdwG3Po6euCdC2BWAm7WSVcSLi8ijmy119HiLQyLcd3nuuAdYZf9liLQL4CF9VkJ0WyAkMV1QhCgeQoAmkBhAaHqWQlgS8UDkB1TzOirrKbJE8VNTIdk4C3B7ZtQ47QYtBYDLkiy/QlhG40P06gAZfpUGNpX0aRTiyU92C3LyTBUX4KqjvhOeEmzG410oZKsbbgRBknaR9G6QH7gGyB/LFBXJdAHowtICLIQ4idhyYxUiV4DL5yHgHCKZPFgR8Zh406GBrTuSCunncfCVLEXcnfMYcno0Q6gja9IKIU1GSW7CAtJSSdkYiaL0yAGL75eGlSHqIBpftcQbYJmJOwHODBFMGSHxloZSrG5KgtsAJytESpUFCjk0VMlcmwnBJZAfopA4IUEcmyExSMHiD5V8XnhKPimAQi5w/z+AcrEiXtkJVpAAlBn9Z1C/QBzrlZ1g//fAR+UkuMuGz8tJcJdAIUE1AX5ZgRA2vr0Q1fmCEOXO73UV4t7um9PhlUHiShFSFSIlyZLMxYSlwerJQhfhmWUPQhOE7niu4GdkcJ5HmQee0uE4CcmJBx//l0BRiG7gNIGyaEIor78TSv7410aBxoaH+vpLo3AGQfpYVRoNpEAeHw3WJhAWVyEAEZczhnuIhlmV/CoXNvRiV0IT1mhoIg4h+0xU0y1AQ9SdGXgRKfFkZHKqiLqQh0SsxIp6KAYCQl4kcdkPBoqo3xh4BARYd6pOiNgLDlE1IQzMQ1Y3Bc4MiaEUrJNQIAsJBGUpXVATmdu4mYGHnAT3X4Au3Aqq4JBHVisj5CodHoI4vAv8fn0B/jikDrypkEiIlIQyJBfKteopCW4DnMQQMSTeUC0uSIh7lATYTFRQ1EMiIAQNCISkHeBNhYA4iVA1gfZeqJb0/pcgS9aKpmWt1rrBKwASMyRGLPYUb64jbIgB4lgv4gT7vxAabZnw6eQSC0eIQ5oyEMfyeJAM5N4SlQikFwco/a5IEyLQBPHNTX4IHuyG6V+KpBB7jzqKqncHUaxCZFFTSnkMKSExKRU+l+OnLFBITYpUrlyZKEWopsc2UZo8HfWAVH30hIDXAQph0lVRM3l6oiXPdHNnzcSrQRAzV9ABPY3DApGWlJbGeivnN1uG4rxf8J3vg7CQ6cIBpi+ceNSp/CB0kYyEpjQZQqcSeB0XuEWDUzIJlA7CzO0nt+XJ9AVc78Q1MSQArnQnVmNToqIQrKJlkjLh6RXgLwWCSpXXl0KxjZ3SrCPKq5DrN3VplOfPhVRc/0BKKgMu8IbRG3du78Jf9qVEhyqIYD1dJCPOQAI7FdFPbuP3XKyI9A4XqAkXiaGoZFYl0schETlTjxylEKeDSFySzgnCgoz4H6OMcQSoiwpIpnf3xATrWc4zif8VZPr6b3W0LkWkwYL4thOH4OURIH2GYKXBOlwTAw8PC+57bG/gTlUAConL73WcBE7UHlF4gO7kJKKB0NStVaWUKJms9cJnXOkbLwQ/sGctXeMN48FSyM5k+vuTvQgh6pCf6QK/Vwbyk4hl+oTgPFzMyf9pS4cXKEHOtJaTxAmkdCd1VIrhMUY9U2kCBkooaG2NSFQFRTUgebwm3IlHReRXEfHYD0yaFo9BiCymLQ3W/YIPTMCDlUAeEIQG5WYgP3NEKY+AX55QI6kJtGjiIBO1zJAi61BUhJCsE4vlQOKQncCdMdzvxMs6wf4DeEER91DQPZniaipqaSkJ1v5DII3WUKH4mQoQ6JwI0igRaO95KIZkCkHkAU7+Lsjz24EKxlffugxQU0CGRaMUeEYAPASI+gkC+JUrjo3T6VkrIydWCEGiSdnYirhGMF1pzd+FCobOE+I11XS7LlCiV/B0wT3/t6CC0fpM1QSI3SniU3aCzSC+78mTNCJQTVYIKmzyHMLD3vZPPQnw+73du7BkQ/JbbZHhdBuf3SC3RH98wAG5/IecKIUISQmSB2fp3gEhnsVYrYjGbDXDg5AsBp8o08FrIUih7V0ESQi4jGrpBFUKv0n9nzFXmxJGkASnMr0YA1W+mnGIzmFxyJxekxAscIWkQSCNPELcJJqwaCbAs0QoC/x5phBB5F4hkyWnIw2tZazMQmmxGMPlCLNPvl9VUETzkgfrWXCF4EIcdSgxaeQ04XTq21dOr+NiEfkdsSCDihP/u4iHUeZ4fAy5IUHLqMWH4AlK+F+sDIlkKQTklI09ENm4CzklAJnQukD6TJY7k3YKDTU35J5MqbiOnB4VoaCHBOllyYsiSe9JI4LETryaeJmhv4SyHEr3CpmBAYUkk2YdIT1WzX9Q4f88fLQxcsccT63MeZVZB3hWjHjvqY5rCOHR5pcH4OG+zi0Rp/+0JfAKZEHiHRVtMHtcxDWxqZiuS41NT0dOt3KRh9szQ0qeuLrtS4wSqyaJHsKPmIBeuwnhZ9hYhTQ29DQBRB6ewHyG01RIxQl5F8yBx7J7lKWHnbVFyKQPQAEa+EMvZiUAckIUEmyFkmkna0oRb9r3q3oxrb1KqAuA36GmF1Wu+wX5ZVkNF3vvQrjkiRKQKI5loRieudKQAzcvOa4UpMEhIqcTpqSmPFEitCRkjTRdKyNnCJYQwbOAKyUJJIFkEAuUUpZCPAa3uQT7n4O+ZJ0Ed9n9OvCghNh1yRELXjACDlsrLj2bPqgMeNjuIlhCmTryg7gLEW/mwkNK9zqy5YEsBLKCrr6AH4i4B42IA4+ICwT3uDNDsCyOhVNIL6sIPIZHHd70sgLcQ564jlCWQJNq8gv4kljpLiQLnRtMWtqZS+IKQBz7X4e6y5AQ+dvQUDNIYhHkjKPqGohjPSQStCUEeEiIc7GEsLREcEqs2ztURy+VmcBu7AE4tfeUhYdQyMKjx4U9U6WkIAQl3QabzCUuEmBUWkV18IM2qUMX0vnBxxK1LkImBfWFqigerCMklrw984PZEo3V4QdFbQ6huJrcdgADSB5FMOswPKXp0v4ePvwhOQy01G/0xQkQ4yERQhMeWxCtlHVB0zypxmRpFL/XUUpsiZooQImuJM/9PjAQfOQm9YFKpSA3uFLYwIKAXHuFIZjOAqSh5CfxhJCnv1K4pKmuU2t+QSFpaEqgJmDumr674qjEgAlmNooszSBMiEkjoHEZxK3rnWScwD3/dai+w50+NoHrwjaF4GfumUvM1VcI7k4BTghiVQJR1G0cBfKovpqKxinAlQ6XlQeiSoFD3FpygPYewMkcnWN1Sr3p8DpqKuplsRkSw0NqOkhn+pmonwtZ71fwkBOsk+Au5Y+hqJC4ylkfdWT9lYZr4LJW4v8JMB1ZJ8GdhUdd4Isgj6+M/LJBnsCvL4jvLQC/W7/vWU4Aia4EziNiuRqIesHJrZU9ZvmhUyzbW8RvbgoB3RIV0lNQSmr7oQBEQegzGS1NKUXo3QcgeIg69IKHZl5eXjpNq83zkCiJlFbveC0QPgzJIqREFQyJJQuy/vw5s1FQAkU8MSwconxxwTorXc6BB2jQQBp5tBb20LJHNR4riEeWgdI7MhUP2SXRuPcy+83ANTGhMiR0oSVO6nvIXAEi6jfuywVxiBfr5NGaoiRUuo5IkJTSMHcIAyOGyzWCsmKb68QTR2MoCuKrlisrE+uu/AfwYTMwLPDuPASJ94M8MYnhdeASYOUUdyI9UFOlYhKCCTwlQyQW1MwkCrE4IxNnhAq5BXEWwAvzqMMFAk3WSk5Ph+SuMBDHxk4RD7lTHJIp5X41g3yd4MVjeIW4eC68Oxc495D8/5cint0/m5FXwMaXjBDEBZm9t+4dqZSDOxgbT3vP6wPuN9xs/d6uKBaBCAPAn+lanC8tnlryCK5RlpzAxDk7XB6aerTxcKOAQkohpBsvjyRlYUNlNPYbb9HiJNNrQpSLDKKQ/BI41p87axYehb0EaVoLqb0ohP7CIpa8wuBUeojaT+1SxzvxUNxFiCiEsIx7gXOsmkDNzJQkUAgb1iV7F/aoxDhYLoVivzwCdZiga7BJNFxvm2Dp4Ym7PhGnyIRAIDQTD5YoRBr2IoROPATSrJI6HqoAsd5JeYkKSQkqFpeJuMLfSvdOgS5inI4nJkRFABqARychClHTqkljLB0eCK9WpUYoTQiVbDCFgLhr4tDfgioAeok3mPsBocz0RbBlhrBwQnBq+vg9ERLzXOLI9QA5sUn7r1YgE6pAGaPi+orKRpfYBLmJuSS3aer/KsrrNwT/T0Ddee/yhIjBx+MCNeEuoxnfeeTxqPaVNq0nhhRDmTuWAuxZmrGTeqFlKO235xyW51xuVKH4oaOQmtKIZxCeVjY6aTULH625ogEUFxf7t6l3oRCJEBLjkDghCIlaBzhnL1k+DwM4pbGeTERR0sKbR8nLgiYMSaP255JokI6HlwXJaMZZIJS19wUIUHeyDoUENREANeXRwNSkC6+AU5An5InYzBm2zxdIYGkBcPdjUZoYf1pNUYEQCRBPxEqWIQqlsmTYWBGF4PzIf3LKI+4eQU3NwZsZWK85Q1KoAsQFyyxbJtSL9CLl9UUoAx8bPFfgUQGPVQkyW/xAwpUvmSBuyWTlFIKnJCTr8GbG7/Ashztz4VEnPn63IB65bBz1ZlknKJk+WUQlk4cdLiKoLIDIo2ZMPAQ8pESsw6N2KtIByDqhdw2gTEgZAyeV46iId6GuQZAY8NvtJZqXbC7Jbf7XEdd3EiJ/Gz53J8FdLlwgQr+sDIvvA3CSUWJB6aj9J+DHKgRoyiNo8bn54NTDQpCY3tEgx+P3ZFn91ha418GGpERA04mi8sSbH4/+qLfqYEESCxtDTrg9j+xcKKJE+7lfcSUKeNQFfoE6KoVTGvmBbe50e+NXogtoloyVEiE36UBEHv06VlCFnOxKJTMMcQMBRfPCX04BgrvUIjLh+HrIj1UTHlv51XTEGqVnnA7XMFTGQFOzgHjIdklYAXkEjwIjpcuCUMDGl5AgwEovIiuPLJ54DQF+DSx2QhwZv6wR/VAWQp8G5yIhWBHiXkTWBZkU2TL7lUaQh6j2Bh6tjEMCIXGlcGf4MVleefAFayGsKgt41IMlpVHt4dAstbcF9zjcWTFc6UQ23ntY7x349NUU1CzPLyjqUBcQWeqrC6yczkMkIVjBPT42rAh+WcEKBXgTS+9AeuBEkDKDjF8pWJ2LMrsGBDQC14dWCcqs8z8N79RJcK8TbFLpHL1ZAVzmSkju4isaa/BjWRbgTQd5CQvQBU0aoYY1QyklYkFwWCj4kxUAWny6TZ9zSXF2l9948VeqlPxlRrK558JKJNb+73Uiv9XBElKU4v4opff4e1QhuBIJaeQhvdSpxAOcAFWQRzOSx5pkWn9pWDFHuhZ2G9IjECeWG6DWgiYVPSQxBX2swLPgEK8pp/yyIvgBXFbQuD0qqKlFBMhoUp8BKIRHfg/JCUJGAnmAehEPYiN4kjnC0k5t0VLYAAJRSL2IyylbHslAWVgRAWXsF5QeyiTEpBEUiiGnorlwAaA+XB2F4F8jkyKraiJYIRY4YlkmBQI8ixXWItPU1Q9+C9luTi5NIlairBB4EgpK404IeoqHsBl4SDIvVTFcLLjTOVB9AJcfq6b8wP0+fUWZu6KyIh4VF1FUoRiuURNIFpIsSysMUVNESl2XOCQQkq0AKoJNASfLEnV7IYq1QEpKQvw/QCFsDKVYyZQE9zrBU5wEdwJ3Oglugw/GSXD/bXhlJ8FdCnKy8rr6cjq8a0JwWTnVjElscUNiKBSIVfC9p3RtjJBop1JRAY8SEbpHTq6giCwR10OIUocmHE9AEvIOJAaaPpBekEcjxg+UJw02EQTIY3Usqt/GZWKFsOkzwXJ5BksPQiiN0QX/t3qlh2IokRpUXRqaBEMixqCQxJYbELhFIZqw/FpH+QFZSpRHISHEEw+EXHEnisZWIaw7BXrAySz8OsVRNcMiJokAEn2jh8qhhEIZeChRVgjTp0Ug0mP9equpqADHk4EEViUlQVsC9zvJbcZwvxN6CZF1hRIzhOsrIqcToHOoXuLpA0KZjRFPOW0m1eACRUDwITGUbPa0oxA1p7oIkeTfaAwC6wUiTfCYdWLqCJLJVgw0uZCfsgxbsriLWBDDMnP6TWI5G0OIQwCixRfiEIg5AyMKcasVhstmyorr2gnyh3jZIKoiTjh69EYSTYBGftcLcS+CR0WwSsRq2Kqm0F/Cu3YS3Anc6SS4Daqf2cDYuLku8MpOgjsLChLSFgqdJPWdYxE4B/rysbohUQQg0O1aoCknoKkJhUhJKUUpArwJ8ekD3V1xKEQXDACOU9+IOOEKeRYeQU0QqiYXnWbchSsVFcwV/mgpFooHAV2oFzzq3WQhl4IWSn/ilpAqK9FgVQ1yopc7yM1jobmzZiGkLT1VKArn+aN8qUnGhsqmoZoeyeoEDwKg8SELScSQWWVWkBCAWyCkiasyUF9xSESIm85jp7rg4nkIC5cGEMXmhuC5iEMx1xzFM3VyQ4IL1BT3XDkdHspAWYqKY5NY+ZAMC18XvZDJWse+clFmnYwVkR5kmkAycUXdE4e0i/7yEssPckPAPSJxk/oicmIt4Z8iU1zEkRuCaADlTZAz6y+FHsJmkMmS0+HOMqPKUgjrHqx7HC7Dxk1FhTIFuc6gNcA1/YxA3EMIiYSM/wJUU12IhC4SVBCVM/bEieuOCrqoAHGW4LluRZJwOmDfYICgF4hvbmkx+wE/N172XnzjFcEqSx6sh4CeajzS1JSYIuKxWCGaKiUekizkt315FFIFlO4ReATTUgiQRS5EliwIMqUrBfgD0V1E0UA0AJt86ekzUGMgcVmWqfm/POZM50kkWIsEXlIIS2kTGSzEl0CoYfA3ApRAa4ofqwTJ5IwRRzPAH+vj+jSdCETVlIZFlB9YBzlwMdYK0UydsoAizFEeILEgD0ja5SPOci6CFeT8B1CuF9F4fGCyuchkya4LVNmReEMFNbFwrr6vv/WRXjVIWNLsJ5RCWDlF8MRWJGiTOgASi13gIazDBSKC+50IoUwJEu9fQcpYr7LWfQT3uCAmjriO3w5kRSyldBH8zN0FgJCiWHcKcUgeR0YZQ1kIlKWmSIiXwP1Aeo3No3ER9whBkgwDv5/uYBOZC9QE8PjOg/3P4XUyRGPWTSm4DYQUlf1vQWUFzhb/aa0IqXc13Slkxsbia3GkCWLzK0vOFNZyp+qIE/LTjVNPhOC3Jn6AUiF/pioU6llI8KaIZO5Br1yKUEoc4C8uLlbUqoTelQ74QlYFxqyxqYkeuCyTlQtCiqL0OgoxfZD8e6uAAL0pbnUZeuiSEF1Cwt6FJG+FcqocIZrYUCnRs7zUU4imi4EIHjXXBUpXCkQcq1CQJEQhOgX0LhlWREp5YpILhbBGwtxI9iIQ6rOCvnXKrGO5f1U/V+ChwKmc9FteqVzEFQSvUKYzaQfEsjIFFUBrjlUzc/VlMx4pc+F6uEi4CNmpZerIjwW6+hqSh8pDXCdWqo6HgM8RJ1ff6/8l4rLAa8bFM7AQxUOij1ALqGrljQ2OE/jwJMPGeodCSSOFPHEXuSSDjAALF8noY0EFyOSKMyn7K+UYWTo2AKEYQq4MSj5F4rmH7OTWJHE8LyDuSnGP/l14NVWIi5dZORaAMjW5cL2DCeJj7nBVUJFYiUfrAMfNj/KgSdfEVL5WIalkSPgBHh5pKushLE81ihCSJrP+konyKFm92n6qX53iUkgaeziFh04QlwIhLCElxll0SlQhOaURyXQHUS8AjwgV8KsOp9vFriGkT2TNMSSVCll77qyZqkIAQr7gUhV1jwg2E3VEibSSzuSMB4pH+grgXYB4enFIHpEyoWhGjFVUXNPXLZKmoh6C260NUjorJmUi1mApxSzEPRSEyWlfxzmKS/P/I+LhgTKHKsgD4jHHem3ueGMoVCbiRCfhApY8S0wXCbCA+u4Xwekah6JlhoCcmVCc4kSC4EhSYDG0H7AgPqKEvIKIOH5IHLUqEeRPGqVB8dy9p6aIOFZ6cQ1JnowA0BRRSF3EHidxlkP+dZfJei9+91QFkM6RFDkMygKxsoLuMpBMiXFWrt/UkcY9QMsI4LIOF5fpd6Jq66IMBKWFtCD4M5fGQ1gOjp7BHlJfgBjW74ryezpWxTMheYCy8OReKSCBnnNsfjxEY40eXfKEevaP5NCEyCOZuN9A5NRYfNggDVkWITyQ0qGS8cuSru5CsNRqQNwP8KiOusNaxYRFXqBkmlh5rEDgOImKhEgpSBO0FnUNbe/CoQGZNF1NEfyslDwgnrlCqiNPbGOne+TMECGoTKYuPFEDA3gMIaamBgYpiabcEiKCTFbAn7AAheTUysiZqYMFUgqeVQFIlHWScQru/AfwkQjOYycwaQ5wa4URyIoEMKRkV+B064RQLsFyXTh4EAEnnlgjLgIYgJRAGhGFRDyEFcl4hNjvJEQgCceGbkuAU5azKiKNVgYO/MjAIYR8bFhBoSAvRcRjC0iMgSfuwgXy+LZ0gY9NGkXdI6eaHpXNhUeBUkIBA714M45yQX0ALBqHVtw1QD+GqiX9ShBb+Z0AcawgriJYJ1gnspIHm2RlBFgREGuAC9yvCbrHBU6wjjhLBIRUkUQc5+KPPTxTsXICX17A1QeuJ6Rbn0Ksv/wKAYXkye0dj0phdR3xh4+skmcQTj+z1CfkRSxZ08SVDl6hmCgXufuxIiGEv6QLnN4FFqcmaAklf9jGlArZJMOwgQpiBXGFQMmzxC0KhxIEuEMyiEJCppkBKXYSor7KBEonMeQE5AJ5FLLFLn2vEQkxQ5poi6hmJorFI3/cdARhUlOzgHiI3sVJiusAXQyI0gEkFwohkxXwyzpyne7JwENOsCoOh4RIuenrAk8XnMdOYNIA38HBmSxgkJS6fTM0FsyjssFvKdjYL4SfeLH7LIddSqKAxdf6c//1qxYLAB7Z2AnkF/EQhGYuFBVxDzZc+oRjle5F8Ah4BHE5JYhljpCdwPce0PZWKUVFsFphuJQi7pEmRBLESg9BxHOj2NxzIe4eh/udWN20jqxHmaCI/OEqJ6eYyXN9jURzDMKS4oL8ksX+vwUlWt0UPjbKUzkurlAaLQV5FI0RshIiu+5ATUpaNpmvW7/68jhRNPZnnPKrSRF9Vgp4mKOmSYjrImcMeXTJ4F6QLC4cHH8mpETgHrf0br2EqCvxY0vtigBtDIGQ1TIlUbstSAmULtBMWCmYE5mKKAvgVB2FGIBKKZT82qrCEKRaIEHSuFwMD7FMEBCLxbFqCh6N4crYKuQeNTNQyC9t4k17yZQSvGDG71Cug+JU1j7Q2skf15FGfsHry8ZZ2LhrV4q48j+ESpVZuYLQ30JcB8SlMqEKgEybBy1fmxtuyBsia46/JIRMhEWOuwgFjBD1TasmSsDjlqtWSf8MZCjquSKCmiookmvLDIVsS7f6UdmMIIM4lJGpqSLA62hGcTQOQYh6KAbOhAUoJWmUhtIlyFjWEJvpwgVwV3rIiZwZQQz5sZqIa+TE0jvg+gI8HoKQopCvf3whMmII9r8FXRF6h5fZO4IyPYwWD9B4FMLKE5NcQS5KUlCmYjk95Mj1e5OJMFSNFg9WlwNCCKLFl0cEgTRxlirDRWJ4SM0Y6t1Dcbp3oU7lFMeC8kJKdD9rD5VYGvkBSu0izREPUWk8RKIXVAirEFwhlcJjzflzZtN2KVDfXj3uxi1OwZ1quj4zCIXUdE9uFCKoiYW7LNcpYgmlU2TLXHEG5iGIRx3yA68m+IzUVDUg4p44pcyoe1zgJLblRdVkMHBm4SH8/5uhQTJswM6Th/HHoWhGLHVygQRpkkZoEgza7MroUUod/wWbWAN80UKlEshDVASNnC4uMwuU6ZdTRSpG3EUuFJKGphMPuV9OIGcmqiY89gtqsv5YEMtEFHIlFvgyxlYarJZRWblwvQjgknHh0p92M4GHIAwg7k5bRTdB4CESCWEVwmmdRd2p6fCCasYyOeMoiAXlQRqXxXomCOODS4sjpwRYeIaUZ2OBV4AAlhGr8wUqEGdCJEKSR0IISUMIwBmzh3Q5IITkceIh4B4IYPqEQG66V854JKYJz/TlHixOwbMyYix3BbaJJiiBUgBcTqUIOCVjrxFJvKELLCE14wGwhsgrVcqDK9OkCnuXWEDIm1j3QxSKIUEGCkmrpo9eHkKU0vhyEcaawOegphAqlSqbqR9UCeQH3sTSOxAPQSPqi94VAlySdDUJcrZLJiVNmQMQECQsZwzAomlbuVi4a0TkxwqZUAyFHPIoBNzjJLj/NjxdyPVkYDmlzzxOXd/QtL0nJw7+r0WTB+sEC+IlBbpS4qnYeqGmQnisHeCymKAEEATykCU9kMeLSCbIr1AsWBdozEqJc+EhnoQYmHWQwkNOcAZhqSIZIqhpaaVXWF1AXOYLjB/ILyK/k0wUeJQugLg7HXShMeDX+bKeArhqgBDOTAhxwtJPJQ2VJhxYI4U8DmlCakKC2+Aed4qoiFcTISQruFiQBqLpS8ks7C8lSBOxWmDXq4IINuaxjZtogBO6UEhNCL2LC5mQN0kEcVQcS0EtMlBxQZ1iHWoGYVIByAOJxxYiJbDkCAyMZ7BkNP3SW92ycnG6BUkg3XvsIkKVKmV71+5Sit7nQpOoPSBJRAnYegggWGUpUVEIcAFGzfXn8bUaREqrgGDhQLzMUC4qEItzcaHprLJduFNNcRFs7M804UJ50dhfXsg9jlyPgyuhHeAaCBZOCAvidEVF3Okaj2aAX2ulZqbm/zbEc4mH6n73CJmonGVCGsmwOgYQD9GCZpTSJIRLlnrcH1uc7s8IYr/DBWq6OHaK4BEXcbgnNwRUJxOKm+JYNcUVjUPu0bY0aQqXSROjvJB7XAAvTymSicbciS4o92I18XM7o8nm10GTklzd6fBwc3QnxLv7b0E11UUuMp2KMzCIzwK4DCsS+2OB/OJMmVL+ZPKomlqQ2BMT554lThYkTvSQJ2aQhlCWCPxKKSuuoy5yQ9gyoayYOOQBXkqzxhoJT784XZZQSDIoS5o4hF+h8KPFCUYeg3URFkqVFcLi5xHM65J6N2lA8u/loPAEpCBEDXF1NCAWi3goA2lkXayQuoAQ90tLE6u9KA8hz5V1EtwlYxPwu9VEJKbpBCsihDLZOYorBMSxCsEh8qjpNmQDSHJtaGgW5g0CRqXXMaX4HIE71XTIowpC7JfH4R05yW063OkkuP85vA5gbLIi7g/HLfELhLA42aZWJUAhIO5OrO9ymliavowKEeT/8lhnaXcsfoiG3+EXvQtLQBQigfzO5ZeVP7bABYKcwLuAe4imE4XkkVOIQ9gyQzEkCDUMLoDQFJdfoXhgACKZbJkhQSGQtAM814kEUgL3Y3UwXS+OU+tPk7HZUyQoFA00EYsAXPjxyOmymJguwD2Ce5wEdxZlRukuYaXrCH4HS2aRroOpA4jaiFNIzNw9ESuIa1mA9FYiAI8IAhH3iEgvjgUo5cmMDQ/faJlEwZuQwJNqeLAxkZ8jLB6SSnrHaJw4PQrEEUhZQUhWHkUdQVICSw4/Q+BzBJknC1AImy4+3JpxiBStP1zAb30ED8K4iaXO+vNmzaQftdVZPPMYronh41DRxJvC9S5wK6IokFNEFx6e0ZSJXIHqAE2EGanpNdXMgKi6yx2G4AK4F3EPiENQLkQmHSs9lQHX2z1BUjZCvVK9KCXtqGRUjozAPSH4z7GORbz3WO/DUJOd59PnAgVtSZZfslzElbHuwYqw/TkQvsI4lehi/CJxyHkuCEmgChl4NGlH04fHJBPKxbqEvE5wG3JDcZ1M1BFXEOKsvwUlen3xCkoR0jVSiv3tAVyncBfj0gR3ydFzD1naFXh0j1rNzSv8jQRWNBqG1U//jjr5JYih4XmKnOVB4lxoJF4krqlfR2RacahMxFGJxQHNTBfyQzg+ENWXB1teHY9CsE7iLHlc7JDMozE0NnFlSczYgP7hMnkUkjBkJR5dRwRSWrisoVpeGpLeCRVijTghuDvxst9oAgaG1bA9EaKRiIQcA02sugASCxKz9zQMQNND1svcWTNpeN3MpVpHqFcvDdTMWLogZAPlh8gfWgmJ4VkQn3CcBeAijjgqIg9WRBwrTXmQJiSVIVbISdwMcXiSEkeB6xWSx347Q1h8XQhNVlEswONFlFsxULpM3HNFEoQGOvsxJKgJVxyU2V1uNfGMOJYpKo7Fz0xFtN39NmSZAXEzFrMaQAtldVMZIfpjEfEQpSB+ANdPD+gXUdSdoJBW3ropZ75lgl4SFkCij0SQQH6g0cqjKIQBaEaaPtBI8CvRKyjLuUK5yBXAqQYpcwDae/58AmkFxkAr22+QJJAHm7RzZPRLp0yQLyH9bp14JBJr+kqR9VByQ7RKBjlldRFJTGJplriIi90Za+JoJuQwJwci6zYokR/Jhut6MQ15yTBBKEgI5D5pIPiZiLZfJoTV31hE1ApGFzEsZ7K9XSyP0rUsEKzgSjXFS/fO+JPFxK8o0MbwmuKqpqZAE4Q6CZHTlQoFbQn8VCqEOK6sdHHgIQgDc49r4iYCesRqreiCaXq6CxgAFniiNIBErLIIxVEsyGRJkxD/ywsFPPSHhVMh/FgGMlXk9JnARVwD8DBQmhqNUmiKAHfGUHqGi8S5QB46hdBF4o3EIWIjjP0VELemTpHrEVyvZpxbZkhcwKNFk15gtOFWU6oOVmILRCFHmR6QNNIuOKnhbT7cL+xeEK5IcLENTRd+01C4rRnUuWWG9EwX5YEclG5FkliKOAR8apk5YiVmCwEuou4gXgFLCocEotsEIfw4td/IwkMIQQixwsndHA0CFYRI78TrYxHEGpWqGJ5bgV6DhLiGEfGjeqGpChV0p2iZYnFuLbQpqIVVCMA1fR+Aa4AXVAiCFiqPh2JI5olplsFOfqpXF+pLSvkFZQEReRRiIlzdOEQF1eHq67XJxUBKicVlk3AKD6kZc+B69pP9EEKMHg2MHmn9aduJTZRsy/CrQCbmDNlf08umNTW94LRlJFNDpbQvC/ArBdcwgJaLIhDm6B5NHEsIMb0rRaUAPPRQBhRyPSr6DHvB5qfKhIBI0FgpDVsVsPEA4gek9Er3LKDK0ujAKkshLCFBRYCcstJUEIIQFQEQ5pQufrYLuJcSMh5lYRkzID1TQSG7vuHyw/HYY9UzESlBHnfKIyInVk6RiqEUibHyYOVxohCQM0ZulufGiOu4Jm4GVba+yzLijEwozw8qSElYQKyJr7dkImFzJ7faXEgDRLA4IYoC8wRvUIV/DI8nzYaVwi+t28WXHyQJZYECAltmDcb+3Mpq4+H8AEsOReCicuYuQRJKJyhnsv9CSDP1ENAOhiiKBRJrB8uJJxZDsOIAJfBbrdKty+jP4bAyNBETwuZybJyLBSoYR5WlJjxGnBtbRkvvakrpIcZGSE55xEFcIXHlDENO4E7gKSJaf58IcHEaYh8iVjABGuArDFRNNnEFGRpm4V2osiu1+HLKKoqld4imT1sxPOgJEWQvB5+BNlbjsXSvFa4+LeqggQDVd+LAIxL83krG41nsFT04Nww7ih95ISXCmUpGWRZItwphwYGdn9Wri1atslGRjMC7xOorPCxNcJQMFU6ILOvXh1gaEmuhfPFdrGqyThR1ojsPXYSMJAWopjtFygRiFyhdTYicgNNHk893uARSejOoSgGnBhBH41zZJBBdfTnjqOowIzUJYeOoQnggWKB0haQXFMolyddqmTERLKApLqIoEC8zJCgUQ4Jcv6AKwEtBxLE0NVWFFIX7SknjiZ4lqBlHRUIwC0WBVhOLkuuU2xcEZHp3yAmkjKMWyBmkIJkXVKee6yQuCJeeE8+zZMNKecHaLcA1MSQuD+WlMBK27Orioj+LeTTZgxYnYk0/d2BxL+6BxH7Bcx30hRP4DSXuRQQ/p5QQcA9RlHp22iKkf16NJhop4XgAKTQRk8VR905tBNFo3bMu8Cx4TEKw3BVwKCoBnKFCmIhmESTJ4qCBaEaEsHFl6d0DwbpGVgQlIV8oyUgiGw8sDikaF5ETxE2GTTMeFfDxZBLlcacIlk65NGQxACnjkP80adyLNFo0/CHJgDNhAbEeeBSPnAydypXyOEd5nCP7So6qxfAiuch06mDwjJCDtLqYg5Seo9CpBKqJJWqnONRRNVOGCUJ8WQA1AfsEPyuDh/3MCuDUOqimoLmrjgTSxCH8RCHqBYJVESVCCEkch0jMeCCALrCZmogVoimPiEaFGKsKClmhoGdlVEfdAWmwygLyqCBwQdL+/9j7EzjP97OuE+1a/rV29XISYhJgiBNlHRiUTZE7Ii8QRHYU9Sowdxw2vV7HMYAvGRcWZSDKdURH9LrADXMBYRwhhB1CAiELIghkgZCQhCxnyzndXVVde9d9P8/7+3v+3/r9q/v0Od3VJ0t/cvLU8/0863f5Lf/q6uqE4b1zOWAClChrmSiBidXGhIKE1Np+HYTjiumVkalHb1VJegytPSqkIENzKPZXgNdqft2cJKjZ6oyuAvpAHVQIR4JRoAw6SpXQWiifQuXpM4giHaozRYibmdA5QpWk3JAq6pr0KRP3gMlkabK0FLeA7mIDhtw5qqjgYHGyD/f3Dw726/kKT7VyHJg2CxdWfWRK9zZldaDVg1GTQncTPSrmHEy8Cx9g8uaCiShzYooP3Cf/oAWplbkwxFQkirJ80IVDrYXebeRQJhV1pCZ9mGIuzIkMKvSMMnvU9QF1VnVGapLpTSg3y+MQDJYgZ/MIh5UEOKQECiV6BwNHtyFM5YPsGTuEQSGQI4aiDsyGJxIfZJmA/AhVBV1l1i2s6ZFvpVxJSwgPT/MYSt8V9GmZRVxIPAn39/kS7cHika2ybvGAHxYNCemU0Vjopuf7R5jyL8hG1GASLiMzwhMFT2AJTCgefuFpTGV8ZmygLkZQJpanpjUwAcLdfaIqFUMkwASojq4z0iQ9jGqDDpCmQtcndTK0HZfHh8y6KXVGUj0t07XSpIJUF2Ua6cA2okp9E7hZbgJ9SsL0w57UuZZMZoRZXgbpsKw9qaIJnRLozCGNY/SBtwOcKwQFkJkS1OCMjqajAtlXh0TCl5sYDXVog0QfWMpshpEboAEkF8oSWF7xg6mmPrzQ57l9GHKzhCp0EreFvV3uC9wgcI2zddosRot2a1gauP4yhFNLpr8R6ExBnp0MT94jWlEubdy4tCsbVxS6T9k0NQV/TPhUtxWSVU5ZDXCqSVKp0gwDygEdRRL0zuUzkmWSYejKSMrcAr1PKZAqhcqmqR8aVSFUByyjPNDEMtpYkRWI6dQ86P29GwdInNl9huyvCQ0sVIbbQV+XzDxHJ0vLPFC5pirpbEJCKvD2cYvGKhUP9qPDo4P9vb3dXa6jZuK/LrYd/vx7upxjFwo34MowEcAQHgbFU8157veFIbE+zPjATEStNnw45wf0mqlKnxNSJoMCI+dSADkZSspTwlYZlm62iqo8RSKBnppQdABFqlMUT5iqDgzv+1GmM54RBZgg6KugwNOq9xbK4g9fPpiQRJ34JvAIeDetw8hz1geHKqMVnXrodFMmreg0qo+kYKi1MtRw5DnLjEB+FpEGcHM1kfCVEDCsJCplLf8ygbI6BDVUGXk6R/L0ph7FjxQkeq9oAujcBZaXVybLS7yDyiNnYdTdwq2rcOj2ebTu7vLqbZMg2h2uhPJE1+QKq2sq6F+YntpcUmQpdcCSoVY2k5m5C2DFVBdJbQc8QMda7VUbmPA0J0OBXg6g128fFWUnlUFFK7LcROm9gzytIpmgqwHK1CvIiE84JLAWH/LWClIYiyyFPFR3DfVE0dm78M2ufRSiJMvao/K4VvGhrcsDzINS1Ss5DI0xpLpDQ8qN3mib50deR8toJsaUjifQF70ruEWV6O3ggKcr/3d29u+8sKrDM0HAkHnI6KOsRyAgCt2iSKJwqOtCkjyQgKHvFpJIYH5QSk/2kCcPVchvBj3L5DfwaaBCkJWNL/3qYKw6+Jikco5QJWplyl8FnzbH7uxhUndlRm2fBvyjCj44M9YzQuqbwKDymgv0SdX16U09XyiHkoAuaYIhqFnpYBRw2Mue1EeM3EbW20eVcAjcjL63KkHb8FVUUwY1pTcJGfU+CkWTUgegPqqO1C3I+bmlpZXl1ZXFxfYj+xF2shAw9uwwqjVqIz677vDhNX80I6F1NkpTz/fQR517BLKuQ02AtcKEUibAEKlP7Zomrud42c8roW8PydYD8uDvEYW0BEPQ5wFa22BA7wBOdYDs3XqfyqlD6SgARV0ZAZ2Pw1J0K11FVBL03m0WWvvwfojOirkyAB7JsBLqaUgF6tn7oBOlorVMJmSL4wZ5k/ugUQ7LZE6VtAzAIXk+mC6vrMbH04ythHg3bTb2bqOKjmBdpsYn193r23yC5fEP8HeCgLbjvPq6OXy4ZMoAE26YkN70RTH44Ds33z6XGwVvXWAV9fYtqFz/IkHvUyAxOdw1m4REMTNnxU2kE5vUZ39/H2X2D4NxyNbaAUMxDzBWHxlRzEihIkrdJXoTkswMmSJ62lt+pCaH9ICUh3Q9JWVCqU+rDFBGKFdRbip9VDEOiwe9SR6djxAo7BKMPYXrTOZTh6mQqh+eorgWlRwGiV4+s9Cktd9CmIpCASMTUJHRrT83p5rQHcqrV+ZCDNl1kszPcRdYXokHKnzLlh6VGXnvMe0fXSU74Va4u3OdD684ON/yBPj0baMXM4LhdbhlUDzT3iNQQIXXD7PYEqZYwDR5g2ZjchQwKnyGb/Kga6oS+JQb0JMSQE8Ajw8SvZRTYaoexrbBE4WL3qcvOpv81jCkl80woMiRwiI4fQOBG9HvS62PPpjQ+0UDmkyIglWGIYqLbyqgj1E1BAzNBgyXRMog0bM3HqhcSWs8UPXJoOns1FXuJap6DzphjlxHezs7NXdmgbNPCEgkS4GE9BWTE+6LIxQpgsm14rpgPX08k5tTDOlODW8m00WDlCoF2I+HfwgMGIWkAXisWaKtpDrA2j/YCFfh3QyfvC7byo/Ce4WodJ6+LuhMUSaIgkl/JCaAyZWxOooOhX4iNj/yQccHEzKVeD2grD44K+OA9Y9V0K9FKaTQVHmNL59T0WfoFWTaGyoDmTH1DSDLWsNIwnAw9c5h6vJX7Ai6qcjcDGazMXBq8tGCSOqsPsIoz+3ABpaWl1fW1k48ULsqTyrh2WHcWLbFafZ1G7LWqtzKuYYRmHDo9GXKxxBMSHOK2iwVTBXujQBUlVRoD0uYfJpWURg6xwRfUSAumwzHimJUVUHaWyk9emsS6CpjWA4JqE5+SBSknwZSaZPVOagOMjUR9LoNVUgvNZ2aCpRnr5O8v7UJTHarj0sHGHMHCWXoDR2F9UR3amBkIhWfYCpKRQdgVM/3eg95Wl6cLK2u8UBdLk8UZK8/7ahmVNRZCj657u1c58khXw8PgBWSBVHRZJQn1p2qzMTh6ApzhrGmif8iYQX6EJLBAbihmEZbDxlJbw4zKBvVfdrLulMrA649hiKYMg0Hg7cDT1RERrIweVUO0xkjnDObChJQXb1MSqpgyt6m1UWY8pVdaMKTrsDcYw8/BDGKORUjHzvogRUy97Q9acCsG47Qs+UM7xVS5Xxjg0k4DaFA/nGxoyphYIUXii8TSp9Qq3qhUs2agHkK5YMCRtOHqTy3UEY6A9PxTr26fj5uLpBDSKpT/T0HfVfqDg7293eubyMZ9Vb05vZEwA3nOLXD69cojxdb/3QsE7wMiFwZBczjASsTQ+ANRZM8YMh1G2/pnT9Ax1RMbyI/w6zWlM6KcltzBxXOnChPOci+ENPHVvfBHjiD7DoCnTXow4Ul2qCDzpqMqlhNVAcuvnz5A0yuMIzV5YG6jfU5eyaHxMZEYMoEygcFiQkpAwhER2KlN15M+ZQqU269/h6FakxFnZX0kyukKykZxzI/PuImSRCf/YjECoOp5qgDCsuiqSd7wNQKm6cOmKRRVHeF3Rp3oaxIhwGiGA+1UJzFYDwxWd1kEOncOqxw/eiM41WmliRrMcMygbKi0Cpw+qJMypYneabfr2FvHa9M/2nVAF37GFC5Cr1bOY+UkRyiQtWNKTGowwGjDzrbzdtSP2FITXGJ5GY0w4CpQyafBSaVctDfkLLeDk4tUXm0lnLShF5zbLcGh7j1gUxzfnFhde388sqKMWWKjKmrvAeib7LpOYW93Z2d7W0mPrrwSkcyvMXKcILTcvqiofRXqc5Vq3yQdSWYpEwomADvMREzmAB5NHEsKyePcvLVQTUbzn1Ch2mfmoD3CLxmreinBubZpxxzlG48oDGGNqYnDAoMsk8FMGWe6YMWEkZrD6MMxxMd595Tk0zvjFTRv0xKmVmTigwoEwqyDoYmQ5DOAoUZSY7ARbSytl5WM/T6eyyqyZoX+uHBwfXtLa6mWEImNXxXFuCAp6uxOJkwN4eayqqzOSt5r1QICkMUz0w9PAQMbp403QR8PwQMTYXpZg0AGkfW41MeT0KAF9qpySX1V+ozMgHyMAQOASZL6GljOqhg8sWF6Rs+CiSUz/ya2mO1R6W7NfTB2aHpqpte6jBCBY7Qh6joabZSRiaqo/RrAdRzk05pA8bwWdyOqVdiSXO/Z62zyEamzRdGsYAbAR9S+xtBKRHwXoLZ5rkCd+KOsIte/AizPENIdZVy4LizSqMrQenVzn2HBwt7VBkAQxy8SgUM0jygT0gJpFXqDoKFHJjQpi+qJ3sjJyHq4KQVHSUkfIXcGmYANR36oUTxwLbh9envg/aDA1ZkvVVU9cpTPIpWld4f3el7SjVp1YRT+xO+GUSGChhC2iDB0CpAq0zPg5uZ1Ll/L0wma+c3lpaWNMEje/29AtVwr/Bk3bp2jUO5kFvM5kJ63mLxj88tThaZoSQSOOX+WFbOQs+g6Aw8Tr11lAdZJi8TDsZsFJhtoJjeBM9EGPbXaZ8KhacOXxxqQmqSLIx4FDIj6wzLj/LL9CRg6PVFBlAkPuFaPwmsB7JcUXDQitIPAXpf5tYoZ5U+j9CKBJRWH7nZwGwsDM5tMFNLJS0tZ2891SRmTaVAchvTdRR1Kkylm6KSl2JyFNd/7TwfUlcN6cPL/70Ip85il4+tW1tOVv7Uqckjb+YAyqTCvcXvc9QZxphlw4GLQZPOSHgULi1NIFwHYPL6QScKKyEMIXk5hcspxAultYwCffJSiEIhDb3Ig4pCr8YcIvvwKkFHfKWZUVHARJA+L8tqZueIqa8C9PTmgjWKYc5vq1T4SAEo4TRAE0ae1wYOTCR3faxeJqMMpzo+zoihHWpCIRBTHwgcqoNZE1hZXVtdX7c6pLwOer4Xoe+8dD62bm9tHh7s8/bIKsU0/VsrcUrZ9HDGDT7+qPLk7xGrJLXmKK480McTq44CSIvkGjKPpP5IM5iqrADTaPeRZfLQ1veHMk98SwbdY9lflYa3QaIYSli990FH1hyRmuQBJdApAYoUDIFRKuRBwbMS1kxVQFtBPQR+GCDRUczCAF0mvQLuYhsMS9+jSBKoyKR761gFqQPt5tc2JD+IcTZmbw6VheJFn7zgMO1NSTpQDDCPPJAEVm+DPHC9Neu3xugZk8PM0ZDMNAQ0Q5qQBE6Wli5cvhzP1FxbeR2AUe9dsPOaBQxT46P4xqXLk8mSy1gOYR0UViPiE/3WC62SQB3hCqObJBW+am3SEqI2Ky+ruHoZRkDeQQCl4etppAPASjIufmv1+fVxmJ6ZaIhFlIMwivyagNbKrEMppNSnY6YNjBiqqyCZSOk4eAmjOEeAifkg/Q1aVaIHVnhgng7wkRa+TA7LWb1HuA7fCWBoVLk51ArpUBPI0BM9yDjl8xcvrm9soOBJuEo4DW7vXbDznHfbWRQ+i1+4dHl1bT3pts5xiGLK4a8bCqNaYUiWKDzLmsvrEHAwAEP4WnzB2xH/GaWEVDJULx5FHWkSFKUHr8LjVWCI5VT6C9EYxqE8+UxF6oYsSCL06RFhHRo7gKiao0NkLQ5DTJVfE9Cz+PQNGNi+CcwKVus6YVbBRL0+0owosyYBUz4oxfQmh8JazqpRw83xKaBKOCQ5mWkVkp2zhFbdkKDWVD4iE4a3wUnU9PtAFBmGveIcZZA6ayJPWsK0sra2tn4ePqffSGQy7wtwOjn3mCDM9ubm3s51tl+HHrVobTxgyHACZtaElNHkCtc+6qOCCdQjc2RCSZ5hBMLAc6WgeDBAGNIfWRWF2fDsndMTsuXUFFqYyBBWh08IUhFuaR6Bdf2Lmo6mrkqbI8CE9I4GehNzRDcnCuGayqd3Ftl/8A7tLSY//LQU/lpVXMa+usooLcBkyKxpBHwi52SyvnGhv95LSa/3ergaKkj0/b3dzatX2VBmHfOFTCurwZD1N0R/A90XhwV9Dg+5ubV7Mgx8KUQh6zgVDCxnSZz7gyejQquYemtn4uy1M6PVolhJjItuJwHTqgOee9yaiXJByDPtfzBx/LJ+lMjMAYaYgCtTUb0CjBKagApMfBO4BnqomBeJniHRhyXpxgmPAtErHIyGBUhjQYWLYlBG+YFDlglJA71VHelwBEw1kT6qQoqvDCizE1SJXeHE5VirbrUy5qnwkniWoo5s1rzL8mY9+41flfcl1KRqpnu7OzxcGXMd8yLISnK+0vfkKuWNgIUdmVJyYk9/y0Fx9ysQUAWLe9SoAZoM7PO4vwz9+x5YCK0SAl0GWaZUqTV1y344w9NvH806m6S3Ir0T1eEP1yxqbyiaIPuplVsNIRjhYwOgOjEPJmRlAOh9dfOXD1EZAtnyCHQXDavMqcCNBvBBMqzkWi2h1ISiVbc+Ciyvrq6f39BqXZQKeZ9BTSrmnDPlE97WtWsH+/suBZKVAWyZIQTlt+jj7BmFDvBBMuydYSJgWHz2cYEH9mCSvzVGbv2w11GsNTrDQk9MgEvPSTlBHYYo+DadMJEzPU0OdL75hX98cND+VitWxoboRh6rh2NnQsEEXDQYMy983de+ID1PwFwGI4EpagjCL6FzQav+mqyE1KRP+obJoVBPy01Rnj1grKUV9KS6DagjyyQkT4V5QHUrX6hUoxIGll5KmZrCmZ6f37h0eWl5mR0Kv86KfB/DaHbok8nS4tKSv5IJGulSC50LsTpDBpAhbeVF8YChpn5rCPUZzJA8fS2QUdMmgYrhvXNe6e0hZB4kMJYLmgD9kYaLKlGQ5yulCO2rgMrZOwOqIyWFgShpb+iro+TCxI0AnZwna0FMJwvwtK5DFJK5MPBYYbSWoo6p9GpAWTmRVV1TwTZORfVTJQB54MHq+fM+U4tEwX+U/8nCPHcdd9KVk6IxFVaDPeUewsPVX4ng9GcWv50ZA9EdyjBL3GFCS6C4R/oATUqG4TRY1QHWm5mEzMhUtVSQgKFT6CdSpojvTCJMg2cfhfTE6oNJJRkXBLdpqiqhxH9wbibRV0cJn0cferAo3kbZGIPLQxMXcF2H+mtCsIswPq57QNYcRjBPG5yEJqP0MQ86JcqkVWesLtCTRVUxj0wpmpDAuycNWKt44Bz1V4pRQuGwSBTCeT86f+Eib4J9CDIj3pdRSwFYVY7f1rWrR4eHnF9szem0b1QiCUGyei5gWgLyZkPxWELOrqo7RjjO8XzK62kwTUsAvyHm8ZOnQ44dUejwdfysom5mlPAfEp5soLWEVFEvk26a1FVkyO9j1QYkR+GlAB3UR9CnksigUIJlRPdTwsiK9LYQKayFHLI9IcyvJMTlZQiwVgmXUb03OX1MIPMF1s5vrKyumhZUyB2CPMiYWn5/npOS9FNBpop3x/wvcOcd2l6Prc1rO9vbflulUTNwcZBuIssoo0kfV7g67K1I0C++MKcKUr2gtXx6JMnXqRVZW4xuLcPhUU6cvaGoyq2A03Dfxjmmv7jAJ9h8ncUSpCU4/Nxb6mQSmgoywhnaknmUzefdDz9UMbdzHPv48lEh3PlzlcRWdHnK32WKmC5ca/mgEB6DGVRCW7WcTIVTYmQCtYgorJRDTUDTrA5qqH8fqKmGFSU5svYonhsDn9I2LlyM2/TJc1MyI97X0E9QGQqLcHS0ee0qL9ssRS01x4kv6oD9ReKgjzqKkivBewR8hZAc2R8MpaV1AEb1wIGcuOT11obRwNycf2/EKGS6B0LPJzSKDWg1kN68SovPHrC2+xdkJXRYbcMIOrIfrJh00+SNQL3nAXn6EjBlpbdMEyYlDH1qYqgO0EHlQUpqPco8rH6ZgMljFhk2jaLDYUkZYqw8AtOIORXlxrvpXf9+TyVhSfJrm+/x/jV2hs826XV7INXC0vySPznBqCW8W31Wb0j069tbO9tb8/mPcLAmoDaxPK2Oqc5DtaGplDKVMovZs1dJRE+qQFIdRV144L1MgAcDQFICh+kvV+paIgplOsf4/7R67xyxScLkwrT3Npmj+Gvo7eecjdIEGHrp2RI8Eh7FPNPqjzz4LqIZs6649K7RKAVIM5jgTRc5nEO39JHvltBt5CxTJhhyxx02Z+V+A00VHj6JihIy6mVSAUZpRYEvk4rOWkfOKloLFSXQRw4FTU3mmPyTydL5ixcl3So9MyJws2zv7RjN0WHte/zkxf4eug7AJVLh0sIzTuzgYAYAX7oKkjCy41wbWibzmKQ3wQNCJHUGJvHS0iSMaoOTwIQ81cpEsNIAqAz6Iyljb5qASjZwom2dXQ19NAGd+0/zwBCubvQ+DxIeSQi9zX5CxYkvPDtZepky3UJB9otfoIHRCisZ4ox0RqMooZsmda6jpaUTz1Std4JKwvrSDcrhY7918OAv37j21ht7V/Ox+iTBY3XlGYsPfPjk9338wvlnO1demZzEHTZca1LK9tYmn1nnh7v0CDW7qmsgkmU89WCoeCpUYHB2f4sRfSeluEFIdp9jaareB3D24CvVLUxmA+ijPPhQgiFKhQN0SALRyxQphkCvyv6PUQ1BZttcTXHnQbcNo1Rwa8rD73onWvxt4q72CeB60lQdhDbMTWmjZgfqyJ4EkspGTYHbiUaByWPcagZU9MEBheroMr0JcEpGpkhxc+jcKyNdMHTKAKsOSE0qdfuQUdLS4mSycfFSPDy6/Cqgwt9X0U8QvRSX6NqVx4/4zDp8sAN1kTjsMXsdIk1FVCz1Tf6uJFYPBj6aZmEUDiijew0kRUkya7IEDpYAOpept/KRgmv2Zg0InJE1x4ITRKmbFHmqBCuDzBLtDoJzNY9SLVXbMJgAiqk0TcEwU+mMpAed09iqo5BkmGBWHxLpUG7JTVEZhEPG+JVJRckCXLw8/rkEpOFPGZWfh+rc/MLR1rt23/gfDh/99XM3Ds7NT87Fp8AnX4JPqMdHx0eHfGadfOB/t/L8zz23uMxOsA1RKOel41PGtO3Mdn1zc2fnOgroHVwrGRT9R3qhsjnsfciDZH8dAt2sIjOrcyr6g1FWlMrcQx+tSkDswcEBQ/Lohq6zQ/9RgSoByqSiv4oTQaExlMoJxuFEDXnqyCU9bS++CSxbFJciSSX17q2SoIZIWq+20jiFbsWr12ZUW5WZr9xiMDnElGRG5edz1gmKm5zrpU+Fj3ALkzA/sASSllxTGa3APD0DKqqNb4JRFUosLk42LvE5NZ6p8WQ9rZyeVx5/9434u/8n6r6XgknxpLx0+YE6683QryT/pbJ55XGOoj4MOe7oBFaUnxpTGV/bkad7GxXorcRgquRKSiBv9vN+KFZH700o3iMiZsiDQh480fsPi1iZVD0CgRkAzsAbAUrxVnQp6sIkUKu1CAEymaa9RzKsEuZxKCOJNBupcJidfkkmz5eKNZUm0OtgNCwYhdLnUaF6zUJrmegslj5z4tNnXt+4uLxyl5+pIqqQbX5+/+Ff33nddx/vXZ2brEfyqH7K1G4P8VMxxzcOjw+uL1z+g+sf89Vzqw8wc28CdwWugEuEcn0rvxucL3ZwXjKakLWSdTWBMpmHQIacKBe5TCizy04evo72SIf+DFcqrfv508uYcKsz0HJyQXWvpH2UJxaTVhiG+JCnrgukOTXhg97nMUP1hgkSXR+spLJn8yBVMIHRdDChtB9ZYmAuy4ShW6lSBLo+8OYtXkV/c9YQpch+6SV7mUFjlIPpkJA6B3nz6uAWph69qXSVPoMKcBGcBUN9dO5jw7XL44ptXLrsZ5RReAE3TEdHh+/4vbceHLSny3s7mOlksvjcD/oQnitOsBkSrg+KC4u8+vhjB/v7o8+aAIWzzpUw+41KPbHCS1YUfMkigeUAJtB3xUHlMTcKYYjeX7fAcHkaY4tpO9INl6Ju1JIxGxIGeBHpVqngkTijRHCaAFZKmKdSGYISjXGDSH6U0GEPGJKbh5wwdTljwrseZiGTJR2yetNUIeh2K9mbSikSyJPHhEX2PgVI3XDwVrtx4cLyyln9jFJengv7j7z2+q99Z6RdWMqPm3daojU5t3Bjf3Nh44PXP+5vzC1dgGZ+WO9W/+RxFmTc3ry2t7OTlqeS3xCzobPa6Cx+GqdWK9bzSTJdmg8PwTyVoSP789bvID7EwYxKwCAhDw8OoCIwC2gV5eNQk21U2+UPXaGYyrlXaqguT6q6THpg4urD1H4dBDOk3mw35pqdYZlUNIHRUEjOTDgEptSn3feQ7H1URqYnhVPzVG8Ow+/mqHCjZv1hykdFxJCQ+fkLly77XKnY2SRDY0fvfPvveVKb4b0ZTIqJP+cDP5iT5wSbYUAtFwrbcXCw//ijj6KUf+0Uxxc9TvCQxNg+J3qfkKHMICHjIQToqm/JKKQlKjwSnYSpUJD6FIOSLgFKIE0FygeJCclDmAehpMDHKC8ZhjSDA4o6VhTfOdAB+T3DfW2dVYqpQhytqH7at+NISCB8mYCBpdwmRpn72P7OUz7623ZV702xMTdurF+4uLq2hgITZOd252CBeW24sfv49mv+4fHB9tz8hOMQP6N0NyrkAvA5eOHG3rXJ7/uEtY/96qRjFqncBbSFGpZ669rV/b1driRNSKwsHXp/8rUa2JOCMMbw0626JfDkFCH9Fghx+ci0pTmubnSq+wIaVNcwBwOTDLI3kRPJTYEnJKTwCIneeXQ8SoHngGeOqQn/sqL0x5KhJuSJay37QQcV1VpBMVgYiQQMnR5KJdUHWYEOyQt0Q/YonwFTHxVkYTZPC8oSNKCJYVllZk2grAWHpMLkEKA7HCmC4YghxOkbqwTlhtJbjT9/4WI9U8uU7vfRliIXJk72ZLJ06YFnoLukHFo+CvIfQ69G1l8TYOuBOmRFqWiSITMXLdm01tWrA54eDMi6QISB5QxUYJBYK1CmyqHIABSGmtJx3ID+6FTHFDEJSHqrByG3KqJwpl8YMK0++CvhNQkZpKVBhCSwOn2sVHeFjcJqdXQzV4iylKQDTR/8QSmFqo6poAmyqsv71zExo6+eP39Gz9QsRbZoYO9NL76x89jc/BJrFlXuTgUyx/P5mCf30oWDh3/l4MFfYa6UoG7zuGOM1iR/51T8qUSV0MoKoxR0ADhgMpwhCiaOGsOI4v+JSDSsmErPq4NhiIOXA6cxzrC7byzggAGT1MHQFAWSR3Isw5qcJtvWqjQKRNvD4S+TbqRBAq24WV2rDegMMOGQ7vEu67qhI4116ImN/zsAKA71U4+UQytCh55BhwS0Qh4ZTTaqQzWKlEyXlhBZChL0PjLlUAyKU5KnBHo5YAIO+zkaVSZjlcUAFPViRtABqEv2KKua/5KGdS2ETMf7aKhlASzU0vIyizasGJc6B2z6xg1fB4yt57jjZDjSJxDAqsn8GY4InSNRDw9N5CTEDEUiRVaf7hrVrQJDA0ATDLy9kRzes8dQUMUMRrWGsjHV5teBLshU+ZHkzKs9PleZXxMK+W1MN0poVVpdT03oDgGmshYcRqsDMqK1LRzKg0Z2z04gX4sMaK/0CDuZRGiyOms34VSsn5fXhIxidwNDwoWj7YcPHvqVuckat7EgMTWXu4F8bPNsODe3sPd7L+VEsBInl/NOMUwkJIvMh3uXOsmpT0MObYCRbqCG+TUuE3ng8Y7YxCgQMKRif+lB5iWTHzfzWLqnOnAqgG4ypQD50PgS19f0SWYSoA/gDcxUlkDRpJsoUgWm7JkjgK7JPJIwtqquSTcA2ZZJiZ8rxbB/IDPkEkUChvAqmvAxChQPwnumdZXehGJgxA+KJtC7CaoDGT2NEunbUHkqbe9jHn20Cn1mYVSv9OhNI8izA8srq7xfU0JeJaPv4wRqcVRW1tby5zzj1saWeYJ18HAbIkpHwblnCEF3OJm0Sx0S5KUef28HxotEN6AVEwpDno98xehQN2QpOKuDvgEkSVSAJYQlDCQiH8HTxzy8veXcpzcpgU6qNAUYAhLKoOujMzxgWG8SMoASFQgMYUhdTCgMIcvk0GWpoVCX1KrEGanJPPACU1l1KKkDOiAq5MICn71Q4Hvnu4VImx+JDx/5L8eHW0yaCvB3s8aAeJouLN+49pajzbfnLNpM7y7IzPKy6esb8funhuUKmaubCJL9xTg920TF7uudh19eH7cM6K8JvZfyKJ5hXDiWdBJhCT0FvN+DaePualKKbJVxxBoOydlwiA5DFZkczuUvGW6mQrq3E569tUsPRWhF4iyj0vNCUylxTIEeFZ/cdMIwdYkCeHTyakI2a9YraC0YCGoODjWltWVGj4BBSVPrJCMCVR3dhZDXx/wZMU0FMMUpSTDsV1DooyID1I0q9A5ARpMrXsAKw1FaOx/v15UNiX4fp6KWKFbs+Dh/C1V8CwsDTG0iO+jZcwgwcSmisLi1vySEiefTYOpLaBXymtLrBPRJtANM9dZABtIhVTx+8DZAoNKDkZlaFZV+KLJE8ySJgJapPIQMT9k2EYqXiRBJGRoDlRYF6CAc9hI0WyaMgIQMiiUkBSU0ITNBy6DJzoEmoJukkFRRUqWGGHg2sLbFBHlXkQnJfO7w6psojtItw10GU4gSh7tH195KXU5QM9wluERZJZQlXu15s2cXwtIWGbfhRCGmq6qDeYBDz7Z8O/mpI0EkbpNqKKslYOIoz9x4NRlriENKGC7yBLWfGssnYBwMHAAXPp9QHYZ16E1J/ZQBGGEgqN5KR5GhhDqI2jlBAN+VCIfpnScPTYzxMwVXKYyRKKRRBziANjh5bTcMHUsidUD2ntUNwKnL06KATLq0QGU5AEw9L/TXWoo6VqTViwc2IHRTQVZvyMjeQbLyyICyFrTyfu0hQO/97+NmqIVCsnT+C1+sJiYYt8bDHcyw8pCBZFT1xBTOXiSRfppEkz9UjF4mrgutlPDYDGhnqYCbxeC5gsgTTMIrzaFJ5CV90kASYnVI5fQSPfm5U1Pp8iiRtANpkfDlgzSPzsiaIPDx7BBJiWqAKHowA0BRL6ZgYF8alLMrgwLgcQNGxeSHW60hmnSWB5hW1tb7X/sgdLtbiISZ9sbuY3x+48w1w9mASUWt6w9H3TP4SExaS6CjrK6fX1xaOu7+ZTf4OBids5uIhU2J3c/YyqCCxKoi0N3D8qkSSD6IFglQZvVihLxRSJBvrfFLiooXvd6CE/App2cPHYbZ1fGGX1paQjrExOMZq9kAZCD1WJZU5IYSwZABoEBO14WBCJeBDL80wSCHnKHXJSqox4fQtIUwXCXGHXpTzLjzCSYbHSkAK5IquokMCh64TDLsrorQQb1FJmR6jMjRsPJUNhXcUCJjpwBN9My9gLu2poy7G7A2Iv9r+vscciFjDSeTpZXhR1S4SABW5x1nb3hR5VjGJTQsPrIOBkPOs6RDeIEuX5eThQBWh15sDoH+yjDlyTR/mXAmBBAOI3QAVXekKE2FXiSx6n6jrHiQjUVmgqoHYEXBsKaPtCXDAYxK+rYm1QEXvguiZ5n0x6QCH4s/00BZe2hSMaQe8zJGARRKcCNcnExW1+MfFo34YU3OBDbMV/43tHpGMD3PuRydCWqtlLziMyvOTBoDOrjFDFl8d0T0B3i0LyWF/irweSyb1e+vOsSa+9kagMy4Fig0ATyNQnK64vBrSJAk/hi1+xnGFn9yRkDSrwwtilSxH/ToMmEUaE/ZiON4x/tHBYL+3ZSopvD/ekCaxew1NEtqKYchskcwaW3v7YkYDusIirFEJMxp9CZlP8SKdCijXlE6pLHIFgJghA6iTgmwARR9YgW70ppOhVagnomnWwXQKTRZWvKPVGWUZniK6HIxyP8Sd5b1PRC1XCqrvJ10P/AFykf/csZHHZL3bRSGhXKON/Hh+IG6tLBiqutCidW0hguHOLj2DnGLSz375FJH9lcpJcwjbyhSpoZWF6ZVCnmVYRgOBUhlXxqGu4A3AvL3tyGYfnbwNoBeVsAQveAwAgaeQCSeRkXqRDkweyMgddbkzYverKKDCsjax+vnN/ggiTMmZTPffWTD8f/2DZKzQ1uN/EE8a54FWCvBurHva+vn2fhmy/VngevweyrUBVaHSlOphDl5oSfA1J8uoKmGfXhvioCEDuk77aRM5RnsySiB7gEzHOmVVyadkZgw2AM8J9/AyhYOXQ94lgkF4CBgkC1YCWDJmP5hVsabOKbwaU3Ih2l444Cnm9SmleSRpaMo6Qy2ZekmUAqAR4ZnAhPTLQcD8yoNN6oDdPMDe0NBQhYiuIPOKsiaPiiT+qwi1E3uUIVJoqzldy91UGb0U4UpIteN47n5G/Mrx/PLx3MLpI5bwGkgQsmC3DN4fC19J4iJdiu8xo3Vtc3peCVwKnx6AT3hsaIw5MR4CWkV6pK4qYDafXQkeQQ8L8o8ieD1l9eZ6u3wJyitEhnzyYpuM0iskGmfkqSCRCmmkI6BTDYNrAmCqq4DvAnRSxGYaogCcDBPrZJDZK0wEVrlUeDNYGAfCyqnQ4AuMBajNAppHhkkj9i48+QQfm19g48qfGwuf0xngeiKCsxr+XJeZWdVSMREOMOrz3Q1zg4uGkDhRZ831H4ZWeHRQW2vOBkye8AAurKgiSj1IpU9YLxdq+vgECnUaczq5aOJIQqm+uYNJAeW9zN1EamH6rSWMgBZp1ToKYOprCxLrEzzjKj+5a9OLEDR1H4dBGCAR+UtBXB1YcJGHbMArUjTCXXJCgcM7WPkrI9WpAxSB/VbmJDR0mCFV6lhD/ul/96zFKCJYXjfEroh2zgBw0ZgrAycr5X1dV6x9bydzAVL8HQ45ddBZDqepnNHO6tXf2Vh9+27lz7xYPVD5o8PeOltPidBxGSyuLoaH5obdZag293d3f39/dGUqc4BvcWvg7gF7JyQ7a3N3fwF4j69+gPJUanrv4cmPN3iIsmGbMd7yNPDle9yRssGkpBATNzzSYbNfvoGdFOCuDiHumViiDKKglQvZ5UqwVBGt1IkkQ4FQ0o4R034WB2d2xAKvRlYEoeaPpcYYZoMV5lFbzIJEt0G5IFuOjiUR6VfeRxIxDsTE+CWf+HSZaOcRRdylxFl86+77L7tZ3bf8H3zkw32Nhu7+8gpcqQO1z/h6xcvPo+NyuN0VnDd3IuD/f2rjz/metaSZj9t49p1wckcyLKqFBjin9fCTX1kegmpXg4qpOI1ioxYbQypqY/tFVpF4uYFon/vbB4U67gC/dWUpikwOSMDI6aBhHFdwHPJGIgnCozlkO13AmvuFVxVkAVjkIAskvrAOKShWl9NsUyZEHhnAeGAPDn5EQwXI7feBIqnBPqoAa0KeRcrAjr0+UUluYWzCiAne8GiUx2WejAXLj+ggxXRDX9C6Dz7WIXPrzcm19+y9tgvLuy+Y+74aOvZX7Bz8eMWjnbyN4CPwZrwQveudz34n3/11/hUNZ7J3Qadcqf+6P/mo573vOf5qz6bIZt/ao/VYTXaQdq88rj6yApmt75MdCI5a0LpN6iUMqHoUJeisbqps03o9XxCt5RWmLpDiWCGX9oHDNEZqU/xoko41K0cuBPEQyhhIKAEUV6VAJMkUh9MKDAGgmJONZkEYFIxFW2jV2ZNkOaBrEABowkdE0MU4vjaZwAMz1+4uLyyUivTW88CUYjett+1/ap/SH2Ys6iY04wfA56/9F+f//iv5Z3YNWnms4HrDJjR1rWr17evLy5O94VziuRCcYhP+bv4tb9IFcABQz9xb5/uJgej/SbRgZzmHAETMtK66IGpGnxCRUa9P6iatGpCt22lVqCOT5k8rpAomuRRYADPWWgZHSDrDJfz9LGqnwoSV5z0M76sJIJz6SsQGFg6bhVlHq3omgCMPqdC/1PdZk0q8rNIH0xTBxTa4CjIVH57KxKFhjVVrHCoVR3J1zhC5Im/CXBhZXWVMiTCWiVuByTCf/axGgd/fnHh8MqFt/7L+eOjw+Vnze8/uv2sz9nb+G/nj/dO/bTKVm5snP/Zn33p//J3v3GVfurEng3m5+Y3Nze/9gX/85f82S+6evVaXWyASTG8k0+rgKjdnevbm5t1OAuYZEyeB3V8Ny9gJYMhdlKxMpW/fAhhL+ANjCxuSF4LWJGYkPiz7EgvtvBLwOCMIzuLfuoDUkmURxGYGcWrEkU3FJ1Vii9GpcjKWc6gFE0o3ib6S0P/XE6UxpBNh9tEZog1R1Kivw1hjdSpIxnqppwsLV+4dEle5zOFhfjKEbj+m/9u/+2/ML+0wX7e9dI534UbB1trH/M1S8/5eFaFivdggsC9Rl7LD6y17N5q6vIsPkPcl3YY0Ota0EdnTbeGB6wuTCIsQmx878Tv+uZt02ympVt9qop6RA7QJKmPSu9G2549DxhMWevk50UdU8bHPvEBpKq0Dmd1MP0msOiv2x6E2QRAJxBOE85EITVVrP6YIOkMPgMbHI5I9VEeddd0qN6WbNY0GwW6/WvWodQpwEAqonAGozwyuJUCXDSjkDAs1sJkcuHS5dC7B/PtY6h76qdVbJO1a//pcPLMxb0H1x7+8a3n/JndCx87f2P31MdqpkIae49Aw8BZNCo7uZPHKv6scEQdH1+7esV/7dwrgYSaQE0TBeAjiZTsfQr9JkaWIQQ5OsP44K8VE9feZDL9Dc91Btw1dHlguDqBWh0CE/Y+MiQ0eV7t0xuBnt7a+vWscGckqXMv9ZnFrJUhdSmBkZEJ9bExqpg23ae9oavMmnqynNWRNQToG5cuT5Ymx3GnO1HoTOHUbuy8e/s133p8eL39TmBazVW4E8Tc8v/5TN2cfMAfWvtDfzXG+RdawuOMMSwvDczzgsobKgNPqqZ+RzzGwztWrH2ZeAQSlAcjELaTwLHnCMzwdo1UFRTPKrrLDvTn8uIrJbCWc+YJ2TsrNdEz+qgxw1VkCpooQUKUspIHE3O3ep8H6Sw0pXsDw5gbKFcNxmsqRuAD+AqpDspUpCFIqjq9IkU5OMSKdFaZ4EQqZLkxLBNwWCZJ8qjAUL23chSO4pfKjuelrsQtuVBAOqZ1yDM2dTduJEfk8OhoZW2tJ/W8CyAd9Y4Pdy583N75jzi+cQgT/z0BwoE26CPkmSJLWPUuol9MFmBldc2ZjE52vGAOOs61+0qvE6AV6AlGvEMhmV6hsL95iuJZy5BLXgUrpEg+QG8V6LF0qNWoHn05pNDZKsgCPvBOnxH/5zZEdRQ84TM6UsmYU72GvQLKCtSROCRCYRbAcbmhI4W6VhUZFj//xKrdCoWmXoJmy/Cl5ZWlpSUqO0RGujOGhbiRLKw9c/WjvjzGNw7YB0ywDHV7CiCUDEwifs/+wfbC+nNXP/JLyYrJCep2pqBQ1oppLa+scoP2zFjdNgBK5yzjVxcnnnZAHU8kW+zZCKecpopIPnJWVDrw9IpLxkBM8ORBB2ZAifihLhisAXVIk6Bw8i1RJnmZui4Aw6a1fuKqyaAAukNMPWDwrFkAFRpACYw+rRZ0pRvyojhshvgCE7cvO5xaT2KWl2k5sjnmOxuKA3WpDuheslIZjgkGt74KpIHokkj9U+GmE+UyCm7cnkOTEMXuUiD+PHKaofXPUcC3VjajmwP33OXl5YsPPKNIlScFC53yTWCLhe3wxsLq2rtfvvroz2w/54tv8WkVEMS96fzwa57OGhyK7e3tnd1dlrFRCao/5U+rBfed8M0rVw4P431Z3oQcJ54s8agZPneWCUUGFIOCxJlLQgXGWJjI0h0wA713wDMXyAImL2zcJu2f7IhUKiW5ZGgSHk+GZi4FH6v0w7S3cGCgmYH+KtRH51FbJpVyqCSgD+x5ITkbwhxhqI4ugyxPp69eSjroxRcuqWaFekJcuHR5IT8qma2x9wTRLp9Q5xcOH/rV66/7nuP9zfnJOhPOyUzX5Eki/7L+jaNjnqkXn7/2MV85v/4sVo072b2cHBNTYUnzA+s1nkTobh9Wdpnjra6bSqzIzD0Z0lhufZx8zzYSHug2OhgVpaK/gVxfMH5GxJjRzQ0pYAxBL15FZyXQDSmJT2VDGTHqOKPQANKo8scEMCFJK6kbkISJx6o2oGIK/YopNDdMjZiCpFirWGO7JKfySDCKUk/LlFSBUVcRDKmuUgyyfNgqH4E5iq9pyf+f7Aq9opxRb3XhVGZNBPrAOH/x4vJy/ITF7GrcJow67ZvAvNlqO4rH6mM8Vn96+zl/ZnfjY+ZvnP5nq7SxsrLyute9/j/8xx/OF//pup0FaG13d/ezPvMzP/ETPu76zk5dgYBJcSLv5LFKlJKF3dvd3bp21SRuh6udjtGG688NAh0MdHyxOg5Yu4MRQIcE6JhsFR1pQnSsKL1Jf683FDsxrQoYMXiasEygrKUg0XtelAllVLRCgK2WCaai7BlT+NXSnETvjOx90LUqLZGWqQnQW8ZR5UQDKmkKZ01FIlnupZWVjYvxp6qg+rw3oKJtxE8Fzy8cbb1z57d/8OjR1/FaNTc/YbbMuLneBpgbiUh67vjw+OhwbrI++cBPWXn+585N1lggLltL1SKcNZydW4N+7fHH2F8UFxlFXWtbh5tAhzYYYDgSMEQfjkFLVYo61ZsDRYcGuL50qOPtsIdJiHOoIqlSJoAuQ0LQTxDgYKBSBnjy++oM9QH2VrcC0X5kCa1YFBJxgzC4rCikQKkCfSA6UTZqx/KaDC/Pm5kE4TAAXVk+mkyuSatKfghoCeVRQLbNrjR/AIPs1gJT641ZoC8snHhVcUaZJ3L2DaAAGN7UMHCH5uX6wuUHNOGj25OFsad8Wh3AYhzPr6w+9vK1R39m6zlfvHf+Y27xI0vr6+uvfNWr/rd/+s95vpK5Gc4G3CK2t6//5f/Hl/+pz/rMra2tujYApe/wsSo8BijcDlycOnukdXf0LGDKTcShhY/cDOTqRid3+ZgTSSFI+jcQpE+4DHoMzFZRSJkCeXDTU5+bOcuUiRIGqsA0v2FBBhPOjQeGq6SDeZozJlAK08cXBX8EeaySpri5sHEZPq0OaTi6JZBAZhbulG7lo04edE1BnjvHM7X+xSeYm+U8I7QOYxGOeLLSz+Gjrz946D8dXX0zn1zPHR9gaK5PBPzYn3MLS3Mrz5hc/tDJcz5p4fxzc5JMbXoS0vceoS1ybtn17a3tzU3WuY43JvqxK6Sb3jMquI1MkXqYDtJh4dQ8MFwUHgxunpghW0C2gRXGR5IZ4GEcqkCimxNrDWX0UenDVXQmjtZgACYLYW3V87c76YzUDXjJSE4zP/rQg2Z3bAEz2kdZHaqDMqlEyfQphiQqljxpYp+m90GkSug00H07Dr6ialgMSt1P5QEmmH4WkMrKQxTDeqxaCwyB8W00TX3mHlhNBaxCGN4Y1s5v9P8SZAt4kjD/LR6r51imxbX1R352/dGf2Hzun9+58Idv9hdsANkmk8la+zHg9ayNiQAA//RJREFUp9jSbSM639m5y39vtUCgkmXf2d7e3tqsfZQnLZL1h5eUUUdhPTG56cjikR4MmmRolDx6HIv0N5DL6ejoMD6xdmesnFWEVhiTUAJl1JtWGQFDoThUwz0CpfcxD6Y2TituJkShhLpRKvAe7wqB10oqc0o6Td16mAeJs8tIRp1xp5QmPFlGQ/RXZ/5oBMLAS84C62Rpiceqw1t4nilySvE/VjS7yJWMb+FuHR9sYz79YmKGIx7P+cW5pQ0+p2ohYSZuK/N0TjA35Wp8YGUf2xzFaXsUc8tTFAfMfW/LkqlU4FU0eUKQXHo+HdPxhANnBh+vC0iYygPKszDLCAKRBo4KUQKlzp5WdGQfVZlVkKA6AV4m5gG9Mwpy+hds+ntNeejkbd0sMkh90jcUKBdVUplEA4zdWKJIdWbFKkYD6CYc8hCFERO6IcgwpScmEgKVZrIxbjHDA68xw5riJtDTxEpNp18l9DGzGUYmFGDOcGBv5ucvXX6AujD289Rgwlt/Wj03t7i49y7+O1j9r44mz5w7jl9c2cwdWm+5Vo06e4xWTDC888eqcE+R/g0BGLOpq8CAssqUQ+kkAe4+SsRkZoacPaDJqApnU5A+VmVA5TwVNqBuCf0pQf4qoU/1hkKRtJzIT5QmAu22TAC9ahUM72XPl46sIYqZ5WV6pfhUmnFkytGJDJWTzgGK00dp/NHR+oWLK6urWjVl9L1GmxINoOdNjmZlToXet+iVDc/ZMNPGPI1Tc7XB1rWre/nDEDVfDhiyP3tIrWwKiiYzhEf6VHjpKr2pQAlSkQerDtWAJoZaK1Yfe/PMAByQff5RiA5CEzAPCjclamGq6vjAgH76msBoZUCfH0w/reJKUoNlZpXSlaVMffgyUwPQHyQlkLkWerVGNaHUMgFDAPqoCjKewZ2zJEouRXwrQ6Z4FEoAf5ZEBjlN2D2VWYZhAU+gnFXcA/MYfnR4tLSycuHSJYbyyqcAM9/qsUpynOYXj+cmczf2b/ZMBaZCtvG9gkX7zhnelceqc0Gy5lvXru3t7rgX7C+KeiUvZ2SR9gZUCPTqxcRQB3V3tgLZC8hi4kuVy8jyFGYDHgl7AyplYqheJIDEhEIgMAOtIvXHGT19A71e6BMW8Cwe3cwOAfdMRkwxi58oIQyXN08mQY1rJ12mSFO7Z1kIhOuwCECrilZmeLH7VSqR6OmG7XUYDX3u0r9bc+orbFucNsfT9usegzYAK7y/t7d59UrfEjzSVksBXCm1oZq0qvTQmkFRwgyVB4bDTKq69ICZLaFzmRgia9gDU+UxCqmClUTU1hPgCd9MnS4qagQ8dc5nMJ2004sJ6Z2HBmTim9omsqeCiTTNwlxABdnIbvULZaUEtTMEEYFWB/akW29yCN/DGYatS66SaHccJRMGKBhYkXQMHrQ86UkDBgN8IQ/zu1WmhlSqVP9CUyhz53i/dljyjBD1KHDjcP7oOs9U9NbWDKqZe4wqfdfRJ19aWUa6GDKxJQPcekigFfQmo3wP0wowcfxQPJZIQwocGvzjKhpKIylASNobPF0ABw9YDevslSkrR5OQmFSQQl0TXuXcAwaHAkMKpOMYWGv6egqGyVs9JhR5E+UscFZKZjQO+XUAqWqOnVsE1tWNZPrAoW5ELS0vQxYTYU83chI92LUT/x3F68j8z//8y77mr/xVmQzqfRrMZtqnF/bDCk+WlhYX41/Z6q8LtkBFuBGIfijQR2gGl2B4CyxHSE1cemVl6IHR5KWHUv7yDkVvQgd+5eghMSCdQ8X2J78eSWWKsKF5o4QOg4xhnW3t/D8i88cRxh+x86INA7I3IUFZa7kZ6tP3mpYTJnVlgaF5UHAD/Zr6g9ooMEhM5mFIY5P8k238YDAd5K9X1jP+7Z6hllFk1CQ0KVWEGVThF52+4wxPNXruSyC5Rzh9evYXWPf+ZwSOjB1QqeaTlvcLMGPXmRUvvY4lKLdTgalOFyjFEEycMXQZNpctBhXFtWgIEmsdP8ORAhNQ13kWBhYkrS4g8y9Ct+sLk7MsK41pBZICntMviYyYrreaPjoKVwpgSH6gZwR0S1RMxCfga4LwfWMAvWKVApMlyqRzBgXQeayiVJT8ezhYQOQ73vGOl77052Wc2nsy7NB1nizHXxOorZH3YKhzZgCqDmw9Z8xYZQ9CmnYS8lUUkL+S8JSlARSBiYsLZ6OACiYUpAxdEZW9YeUVDVM+Sjp/uiUbup6VIaY3PHeQeYQjqqx16dkbPHYY+D4nMBA5fawqhRlhRFRIONQBpG9z7hkhg7+zbezJzcCUKaeTp8uMa7WKV2oCDF2LcEp01kjCrcYJsxY+IJutawxpAzVsCcOeDSgTvQ9CJfXgY47c4peX0SGVmM4OPlV75f0KtcjIpZXVfujKoyDdXxmkV4ImpCdTB+CBQYHXpLUUTFwv9X5dYIhVPw4eNwIPZ6Zpj2fDPfnAKGTlL8iUG8hkkQGdKHRmgW5OoB6ueXOXyerT4w1vY+k1rgsPDAQofXJZdXhjlZbQBDcogbzVTG8v5KdtddD3BumMIpxFjou2/fvEwbyXwOksLS1tbGz0zHsy6FCgT5a4fZ042PCsvwdDXU8VdrDfX6TQQVlgf/PwtzWpPEIGBVmAlAe6qfTO6DIqeYq5itvZg6FJJNUBJtxgkJE0UVZ0p5PJcAhJbhxA+ra3T6M9wEDnwS2iomQOWpd11gEMKajnEJQbkiFWnftAJSZ8dIPpTaVo1Q0GSRImli6BUXUuNWTF5lK0l3GiXKzI1RYiVhDnmjyocBB+ib5VnJuWDpjKWkhTemQ2QJQ1+KhaJNDnPs4CLi+SHVlZWXHjHAJMvRQZElFFori/6FhNMmuCz3ezeh1uf05vOXkUIz14wIScjDB1l5im8lEWypP88XFzeBemAXn8tVZ7mGxAB3islbaGmszpUB8lJZyIJgPLgeONFFiNVeIgylSBKPIOS+om0hiIlQrrHJcv1xG61srw3gLadgXeW5D7EIhDnj8DDzwzgPWvs9dvihh2rXlqLZSphz5IECmGJD3PAjqE51imV0BrD8jKmdfE9OrTn4noRhWASWckwF9ef69WQjIq8nBN2AC8UfaWzu1p5RCpAtPmg6tjgFKQAeqGpR6yr6cSbMJLFMUo0HfjPlWUM2coo0kQZW+RousekyVQHCL9KICOm/cadNHnQQJIh/CSSBVMKEqsNQQROcAJaiIFc/YVW+h/H2eHWnzWncOADsPQfVFH5s63iw2Lh1YTIZgMBBUIIN1Dv8BgRcdfB0+XOiRnj2OMTv64PbVvFkUeLJEsq3ho1ZFVXamiHrUzQ0nyq4swz0C+JkIqShCItDGvC92Q8BkXej8jAuVVbEkwVBao0ffmChuCtLpWTQIGvm8gJeXml5aWDdd0H2eK3I22X/F94AEwkrPQpE9tIrrWjA6k1/Ty4eyh6IbkYGiVKYxMSPL3DMPmmgdYU47aQ6GP8qHg4e9PPmT/2ooph9B++7h1xVd6h8fTQHsQDE820ObernCAYgDSFJrqIgn3c/WeDhEIasgFGtuhGQbIILnW+A+F8JptBAz7hALvhDHpAM/kHQJ7E5Cijac9t6IqI0CSH6gbBVA0VYmIzwz2pq6CFWUy/Gu66T7t564jy7YGcqnG/byfgMm64OzA4mTi/AcmRroBl6hQQ5w9YOi4ITnb3cUWB8MMANJLFIRheMoim0eCQJBeYUXnIWseyYL+QL1IekDSmDcCdBPCW47h7HWhNctFVA3RgRlS8fYRJlMRbl0kJqsDTELdEoYoAaaIxcqXk8gcAT1lNAF5e2tU4vAoHv/MXGd8IsV9nDFyi2KpJ5MlB2xCfo2NExyApnW7X0pBhzYYIMP5qT8oBZbQlEEBj19/8gFkHVowOjPADFodoiCBV0r5gPKJkzb8Qm9KCHheiv1zw3KmdFX35QA3JCZgZkmH7XlG4d4VpUfHGIxP6PH/4c2i85l2r8mcTq95xI0A0/RFFZSCM3NgaKxK6Tzp9JHHM41hdTPQMYFciuntw+omARkUfI/B1Nx0QMqrO1Tp3SbDK7bkGaFKMDUaWl1aXlteYW25icrj0Fzf1+F8AauyuBS3A0inj/QRqJtXgghmcGvUafsFiY9uSH04QkAdMi/DOOGQlGAXIiCdkTaAXiHKHjACvQLZWaRR5HeIzsWuJ8Bang5zWtMkxDFEB05/MBHUEipBZEz0OlalCtBaQ/KoAG9D6ih9idGFD2OgefApaF6cnLhtBXkfZwzXGektFN0tgImNGbYDKeDZRBgD2eKRT5nMpi7pkUYvaIKsS0ayDj9JPEVaMfn+p8njDQlQDNGTKHtzKF+emPhaJAzZBEPy57OcQCYYDehpHqyZJiY4KoFp+hinGxC5O2hCCVMWBtRAOjLQJCLYhIEwKvogHdJNf7WTgyyZIBr1x4DRdXC59RyqN8irIDFpRZoBXkaywFrgULEqAosKbvBMkAbU0zo9QzC59PEN+vjtVsN8I/hsECWypWWW6Ny533rn2//L775p8/r2+sqKp8keethPGu8pqvTZwfxMuW4H7jFfa/fLx+sQjf/qSigfAENUf/YAUZ5wdKrAe0XBoECWZwET5OiANVsCHgmvScAgYeo2wZASQCtBdfb07C+9rNamjE9/SgFkPwuZnteTDLUySi+9siLRgaRuKMhCkSoVrlOVgNRH6IM1vvEwxJbbfZwpWGd3gQ3o/ySrdl8ft0MJyqQCj5JeTUECDlid4el1mtAK79CzoQ4v8IEEs4FUrVpipOtceSAZlhXU9TUqAWMUwBkeGKgD+TQBTfIgGL6QwnEo/H8AYUh4lHIQtKKVFHaD4jDtLWE2My1pFAoOfUjYEBlYMD/AgdXG30CACWNEdS8LAkP/tx00oSAN1CTkI8vQYTMMkMSH0yCTJeK0MRdjnQifJFAMaTnPBpRgDjxTf/ehh/5f3/WdX/6P/uF//x3f+mX/+Ft/5JWvWJ0sOb3mOoM03iO0kmcMl5pyeQrydXI4lmyHW1M+7n47oMNOqSC1qgt0QBIy97z3GmKj5PAQwoEM/jFqlBwebAATEqslhGQvAbw9o+CMMiohT5rwvsmlh4KnU2dYUXH/yEMb6zL8ogmRcSdgEhBZhsyA0syhTORRT1OUcKgJqY4VUwQPkO+lPMrCYryeymC6j3uDWvOF4Td3QtbZE3HyEvr3Uit6OSh1UFE3p4zOggOzsLhABY4KqbAGkyccK/4eMD25IccTOjPgiQlUFWAICtKExaCA9JoCE2mReOIPw1AYiPS2b6x/snOqKWLsBjCOCQ/LAapRJJ4ogiE+4YZ+2vdLZUQ6NhLUmsrHHHLCTMgSGRTAZAPA4ijxxfAonLYEGfh//NdVzwrtag+HDg41RcaTgSBDA2FNQA5K3B90A8wIb84iJkOa4cxAIfbwf/3B/+MXX/cbH/Uhz/uMP/wJj21e+19/6Pte9/a3rubfmm1+A2yMPtfX7hHW19d8EcnlOlvEimchbscoTFeyTCi2EdchV8IwxMTZ0wpiHxPoHIx6OdMqyllPQkiIohsKK+2wRznoUwxnLwKG2PLRpBv5gQ4iTdN7BNLAYlQEevHco+wWePIBel+iEmaVSOsFKyLyJDL9tJPep0yiSkgivbodlgk3KvaB93FvUHuXV27sBcwIWNk1FVCKqKHbhydwT8kpjw8kp0sTpFHqcVuPf7uzPVa9JMsTia6CFfQZyqSMw91dRB5jA/GsT+FlQheUNxV8F0VOuGw1K4oIaDgxnHvone8wtbnQrdcDBp4u0VEkyQJfJsJJYngVUGcOSANHpsoJa7tlin6IGtai0paSj9bWKs7wNOCw94zVzX+Qp++tTC2KKScPqQmpUs4o+FtiZGKCGxcvxj+sndB0hzAzJ3D0ywuZ6dJk8o5HH/nL/+SFS5PFf/c3vv4PPPeDvv7f/svvfelP//2/+N9/6ad9xuNbW4vDOgjaPn/+/M+/7OXf/A++dXV1NSZ7lmCntza3/vpf+6tf9IWff/XaNa8owaQY3pXfCVwgj8re7m7+s5HtfMqzXFSxUJXThPTQqns8YFA8TiiSGdR8MKGP+Mrcl0A3DyVM25uQKpKimJudNBWkOtIbBM621PsA8sC42gzRYZyFprrf2Z5uCOwwlU0HhiiSzoihCdU1GYLu9DUhexNSBcah/kvLyxsX43d/wlfIHYLkSKvInBHYC9bz3//7H/y2b3/hr/yn18DUHM8OtXpt/FRRq8SGXnv8MfdXHriJOvRKucmowKPX7kuSFskQE++syLozyGDioOJmTj0ZAhRPuDogCh1Pkjg0j6UzqN3bcUApq55VTgYdaV02Eb2iKs+0ChMc5ojUigzTwIz/GXNZpxTmrhUKOA2sdqCJMrF+6VxR8KwqaVKZ7pAOmFglGKCzJjx1llT21p5EgVdHAVYRmmwVpaJAbPe5Y5499BGGIQ+Kzk6tQrQiWQF31yblAcOLlx/wz4Qq6g5hA7OPVXk+rb790UcODg//0PP/4Lve/e5veNG/fsXrfvMf/49/5bM/4Y9cu749eqzS3tLS0lve8paXvuzlk8X2K5HPEHPn9vf2/+gf/aSP/IiP2NvbG20K5+fuPlaBG3F4eLD5+ONsgCQgvyaA4sZZt98+wZD9ha/edEBCYkJ3LmWyf51R1EspsocOVu+j0OmtDljlAZg4AFjrDqKzCp7AxlB0KAU3TYL8lgAsBB7W0h+Jz6nVYQjRx8yaGJpnZOqhSYXqSEuUs3qkunFjbf386vq6fDncIfr8jTobsFDs0Q/+4A99+wv/0S+/5lUw/TTPAiSv/brzQqyPSTavPH6Y/8wlmUV/ilxMdQ8YTMW6xcAoFQCvs08sEIdwOJ/7+/uazIMVEoWhCT1+kjBGlck85YxeGQAKwIo0EKsm3TChYDIQGIVCQiQlrGJUZQjXk1ssOffYIw/zxbagrN37Va5RPP0wi5gBjQ5zwEcr3QB/+qMCVUgI6FK9zwlkiFIhhIx0hslwUFGUyPqnl+hNSMBQE71y94p6p6EvoWIerQUYMzOXC5cfKB8D7xAmn32sAqusLi9PFhZ+9JW/9K9+6iW/+dbf/RMf84de+Je/esK5ZJozDRDCXqyvrdXn+zMF3V6/vnNG/zDcCK4GqTgM/ms2gu3QAWCFQdHEUKbOQ+2dUfpo8qBWFIxDTeUsyRDoY/LKjJRB11kJYKzreS6reRz6klrZzIwCcFAxKp2nViCP4kECWuWBOU8izh787ByR9FmmcM3klcTqkCrFA3RGGPliVA/I8xcu+msLZ613glPLnRFe/OIf/aZv/hYfq+9diM3JU7p17erO9etuoiYUTOrlJi+Tlth6dEj98YGB9xhwbODr2PTQZE49kV56dZz0hOcYYzJn8Xp6wvMFFM/g8dHTTgg0IRISRitAqTw0UNX1QQpMDIHhNoCOUkx8WmXge5au+lVtCwymiDIYmUxApWdsmij0dOa/tjr6mCHSDe+wkkpNABOy3mIkzQwD+pyVGVQeSTxRmEhv9QmEiSo8dVDgNRmF7EklJFIlGNJOJhcuXZahH613CJOf+lilJSayvbv77T/0fS/55VctTyZf/Ef/b1/52Z93YW2Nz6+zDZiq2r5nsGjfOcO7/lgFNbVrVx4/yrdshyxUnRNqAYbWlcGHrQfweSmeWCUD+4NRVhTgLBiWCSXtARlAODoltCJhUGDYWauTqmINhDzIv+RXjSnTJXzK/1RYRZ/RbejUJPK91bYJdKinViRWey5/UEnQi3eyOKPQg2S4IVOxMfmNS5eZr7p57hyuw9bW1t/9u3/vLW99a8xo2vLdBLOg+be//e1vevObP+VT/hhV+N+Z/G5Rf6r63PFXfuVXfvqnf7pH6K4slxuxc3178+pVFgrETuW2qmB1Q+s4RdiAnkHBs77f2x8/wLDyeDDkjWJG6ET1DZgWq/4ZQpV2UGVcCj1BRBGcul/7PCr4m7+qIMkzuu5KGa4mGmvXl6ZM1tC+CWyjKBUMQzA6SsXwNT/Kc7HFHHTWAbCC5smqkY0hEj1ihkfObBMDINusYpA+5Vm1XDhT9daSFWiI0n1yk8qnHIopjIbOUQU4QcNpaGl1dePCxeMb8VNUo8CnjJb8tG8Cs5Try8vf/H0v+v+97Gc/8UM//K9//p/5pA/7iL2D/f34UwHmMm7AVKzAwQF5GnmmoCJPI1e7XxCGHNazeKwCdmTz6pX9vT3SAkkV5o6Xf+9TskUOsRGQJrcV3qGyGLYepZpXRpYBeoqyEuVxLaZX1EFPloIklgwyKqCPgkcZmSpcRVPlEei9M7BWmart8E6FlewPf1mrejo2MMRqwj5EaG2DzIOP3/VhOEp1J7Dn177udZ/4CX/kq77qKzY2LnBZ3cX8BS7MyeLia1/7ule/5tVf/uVf7tLc9TLkZE2Xl5df9KIXfdqnfdp3fde/4MbrpjSPpwq3g5XZ293dunqFz5VB5a4h43HCRX3yzKC49ehusZm44GiHIYsPT3vJB/QxpM9DfhVuESik7aM8RTAZHjdGhiTOB8K0BOF13pA4485zM6OmsK4okxMhEKWfC+6UsJ+hgQbLYaXnYnBo3wSusTYUXElR5cuHLOiY5AGeSBhMAJ+yjpzNZiqkJmRVAQyVM9NrcKi1EqIAlfRqJBJUEhmV6g1ZUcBh7z8M8YnNRuUMlw9yJX749TxvpvMnf1H1ncC6s49VGliaTN728EP/wz/59r39/f/6Oc/9wAeeubm7s7Wz85c+7dP/1Md/0rXr12d/ZOnChQs/9uM/8df/xgvolNTNcDbgYF67du0b/97f+fIv/YuPX7lSBw4wqTN6rKrsbG9d377OVYReGzSLMqnYxqnOI1M5i8pTqIRsEweFU+LZqzya1JFYjZKs8FIggToSN0MK+pQzStKhAJwrVTGcBxVJE6IYWBe+TKVFiUmdvNnpQwZ4HPRBwqPAg8qjQkysTG4SY/gg42AfLywuXLh02ZDi7xy29LrXv/4Lv/CLX/ubv84LXzOcDV7ykh/7+9/4Tffgm8D/0//0N/b39//3//2f+/nprqyYK39wsL955Uqky12DQcYyemkNgKz97YEn8MKPqJPfJQI8Azl8BsqjcPAAem0QJmBsROWJhSUdbxKaYFLhrSKOUJVA6Q9qBHa1hEOkQ6KQ5ER2/sjoDYUqacLTeTXnJKd5QPsmsFlwHfnFuc8hO4dkpeQrCzM5Ooq3DNaC2IGMWeljTnR4mVJ6CSlOJX2u1DL1VhTmXDcCZO9QDIrtldK79ShSRalSDFaU8OE03LixvrGxurbemLTeOSw0+1hlsqvLy6//vbd+/b/9//Ag5xPqweEB78iPb2694Iu/5C/9ic+4sj3+SWBSsT5Xrlx5y1veyoFm3AxnhPxk/MEf9IHPfOYzvU4an52cxWO1ztsOD9WtTU+/+ZH6oOdVd2JbNQkYZHXVW4sEI2sdbxV4nZGzx7L6RC9S9CccBas86D07Ewr5IiF1kwnojMSErHcao8zTtyFZVsPRZVTCdcaETh7aPvmUwmHaQIRliEwpklVjYHistj9MAc3nboBOWCI+rX7O53zeK37x5c961rNkmvnugdVgwX/wB3/ohf/oH7/m1a+EmU727oGcHC0Kfc3X/BUW/yweqyS8duVxFs4N8mC7JzrYA4oXcnpNIaMbUqXWPJS8C8nbvCXIiSKP4rPTh44JiY0CeRvEhIJ1aG/cm6ngJXulh41p0h+UW0+ipDPSC/Yc6294+esz9+hDD6I5oBtnGIbMFUn5AtP9JCSAZ83xRScKWXcEvxWMUhM2uQlr4XTWak+Iof9AH4WCrOpAk60y7AupFKP/UCJ2t46CCWHM4/QJwWq4iiVMBaOD04fCev7ipeWVFU343BWYbfaxKk+r13Z2Qmct880HfW15eXnS/jktnQuQbAd2tEadGShAA7xHcxJGndjGGX1aJdve7g5v2Vy06EWiABSXMQ4qJrSZ3pCS+ivZX5TRcQI69ArAGfSnSNJTRAMorEAxJoRHhydQU0WRRDcTKukIhcuoLr2cULQNgyQVDpgAQ/Icxe/fnn7Q7K3mLGUUWE0yRKL3/cDYpLwm+0dBAt16YIAyQ+VB1t+ugQQ63zlISEs8Vj/3cz//Va98xVk/Vs/6L9iQk12m0Fd91VezoXf9sYpkfa5deYxjxti0t5iIJiT+nMk6D5r0qYPqUH99MKHIGNub6ISZFs9MCY48OYwrPRPilkR8fji1gZ5x62UIdDHLVCFaAaSxPeAhgXmQ5OHa9lS17whpc2/Q05Sz0pD1aueQWa69L8CDSJHAWmCIg1LYok3qrFUyZZsAvL3BEGWgnpCUR5YVxZA+vIAzDCbgLIRWFK21f5qMEn11ZMbFsoYrOINL9GaIonl6nnnhwrMuXnzmxoVnbGzw3wdcuLiSvwsCh+Y6QJITubm5tbW9fdb/AQr5TKV0a+IsUVNmJ/i/urNG2gM6m1hWAO8BUy8S4OwBgyHC3Qc5nObXAYmrSlxaJw9qKUh2rQ5YXD/DP68Rl9bwW7p0BiY0vAcMoXxFj7h2nqGDqVZBxZZJxfwiwrKQjvH//I3fMvoXHGZca8yehQ6Fxg6eSgGFxCPkwOM5Fz8GMs5zH/cYbkechentugFr3UunngNk3HEknsBhWkgFHwOtmihRVRjC120/rop8QYREQgr0FoV/y9+erNQJeTJP8xjOObXrwmdoCXVIA3VG0gOFysoFazOtgQE64IfELa4K/MyiWQ9lYCiAtBsASVL1jGhv3Ax45aZRr3Z4ZO+WGWFaIU2ihijp09romETqTqnPUIuY821WHWoRgXlUkOo9U4EoAJNSUpCfj/9h0twi7gWqn4Ojo/2jI6T/7R+1/R61CuwPmSfkXiA+x59czDNFTZlyVJdBl1dHwcS5DJ3/J4NJH5BcQF4ylSBltKoIdEw8HnmvZuBFCI870ks0hxHuRaGOLMASF3lbiXEtJG7GIpeWlqiCrgMlvIQxwftd2fJXp6l+ZdKk3jMUiq8OQYWryGgC8iAu/OSZoHPUGWljQE9hLB4hp/m577ao+3gawV6wC+6RcBNRkLNnuEzc9ZECgmNZDyEvCw+F4Z4ZAx3KMMRBH0AYvHnQqc7VFdnrgGUVTfG5KEnDvS5QWuFBEiwPGAYTSphG0L/ySBZgMMnjGY/nJNHjW1KuFBhcsxWfT0kSVFkogB43TieZ12owgyIYtpLDJsnDAO42SEk8jWUIyaecqMKCDv94nm4Z1X7TIWOjIm9Ch8ovyuQEG9sBUyWZlhimX8CE1KpJ5yDTJHNvYC0kfY/+K1M6vh9hOuW8dtmcXIwGtjioAR5LABnXYXdui69ApCa23t3XQQXgoBLWPGnoXiagPHs37gLweFK9NZBVOPmYeEBTn2GBWKOAqRiazbTtQuu6Ui+3MqHYGzo1CXeu8AAepNqczV8mPdvVNKxSdDtkiLCEOrIWP8xdGyMmEgbR8tzH0wi3g9MfMg8AW4/UpA98yTIVOGMZGleQVwRgaB51+EiUSWDi3OcxhgeQWmEqiiEmLpmy9iffqGIoDWBExA+wK/0BzkiroGCtEvJedw55Z5W0aF1NDcMDe7p2STrJ6e0ApWA39soQSYp+GtEogS3JUHJw7mFIyQIm0kSJzKPVRtOUnzZmTFpdCzEK7JGhDViVoaQnCi4qU9MA514kkhJkpDUd7uPpRZyN2KDp2yiIXe+AG6T+OoDSKxAGHWgikN1HR9GaXoEwcbUPZwNTnvy4LoySR2IC5pHRZFF1RvxfT5DM9LOmPhkXUPfZLANwIyE96C+jJ1KTQ3nkSSX+0xlEfMIG0iHnmPeadDjmisVBHsSqdevWQwf53gqJ4N1Qh/t4GsF2xFbmUXE4PIHCignU/iLr7OmsCSM8gfho1Vm9FFOhtPfLIWfxetoAuqj3S0IIBJAwoD10MolPK/kKR3GI9FqHTKaZCuaBNI/hMJSoK4jSw+IEtCLbTBi4HNhwpWHKocNkkva9ZrJDMkRvgREVBQRkoXWD03Qa8euNUChhKnQ84VkpJEwGhckkOFR1AK8JiX91UoDUDV0pIM0T8cPNDhgeH5Fz+lH75CkxVreeB1ZGaL2Ppx2xK02dwu0DuWXT1+FT4e4ThewPWBoD5gF10kC87eV3q/Bn6CmqKrgBk8Dn9TVt0ygUL1FfhzXBY021BQ6NxKTKTQpPLiIZdEmHzsKQbG166SGtDqC5+rq4djUBqdKBepLRgFZNIuKHELKUg9UZImGqOlxF3cfTi9ia+Mua7TiB3BpEgCEbJw9ig3OoiVMKYHTuj6WMzgKTBwDe60U+UwbkAceGYW8CkS5DvFLQy00Tuk+WYoCBSCbYHb/Ik/ZQ+pNv9fRqZ1gdpHubUTkjm3cMaChtDEnKxY4eIxZ4SAowVKNEsYIkMWPEDD+FEakTuFkYa6Tzv8yDs57lzLAQxTLWG42AJ9BU+NNAdB7zjDxWr0Ac1EVmbXAoD0iCDCatojGZKpxOhgDuD5SgqXK4j6cXnA82ya2vTUHJ/QwwbNpp0B/FqzSP1nw+EvI5Vmc4faziMM5fZ+WiIJahpgJWHZSCNPh7Vk1YPpTwZAJ070FagQ7qAJNto9tA5bExh/DWEmQAmJSi2YYPIm0w3Lx0ME9Gt8CqDlMmAGOI0FlFBsj1zH08vWDjFvInyNwUZO5v2yB2350FKHUqBDqkTH/YAKR871CpKg8nyBIOI2a480N6vNMtAg8O4nmEA0N4rPqDOJEnewOmRYJGJSBxVsfkCdcT3j+jwUR+oIkhJnigJ3zAFEhyWCSH7S0SbmExvi1LDEmwWA9gJWO4DqikKAx1II+6gShoMpYwEBOyACmPNFYmwjNEhVqWkLR0RZWbYC0woehAlIGAQK1MQB8cgJ7BJylfyoBW7l7Dqoj8r+nv52C/hqMCGpk7LhxiqotElAlwooA6VxaHnwhTwJSnh40jhLNHhDPMKcJkdUyUQGLCGSa9Wnva0hQJYTJru0qNytK1t3G8vbdAMMQBvc4w1ftPupUH3bsA0ASwNu3kfQ0QghXGEkKTnvCaeueRFcAjMy7vLQmHwAZgjEpouY/3CLAttTWNCri3DY6RukkCGA+evPd2eaEbZD2f0DkSdWJ1gUy9XXTFIMOclxjDfMhyxOI61cSpJBUJsVACa2RJEFJ9YLQ3dCTw0KoDeZh0b4jCx3zOnr7ggqzeVoMkJ65bKRScBj+EjQIeyBGfrcBPZxuDBIxzKFIlejzZJQqp+lh0quuQ9dtyI6nNfdAhnj4CDUESxTrCAE09cFDqXENk34BVgKayosDAs0/qkoIPI3yQCeVegg5cQ+5N6rTEF9d2mNH7IWINhu1zWBIGBWhic5EFfQQHePZHbdWNLRnpEmjFxzBMHMt8tEAlIL241LmK8HYITiphCT2ZPN7t6VX3iCwRSJdA5Mz7oLokKB5nG+jnXhnMD7zRyCMBJvTemhGtMXVNFhLyBRM2W7ZUZBZpVuR9PO1wR9iS4WuALavdR8J7MBz2gMGKktFti+VF74Pi8Ta/R0gnY1MNhrdGjw3AZBQ6VhvL091yVmyFCGl80iEGJImwNNgAug798eaeMHzflGFEgRjk88hAPZH9Bdb+koxD/Chn65jsJqvbSusG3YUADpE1YUw+5yIsX7HheytVDBl8xsBakClPSYaxprkWkioFmfQNoFOdKKoLSHNWYxE2QFPx5SxYYSgU+HuEqJpbxy4sLx+vrs6trNxYXeVmSVux4e/HyCMWcMjmslSuVvFIGI7l6LNd/96WvrXM7VKRVOHse4radTikTZcAlbFQJawDCEHqBo/V5Ay59ABDEtIY79Hp2yaCjwcVkAQTSiUxg5IjHGFpIhXQEyvH2xIAK4zQH6sm0FsZYu2lJCD5aIJCK26aUCTTOE7SQ+t9PL1wdzzejRq2BqkVHek5kRT68n/Pdg8PLf4jVCA6J6rOjLW1FrxFa8Nl5vC3G7iXnocfYOLqdkZRIZmsEHWJ8trXs8P001QjGnCLElXawKweZpjpYxUrrQB0bDk9HoF+Kj+eTMIEmZ5tDjioZ4LgS5EsEwrG5EMCSIcHB/UjhfmATBjFQlCFIXV5WXCZGOKcd6E2YaysVYQl8IHMBNYNqCB7RZQbtzNvtQ7lAYp3EEllLks8VJkQn0zQ7xHsj94WF5ff9KbzP/XTGz/+4+uvfvX83h4LgQmH5jnAKSDp+Z7B823ps0ZV8euwQtOJS4rwSLIgzyEqHqWfgld7hA3JnWOXNQCPrENLFICEMTzyDD8bKY+nVXAA8Fki7kEYHZpHXaTD9AltqkFpH6yRFk06wNAzjF58ZgvUhS9MCANG1XPqcfhxMFbIOB1jdUABpfSmHkFm7H08vWAv3CM2ya0RaRx+P8FwNpotwRB+CJ3GxjgPLdCM5AiFb7r5ZEHHRHLv7ZqAx1gda1aPYR1vdGORDnHHaokccn3FGWYYbkNLuPF/jnd/b8eHQBpAz8baBYuVaK7XNMUFS2Dk6KK4+mRiMvGQtUJ65NdokUgAU2ROKQCjFR2eoYo69er5JFmB5DNQz7IidVaCsmZcI9Ux9UkkqwQkJsO1Yso5x0tARQEUgEkFmKGs6Mh+iCLZ7jXQNH8v7wbR4PHx4mTtla/c+IF/v/zKVy7+yn9e/bEfv/AjL547PIjOhrUq2DM7cvnypXuCixRa5pP0cBzPGlWFrXbYMSdu9JqAepnQebv12IjREapYdaxAHakiOBiacPbgQXr2AN66AVSt+BMFcDMVjpDpFcgKAXSSqFcVhwCdXSZPVOpWQB2pSR1pdRxkyqQCNEXqVIBW8sgre2uVEMyIKcHgE5EJeKSBU0SqlvM+nka4QbFv3RZ7MjGN9leTu8mwDq0MB0weAQN6Uz07kYlWugYhux4oRX59gAp5aMAhVoAfFkj5HJ64uqGakoDnklWXwwRJaIa0ywSF/yBcAdMimQUO6PAg4nF+9KEHsWWWBp1kDJYHLkQ+w8kIEUYYNAQLZcn0PQFmmC36vYXoOBWqwEQ4VhnyuHyQVk8yFBoDozeLUqrtirIoEkBWbxWFLBilghzpAN0S5JFvuHHj/KXLS3f7KWI2bsvjf2+VyfB6tbNz4ft/4Nzm5s6f/JNHz3zm2s/8zOJb3rL1JX9250M/dGF3l1t7c06QikV78KGHfv3Xf4NQiGY4G9DqwcHBR3zEh3/IB3/w/sGBWyns5K7/TmBgtv293c2rV1GADLJ5PBlUOHplUPGAyQB82JA6lkYhIZ24ZwbFYZlABrKZ7U6BiY1mZcpTXmAyCh1T70MekHnGvfXDWcw69BVFOdibDsoyofSBvVUJM+tT4YAha7G0snr+woViVO4cLA7L9drXve4LvuCL3sd+1T478s/+2Xf2W3OHcFOQ1x5/jFUyJ4olgA7wTg0T6PkyITGxzupYgSYUTOgEypOf6P5aILCimK/ORfJ/Z5uBJ76hQubSSzkVWMmG9GMXj1eaHZkwABQWvEzIITBWhq6wtsaSj3/BpvwiKP8SJ12CYsjr6qCzGnxVLxOgAMNKhdKbkPLpw1rEK0beieDDuWqB8geagJmpXjMHeAJaxd8MfSr2jaZRYKoBHAihfFRPVzNXOFYVndFhUECa4lXAhLxuEYOyvrGxsrpWGZB3Dquf8li1DHV3d/nv6IEH6O/Cj/zI4uvfsPUX/vzuH/gD83t79JQuDWzExsbGT/7UT3/t1//ttbXW59mBBdm8du0b/vbf+ot/4c9duXq1jiOgNMOz+1X7uzvXt65dc69r9zUhdVPi0zcgqVLOKPIqMoJzyEskScyjT8Qn8njHjQ9roxq4KOLFlOmXP4qZkV7AfZQmFWTpKhxIGyDQnCCO9/D+p/NMG9PZIXtGRUYU74VPKi8HraDPo4IDix+3qJkSTQ5UmQD34MXJ0oXLl83fm+4QLs5/+Y3f+BOf+mmve+1vPPvZz5Zp5rsH7pyTyeRFL/reb/ymb/6dN/4WDHOZXfw7BDnpn0J/6S99KbP4nu/5bu/Yd6WQe0SBq1ceZ0fcCCtSojZFtxqiwACdYXAun9xQ1PhH+/3IxKWhNYPyXpqAJzD9jQrgNvvQQdqPeQpEUQWTJUyOxNMSmIDJ8ddEDi5MFEzmgceHWEgUmH55yQMvYwYUPdmLiPJfsNG1sgwBuAbPRcJ0sTEDHOBdHTJ2OxpGogpVb2g9XsaZrbqmslZ1SRVMSEworNOJ7AlMwM0wjyGl9MATWQtHtvJI3+kGDGSy3T2reHQGfPhHn19YWFtfX11bx1Q+dw6rnPJYTWDFzOsVD9SF333Luf29g4/+6M3P+kzu6M1zxp/Z5dzHy3L3QYXc0Dq7Bdpgs87oH4ZD2dne3rm+7T5qsgrSU62p6uqmSTdN8pqAuw/QIVFMiMKw5uKUHXptA/0xQZLUh02kTvRR9iapArAyxOTQ2LKWPzLvWe2N3t7kBaZ+KGDgLUFgn80MPaMsBgUUmUyomnp/FLKh1yywYVCNLNl2yMXFs/uH4d7xjnf8k3/yT//O3/mGCxcuyDTz3QMryURe85rXvOTHfvwb//7fg2FSd3Eigpz0T6Hv/u7vZhZf9mVfRl2Uu1LIhg8PDq489m6qcLU2Q5qQFIKnYpnw11ToZ42neWBQ5JXmQfHQGgXMhgkdE265Wcy6pfXRhQld6Jxu4zUnHGl+lN7EJYPsqzNUIaouYQPLhKy2KxuM1e22fVqFBfgFNSTNzqMeWWGJGZLynG33Gitl5oAlzaMpoyOQhJh4yernYEjJPmExtS5QjBn2JUCYEuiYCMEqY0J1GmDIBrM/YRiqlM+sUoCpNmoz7Idsy2tr5zfiWsUNZMSdwsZOf6xmczyg5uYXLv5f/9f8O95+bnfvxgd8wNbnfd7RhQ0Wmi6bZ8JUSBaHhht7pshNAZZuZHZyFo9VUgHKXbt6ZX93t0/OpsD3Z8ZtqkAZdMlRt01LYBoxPTDVwSCn5xAFA5E2wDCOTWuYXYpaaJi8SaH3DYD0PHHCkQxR9FRBcq9R5xKTyYhom/zAxorUAQkYyiB1UC+mhqBPouIiUwIrVSoQWQ7IUeDIB4XV4bFKBk3y93HP4F6w8vt7e5tXHo9fJtltgse7P6igts8DJtPzbD3wsdqbUOArp2cDRhNyBPJjxY0qKPigq5DQB629gaoChqcVDUjYPF+5LkiAidBTLigAnxEBWw3Xk7c1lLi6cvoAU5APv+udfbDeFPNW7oTNEnVSwYTDZNJ+Skp/eDxR9AEqOqgAa6HAhDO3oXyQy5SJEjRay92Ha3IOmIQm24Y3CtgPCqRJ5AVDSPmRlUAkUZK9lerocVDSgOdkaWnj4iVG8FX6DkEqis4+VqMNBrygvOvBub29vec//9ziwvrP/uzqz79s+0//6e0/9skL16/HY3XwF0QtLU3W189H2sadFVgmdnT7+vXdvb0T12W2wbqd0TeBwbUrj/Oi/YRpc/0CsYnpXCGmUrKVKACrUgUTSngnZDgGJETx0Oa5a69ZuMYozwYjTykKzz9jAcPSycPw1INUxxIlE0d1gE5OFKKcFA7AihmIT8zIQKTOWpEMS6GBul50ADrIAPNoGhAuRTIANQt5GGPBqAQK8sJlHqvTm6PKHcLMgDvH4vCvrNz15IX4LJmzo0ajErdf0Zz4kyf+qsHJ7wImguTAofGccaihA1d6nKLKJntr6Ly7s3N9a7NiBaeCIacLHUWrSvTZvSZaC9LdL0YF2dYnjyU0ZDlwjIcraHrA4H06wtTx1qpOb4RYTn+rAxTdykQJqgN0gAmgYPXCtDeAXoW8vqyuFRiO7Bsg09xD73wHWRhrsxuYUQGsFtDTGcX/uzvUYAoeRWvlKUYFFKNepl4pU62OOrVUkFTHRAOjcIDiIuIvM7IyLAbFhOjkrLkDHKqojFERkrGXn/FMp68pXe4ILfmpP7LEVK9cufTvvhuf65/9pw6f/ZzVl71s+dd/fftzP3f7Ez5+YWeHDuK/AUSsrKy8/g1v+OEf+dGl/DdZm+FsQKt7u7t/8jM+/eM+7g/v7OyMlpHez+Kxmmt1o/85iz6/U2aIIp9nNg4tnRiitdwyLnQ92VwngsmzVD4m7BVBWoCyOJlgk8GHPCRERwEoo3AVgIlaSIAnJgCPA8Bkb5BMBCmZXgGODZJAQmSEmXtnHWAc9oDEGcU8DJVaMTG0SbOVicbQiTrVah71AuTGxYtLyyunWp8aKpVKL3W4E0SeQUGyEDmagrVDtgYG5T0WzAKwU9ub13auX0dhyLsIt73Zu+tIaXMc9pcdB/2x7J2B/qL+JBEXjptHBeBGEmTlMQrp6ULvrwsk/oQjOfxEWc7qKnUsjRL442mgeQSePj6AJgCpCQalUmkiGvvcIw89yIRyHL1WlgyGawHwWDUZny8a8YZCdlC8MRlelRpj3wAFaCpPeEqg13JUINLlcH2FDsCoSlgmFCRp1XvA6IOsIUqfoe+QEuShOmQlLGeYS8945gIvwt3b+h3C5Kd/WuX/S0vrv/iLqy//hXBjX3f3Dp//+7e+8IsOV1fojyZ0FjS/vr7+S6985Xf8v79zZXWF8GY4G9Dq9vb2V/yP/8Of/lOftbm1xcFohmyeNby7j9VYkCzKKvFYlQQwmnqwU8DqwN5QdMbE/lZXMEoAiTMOZZ0FJhw8jWbWP67XNNEhpMe7mbpaHLG8t5w4xloJhLcBHeRRzIPN2XqZ4IkbJnyqBEOsVi/ecBRMRKETrtQHHqB7+OUL9tMGAyqc/7faicpZEljOElBr5zdW1tY0lc8doupe2z64sJ7/TPIwTR2eAipnKKTypYFlfOzd57avs5rnVlfnL1yYX12VZ6XwqSjkLVBub3z72x7fvLaQf6P6yYKtOb+29hEf8vtvsyjQE2xevXqwv2eINx/OBtZKglJpKwqMyPIHPaMDUKEE0gOWvjTP7bddMpxtXn4NhMHE6cafMwPphQZMpZ4K692uMhicIYcTHo+tco7zPbxhQ/Z5CMcEPzQWCfkCoQlnAq1CFHGa4keWZL1mQH+daBpipibiDw/jz3J4E+eWEeNhBXGmHoFewPggMyR6RWIiz0Ayq+lPVGa5MEaizhmgTJvOuxKghJ4Fq+BLeqIk9bcivcGra1IhEN3wW0A34BxdcZTzFy/xQVAfrCp3Agud8lhNW2gLC8u//calt/zu3P7h4bOftfuRH3m0tjbPjZtZ43CyB7JNJpN78GPAgm75nLq/vz9aCqqzZWf0TeD9/b2ta1dZIIb91iOtxZYBhp7M5MM9TkOekD6QIc4MaVUGH/Ng8rJ36zO6nRxLMOwuxQYcRrcPo4B5SFAnH1RmdHyQs+WEuiQlILgRjapjtbfRVampr14mSJPASAqSMOyXRQXopmxUR/bNI0dWh8srK+cvXMQTfTSFpwDTWuKdj+59y4ve+sKvef76CmcvJtu38aQQgXyJtnmFjVU7fPDB/V9+9eEbfuv43e8+t7fHOTi3sjLHk/UDP3Dp4z9h8rEfG8/UI56s8W2kJ6wb28H1PT//Zd/yd370lb94ce38jfwL2bcP8l/fvf5JH/nRL/62/+02F5OugGfs8UcfhUCHcRUHPU44yftsDDUBrBwMGJLog+JkmRNfdU6JMx/huPj4BEmHUU5PkhiVf8h4I14ZI3fE8rkWEyU4xvoAqyOrus6SOpizLvwyocTZj4kzmpqIhwjD4IZgIemZPP74gp6DtV1fmGLIYzUvxXOz3x5klDf06cfHZkg4NKmoGqIPoRUkcy4fFabE41mTVuLS2DaYRuENSf/IY2aAAopBSUSG+DKQSALJo+5+G45kjjBD9RZlWhmBypqi2A+NqSNJzlv26l19y7aH2cdq9Y16Y3kZdo5rjtPJMyxPbphONjBExCI06uzhRWLpRmUnnKWz+LQKdq5v72xvcTmgW1rFnaKf8qy6MFxt3L/0H3ywxg9BQLrXkIY05fgcS+4pKri2kJZjmkj84QE8yOSttxMJEz2DrJNvuKZ0PAEdPMOWMBDETX94vzaD/sjZVPKgTCiQQKXnq7feFK4zzj3gVcqHPLbtHGFIe+HyA7qV/1OGbXBZcPv+jh/4vX/zYw9+3V/4oC//rOdwj2XPMT21EpGWQBaWnnmbe8mP7r/iFcdbW3Pcbdl3lzqnd+7ggNMy/weev/wFX7j0/OdzGlwmjLcojZW+OZRf+cJv+clXv3Jjbf0pPFZ3dnc+/sM/6t9/07dlstuaqZ6cpauP8ViNZ6d9gmjptJ41naoA9pdnVvwtkiEVZFn93i9w9+ug+uzEuf3wXS6a4fDd8Q4mSnAJs+x5rREeIYMzCp4yJO9NnoHKg1UFSU4UUkWXeWlD6mkJSBxA5pleC0BrNMEtwJhMEtlxRVKLBenbgmfOrDu6E8iIqEEBoElUwgKMwNOvWSLyk42xPiTBAd3eqgomG9NEYPUAKXLYlqmSKIEOSBswsEwMQW5TQAbTIJu/Q0rbuTg65C7c2sDh7ED2qJNdze/uzu3uHh/sze/ssAFB3rI6Pd8ztJJnD9fcLRj2ue2mpn4rAb15+tAhfaZq1Znjhzub6wErEzxHgyEbkEERVbAEMMpUDHs3eIb2M7tPQQ5t40YeeaAJoJuw0kL2E6TEZMIT3ZcJiIBWEVm6PAV5gK7JbmV6QNZVqcTnMF8mMkFAfoRm6xIyR0soAW2DSqvbUwPh5GFp2JDf/N2tF7/ysec+c/n7f+6Rtz+yy8zgaf8plDCtz9QbV65s/7Pv3PuJn2A4v7Ext7wM2fxwYpV41V5fv/HmN1//zn+6+0u/yPa4Cs63ed4c+ORZeSowsCW6DZQzHx7yHOURHzaiHnUONRmCLNQQRRBQnpzTfM5Op6+CJDn77p3fU+H5D7d8dmqiK84e0vAp8nlmoGh81x5k04b+AXrvAxg694wOQNKA08fUW1WwqmNCwb/dNWqMjpOQN1K3XrEDioFIFJ6IE/cCkpgTQzo0QLJPtIoOX6/2mkYKwCpjEp0LWkUxSGeBAk+gCujDGbIZWocqcWN1EU/mYRTIuAisITrbzjKgABhNZ4HMH/9HZzlyM/I7S81w4oeVRJDdEt0zVOmzg4sP2C+eejKA/eKAMcTEmaxjowOXsIc2QwN6GsiI/wzxcOsASKSCO85Ny0Cr9AypiIb0RiCpAzx9mBZZSjNlkzIo8hWrgsTTEgw9w3oShz1fDgKQ3m7C0BxOKOpK/JU9ikFR15mVQWaCucnwxzHN1L1SpB2l6X0qTcAhyElF5+g9/2SRGVzwOe7k//rF7zo4PJ4szF3ZOvruH/dv6vPfdGdvEyQkhKVHv7G1df1ffteNN/72/IULQQ5v/D3C80b8OSuncPdF37v3qleiuJp3MruzQDYVXXHlMIgZDYySA4aSvu0ZUSYRhnYltvsnB6/OHsiHYzyejeo/MkHKa2qfU4djoCIcWgLAmKd8zANDw0IeGIWCQ14urWdkJovvvQebsfKl15BYrzurMEGufXkzY61LMUoyhnUtgDzIR2AzMWGfghUIqIGkOv+hWG/osNVDCdc2Jd6p45eXakL6ITgayp86s7ohJHc5GMYiDZMEBGIyif4CBkkSJLwOvW4eFEFd8pgK3gZMQl2t3MfkcTAJEt6VCbfhW7XKs0Ok5/9DsRP6+xlqwVl8jnOtfG5ve1P0vLBNQGtsYnfAhNvt8ZZHsq1x+HJn5YH+gIvL3ZfWxBBJnHw6xi28NdCF64DE2SGStiNZ8gKrDMi41hjZDGQ6QFIHopy+wASDolQpppQocBLyETCslXwGRWd+lQR6AnlQOkYcUJwgSpni4srMmvwrUpoy2VMEOWhwYX7uZ3/l8Ve/Yev86sLB0fHG2sJP/8rVX/3ta/BD+0+iSnV+bn5u94d+8OjNb547vxEPVFcmfXoECc0OMrOV1d0f+IHDt/8e83TpmtN7AGjGVlG4FasUGHL460Q5T46fpmTi+jIKiSfI0BjGuc9Lj1N6Mk/E5uUVf4SBqayYOMzAnPBcmObUhJI54npBkl+T1nJgiIkhCgwNVH6BleoyXkQGIuupx5AGMOkGA8ipGwzHVgUGUKL9coPspJ0ySAv4vq8fsiLxJMqVihSJspowh+2bPAxlnIOe8qRCOoTv9QJD8vd8tQpTayEoAVDSvVkF/FAOEYDEE0UeZ0kU5+gHIEADWpFdnq4x/PPv44sMuo8zR1vuuAb2ORNxKIdj6daXG1sGUNwvtg3efSSEnUbv/QV55uMvkgevNARTJMmfWoqABCby6AbvpVj+Qea7miYDcYDBhx7MaR6gDvDEBBxisgoTxGQeQRKsKJBaTWJmdRXhECksgTSJMD9uJqk+iXOFQxti1ZHR1lBd0Frlj5ghYSO7G+Xhfvu9FsginxQiKlY+OtnePfz//uSDy5N5CsQ4+ON//ZIHD4+mf2LXwm4D0VA8I+cPX//6g1/+5bkNnqlZptlPARPAfnzjeG5h/nhvb/eHf9ii8NHnewacAZIrgf/QHLr7wFZz9nEy4d394j17MKAOhsgE4ZOHIiAD6rji5ok1TzmjAJ0xxS15eAYjzY8DIfA8sIjsT76o60J/UWkLUQm/4dLrk6hgwgWd6kATgKR6lSAw/qA4Xdt1CIys6elXi6jUFKs/NAePTK61Eg6DBMlHKjPAkKRNONeUVxlNShqtWKujKOEJ1HME58X/jUXaKkg7iCYZ9nly3tPNDu8WyBK3D69EQkZwoDUDCAw+30JkMrp1fh9nB9eZBUfnkgomT3Yow/rH6cqdygMWL0aa4PNKiN0HOLR9TIf+OuSyMFCTPu4yEmhS6YeANLrxf5J4mcYwTxduWvP0tUOLxEQDlaRXgLEMCeln1EP/yNMtiG4qQhPQH0bpRQGvhCwJIJNvpD7F93mApkL5I02IjJXpps8bUl1KIOOeHCIqi5P1B3724d95x97KEpsbHXNNr68s/Oc3bv/Eq9/NfkCG40yfN0NMO/vcfelL7YzRrVvE2qLYtdXVwze84eB3fofNo/BTm91ZwEUA+/t7fppymio19FimY/sQwnoigQ6CIdJTBDDhXAl76RlGyuDDoVXpgdUIo6hGCHp/pQym0B3KOFSRIQo4JA9Il/AhW1nhbVtgNbwHjFYUomSQ7VlCZqfHmroclRSrwYShaPJbuBiwavJxjXvfCs44dIHRa9TLKJUA+U/+8wUoeEaKYYGAfcOUhERaXZ+cSMujQz+j5Fs4sDGG9BzTyWWV0cG5GBh58hCl7/QclDN3dsKjwFD9Ps4ULjtg2Vl8tqlegNgcHNggTHFs0m04ANNYth+ZG9qOuhJPmHQkiV8jGzxAL2fIOnswNICiNUu3O4tZNA0Jw0cGkBYpQ2mGEZaQrMOPqbrVFIc208U0hgctDnG8hxMuIA1EVmYlkESaX31kjfmffAGN6l1s8cBblEymPFG6EIYhUKW9JCWSfnIgimnT5jse2f2hlz16fnXBjcaE5BpeWVr4np98+Or2AW/gOEPeZiH82ICjRx4+etOb4geUYnat81tAD6qAcwcHh7/2a1GU/z+l2Z0RbI+V5/Bla23FSkfWAfO1BXDlcQBg0jK9t7PvdTCKLGkI0EHSYf+Hg6DOj58ehz+jCU+SCJIS4rXPVaQ3DiYhuSaG1tKEgjWS5l95HzEMTRL5U0GSRB9hdTqErDuPDu0iMSmypsEQPxTDMImyImOYJoZc61OyWzhgoyjmIaHPYHi6adPIHx/QZMJYo+4WZiBy1gqqhA5CU5XQSmNIda2aAPkFegXiiI4zPDIG6Vx5RPjcODrY30PtvO7jDBHbkVtwsLfH7rDmHoncQUaxEbX1eCOCTR7JCeJ/6kZFunQzSp5ITJkzKibTSgN8eMwNng0eb49opgngjCmvC7qCCM/ikf2J8hJV10cT0py85FECRYkrZj1l9LxFHvleOkf0gkN4YGA5qCDtx4RIPcODFcY23F5wZ4IAvpKYEwlq+vDc3NF1kLx9DP6R/9/9+INXto4W41dlJJfAYXky93sP73/fTz9E69zCYHBu5lsj2jk+etvbzu3uMPPbjRoQhSaTo7e9FZ1zw1D+6YVtMJPYnsNDHlC1a0yw332GKDHMiVf/8ICvPGX0gfT8m4QhFwXwAMBLKiHrPBcpCB8+F7W/2eLFlWljGM7DRVF5MjROpgqgMRUC4QFKId8B4oE13PMDtoFVk9AfE5IhirpResLEhcdgaDQmDGM8Q3isZQJmGZkAS4hkaN5KWA6VEwkY6qlJHlklIJHVKPAeAWQoETW66RXC1C1uPyMgD2qYadreIMtqHgN5H+IubGcM+aqpwmH39/Z5C9UazFki80cVujjKjyUD+X6BmPlwnA4O2u+dQEd6LFEg3VMNtS8qw/6344QU+gB3vxyAvAom/bNCA7ykw7qzAIbwRKXPuChwiNS/SHQkqSSR2Zdnv90jemcvZ4fyApNK8foXICBTaYugUiXKv6pDYuoLWV0TwCSK6RV4daAueXg4/caP/G3CcOrzseVXf3vzp//T1fNrCwz7JOFwHD+79H/+wmNveXBnfq79xmbQPG4B8p+bu/Hww3HJMWrs7SJWgZW8evV4Zyd6ejJTOyPQEW3E5HlX29/3fhvDgUe6xQLG/UVnQnFXHD4Ipml66Xm7VjenejnLSAIUSaAu71Cd0nQIUOK1OOHhzLh2aegM4AeEVUZTAYZHhElw4/8mAVjhB1NrnuqmygfL9LU1TcM3TW0RiRmUH1KP0uUFQ4qVD1783z4k/RSIogQtMt9i6se6GBLFK4Y6zn2jAD7mN9zChDlDcTxAN0w4VH55JqiuqXR88i1q+sNgzgvo4/qkiVWc7h9MKYWjwwMqocib4Sxg/vzTonNry3MX1uZWlykaU9ChB87Ke4wqfRZgpoIN4sMNCttEOebvEcrSHoPYRJlwyCVSCqzw7nujEm49CrymOjmeKKLQM+uJ69lT5BCHygO63iIQE9AEn922FdOK1B8pNHF9kQrdtqlgKnRLAFOZJzIOKF6Twww8sQL2LBPphjbSOEWmaT2Det/HT5MlCIS3Z1OhpL3FYm2BbCUfO/b20HqH20HE4p8L8m9e8i70qHVKz3wMmNvePfq3L3kwjHFqIlbrrYAP/9vbozP8byPgJCImf1iJs/Fk5nWmYIVjKryeDr+wEKZOLAz7kvvQEExuDUfPWyKQ97Yv0rcOWJi87esPg6luvHWeje2r+9vr4h49OCPJg2I2P86ie/JH3QJJA5GShACtBJpKH0hqIWWMZSRjLEzu5PRWkA20n2NCD2RYoBRs6JhcKb1B1QPGomCHJLszF0QZWOE17BXgcsBkZfLQaLukyZ8uLYMlHHbVY+jcgKYKAcxcHugD9MdtdPtgeHjoUYhh/waArAlC1spoBVj3dnbVIYu/u4i0wzZNFude/trD733pwSvfcDhZYKa3qmjIvUEreTZoNbLK/t4eioebZYFhU9wXRLkhi4fgQaen1iQD5QM4lkC+d0Cy+xwMPZVUr2Om1LOGSACpvyAPaIMuUGBCGoUkv9/j4uBpqihmb/WKYogE5YOuLMBH+WwAk0j3QPFK0MKyBEDBFJLrYriaDEQhDEkboDKAMA3TVMoI/WH292Nby4TnE0LP4/yo+hOveexX3ri9vpIfVZt9CirzaXNjdfHnfvXqK197jdtPLl6gedwMrsZkQorb8J5BlmC9Yl45/acdrjCSG+sun6GHObGJKgCSO1vcMIcDgz/QBOpeapQ7zhBSH3zDL/fXIf/hzPWFg9BBxTw1NAoJz+H3/MNQAlIrnpDerqO5rj3BUE+gA4AsMMeDg3i60VWVEASSDB9CMHlbYMR/eeFPp2/O+FIfZgWsiXQFRNbCmRrUEEWSPPwnjxT66MAQRT4WIwEv9EkH6OmDTVLYtxmE64QJvrOGM1/MD09jfR5NToo1TGvw+vDsNhArUiXMA2CUmhwm5nZ342jO8HcNNBJVz8UP9q8vn3vlGw7+6Uv2vufn9n7+Nw8ni+1v6I9gM2zx+to9wvr6GofvjFYAOCPl/t4uSmxwnmHmDwnYQWQ6nzg2MBi5iaBDMjSw0tZRBwaKDGxFkZhgjEJm/emfNZiHHtIB33CuJIIh6EsUtGqqwJIqJgFJ4hsNMMSKdBYOnSB6RQ2NNaiXtZgRyqEggytXfm/14oKxrSE6gMnqemooM4zDuMN1Pw8sfwuYSnl1++B7fuKhlaX4SzUMm8cIybPA//bHHtw/mH6H6QkK6Xbpctw4GTX2dhEFOJZr6/ELIkj0RJM6a2QLrYe9vT22zOVCCk2ixnwlygPmsA6YYNl9fvUmpKciAyMPZwP0Vh5s6FWihgISGMKlhQmYZLaKOsBa4ZDkRNdqlKY4lIkywTPUwSbQtWpCx0Jx/tOkNeS7H34I68kFnEInv0lLf9wre75yQdB85skmhrWwLckRnHkldMhkqBKTy5/40ASixvAKUyVQwg8ldygdW2N8xYWcMOTRWQfQAvPadmXJwqMUpV9NkO4xJBUmoEkeRJbhh1OybjS2cfHS0vKynr3zk8IwwdP+BRvqHh9z1/i9R278/e/f2T88d3h07o982OL//HnL23vxqq5ngebPnz//spf/wj/41m9bXV0lRTOcDTjJW1tbf+3/+TVf8Pmfd+3atdpiQPMM7/B3ArsCSNacl5jNK1fIpsmEOjBrhn0hefS88JvzwEzXBB3UiUoTx7sdeEmQfMOIZ8gjlXdfJptnBuZEbyNAAs6QtpEnSuXvTUgOBiWGs6dPM3li8UfPuYQDukx6NjiEnzUVMDWt83eFNSmBVg4/1upNq0qFqxR6E74smr92v9xMcjPoxjXNpP/Ff3z79/zkI5fOL/KR9BZRhHCxXN0+/No/94Ff9Mefxas06wV/qxAu6vn5w7e9bfs7/jGVSPEEbY3AFb29PfnkP7b2pV/KAY2n+mnRNMZksH3Ft3/zT7z6lRee0u8Evr678wkf/lE/+M3f7srcrE1vU/hcu/LYUfwbcHHsDQGeIhnc9ETCc/YwscV9fnUkH245+2Qj/3A+A+WMUrJMltMfHWA9eYwDDHkkoZQJqQKpZBiuJxtTKcYQYJ+UQ3G+QKb1Y54hc7bWO5OwmYiK2zWP1TREmcriWiAhMcEjNaVv69L+elSjKIAMpXBKbuTvKCdL8+4mSSv4UAIwhMSULgGslO6rA4ZmhtHfobMAKDC4YdJHa2YKUkl9nuncBHEgCrJPiHT68AxRQH+jJCcKMCFDnqncDvQEuj1ZWJ1+x79qPytynPYPjr/pB/be8sjR53/i8n989f4nfejC137B8tbuufy5x4ht3um/vLz8pje/+ed+7ucnEy6Dxp8RKL23v/cpn/zJH/VRH8krsOspaOzOH6uAWJXNq1cO8t/JMRsS9BUl1VGqokqZ2haz+5DJlHMfBVhMAMMUkJUBXZPnRN5Ah/3BK5PJWyAJoQZgwhkeXWcBTwI6bVFDOb7CezvTDV4TUmd6NglM+eSH6rhkdCahPugqBfOoqCMZmgcJYz/pHtBtNJFyqECHI2C6cOkBPgzgUF2dCvMwj/m5+bc9tPMVL3wjxSgS/3sCHB8cHV9aX/g3X/ehlzbin8WlkNma/SRiynw5vrH1Hd9x421vmxv+0arbQUyT5Nevr33lVy197MdyJ4qXtdMK4cmKYDvTx6o8kinv7uxsb16b9XGL5ZEMgaeoN5HEobvPEGjSExDVr61KmfSExAdGH5+d9XLGXZeDSiMLiwuxesNLc4a2hChI9TLVg8ChbvpoAqNwHeKapUr3T7/p024XCZ25RfM1pxg/rjT3yIPvgqU/IvGAZSiYFcM0kS6ymAJEve5MqGgtn54MnbZO3iMw+byk71izbJphLWtVwWRuhvLI2gydDScW9L0BE5aVQPTMGSEjvcVkFUtokkSBtwH/LB2rvG4ONy5d9j2OTvrw24dRs4/VyH98bnlp7p//2N4Pv+bgr3zW8id+6PxX/4udP/HRkxfEY5WKpxQjajKZnF9fj+CzB91ev76zyzP1ZC+0cYeP1Zh+SqZ5cHC4eeVxhuQxG5ubpth9dBSkDhGcmHWGRNGULjE0HOisA3D3uSr4HKonPjgba1Q6Rra+RJlMiEIe70M9iYTHmYWS78OR7ZIZDj8gBDf1qiLk0wE9TOiVShOSNtMSpnQO6Iyi1BlPsqIwlEHq0z+eNRl1MxilrjPS3lgBydW19bXz5ytP+c8CH1rjtejv/pvf/Zn/fO3C2kL++qNmvRmI8gPrn/+0Z/z1P/Nf8en21v+wDf6cDFZ/5xW/sPei753b2GAXb9FVgTj2+sbe3sJzn3v+b77g3CT+2dd+p3pElXvyadXtRuE64m6PjrOkV6hu8iiYgCdTwHuWAG4CnmHNDh/d1HGYZYAZGKLUjRcJqeTkm7ZeQCPLcFCxwlQgJM7oKHmcmNH0Oo1Lb/jEJSPQexNM/n/aoT5GIYGFvEVTHQTJmERosHhE7i67b7603ZuQBKsYiCQPMl1iJirmafnTislArcK+MRkYzEkEH58pAwzznWCah+RMzOqQvt2gRNGuN3SgVU+QCULPlCei4JXhl55WAQxdPqAbgCy5v7sTMQODz90CHawsn/upX93/qV89+LSPmXzxJy9d34t38q5ItDSDOHZXroJr9+C/K1euxj+2+sSfFZ4icmHP7e1cd3k9YOqeTHWkpmJUyIBkN91QeU9FORsoAyRV8OQEyiDxrDweIVAlWHZkbxJYI3CoImlUXxSUrhxNUEmIwEqy4qs3io+ONzzIoLAChvElFadfkEepPCBj46LQGZrqWCNjtqQpvQIVhcQBq5l1VumHYG9350b+9KImlFlgAuTiAfmq11576a9d3Vidz2//NodbgJx0cX514cW/9Pgb374df9kmAiNh8ziJ6Ikb7o0bK5/0Rxc/7MOOt7eZs86nByTCgaRoR0fLn/M5fMaFIdPNqtwDUNrqtOFvVoqpJeqc6ID0GaFzHrC2HUi3Xh6gABzYXKOwktCcZtBqlAyAGSkG4mAS/QFVyGUgJlOBU0ugAOsz1FSN5bDxmgxBiiBz+mQzoS3pz1ATJI+VaCytYOHrXvCCKNp64sDEShmWTlGsQBZkep4ABcyeIVMGT1uRN5D8loAsqRWeEuke/r0ppjWsuLnkyY9EL2XEg0oo7yyKKTdNxaNoNRUSRKLkWURD0qVlKOzvHywtL7POOMjM+jwhCCF889o1Jy7JBq1M5l/8y4dvfii+H/VT/+XgF19/RMfvevzGr7356JM/PPbWrvQHDpna9vY2jfHAO2vE937n5vlAN+oEsHobFy4i0UemJ4TZkIRzULa3Ns3gcdKk1B8wtJbApA86sr8RlDKoLRCFEEogGUICSE1IdgdrkMMbLhhVkQQ4q8ATYgMyJMFqcqRk5TFQqw6zJqtLllIhWHsHpCZIJSdEsqLKmd4kdUY3lUrvrEN5mq1QUZrKDaafhSZ4SPz6fwpa5x4wkeTc3P7hjX/wore9+9rhJL6Xf7svdeSl1PXdG49cPfiTH3/ZnzNpOWdqSYZk5573IfH7knZ35/joSZ+YZ/yBIRF19erksz5r9Y9/ajgPaE6nAeuLX/Hy33nH25cnS0/2m0zEHhwefuAzn/Uln/YZxagIh8rtzU22nqVmjXPV266FNnwugmHGNZdIkQ4wQBOMm9j7mAroKY8sXtSNF1k+gIRWl/RSqjx1ZtK3VQQOAaY4Qmkij4GQIj3DH5NukiXxhy+TeSCR6KVgAppYRb76I0sRbMdeWuqDX3teojtDdaym7gs4JIQ86ORhNygY5gGYkPWdBKMMRFYnokzquDM7Tfr3SoEhrZLHwArXs98nQEUkzihYMTFUQYLyREfW0H2KX0pCks4EzxzX1tcvXn5gFHL7sC6HavRNYF7D15bP/R8vO/ilNxwtLZw7ir8rcm5z58bS4rmP+KCFr/rM5Un8g74nKtLPxsbGT/30z3z93/qGtbU1Wzo7sG7XNjf/9t/6uv/7n/8SPh+PvmXE8M6/CUzg5tUrO9evx+J7803U1GDcRwCPtFzbsuGA9SGgDoCxNUQCfTSRB8lcNAF5QBSIFBlodYBSCdV1KB8YJKTOlOCOwnFnjtigIssArFGgu2sUYAAmF7mxCa9K2saqyeoAEzk16Qz0ma0CD/RE0SSDZ/UGWSYUpKZRKhiiKAXfTyWKhvf8hcuX+aqnqZpHhiPz279z/+Hlj3z79739CX9SaRaZ+dzW9aN/+BXP++Mfe5mF585B7818ElbkPsX6Hr71rdvf9S94Xs6vrZWJMFe29UDPBwc8fSef+qlrX/LngsGQq9EcZoCJDCzTGX0TWAbJeu7t7W5dvcpSx2rnN/M01Sai4153XYAnEpNDzJXcPBw8rCjFozDkjMHnsYTJaWYPGYgSa2JFnNUNRAJT0diohEDHRBS6swDoMOpUR55qMrBMQJNpVQTDmoVukDqQxBLR9qMPPdgnRamrUVdgFoZmUTol3IQMsB5RSAIxsGxx0aQP0nD9JXFGpwH8tZZb1h83UFYkuhjxJIzpdX1qAn0sCmthdfQ+jxJQ2mzoNGMnRqFw14uABA4x0+FYPPABz5oMf4iCNPNtQv/Zx6o8Nw5uJVxra8tzv/XOo7/2r3Y+42MX/5c/u3L1Ot3idKIUIfT82GOPvfF33sRrTmPPDnPnOF/Pe97znv3sZ3Gv7luhE9b5qT1WhwXJH8Xc3782/Klqb9WB1XZrimeI7j6i6ICiKcLyPLC5KJw1r3CWHYmzO97H4onOXPq6pOPAEYUVk3MEHmBgRSQkEhAFzM8QWSaiDCSVjFZrYaqoQplwI4pYhuWDoolAhig4HBwcmMe6KIAoY1WAdfUBlUeTgSrI6g090p1sUpgZT5R+gmVC0huLCLmyvr5+fgMmk42zkYI+rm0f/OVvf+OVrcP4kb1meRIg6e7+jd//nOV/9Tc/lJpMhTPQbCfhpGKyKBzFhx/e+YHvP3r96+mej9UcsuYHcOKBur8/d/Hi8md/9vIf/1QYo0zS3GaAlSlwlr7qhd/yk6951cZTfqx+2Ef+wDd9WyZra1twMVG4jvyLTOUGsHKMGXqK7LZCvB1hgsEKk7H4xIaCisLEEGeHAB3gzPwO899erV8MAI80G1GYyMNB6k2ZEEt7IgxMO43cdEcmeJsEKFm8HW9NDDXhLKkDc2RIAzJYjYrpDde+/gCTFbWit0+rDCxginSl0bZkkABlMLUsmlAACpeBJq2SRgFMkaXzl0GnuqkiEGW43ljxaDP3Cas+8ITg6dD8KIZoqgVCqmDCITrrnpFABQYfdBWSQKoA8yhJAoMnksJ4sGRthvWja5P4kUJSLa+sbFy65Ef1ShKD24DOdD37k8DMmBFjHt1Li3MPX73xf/7SwR987vyn/7eTvQNmhMXWpiAba7i8vJyme4C5/f3275A0ImEbT+GxqjPSoT8A3O+Xl4H7AnpnwK5ZGh1FNx3IgIRhSBRDzpE/UmAUrVZaGHwqefFAZxisDPVRdx2s3kMHc/YNoLg+mtDLn2naj84AResoj6RgWAvlEGebV9GkrIQjwJMEZ2A2oLMmhpgcloLEhITRH9mbQM1IPvJmh8ALH/7C5QdcE4dKAMP7JYNv/d63fP/PvftifFTV8mTRfnbpr33Rc77icz/wxhEzjTaa8SSqDabNxFAOfu1X91/xiqO3vjX+tDVnEmYeGB/wzMX/5qMnn/Ipi8/8gHCOlNNFuBlYEzKwKH/xm77hR3/pFy+uP5XH6vbOzh/5qI/+sRd+J9lg3BGQ3YWEuX59+/rmZm0NCy4P0HFjzctEHrYDEwqkvDKvPnZ//FBA5/CTBMhgIhxnmuJSY0hCTaBiUUCZCAEkgdEEqY6C1Jq+DTYWZyhv+3Suc8EokvTdAotisje8SFbTh2RzjLABJoislwMD5x575GE8DLNvh6wUriSmGkwUzJJGOgcZhqUActYM84NbmCDxgaGhbKvN2YpGGSIwwWBCx58E8gBnJIEmBKVospxMD6tosjqKDVQGgScMi1iNVWb1ygOMdRbkRNENB5jzFy4sr6xWnop6QpA2M5z+abVvmNmuLsdfXeWZmm66NCuoEGdx9ogeWASL9q0wZFWf2mNVSdq9nZ2tk38ZwK3kuEBVUSaLQiH13t9kMqM2WGqciQIMyWxR4BCrVxe8aTWhY+V5DAGpZ1lNUrVseNSbPlUCRsAjNemjPzBWoMOgaNKZEtaFQWpFwTrcI06sjIApZ6BuVFVHEgsJw9A8fa2IHNpWkQEw5YwCVEhSJj01kW5pdXUj/w4reelAKzBwd+/o+372oYOj4970FHB4dMyD+c9+6gfwiGVIZvlZZCPZHsvOFxTm9egjxw8/cuPKlaP9/cWN8/PP/ID55z5nfpJ/X4B5MalhppnjpqjkP/3Lr3rLg+9aXpywBJpuHwdHh8++/IzP+WP/XWVDWt3NovMrjz3GKS4Thx+FxedsGIWnDPsCOE6YWngCBWDCBwVnpPvo8eY4cwbhhSXqeBuCP+EVhW5mGJTBdLiwOKGGDBISH3VTyZgQqQlAyqNXiXJOkMFrFmv7iNwsAUwnvgVFIOGgSqBYhDg847EKS2j5gdHkcfDOPpozMrPEncjHtRlMaAG+jhaxwgEJNeHM/2wt2sr1MhuyGCTOyEqCAiqPDgBSqdVhH8hbBgntDdK2DceqM9JhTiTug5WqnDERazhDS2jFxDG89MAz9NSk/oTQk8qzn1YLFITGM17Y5/JzcyrvsaBVFvzJPlaHpfC83bj6+ONxLxtMbhYJZdIn/NlfhqeePfYFhS2TFOZXcUPV67MmDIEwHHXCsbIvDDE5HQPhLVGXjFZ0o1DwRJeHQRBNLPWTaD4wOJCnTik8UMHB3shTdTVZHca2IZXkxo85yOBpFLJHOrZspfRulJakSs6vTURgcmWqMcnyoT2G1TOeKsjShROZJ8/c3MbFi0/tDfWM0Ban9Gw4RycQZzVNNf1T3e4ZWttzc7yb8obqwbA9z0zuGh22A4YDDA6uPDCJ1wImzlhlwAQJ0OvsQeKMp1Z0TeiegQovpjxRPEVx0ogargukZw+dwMqjJBBZDZDcKHjA0BkBrJh8tqAA+wQOMVDE5wwmpFbyICMsgacOKPErEPwmMAavBFy5a2RgwBhMZCEFjTZDAlNUHpYbhyies8Ka/UGHpyVQLIFnsAMwxXSHN2idcXcKlbCql4/ZRASkM93mWsQS6AZUsllXqv2yCGA4Q3zgZZAMVQgJZ6KGzWMNXU+HpZAZT1ATgV1ZW1vfuFDZkLcD0z7RYzV8zAzUb7/EvQftsTJP6rHazxFle/Pa7s51zhqMq83i1CsdDkpQIcq2icO3UkbVc9Piyqc9TMBzgg88DuiW0GoeTOi6mUcHGay6US1vQXFWGeqsNBWmgwOendN7BFJTKepIo4D9UIWeDbEBdJS+7TJxholnaB7Q65YYKbZdPgV9yg1QEWcnWHz6NuiPQ1lViBp4yBZVJgDDLHC4cPkBo5xUZQhPvjb1zhCvp4M6M+tZVAOBqY6SsV2G28kmzIm/L0CSTwFk4EhVNhUkq3ewv7959Qo0hLcX7m6sPdbqE91hMT0wsTVsikN0FZwxoVDFIQfDe7I3cDzLhN5dJtNYowD69HjzX9dJHQxD+n4qSfgN93ar9yarGIWOiWwMVbL+iacePMBT51IwmYchqSKKCTM2DJYsSobweAwrEv+6rFmQUTB71bkmo6lKOi81SSQINnlLwJgERhOgqd7E3PokBAL0EQhsWoJYZJGlmFaFKlgYljOAV7EKDfhMzRDIWBaW33Tw1VgGBdISHezu7OwPvwlINI87BjmVopj3MbhoTC3+6s7ODrNky+TZMg5GOQD2Sx0TPh4hgA6JiIzDQmHlamCAnvs/vVmnpT0I4SXLhATwdWg1ZUjbXwPz+mpM7ymqW3yRQqZgCVCxNJD5ouf4k5ohBCnQ7Q0fD7AkKULOwGwAN6VAbx5ddWakFVAFGBLWDNUTPsISMpUBBbiMaa/rtFXXhA7J/roCkNe3t4IapqODYP3wugv/TbuO/E+I5iqYRftvoSkdWsBtoPw5QEz+Kf9Xtyzgiik5EjxT66ymnXptPfHxzIDaREwAk7sv6b5oIiQTtusIE25sWZHliQkyr4vpDVwTMAqZSdh8nqmtbXJZXc+sE09BdKz6AIdITJbAJNIek4KvKtShuUoCH6bMT6vAKE399AmBQcKQEIlOVPQsBWIGCf0IIy06QPeyl1eCssJkM9EofZDEbspaSvYZJnRAXQNhaAhZMATgNlVgM5CvI5AK3llRIr1atzYG2pyHu2dFWcEGzCbsDcU8Q4mhVQwZiQ/Lracl9AfhdXy8lYfYCE0o9/GEaAuYi8YC8lHVM8H+1iaiYAL6lwnI1AUcJ6/7KTyj2FSGcf/qds2KepaOM5LkcR32z5LhgKFniRMHzLOBzvMvyg8mgALwAWVC14TSS5OgAJ3V6crqAAdMhuuMSStDGXRlzr7ddGC0plcomlAk8RHolgCYYMyjaXEh1rBMWpGZJpYOE0Mlpnin6YoqgVZ5kExYd69f9xet4CD0v49bg4Vy0WI15+Z4OznIHy+V6Y8TQxWWtpYXRR1rbaKm2MThto8JaJIHKJh8yhuCA6QK0kCHMtWDd9nM4Y033IwVYUiTVlKhaELxwkeJ+sN1oUleT6qgOZS3ASRRKKwVEykSqYInPFUYxsyzATLE0LuJfir44Z0J2jMSEpDFRtHNAgNwxB/FnuAzUysPUxKyhobMOpskTdPnnAwmVph4yCg/HAVMNEbTuonM2tIWmi2tSBiS5ASn7RmlHKwBTPTMHqO7LPobInRTVwlz3t2ub20xtAP5zHofN0UtlArv1/5NAEy1gFqBx0ZTBA/h7GDPgNjCwRlrXG9E5WH25KM0PsEQSYiHP49E3AjKSh54IAMkkYAhzg6LxBmJySrwgNKU0KEHDvpXlAkZImGcUeZo0A3ZxsOywBQJ0/tokkH2xxuQP1ZmiAKQKpj6ddOkVWl7kipWxIS3vA3gyH/BJyQBUdRHgeQ6ImElR2ay+7gpaqFU9vZ293Z2fMnTiuTJsb+/X7uTplAMdH/V2QKUMrm5AL5PqMRHNyRDfNEBnhywkb/VY+OHrScKkhJAU0UJkjLMIu14q4RpALo5bVUrQ/PgQJR/baGv0rLkVRnTy8DZnhs6k2sVaySV1gayMLQnFPMypKSkKIfoOv7aersUJWmnfDAjTYKJ2pqAUU4JxXBQeSBRUsYfvMR/CbLlHKIK/S90//QbClYaMNy2hQ7wmnrAYIrA4RMqqMZAWpsJiUmQn1k4R0Fl+ArEure7s8uLdvcu0lzv4zSwRErAwu7u7HDde0oLrLAniovUKPTgcwf5P7pbE3sQC97+MxCTVwI6MANwZ7ACMqAjCR8f76E68A93IywR6YYtzvf0ZoIh0Aw1JA1S5zROzwYKgLGZOlFIdKEJwBsS1YeTH9fFsGhYkVwyoIb49JDRVA0IFgtZgZS2CqVzjs2KjKtyaADYG4ABDDXZmyYAyb45dRlKIBnG9HJ5GVJ0e3NT3TzIiLmPm4Mlcq1Y0utbm6wpOkuKdMFn90IFE1KrJAxbUIfW237uTpTAFLufG2fUkMQz00yAYRTO/EoVeSRDJSXS2EKQdfawGVv+VndIYzbAEDdgIIxzh9dUraroaR48i8QBkMHqmKoEVhiqq7QLnhRebHjgDXC0l3g6OYc835k5sgh4o8jfm1DiKsnOdLMEOrmQNKsbiBmkJ2jVuxJUR2KC42NCbGl3E6wZZssBYmHURRaRDB+HQDck1c0JGQHDvAAm2saKyQOEDjCpAPQMicBMHJnzq223/du80v62pUMRMfdxEixLrl6sG8vFh1TuBbHBw8Lqg4ylj5ffMLERbFYmmGaoYZ49yBiZSpNRAGa4ftpFAeCJVcfk3jl032tIuENgYRWCcLEETDmnS4D6Xnokrye3DuUPsNJAkfqoG9X3w7B8NFkdvZ87CmQFAqNKwZSO4cnkw3vIrxWZjSGm1wXWVmDoQRPKbHUvLt28vtANpGejdEY63N+tv2GFVwQach+zcH1QlFvXrnI/Zxti4XLRWHtMLHu/+MmfOE6agHnYfE25nzKIAEPdAFEwpkJhKKMD0t2XKSvACg9QOF30BiePxFmTaR0CdaCbDlWC5P0lXCZ5SiCNRWa+aBsSVBSAJ5DDiaemk4+knGl8zSwoZrSMWRD8L4KHd1586hJF4qwC8J81VVpBO/BxI8gdrRCAm56QRhVMJXAwxD6jt2HL4ZmIPmEd3mUAJqGnJVB0Lh7Ak9M1dYhkHZE6ozOLzBqzE/AVAubmIwmNYzLK6teuXkHKZIJphvsouD6xRPkRbfPaVRZY0kXOlZu+jRICmQscj1X2PU5FvrcVPOEeD4C/PEohDxI+cRjwJBsKPhUCCbwavQ3BVx4bME+ZGKoQgkSnNxQ9+3B0gMIMYTR5jTgkZ4U4dxAxGUVCTymk1UHFUh0TPFZiIU2FFMWMIK8DVxdVZLL49DFf1cFoX3pFXcA0LTvsPSWFQyRT8E8EmcPu9et78Yes7cI3XP/7KNTKqGxvbfKGyhnQ1EsRMR367UCyxQAFnkOkVbApAKY/YADGQCQmD4a8JiGDJEmEDQ7AIeB8YcX51DNcJnhNxsJX21iBJEPDRzAbUmeHeiphqG6eZOLkAw4/w8XFiWey3fdttOrZDZLMZo8EfBnmECkTyQVKR8EHGGhOlGgzH3Xp5Rs0zbTHlQxQyQQNMMgiqxB6fo2JYSU5JnWtAJ0SMsTRWoaEFb6cmTvSDL0JBhNrw/qYDRnx2YSLhg98BrabTjq0dcAEgsF/Mf79u/i5m/TBKhjeR6EtistyfMxysayMXEn42jUA69CzHkxCRRMKJrfJ82wSrQz72CFle21ih5GWIwoFmF/YpwqSPAydhJ6CEkBdU9affkTODM0al8Vw/3JCmBiiGIWSpnaEqiVnoacmFADvCS+TSVAqCqRvkCbUWqhhKU7WIQpDU8EASpDHYfH65yTqBh2Lr66pLliXpYfOKttbWz4kiAJmRt6HYDVYqFybWP8dXkTib6YF4/LqhlLAVPvSm9Ca87CPfGWI0vh0qEAUSgCZ4Xi3PZIHmujNDPDuPiYZTQIOh1QisKCVa7hOAiSS0xd8Xt0AHRIZJ2+Yo3fvTBPIqNaAUZCElAmga4JPz+k1jg/JbGPhBX/zb5KYATH0jaIhndqEXRB1ZSnIYgxRlzSPLkycOrGmw+oIu8TZ5c7oCDSDuisOY0tWyST5BpCB4Z+7DYMOUIAmqmPXVGlLB+h9ibRM7xQtVe4fgRGQPFbbi8DhmjczukuqWyDC4k+e+DyyvLKCD3dLNsKEUbODJOF8VjP/+wCYFMtwfuMC8hazRkECnqn7e3uQrKQmAtOxKbG+CY6QCzw4RCo3VJIhbvIAkiHS4wffWSME0sAqjRWgyKMTwm7KAEh54e7LIHGwolZNWh3SoG4MPSqAZrjSofWESfdQ6MoSKM4irc0BsqoDMmByIsoyFSDBSME5jQHb0ySYPlKSBrKEQ28600IoDtFRgNlUkJFu2AXnojNzVENkiQZC+MC6tLxieGUz6v0crgMSsDJ7u7tcSmxFka5Sv1al419DPEMPuu1+DFOyU3XAYFTUy4Qu4GFQIl22lL7hDOIRyJdhCLRSnFOMkqlCgmoehZwoDntT1m8/dgCDzJt3eOID5DXJYAUoxTPMPNE2YCgpNKFwJuGFpkjyyEMPUgEtrhAe4MMjGqCYFGlhg9HNiK5VEl034FAFiQ5YPu4RML47c8EQ6KVChcPDA9x9vYgUXRIv0TAM352mKCGZNfTwzFdyOjvofhUtPCXgaQGdEpVHB4AzJM1UP05HqyaHeJIqb2XttQVPemOsCRm24QdJUGBQIpaHenycZd1oaW51/fz6+Y389UitAWQWbJAh2YPveidvUCPreymYFB/Zf9+zn8vS3WzKSHQU3if8LTBsqKZJ/qISdJaRNXRhGbLm6DgAdMORrD8SE3Bf3ClIgFJ77SZCuomWU+k30Tw4G2jOSoIbPukPEcebIhijWPbJRHCmhLVAFglPcqJgBaZC6oM10p3sqkygcmJyZdIezjYGIPMSi1/YVCQO+CGJdQhQdMgKARsAuJXJKIAi2Riu7uFbO7hhgjeJeei2khQw4V/7WwnhXe2aoJlxwJNPq5OlpfgtZsMdTQcrvt/CFUACFupgf2/z6tUcsR3Twx/jRO2UQ4DJNWTx4dkwtrVWNVPFLoDaGtyQ8OaR0R/k5h9NuLi48Z5sD0+3GMBUY1TLQzH9XQ3VAEoYsm2skqB8qIXUBEG+g4P40YrFRQ5YJKeuzuZBsVvDYbKxuF4gmKAmQkBeX3w6OvEL8OG5uonCOaLe/fBDsBpYFVYQxewo9scQWLjnYTTJA0yQWC2JDgNvo+iUZEhtojQpjTIcJM/qxL2GYfkg0xQN1KyYP5xtaELJQJ/BLSf+AAYTDZizGGBvQ864YzIU+OiWS8zVHndh3LhJUBWTbjigG4iVIYrWMqFgQl9dX19bP99b9RcOtb7v4dbzReGZup2/BBxAyqOzq7kzsYyeoowOqPsMxpNFZugVm/bp56dcf7JlLFr3XMmCcRQtkfbGK+HjsukeyboBFAPh3WId9EFqAqalqDnR+5zwZTJzD/OgOK/e05xITJDhPfSPognPU4flBkaxyBriT3Vi80I4EYXuCmOa7dwoeNsGeAI9h7Zjf1EYAmeBgswq1GrrT1S7hCk3Wdq4fDnMp03h/Q0uAhKwSsNvU2omdpuVdnEYoujMUAXJgrPIKKw/DEb2RR+QOxP7yF6gkEk3eRR3H6VPyJYR21+wmtQ5Gv7pIJ7EmieLnnBDx8RQMLQQJoYeMBSqqGACKpwaHDENk4owKvIV5zqTgKFMTjDWoaYDTxWGIHuEjNKACWJFoQRJ4rHqIuLKGFcjrSfjSuFjXklgFiQMwFqBwCiGXmzo9GpyQmQwWd085kSSDaXymL8c5EGVADZWQ8vBwAOLlhXdPJh0JpWe8C69OhnMg7OBeGbxWEQCAZbctrid5fDE2x95YDSZARIJOftkVYmw9xucnD7rM7917Vr9Mv3aYk9RrRISE6vK8spoYlV1w4riJsoArGRzQ0HkpETevvGxEDxumCDRa/eRsadcwNkJfJXABPS3AazAgwGJbglmx6EjD1HAZpBG2QAdVAmQuQMZHiXsDZM5yYOkmZEb0KQnQ6UOWb+dduuiIzOuQWbEowNCHGJ1cVCqnAkh0zcy6KYiX85AH9bAxms1dEYyJB8EpmpbU35mXb7AkzXdbAzF2PcrOOtYqlwHPqdeuxLPVLcjTeGF4jJ6ZnTOIE1ca/m7prm+hrsZgEG6+EKeKHkU8rgvwoQobn3XRlzOOmuSNMSKfR4YY8sZaDKKISZAVM2FEvpUXax6amL6fUuAIe/l5vHqxk0J4JkmPpj6PLaKCZk/tTS38HUveEF6tyc2NoZZglzROlmAWYyUtEUUhjhjAhk1XRHbRUGmM5aYht3A6JAV2rPWPBhlig/XYfIohtMSEh9IdBQnjAKcCCMU/G3YZqpVM5gNB6aIigmQAR6YDcWpoOssmfz0KGACmCBh0NMlkmhyiBWdd8lzx+cm8e+1BXTQVFLT+xhG01RJfn7z6tXtrU1OtYyLzPK6wsUAopC45YFpW8kWpDH4XoEH6noCtk0TkiGS409ElUDRSkj1A3SGiSTDcQJ1veWIqHbMgHnicA+XGHnkzcYQHmscrK6BKMGjdLjaGUKiROahup6g0gqGwBAUSfJkk1OTfIyTcShgmjbAkN6NhEh5pwkINHP82Dxa6k4d1/nhX7KSR8EAKnktC4nSGm1AaDIqjccsMdcR67O80v6cNT3b0dLt/QHOFwlYh/29vSuPvZvzxIK6DvCsMCP98QEoWAEmbsv4QOQCtxUGHDB4fCB1BvBIo1B8RFUUjOVQKiqTN+tI4ukxDr/hVFgU6SUTZ6udihQRFUX4vzwyxpxGQvJbmOF08tpHmhPdxgwRDC2NP5IhpMsCMAl4UxmC7oWvG1j4uq99QeaKb3kLnADOrlSRpEDBGWhCYbrxgzfDvy4E5PHUnyEtRkwuL4ybBHBOU+tS1OK6EMTIw9QMMcEzBJp0K2egNZ2hWw+SlDDcKjjbTCmWYI7ouCHxxxmeaVldN+cCYQ9mS9N0ufRH0WRIaBlysLfH+i11T9ZeQb5Pwqm1deiwefUKz1SWZXGyOJ/vQ/iAWkykZw9GskVmQpdaHriJDuHxkQfo8/4iQ6zD/uLph0tGbiWeVQUHgKep4IGkikl0jhr5I0jqSBU8IVHI7y+RkCQQBz6komAym9YWmSHmV1Z1oDOO6EhMOMCUSR6JyZdaTmtvAuaEcQgv1ItUEQ5pjCjCJT3hEZl9WgNlWJi4683nj1jbg1EMqa6Szm2ajCHJyVcighlabTJ7Zlb4cB3RjD6GI9Hft9HPF7Aae3t7/tZf1pnN0cqQ443imiuNQgEoaQ0H9OHm1p5VkIbAM8QTHZkhzQRiR4bdLx4GJRto3zjUaggwJ4qHXBLoWZDEk0y9VR5YgvlQY1QoCgyd5z2kPRGwVnWdAQ07CxVMhNQ5xx8mTvWwaJiIRs/Gjhe+/uu+Njzmz3Es9SAya4Rr+kU9TQC9R8whn6lUxUcwbNpwL0jfGDorBkhALSRJMk/b3eIjYCAJRI+Yk4uog/7AboEJ4XPCUbuqmAHpMgFIgZ5p8taWAxOmF6NWSE+yaTUPPDqMDm58VS+rJEOnQeDezs7B4cHy8oqBVWJwed+EE3SmTBl57crjO9e3azFhdAMwSY4vJH14eKIVwf914Bzxnz5IkW7DhubFJlk5s1BrwP1CgeSEo0ft4budZdIZ1GlB9zrUXyvAKozCv1IxREZI3gXKioKz/vJ8za6PGcuLYIa2ZWgQyVAT4Wboo6pnpA2n1xQwhpcJxSiAKZkUgwMUu9iodAYsqr8KLapTkbS5LTDIviVBSF+XS9mESEyjlaEi1P+fu/+A07K62vbhqPTe7F1jisbYkphojL1hwYoiWLDERGOMgjWWGGOKiTXGHnuvoGIBe+89FrCjAqLUmWEYUL9jreO69tyQPO/3ft/vX57nXeKetc91rrLX3le5hwHmtrZ27NjJe5FkI6D/nyqlRS6ZbrTwZjpjBgh9YOk0ERJT+RAYJSuaGO0kX+LmVR/L6G/ijCKNJh0RFHW2BoWDBKcRX2hU4liw9UAp5fgx+iHYpODmQkfJ+26ccHTEYtKreqUGjLeJLDuo9QkvLgg0P6Q5heAFiwLY6IWQAF9arNUOgFswAo6luipZyNEjR4aaBxxLeYNGiMtY+0SnEE0IeWBoYgqtEWdKHEy6M1IKAkr19lFHRheAjgtWdcFYXO4xep6Sqk0wjYC4PBRwOyUBkLGkiOwpkpESpLjk7ybUkakHJV0Q+YzlB1MzcrVPwc/f9CIO8XWJRElDx4qJsWRHrO3rr75umzuX+nzXloaLVn3/T5KyLhSE7tG3GdO+mD9vXvzOBP3n0s2XPPkInNz92M1yGCRUfS7NzG4j6DldIB1j2SwwjPElDxUjcTgy0Dn4Rihb5rEENDuSnFAICKFOHssxC2LGypAmJHzqao2vYCIOiuSSCxBdhCn3FL6SAb0ElwCf0SyaUqIMF6iULNDAERQQTOIoWtUFGRsVRFMqMWgS5Crii0GIH1dlmPzBlGhOkBsOgF6aUNT9EtdgPYWMos7IQhBdaAspIMxrm8t2+UPF0gBVRP6PkbIuFaWlaTa/UPLNMJbMqWALUGiUEta6n0jRMTH6+/qCCAo4Y5jiQKKGiStCviOIinwdEVJ7jNEZ2a9CZtSEjrXRhIJkgBBApBxUgqHUelReUmSk/BvB0ouLFC9D8cxMQruXbQl+wzNYRwnyw0SoOGHtfa7wFJiccBTCYAplxJFHGF2RjWIChKkJIg8GRhcc5KiHsoV1pFhGmm6brEYTEtHrtZHCdiiExIUxMywYs14hLpqQCBXrraTRShx33RTiRi5ZwJlGiAacKe5MK2u9E4zgjD625ZgCkPiMKgaXzEjibFTVw4WspnPvILS1zSUmYgo5jcr/AVKWpsLCuQ/OnDZtXlubr3QwGk9FtCa7xEh7EXTcERGmhFJRz33MsxdgZFFAcKG96PWp4KAGWRpWEHB3nxSAjLgYHx3c8syCY50aS56xNGEzBYbGaIRCEQcMv5RcIyuqbkOMWAmjSV8krVzAgSiAKqUqQfEcJRiEMmgaS4i7AIJXFhvHDzIKKbxHZEkh6I6IWTSJBCN+CKPitOOVKaYGdzkIKRCRYNaOCExTRIhaNCF6CdoWESRLij/IgLTNbQXp1LGTJvlEZhT5P0BsqetCWDVj06yZfF7PE549x5qPItRsTLVrmOib2xGtaWgOOMa8sVebJY5466Pr7pp4sYosGCd0xD3SC73cQi0J0MKQQm7EURh1DIcwVdud9cTCkXSsPteSnAslk4QQIZZTx+GAwQemIsYM2J6CMVN7lKoCihdCewuuCS+n+dCLZS424ogj9GeCDyQTMDINRt0OCgHRnxFhCYyRKhdgBEajgbTHqXMELyUC1s01BQKoiwKBNWBFQYoLzDw6oYprAscp7SHiSau2UHdE3GkpgKmiDl6WKo6iiTFdYkG0m2hM4YMj4Vh78eqnVxHdHXFk1A8vtoePraidOi18R1AX/B8qZRVlRcicluaWpia3o3FEoLn7IEhxQew2FMCCGxkFEy3Nu3MA/J9ItSmIKZIe+wjZ+IYqCiYExSsKsiYUomFCN1SjhLXh7MGRrO5YFEye5CTHVEdT4EYoDxgcAB3DlMvJSCHyHcERdOMgTDEKpyk0rDhSmITCdKzjV2QEXD4mMzJaGGmz+HZ3pZQN6Mi0OIqgGxCRoAmJEPUaUUDkS0Ng5i7HrTF2sUG4jtra2jp17oyX7oBFCef/yWITyopY47x5bTxT5+cfncwF5ttJ+37FRhTH/9yH9nk8HvBCo8OQEaZohDZ+TEvzU9Kx0uHr6BTJGqqkmtDzoqjqQVAAsZq6IGRB8aBqUggjWRqSHPEoLBHsIeiUC7NkB+TDFyMIkvQqezYtKEzLGh0tA50gejFVzKJpsaNGjDAQkyIg8GRIJQQIU5/VBQ92rD+7kIebUPIza+RjGlmzIEDfCAQjBIuvX+EJIl5KREynCck1Z5uCXwqI2jRxF2LGCKILSmPZjiW7QjQ6GIVVt9roAIwY80MqVkAlLbgQp9paV43Upligo4UVnCRgTjGFkr94AGNlOn9eG3qHjp0IW0pFKvL/TLF4V8EUhcXOmj69pTl+MxVQnBGTC49Gp0Lnw1y/YxkEOgebL0wNiFUTkQuOQhC9wDXJLwqCgkm+09Qr2r+b8LMAYHTmHrC4BWQogzOaHSkIEikzVKwwj5NXL47FFDUnvzqWNRmRgKCQCisH1imj5EYxI3heGtFeRsA6VOgITBCUSJ0CwogjIIocpCilMBFGJBz5lRoJCqEypYAgxjQFglJwaYimQkYpcbgq0aO5mOpSwVGQefPmzZ0zp0PHjmxNRqpwXNQF/2dJKR4FoV9MW1tammfPjumCq6NX9MZl2ys50eL6BssUMPqWOIhnSROiTpzwSSQOeeJ44Rt4Omb4iI+geIrAGXGxAKaSGdMKkwdn3HvDraG2tEYKTIISTIGpHOZCRoeM0ogguJidaOCNYnxjwmSsy45iMUJAMImjOCW4MTUxopsdJb4JjAY1wqRAUkQYEabFSnRBrSYLW974WJHR6hKpNVbJl7wFVA9/b5EZJu9PdQGMWMvft8Losp2SiEVAAMQFDB3RVLsEWdGKAt64RsCMFIsqO4EAlotQMiNiHKwqhMqq4hr2lQcQbo7RTDqOQqhcdwhTTXgxLaEiep7pzBN9xoR729xWWOW3iBDJKiL/I6TUrBIS/whJa1P+xYTM2vEUmkYHAOlVtqvqKmA5e5oAmYpo8qigYLWTTBUQRsmGwj0tlUTuDJi7FhGYFi+tpQBdQYgkgZhMC5kRshxG46BrKimURhNeWEG8aD0p/A8Nq1k8/E5zrDJqQpxiJQKiV6aKb/nKZGSeKUKnBONo0lEmkolYSCgZp3rOpRA8mAgulB0QOmupOQuFqgNWCJKsEHX4rCK8TFx7YQL34kp6FSFa0OAFGYD/mc5tbeV+wMOVKSYdK6+GAv77i8UjrhQlFjh/fvPsWfmvDsRaquZnrzzh8aeb4OfuByc3pbSiCI0CJIRxsMIXZ8RkNKQ+ltUZzmzxBRNkD0YFhcSZ8eEUk/rhAsEUkhS94BQTCNMIl4omkjCCpL3adwnUhlLiIwYhWsmFlcohg8jJwFUWrCDEka8JEB0rumtEyWBZQeKANh93xvi0yhd5+KNkrrCZWJxS8Gdqo8X10lSqpCf8D47kAqtVIXjUeBhwN5R8q0eYQmaUgGBCUDSpyCQOpgKKh0+Ke6+1iBy8ULKq4GeGSOGIgJeDAshUxA5IAMdW56u+QsCEV3oYh+UsEAfd7JAjRX1MxRnB+SQ3f3789WyNJSEQ1AX/20qps7HmWNfs2XNaWli9oMKSVQBpCKNe4HSGDqDbeUYdNdkx25gBQvAF1yS5SFSTIq4iIgEvYEGniVTLaYxGVRSAQmpFXF93DRCdkSAloCZqFmEsKZDIVz9HYWpldPmNtOIeuZMPLkdHGqmXOIjC1DbilXH4FVY58i0Pq6D90IqIIwTmFIszKjqAEJ+NKeQw1RKmvJs7zTKqILGYlIDq66vRl/Lgs0bEUo1DTu850KUxzp3bOr+tLf9h0LjEBBsVxv/mQqnU2V5qKq1zWppmzeJunkD7GSg02gKCQhtZqibaU6wuniFall7o5Jof/2BuOtaXWHpUEZjSdqeOpTyyEB8FvI5TvenKLKGI766JGBAmU5/cJQWI7k4xSQMGIQgCIgcQAwru0Y76qSRYouGCKfmVaEX00lRuL0bgvGBCh0Z8xoWyI+B4LTZyxJFMNBhFHoJe/OUQVJ1xIQVriYMLUqYq6qRgmpV7D6JNUSi5TISeeIi+mKwEE9SAEsyvIZokI/9uqiY5JYuIBUjABTwdo60SjAMBhRHYtxjJIEgVDU7uB7o4Pgy6My4UsBFUiMMoThyzIHyemxd/xXG8bmPVJQO064z/3eQ/1onCjYBnalvbXLCEweILK+VgyGHtxRclWp19Aw923WFdwJGFcPR/x5lGQzOUeFJC0N3QBrAi4BbOdUxGg6AkHEop2FFFwVRwUsAXZ4ojgs6IiYsR3VBIREkpLtCwGjAqyC+akAxWXbBMOKA1WDUNk+0qN4L0K4VVRQoi6Aq6ZG5EzERwUVGoKpNUBSjgjtSt7rRIWQs6vugG0apJH8By6ckvChJNSbEqcPhM8WTEGw54Gw/X+fPzH6OK5ijgjRlV/vtIY221jrrIvLa5zfk3ZicSNLvhyNS1sHy9mNicbEiGCEIcFbsMiARZQwLRqfaDVMVkTI/QBTML5PCz+eFc7wsKYMmuC2KpjkhacayOQSGUaIIoJCeeoIc5fdtvy+B6mQ7F51pBTKEplxgXpqXqrqKgS66WXdUQKmBjijSGMF3s6KNGEKQEygjBw9NqACm9+DMNtyil+rTHyFQdKy5M4ehlqOKrjolpOsZqzYtiNKfGwQMifJAwQcrsLsP4RfTShIu5EK1m18sUjJAloCerqs0l6FJHYIGhgCgRWt/8RVjAyoUoufwkxp6pZJyok/c4mYyuMeJkbRaAiRoYIc9rC0lkgddtklpZqv8tpL22hjoZeZS2xHerWgFZIx+ioLr8Rj4WEddOZ+JtF0K2F1xTnszoFTdKvBC9GN19EKaOZWq6AjqqIOJFgRy6iBsfVfgIjKsXWixkwROYe9T+vRNoICiAKAgI+6uJUvVCtwq+GFarU3G9DEI0QGvTU6aFKXQGFxStpWaDCCJFAUe3cgjSCoGRuoquwGFKMBQcc4mLEQWG0SSbOj1CyvFO3wVSYOL6BywEFLMwKnZSRJrugozgPoNRkladJYTPrC3NzeDVz5zXAm0h5f91cXVIY0noX345r6WpqXn2bNYIAg1hLZgQlXLAYo11l2hCxogma0LMkQmqe2lEqYUpcRhtJvwEq8IQOalgCjIcyG5xHolq680OwSzQHCPNv529giMgjWNKKLgggPoSv+SKU5RXkFZGA1qVBPpRkhAwPdrX6GgQdFzQgYDNToRIX+8RHAW9+rsPjz3mWEMAwaY4o3vNY2oMoadTdMEytYgEq/aBMC04UnBH24EuLqiLVpDSDlOooxgtEfgYwwqI1VHB0jHXItiYqHgBKugu3BpkonOIJTea7ExS8j0tP+gjEQhD9gSBrGAKZh02TTGwDr0ka1In/Jdfzuf9jKx8co2/qzOvkDTVqRfUVf4flv9YgPq8eW0tTbMXuhHwsQedxyOnW4Tlg7BqxjDl71gnHL1kJJoBy4ExIAKe5KqGjFftURyv+vsTjGYp4l4vBEIjml6IYJ08xJKqSZ0dRZAxqDkBJwVju3MVqnIxC7vPmM1o/94vRED/kDRTvYwWeD41UQyOiBOTsZy0wle0OmJCUDx7BtFLZSGhBnPhwogLjskN0QoNXZNT0ymYnKKIOIVPQwkdkaNpLLaKk9ddLA0pBeAC7vLRtZbgCI7isXy88tKLFLzx5O+28mmPqBw/OGSiDviNEczy/4pYAwWUGtRZwpzmZi4ljz1rBPRgMBZmNLM+nwVHsV0i0KLbafoyO1zEViAE0QUQLxpVNyebWR8YCbQ/t64SrTTfdNZT9ij51WVex+RrKOCa4DC6UvUiTAmIggvxlRIZU0kn7tQg6CjFRVM4eO/N7FkZ0QKEA2C0tEQWcEYrIU7i6ZMpMCGLjTwyvgnsXJ6xImrGNQoK0viTRFqR9K4+BWOxICJUHWvI54iJLCgKVvhJDMGKoGBCYdSKXvaJfQ1qisEX2kJAU2Sw6lLEpMKoknpMCQit8FHUIVA1B0wXm+NpM5oI62EUZDSyoRCnmLTiAgg/4SAvdHxRkBInwvpTTost+uX8L9u4Kcxr46lkw2MBNbPRK0z/90tjupIv9Jxx/+ITamtLy5e8weUC5WstAoiwcJaPgEDIViHV9QNSPmHYxjpzdTBojzgIZETFfmoqoIrSHqjmowA2RkNxa8STu4BQACYkJtxQ8jx4laY9ArLLYmGqCyg48TFmjAhiFipglK+jVqQoxYQLoUAyVPvyUTAhuFBn+KRglRYpGxZYQBSScPaILhJuDY4qCr5kIIdkEcY6TkjwUhoTVW+h2TSrzcuBryFyDJUp2h+0RtCEMI1XkCTrYh/wJ2B0ZkH+/Hlt89raqBikXL+ZM5I26ir/t0pJt5Bkdm4483yg8mJNB1yCVgU9m1a1lDEWVZ+96G99/hVNKLWluu8BWgd6oAt2rARhTFZVAApIdLj+mU2mNh9FL0DjoJTziejIlM0nlQgjSNZWfZMP0Ggq6tIUgkBGKWQUoykg5AVBMFEUfKcISPwuTMaETGC+SsBUwmapVUxN3oQ1MZaDFD8JLIm5VATFQhFwqeAoAVEljKqa6qMAkpYoRReMjFjBE4rKtJbLO12qzUCKCVAyZWRFIRGj3l05ZM8smMK9RINMHL1AvBSDkYIXIlkRz/DVfuACzvLsdbQvOY18QOJE5GyInY1pncLsTDMmlYdVAaSAfGBXRda0KCMMGY0YIFp1ROfqmts6hwp1QcDR/6P8L0z/f4v1/LtkgRzx+ZTX3DSb/9vmzdNQXGgLfWPKGpmWpUWHU5iydjtdloYXil7FFyujohVBLykQ+YhxkMZXQ8ci1pD09p2qdVJw1NsvxQSrmHBUEKqKjY8v1Q9NoDJiojBGA0aOeoHgbrRTyQjLyLMdR8RcdAbRhQQgkJkas1EgRO76inAkjsJURwQlctUvNGZRZxaJU0RKQIQ4jOBKmBoOJCITU6ZrOOqY6pcA7IHUa0fn/EAH8kGLRPQUUpglPmhm/sqQKRDm+rAcppAxMZZism+RiOwgXEotzc0sKdA8Ywi4MRsFvNL+L5X/Klemi78xiosofnQxr6OomS/Vfa9qV3rEGlUwgWPFBOi2otuTDLzAJipYoaHohV7iq4CAI0wVTOnCrzje7iZ4hEs+CHhyQkphIIK1CZdqigsSUB0HqWnVszNyp9XRMsBVNGZd1b4DaqIAazCOETAh6RWFcVPNFBjDMSTUckNu71sxGgGJad3k6keWuKEwWpxUdBCSYWJMxwAZXbFBiSLONEwNS+Wh015HTnVhRMA1CZKlBHHUREDvg7mqqjZdELLDzSWH1dbU1qoSOhWT+kpLU0QmnQpSykZco6Dt1TFy5DNeJgQ7iKJJF0aEGzsmCmsAI3VxQUhEKhRAOEwIQuQSBCbitBQGx80D5KbQNreV1250IJi6hPN/kv+F6f+ruOR/FzMiEHj9b25qapo1k8Jw+DI+ClRdlVP5ZLQCshaPHwijTdAEjjUbFWsvwkrpgWdGxDh6KQV3xAGlpEYBdCQQqCYCCqLjwtkroCOSpsgOrYCIARG2gQlKngqyR7lYGQFREBwRcQTcqhgzfmwxRgmeYQQTXhIQpwiOZfmAZpFpnSAICF4q+jK1+ehxtBraBYhuFgoQlyMYEdPR+IDWgEkrXuJJiK9MJRsQB7LLJw44QmWQCMX6weWrqBMufuXR8pvktSH+JtgIUS/f2jJS9cECBJ2RhdhiyDy9OLHz5+UaMWfBiKH+o/yvrf8LIUWlLShmRNB5sWidM2dOU1Mrb8/z5lOrJYVvfTaYugp7lVXb50pi8fXBYCwEcZsmIsG6wDVlj9u3krHBCz5f2y9V4hQTIeG79QggnXeXoQkazSlJIlbdGUaXA4ge29SwrkzRHqRcFyKa9OLJKVKvLrIHXr3MhWBixISIoGBF4mSm9ct80BYX8md58URASk+QcKv/lFp8WgWRF4b6vmaJshkzdFAI6gFlgs7YGJrbkCZxPKoVN6xQPiKOgsl0mSUQo6GDo1gSUxSQXFh1YWPVC0WTuOHRycZe6wInkRB0p4yYIAuGW12tUwOSmilrN06yIqkBjWNnwJki5GWCI4RSc+RuSISYXRcEPSuKLDCLly6VIQUuljZeaVua581rg9Poq4D8u4AT87+yKhKsZyGJuLWwOp6mLc1N1BDfoG6by2rBYVEbZCJQj52xQmMyjUJTjINIplcQxEE8LyB6IWkNpRGvOxw9MZQmFExe2BbQKDimV/syRVQYNWWuSFqbwKvjqlgASr0LISi446LXvws4NDgIjpTNtPBLUaUziHwJ0ZhM59pRABhLahWsRNXEqGIoR6ZkB0dXwJ1qsjB0TSqMCNbCFymOHHy+FkdwhSleuFB0wXVkBIoxTQipkZJFgcmUETyDx7/UkmEjlKVFNAxxH/zPzXe/oBAEcvyBWI5yvKe2pWv1mzuKLgsJeKb7z1ZFQhTzbxJxa4kC5s+fG5+em1pbWqjBFoHHGmFkqUiqIeAIU0CmESG3qRBA6jWGWIOKiEKQBXcqsmQHAiGmjiU1M5AiIHnAjF8ts1TiycREFnAQp41KBozFIuFT15/rC68STdFLAjpeLrMkSb26XhCZksOcETSpi8ss8VWMiIkbSFqjZmB0vhiB7EiSq8Li91bR/j1l/ImOuu5GU/Y8YkWZtdVYjAoI00DiUPsX61cFuUnJCiGUzIhSeyFUqckUMMUBfbCV7DA1oUgDTJPfeUbiHbYEpwBGUOM0Ji2C1Y/ICKFEYMKPcPXyXUsJAmgNieOV30OucRRouqDjBWhwAPjgMJkimCS7RkEUvMrzKRcCVn0cIcB8Xt3b2uLxlr8HE4nrahvFaP/7Urk1CMG5A81tJVUzdwF+kdc0rgiFFSXQno5SsYq4EEZ0QUZXCs7yMTG1A3aVKYomQEWTAVEQcXUFqwRGUyCNprga1FIsDKuhGlxiXxB0cPzEFVwQyY4ixGFacnHrZFoZGkoyF1hpi2tHSW5E1gkBZ8r/PpbgiJc4IpElS0IA9EqdhUSTEfnikAUhwAI3CGOxqkciFlVnYTQjLnksq+0ASwUgpFoRl0N1H+SmwBtQZMdqZF5/MKEEswb1QqyNzyjWFkHjL02kY2GVSQkoTEmNl5yI0L4vGuPvUog40ExBVdl5LiOONp8XfbaFV73MRonA/79I5dYgUTAP83nz5rS0cBHFv2TVNpdSSIa1uGRdMWWkjFhhfYqCU1cW0bLadKkWyWgcrShFwAG1sjXo7q+5oKMXL0zeZ0yBwNGXLAg6pmIFYdSxMMkCjsKs4V0nAP5HcJFfHZXsPFMDFpORkZJXBacsuzp+jpCNwIhkHB6Q1cIlKOhefeguRCsjIIILveeXcSJc/ajShdTyF5ny6SeN/oyySQAPQQfMj6E4x2VToshkSuhy1htD5dXLOeD+6Pesq16nKapBx5GY4ZaCiZhai8mpDUWHEJVlAW42eEHahacj1mwhvlghGwQjtWXM6jN+0qvKwREQvXzEYgLUFynffdIKkxGyQYjF2ijVKQuRrDuKJrwQlIgITnzf4vMn9xoLEzEIggndIIiFkQUEEwqgf21bbEH+iGnesKJXiGH/N4XISNww2Y3YkXinRwAJ5V9fXKoFAU+/6iFEo2yLghXQ9lqqcShVBJM0TUw1GRYTo81HofmGgmwWgqPoiF7imKL0EBM6As1QiHmhMWISROQgZkdhlEwcFOphFEmP6qJAIY6FLbQKxOVLRpiqY0JxRUwXciQgOqJJ3ThYnWoyRV0A1upGAG4WrYJUC4ivBBRiopQ40tBx0QsTLuI6Ru5UXHtjHBCDoMghCAg61ZQTKdMU6lEVjaq/TbWwKTfFyEwxoRcreoV4GNLk6kkcTauzE4eawmdR6qwKA+WqCTY++FdXUzz4Ba35f1MyQ7xGxF/Vlx+M8yL6ip0JaxaJoBPZApyKRIX5lImDkauO/sNkL5jUZwaF8nRx+XlIwrEIpmhiHiRSQABEN4iOTIljBK1MaUMCsRcZNoSpDYnC6i3GCm49UWfDVVZL3PltZJYXC9SAwm2GzhAHAeH6YiQONHS8yEAunEsWmYDqjFFortFSS216IYVJBEzgTMFlSmbEN6rMCrXKBEEHhFNckDDxWAWCUc3rewRTBtwtyNaQ3mrSPQQrJhwxmaMhZRwjpiisvZBFiIoCTUesjXHA0SGRDpqCjlWTjkWHyZSxESEmXubFioIJpNRTaOoU0GiCTCWINQOiU4Px1aURgxlIicOIHvV4U8jaQHgMoOAo05gqepVVMGapYS0mM+orLUwEyT1CMLnGEqQ4wkTYG5C4lWTl8C0EKANHzSwF5at8hfo6/wbjAHO9hErvcC/p0INZd5IsTmWiMEXhUssMIfialaDo1mxMUxCktAKdEV0TZGhMdTFayZjvf0F2ihUv0xkHBBMIEqXktDSNOLoXU1Re3190T4LG6rHa6GVVYctvGuMoXrIjaQ3QsgmCNE6NYIVO0VlIOGcorEaz7MY16giOQLAAEbOgC0asFE0gFiCiSRciY0JKbeiNAdlFOmiQ9Is1qsDERSYizsngMGlCD0erYskBhZiOFUV8CkvnqjAC0lyAf9tf4jOFZgQk6PE8jB8/jBz5W/6AodFGnhD1JoKgkNQ4mScE3FCEJUsE9//FYqCIIOU8aitCl9Lv6/w3BM1dNjEUUuQ1YnNgMpbsjEmshG4BYM0w1Y90JR4BSxCkuDNijdKyG5hcFBJV1RwvGcAImx1mVAHEFGvItQOSpZgQTSiWbQQUCUyLqXgBUg4WFU2MmFQYdUTHhZFHEgiKoTQxIiwQPoLJw68wpTCb45YxLWEZCw1rLiJWYTqbpmDFS8T4MBmNqUlHpwhK+19e2CggmTKec1odAdMeglU/QHFGcxM3I1Q3O61GyOzRXE8JerEqjXzJKEwJRcWFWXAEHJc8aVV8RKvRmKKbTp1oUMiTwTJOXqh1nPZQBufMxnpyvw2IROgGyRix8TYNJhUTGr1Y8ULBJOgKgZmikzaT1KFyF9EZKwHPH4EhRXsB9UUiM0NWa3SKXkAWwDlomzt3Xvwp2Hhlbp3TMqelhSm/wFvnMIu/NDHuenHDat9By47CUmyFSVUQrBwAFKwimCqXLAA9OlPXVkSTu1xMuqsgmBCjMSIFMQtSyIYCYWTacCzbHx7pUZ0irICSASVrQuQrmPIGCtYOosOnMK+9jBNWqJaBoMsstRXBUTyDcXHBDD40I9cxI6DLZwo/vaujjqKpLBBy2oNgdoNoLSZGcyEFEWSUjOhrijJ1hImgKICuxQj/lYmxKrtufkwyBSKZESzgLIN374iZJsvCsQrSUFhxTEq1QMbSGX0B+eRDZgmGKnGKO2R0JOuKnSI+N21u9/GnYOe1VUrbXH6hcE3Fz+pjaG2dO3cuTBzwIjuO6ISLLNkBttPU1ozulJGMKIyZLj6VAoFHSbl8mVFivUCzCMpE8jghWCOOMeUjYagdSVQM6VK1t3Ao26TBbEgqDq3eFisCjFCIYMSK7KAuMFwkVNlTMCEwtcbaUwCr/tuWBV0Y4YAUUK+G2qLDCCb5RgNpHL2DpVqtWkdc9AJBjI8JHZxQTC11seOOOUa2nrIZw1a//kSMFJ1RSkGIBBCsjIiI+4cO4qc0K0BgiqMTB6Vk964EYnZN2XG8mEIGrk6Ma4BfkOKIpFf13urIgyTJEZMkYN5tIYNbXomvgCCYsRFZkFCAZkeMj7iW4JdrO028noSeWbRCYwyX+AyXa6xfYxVzQcswFhahcGVUyaJCalOIkUvz+R9T6QlCVFipBM4YWZJdaLQFMPCq+WGHzQIIWUyM8kWshKmpRYhfH9PKam3occ0lj6lZmCVQrRHc1IBMw6W+5SHsplsAiEBgZAqh1Kw1woHWzURyVu1+yYIA4gLYaBLRVHRMThERBIWp0TQJRugMhc6oQoqoraGTKHoZUBdHQDluTeMCJatIQyJfNr8Gq7d1cYTUZV8UiwFBUYePA9EJIgErwlRm6b9ZEFObqBEv1TKqFCvTYmUCqDAjvlbCmh3cFJrQRcK3blGjC1ZGEUatjOAdG7YYpUiJVgQEwVSmJSB67mPl6IgJWiQOQ3QSV9IWl9iP9GFKIB0hq5QUnHBcCihBwQ2CXjE21OZGR4pk6muconi8UTJ/IIzogSdNkwW4EJFGPGgZRStT1sjOAKNnhip1BKnTIahycCJUOlb9dDkwmbqQmKRjVhFnIMiusT7zCrRq7alH+uyPofASN5TXkQtZyIQwxYVRHCEUo0iJBlOQaYkT+NEjR2IAQmJe50OHxhpRSq1Y8WwUQMYopD4TMBvXxkA94IUMCFkmkF6YmBYTSkRPIRpTTVQnaEAERyQM9Yck4yDiSFIqEwrhAbGbF2nsoMuPmrJCE6kYimlZoFPomaf6DrZkBCuLwWqdpdpEVCsdFxQoZCcOOkha25dpCk1p1RKmqC2uh+qWHXFTIBMuGtFQdlbkWQ0L+EIuCjjLiQQNC0ThRLk58lHIbtMEiwlBxwsCKcwu31AyUUqijENt1daUwuCAFBAB0YSUaKRAQLQyml2qVrPoAkgokML3N2tBwEE0gVRxMkvmrwpjCq4XoPGR4ltqU8BhIoAZIGjFi8I00aq0hMixABESMYLDzGDRFq2EKohWFITSdGncKcRo6qZAIAiqI+gq8lEwoaO4QMSqBB3hZOBoMoWhSI4cdTPFEaYlFAKSwSIOenHhVQoQpFRo2eiEKqCCrrsdRgdEYVTHFGWnC7qRdWFk6smUX5GTw2irrRkEKWvJMmhIEODyaRUEgWm1/E8fYaKDEw2TWRCn4BLQHU2aGUixgAuINx9BpglXdkqmBpTSKwkGNB0mBCUKzTgedPhKzqJUxjp+dR9h2hgqwwcBLxAKY4pewMIpMUFLbSIICg6AmGoyza+aY5BynsNWtxFBQSBQFSaUFLH4AtmCIYO4diMwNZpMCwMxDgiiFeHJw6gpJdwXO/KI3/BFEs5WicCjVHBNjFhJIKKIRJSGs5WO7fuEd2McBBBHpjIRyI5FmHqAUPRCwMlTO4UQRz4KhBJQHAQFENEaYEPZxYTgxQiBDqBwGzCWU2MGr+HiIUjkzmoRFKNJRrSWLHKQdKQD8aNuAUbkUOxMcQFxioJ7hmxfTjimqPM/SqXXtZUI6ppYfY6xBY1NjtHl1ziib2aO5UOBll1st+qeCnj7cQ9GhpVg2Vh5A4BBChBMjLqEKfalffkZM0Y7I7mYSrsiTSbShF4vP+oJctJcFIVhbQyV3uFOtGJi5IsIvgo0TPKx2ElEUwnF1Pe/AjLKKQEz+QLZGW2anSkgAh/BVy/BUq1WFEyM4EjBJevFFJdsBqHCQ1CcMblBpoYyLYpiCnWURi+Eig2lSXLgdXthirsdKOld1cYIDijuCKgwpbRGJCoxAgHrzuQaowPc0OGYCJGPoFCSIDTmghm/6gk6I/pCnSl4OKaXU0yRiFUkyIAjnJIdsTCsgPDTNRMtGKdEZmzMbjStSjpVzWSEUxmQWGPpbaxIKyNMsygGsQWuAjC86l3WDqgXJVlVelQmVwSZMwyio3EYQaKk+ljmSNhF8y6bV1mGMg4jYgRx9YSrXQNcEK/CWhtOUHIN7RuNcFVCK0jGCK8oIE8m2YFdZqlWRRCBBhnF9AbBqkLyGEeOODIY9c96uKowECv3uNyGkBIaAskwWRBeCCBp6gSBZ0EA1UkNNEWaOEJAQPkFQVBwAUcggzAIMmUstZFdgikAUTJSlQgTOCD+jIi40TJDtBVaBonvmKV3iAEhA6IHA69sLmIoaFozNjXE44Fw8xtOm74ZkpixnSiMxq8iJ2gz0UsKTYRizABRtifY+BLEbTPqvzefaOGcYtPAicMUd6p3gyVowgUEMmPJhQlcxwJm0pAouu5MiYYVBIWxMZRkaYxYcqzagsBHLJVRBasBYVKb8RmRYOdvmOVpqUKBaUXQXU6Z6gsSPikaYldwzLy6KDjQGL2ioJRwqfvAfqoLMmc0ESN41hx2pq4RAkEguBwEvWwNUupEAS+hGBF8GQlVEAtWR+BjxZsIdfZo/kKhtIatzkhkS9IqqCJSmEUE4/NTdoAsBYepSS+yo4BrgmMngfBCQk8GmSpTXTY6hQGClOCZJ3Rr1mSWQtNkNBCzINaGlClWQUYQXdCztLgnIFpRghzW2H1ArfDB5RgNkCnu6IJIoUVtGlLAEd2dMhYXQy1kCgfWuGB20qGXNoIwYrIMORkm4ugYK8zTiEmrY/Fi6v3NpIAg6Aho+GQn/V6OkXNgiyMmkcEjS8P514X/E67+NAqS6ehDRADHFrQUfRV0QsKPsusbhTGRrKLaYhSPkFJA1cjd8DkYKbRSM1MPEjnSGAKO12JHjRxRqI0hOImFZBqtVEizmeLCtCRmRHTBRAHunSAjoE9uyFU1sYZoFiZXGA4pUVl9g7AGrOAFEVSKC0IcohkHl+JlCslMEa0gmIiGDli8jKOOkt96qtYSLlU9GShFHC9DsUSs8V+KKSCkKVLoYg8wmQsTIj+tYdZLfgmFUhBcCr8sRBGUUOJ4nQA6NWASY8r/IEX0sio5BVdKKHQXggKCh3z8wDCZxa0v0SAbsMSpBUulofttNMl1qMiCLTKlYKL/9dSC47RoogZqD8MC/Y805cwIEhyQMICsJ/XqmYquVb4mhCmOjHhkmJAMH4lgcyzkEAc+IFMsKLma6q2x4jd0UkRBFy8mBMWWlhNbQqFYISMCApP8qE4RAqrggo3R4Ai6VhSl0aSgmw4FpiNx5GAKsHZLj2AWHQeMZqniZM8rx7rPsYSGnULBilSmlNIZcBeiiWnBI/6CBYMTEwWQjSlW8MbO8PBwCSJI0bHSa6zwAZkZobQuAuW3Z8SpzeDpFwUwYkKMySjoFD6iVdzI5kI0md0RkFEFRC9deF5ZOHpjNN9yEHTH8M/s0DQB0KuSAsHKKNk2gjBSElFQENxNBDNDRnoRpiiMejkmJ0hpIlRVUpIZQiJ3LhyTVpeJAGIRRFA0oYrjHj51YUZLr9h0VgGiCYHmGtGJg4AwNYidV4qJEamWx1xxikAhFgpxywJSAkfQwIsVJu6MmFCyUIYoN72qdTYK5NymWDZRpOliHIQpW+7aACGIm44U/F+mKnDgh9RnUcnwlUBmtIlIXlNVXkbCwkeXiaQaa4RmwQkza/diVALN5RcwuLWUOIwsXz2oKZEm10gWTNVCGo5vrKRer37qKopTRBeXmYGr64eAIGYRdKoLYvaMEQKiksmrw2dhTCWjQENBYkX5Qpq9EgsQBCUjtW8WePnsErkzO50BMQWKOBLps04etJjwLXGMjMKoFCTKKd8QTpARiYjwaxenBMwC4lZIYZatNZNXTbM2kUYrnZBPfMK0p2kojFpg0huMLp+xcLJpYYoEiYdHPRovVlRfd5ILB8GEa8aJUqUpUJhm9pASJOOFaEVQCGK0xgglPoKSCWOxuKAIIrpEO7JgaXoxzdriOzZMwWEGJ2noWJlKZqoVKTrxMTEy1aURB0FxCQgmpgi6VuLrAujZQ4n/q0dU9WcqwBFdjKOjIBxAdIszGgLiCDn4ScIqmUDoCDvACJMREw78SrwSY1Y6Wr3SCJIptKalMkUcOkBhCdbVRp1hipqj+VXMrCf49QIdiwlcBcl4ISB0BsERpiBKoTEuVBsuJY6KoyYU+AREsWNRQF0YdjjG8XpJfrX1lqqiqUTm+kVoMtPEq9oYM0V5/a3qAaccrYzEJw0mdIJblQJox9Cj3CyLAGUtSPwBG+MyFiVSZDhJIOhVbmKlLo6AxutYww/XMGLNGN7Tw6QLSLKyJpYdSwmcFmKixKhvEd7+ok0lVJUawa3OnlLaVB0FRGso0NMDDkg5PTLBccQE7lIMzwgBBW45WLlD1SqCmgoII1I+hTtFMQiCiSzwAZHiglJiakJptJaAJRcKIIIiqO4qwq2urUwxZf+rd6MS0MZ4TG2LptoafUDBhDC1w44G9zJAMTtj8SVUMSHoIgWXRmGCIoxFMUsBgQ0VWoJ46WhVkhFARqbhlK9NlAyGrhWTVkwWUMSkOcaQ9IiGkAIIRQIlfFn/BBDTUpiIIxIV57eCjVNqU3CjDkAIxUUCMRE6rxWEUkEkSMaKYpCMF21XiUDluZXTYhKxYAMSh1ETisLULI7hueAWM2rCC8FbRBM4kquP7oBwWjABWoleCB0B0THiM1bfIGg/RdAaC0bAsYpgYioSLnU/MXHpocsEif/rRI2OhYNgZczdr1IgMEFLdiQSNT4D0hGQMQLyizVmzZLLVmI1dSNOLBz1ZYRg9tiaaEi0g3PMiJc0o6E7hakOiOCiApJxqt2PoutzjtU4jEw5YIy5nParSZzV4CIBr7IWpuW7uyCOeiGeWBSXwxgFZW9xBYGsaIVpTGqIhddiBBRpujBFJ4WdNBpMFEQXTChVh+utREyBoleawALItVNJbE3i1UVEIvkVL88MOIKS7Y0QxKuN34jHKl9AI1DVx3YxukIOkHCsNxIQnRWQAG5aEB4eItUFhmhQtxqmoWReBN3VUgtZs8RgYsKPtrtPeJG68k2pvSIgZBVqM6BFNh4FQQRa8RJxn1AyKSnCN6wZK/qdfMYiSasqR0fggxAEvXDMDk2BgIBAcznoIJh0tCRAHTGV5YOUyErEqhoVOI4ytSJl+YhksyC1F21Z4JimqaqqeAH6lorClCCINQO6EBRN8pOSRytFXIURQtEZKQBFwaSVERNZUFyIuLtjM6WZpUSuw9LD4COQEaOJ6CUZkALQyZJhqhaBuyL4NTlfTevsMs2e1pg6ipQCCjnGiFS1BSEUol4c+UouvDDhQgoERZ1q6aaV2BlwuyEfBTDjRHnpFxJxG9bO2OiSyw8JtyzVsweOMEVvFJhsPkGQEgRcJa3ZGXqaOEp0JGvAVPi6RKT6p94iO2vPFE4jR9W9OGYWFlNXkZsIArlESNeYx0t8bUIyUoQS8ewJKuFVbzGKowLflQpGVSlMAWNT6rDEAZdZrHwhPJbIwi+i1fcQyMURgcsUpSBaDaUuIRzBmSdSJMrKAiwYKUHACcMME0JMTPFHbFPkMGaTg8zuM8KMuPWWoYjjAt8ghQAyb168URWhWALDR3KKVDde4mTmEFBGQEzQ0E2BZJhwZDSdJqbWxsjUCJ5Y9Ki1YbO0OsJH8EYnmHw5piAIImKckiuDhQmnDFJtTfu/t8pEIXYZocKTgOhjgqilfuNjZZEtrfilUywYgckIjsKISBNHmBpNQhZaLRsTuGRsIJgYmUWCegtR9JLJ1M2wFyWFSl4/ZKk+hhb3UiAgTk7KAq21MVp7YfVCEPVyFAoCGcExEqTpP+6TpoiYXoLqjqQnpThHrpHMqDtjrrE6GY0mEuHGiCmtIBzcQIALDVOSicNHbfCqqtorpLyospDiAp6FhRSyuIoFiIsUhVBmLyDkYmLESxOjKdQzT5ikMWJCQSBgIY5T8BKzfNNJaymM5SQhzpJklJJIxRR4YDG1I1bjMHjAFhJjmoJIOUbAhRIJZ6SqPOJjxdFTmnB1/DQVjiKe/MhYTEYDB4Fj3khTnT28qpe8QkZhKsKII7iO6MZB9NKUoSILkNuDKZricmpEJnrl03CW0CWbG4VRK3WEIb+5XdwNGBWnGzoI5ODb4Ywvs9GkNY1RMwLHUQWCVrzsJ1KsdlKazLqTgcBBRwEUByFKurDGLKq+WSEGxBODvoyGLVnMC4IuEp7y63YZBwdAJCBJ6RUnv6qNUO1GFBxJVJaAoBgBHEFptBYxSK6yetgwZgqkvQ8psct8AUxaHGasJQ5jLqXaX0ZogHIWSqFLKQwxLFJcMKGAY2WqyZLQ01p1AAubjKJVX0QvdUwYUSAzxH7VNOJnmKzzqJEjvEXCgE5OSQhgeT4xJbT3a6YoWAXJGYG8DKIR1a5jUmE0jhUwqkPQS0cA7IWGokkm/wsyFismiglrFqDVIjUZChOCIlMhBCNR4u8NbvjzBggKoZD0svthxmQKpKyo4JDVKYwxvUKYlnaFOWuzErzY7RhzLUWSVZXN1FAotEmcQ0LPNFkGI9dp+kVGg4A5mh3RRT73oYgUnguE0ooLiXChjQiKQTQxaip8S2U0iDUr7giS3EydgmJnAEW0IiiYjKlIQLCahRRmwZpO1WJV1DFJZiqN0eUgmgQJxSgOgsllukZA62QsW++zGdGarioBymHUVBBpCFO/URns/6IA9LxDRl507CgIC4KDC+WZAsFFX2hYsLrA5FcjJlIZUMFDcrpWFYLja0mSDaUpK6muLyMrZscro8UzFdB2KfDTRJwqpqFMA4EpksGstj0LOGN19OssKDAxRVj0OgVj8JOsXi1bPaXsI7oj06is/k2fzBALUY+aMpcC4kEKrxSXA6hXhaYUBAVByb+SPEQ+CmNwXGCyK6RuuwojFWLCER1cEHOxFhNjKLUpmlBf/ljNA+JUXWvZmphmIBokiFVa8VWStUDAgiDwy0oBCYVSZ6hEmhc+esmCJDlGTMmtstdxKgK4XggIoQQZSYoJBcELUUcyTlSFYm2MVGscpsWRmKwMJZcSazFOjvFdLFKRf7Fjjz4atLgp6Rzbo+gPbuu06uLItCYEbvuYIrhrLXFQZOpiNO5QFipeXFACrTevseMRPRRY1TnQpbRDAqACohcKfL7EmJWApakqlTFBmfVxT5NxNCnogCU7YrVMHTEZDZzWMDSawCtT9g1EUJcSTSQ+WlZbXl3SRaIzDT+Gqgu+ZPn3pjGN7K40s9g0gyPoMtkXFdITxcotNdKkgJgCXbwkQgfXhAgqTgkIudEEwtQaGnEQ4hS8pEAsAKXwi0I0BIJZFEtC5BRTiVOksTbi4MJUsLGADIZjZQIxI2OawksmAsiMosCZGorgmrLe6mAwZaTZ6oCYaD2xQskf9Ijo9a4lOQQr0wiUCrinJUG+Vv2RQ8mkwAsioYq1jHDErajER0mwej6hQG48lsa3PHBEBBqKOjSmCApMEQQrIC6amBqnojZ44YJgArIkg8A3ICbigEIIz1rAkbIKdMjERGFcCDc7IqhAw8TySxa8UJgqcBihadILQilMkzgIOIo1oOBSAjJFES+jeOGjFJoF6w5YdTJNSGYHDrEAIKc6ChrZUsGZElCagslPZVlpdV3ogqAYgcx2QMRloiOA8ADlg6MrmSFSeHtBzxjVJcZo5xXiWzNBMFVofU+Wj2AVLLlUXGW2IaxmQTCB2BNxvVKJniAQAP0LN4iDa/y5VarRXwfb1BgCz6IYAhMCwjTXFlnluDYEpDgqhYPipWhqFAQP9LKGxhRMUUp29GKCjpLuIeIoIKZwmsGqE8aoI3cTwkEoLrWpvbPg8cBKsYCCK05xZFQA5SuYQBijggZfTCLFVz4CXZNMuxR9hlrFqfoGmQljCQKfsRw4p0h6hQDaGRRwl43iNF0iBX6ZPASCI8L7jybJblayQtIxpLH5jCoys43Vk6bRhIIXVvEyqkCwwpKiSElUdMYsYIHy5NgZQOMwioO4HFNoLWFRGr2YolsqkinAKjICGVHRSxeQXOPCW4xAIKAFNF6SREBHMOmCIcNHZEA4RuYpG9a6VEEQRiOgayoIOgBThDeDhVwYRTJbLAcTgkmkWNNUXTKAVCUYORqEZBggwMSKFJoumNAXSlEUwNIZ2oiCQMaElOyQiYYCDb65mGq1Y+GZR1EvCXlmqjggWIsJ0YsRsR5HBZNSspsXEQTRxAjiQsxVXBBNkvEtioKJUQQXRl1ACIUUL0amxR1HFKQgWhF0hC+NNbBOFBEXmeGjWoQIKmmpcjFFwYWDJAHQjBLQ6bC6jghT3HChMUwzaghkpFHJjrUfm6iN4FlnbapagYmRLAiILkjWFk0Tr7KnwGeh4MWKAgE8TSFaMaGjhJqDJq3SFzvyyCM06Jy0SsIxpdyJ0HFOEy0LQjGxsNoUguIaIlCC0JjCgYzCCK6LJhHERNmpcIwotbVkcZqWOCLo4Ag40VDSFB3ERUIej1DhaCpxGBEQQdwZCwEyMZkSimkxId26du3eowcvIuhz584lhYfDngAyEg3HgnTp3Llvv37dunVta5vndxFdvimySFyiBrN069atb9++mOe2tSWh2gWUWGG5R6SgI5i0EhOwFNC9W7fu3Sm5G9C8bAs4BIOop3vo1MvMONRTkqBEjnpDEcD2D7XJC1MeDPTSTEKhIOCkqIsNwZR+1RQpE69DZQFGmmhXwhVeUngsyUN2a9OUYHQYhClWhCUUR0STHMZ/LyDJsfwsIFIUr2SF6KXJ0RTksgZ0mmwWyI2+UVN9R4YAmSkKEgemBhGUwieC4to1+aB1ihSl8CNK/ZJuuoTJHu65vdWDR9+w1cvBZCgEJfchcAQTfE2ARg68DiLIyFQmFN43AGmLnUGMIwgPfjK9eS3as2dPrg4gLqQMWUVDUJjiVbIwEqxXr17cQozPEdXKyBSxKWVaVgEogokbENFREExexWZkyli8yKIjU8iCKXG9aEW4ivL3oaJCEldgBtRXpHH5mrKEEHVGvdBhopdzBdilSxdXjR3M7Jig6WVwlKww/qCwl3c41DccOHqhYzIRpgCTR8biUpYvXyEXICZA8yJEpGWCJVEmr1JgMgsmERM1XtpZV4heZsdLUMEE2URY0UGKZx2nmlIeWeSbHWGKCS8dlUbH6CZ3v6NGxI8s8WCAh2IdMlT88Kpu9GRGdwiHiRHcZUBr2EuiVS5w8JKPgLg2RdDiGvkoxeTaCl8FXKWYyC4fwR3BpE5ABE7BdUHHpZSt4KKSz0nShUtZoy5coh9OnPjiSy+9/8GHuC+11JLYcCOL7nCg+8lSvWfPHi+99PJRxxx739j711hj9b59+3B9cUKsuewfM9yZctcYP378Kaf+Ye7ctu9+59ttbW20MMrKCpVSGJ6cNZEiJQ6vg2++9dZrr/3ro4kTe3TvscTii/MeAAE+2Y1pTwRtBiZeJDt27OA/F4i4OsSaIRMfpSbHWnDlQGCy+Y4cJDgQUPD2koADQvfwRleMpoIQ0LYg4JDdHGl1x8I9a6s2C8FUrIqgiFaiVTWXI+HK69oQFEQQZn6ltlBwKSbEOCiMVbQ6TpbdvllIMSGlgFxxCFNcrBMmiFbIjBk40pUbNFNNiFPwEnAhE4phE4/UIPARwCJYGbFCNpTLR3HURETmmNh+wXDO5oCD2GQQ4mOVwJgegffu3RsaBxKmOo+r7Er8IRy8CAUtL8bq4DE++9xzr7z6KpfGgAEDiGa7oGFFQPRCJwunbvbs2c88+xwvqZ07dzYmIy5YZVITCoIvoInQi4AElE8mvvTp06dHjx5du/LEaj9mhCnLRMxuGdwxevXu3b1Xj549e/XipYD/e/ft2rlja2ur9bivpkbBnREcW8QxeUoSg4AjinwRrEy/nD//w48+oiddu3adM2fOp5MmUSp4Vg4xYshkxIssoKR2qsmA1qaPuDQEUJPNF1HA8W0MaBz0QgAsBbgQ+BIAtTZmLykckRJEkyNgcSEgtaEQ1syZCCDIpTz5jak1lex+TijWjFYtBIFcCmC6yNTJkzAXqmtDMCPFEysj1zBI/svVlA63+sZCMbEAEnip68IYcdDqE0aV3KMB6tXyNh3HDsGxWkP0Ij4kISARIWuDj+AIaKkZwfDt7+lRWW0VwcqIaFJvDKuO4IVeTAYxI+XJZNo2t+1Pp//1xptvmTx5MvXzTN1pxx1OOfmETp06t82bR9G413GiOhzZn759+lx/40377LvvYh06PXT/2PXWXaepqZmHFolgRmVZDAhexOjUqePAHXd68onHe/Ts/ciD41ZacUVicXkwzp41iy5DpjBeRdkUyrOxKJEyG4LCJ+OXXn7lhJN+xzhz5kyYyy6zzMEHHXjoIb/gRibT0eYj9J/j1KNH92uvv+HPfzn9zDP+uuXmm8+YMQNf6mSc8tlnuw0ecvaZf113nXWamptpMTjprMcCEECm3bt3Z13k4nb24Ycf7r3f/of84uC9hw1tamqCQ3K2iDaTnxoQ95Eg6ARMTlSocH9k5p8EwGrfwNFzm9i1KnsIu1CfeGbEpB50Fqgd3TjgNh+IQwxoWHzR9dIE6HfCA6lrYyQmJwEvImFCNCEEwWqKgkAAgYMOgl5MkMElMNWRbFwWZQqT9ULLjNV32GpmpAZhBGFqS2Xi6PJlFl0TNB1BmJZQxWSKYkJhDeDR5UxBk2NXsjmQYdA0APQwJc6IhOMii3A87rn3vquvue6Djz7s2qXL2muttf9++675ve/NnDUzWxonASY6grNxOIQ/22zL1197Zfjw/c8756zm5maXbwoEcjhWy49+Dj/g4LvG3LnLLrtedP554BwkDiQdam5uwQqNsXu3bp07d2mb19bS0kKdLkEFIQU0FEAKu/zKq6ZO/Ryvwbvv+u1vfSu/XxXfUaBazwkmykjXcLn2uhsmvPMOOjQ+cfC+zgN17bXX2nvoXqYjJnxGHBFowcwCUCLKN77hlY7AXMiEi1vD0ubMaf3Zppv/4fe/22PIkIceuH/f4Qfef9/dSy65FPtjfPmMuKMQEIUFgrBpbLKlkKLQZIZjOseUk5Mf1nHEZHb8ZOKbTlGeVhEITmUi4IjLL5cwU0wohrX5BilZUBAVcJl5V6hMCBPW4D8RBpMpX6kuTHlbdlExTUEhVAEtzOymwIQugRErDcdkD5FYBl+gAmEwEFTZxURu9HhmVm8TlTXS4JX7gYkpd3YImAyVHvGOiQnBxAgOgQgIdwpAvIhjTE1QoOlFDSBuOWREWtFds1I4CNPInp0qCwQsJq1MMaVHdEoQkamgI1hhku64E08659xzpk6duvRSS/Xr13fSpEnnX3D+AT//JVZIjAqVZ4eiLfSRNDwpWXL//v3zvYEdSlM2mYx1PVGk61h+ueVIuszSS/M05UPnQw8/sufQYb889LAZs2bBwQvwqmuuGzJs79P+9Bf4Plmz2Og5Vp6mO+y068MPPzK7qWnxxRcnBR+yjz3+uMsuv5K353nz5vMhGIGMoytFIQaV8Ch9//33Rh597JQpU3jtBZRAwRMmvMNbMHpH2pFbQ+o4KvWHJ+NQwJVXX/PgQw/DgYBhXvwzr22x0mqx0aX5X8a/VAzftptIwVqiIdAQcIplKj+nFtB+/Bj5kEJT4VMYookRxOx2vpjwqva+Duty1LEalpFpSE4VrWDqKKwRQbeApAdO8Fh+HkumpICArpgawcXsUU2Qq5IYoaFAYJNKFqbGwWQcs8gkVEaNbVVBLKwUUFy0Goqp+4tOYE1ouGiFzYQgiL7y8Ipp/cwOUKkvWHx4sJ3+tzN222PI6DtGvfLyS08//dSFF124/aCd7xs3jpdFNhS3iAObAvI3noiDELBH927E7961KyMbbwrFjGX5ZJ45c/Yzzz2L+1PPPDuntbVb167/euPNW2+7/cGHHglz3bQnnnr6lttufeHFl/A1SKy2YXNBqIqPmhdf8s+RRx31l9NPP/2vp7/77nssxAIcIZOaIPJB0M87/4J77xv7+RdffDRx4qefTvr4k08++PCjzz6bio98c0FGopuEqg+Y2eG8//77vNRK04SgR311hU6bmptIjZVAs2bPTvcquGQXiAKHyCh4M3rL4sKAoIniUQAZQwl76FSMyZhIoHV2SsaRCB5LyDUeARH0UkDBI3j9p7y0AnIALCBypEmluIjAr/HqHg63SlF7MYKnMWurb1bpVT0sTGRhIrlG1hUXMiZEE0yFNSKAEjxzIUCYqysh48IjMbhIEOpLlBEEPBTw5EBgqqgLkqksGF8dGdHZdUyVldbXP1cGgtUSLQYBRwiISRdDuXIq14uxgIiVGEqTm4QCWFJAYxSHhmACVEoiQK6f11//1623jerQsdM+ew979KH7H35g7LChe9EDsvMcKnyuvf79+w0Y0L9H9+6AURunJP8ef3Sa1KNXL55zPC+pAYFDcKY0gQePrfjrn/907dVXj7r1Jp7fXbp1/eTTT2+//fYbb7qFQnv27EGiXr17v/zKK3fccce4Bx7g8yVeRkOwIjNmzOzXty9v5iefcPwDY++58vJLV1l5ZVZz0y23zo6L7aussz+OLJDmsMZcfjzmeZtea611ll5q6SOPOqZ37955rYUQvEvXLhDYyfg/H7S4d+ncuVN+s5cAcFB69ul70cWXPvDgQ/0WX4LIvCU8++QTfFTlczNNr0J17ty9W3c/CiOEYtN4ihuha9cubhnubBQ0kKRFCiIwhYwCh9slBCJgoioqQ8ERQTE+eICQkgZCFkY6QCIe1hxL9soIESRNBOck4UIiyjAIY4f8O7bQEU50HqU4cvElT4I6I5E6dMgU1S0jXOQQ3O3WhKAgjQQKJzULYV5qhoEVgeka0dM1RBMSmXKlGSd8tYqTDpyFMBLEqxJcgnwUTFla1p2FGVAaVoSggdTBSzoDMo3EdRt55eLo/vWMs+jJZptvfunFF//2+N8uu9wKn302GZC7A0FISViuC56yTPlEiO8CJeV12jkOzyJc/JiULCdKZcSLK/Fvf/nzllts+bc//ZGPpNR9/Q037rPffkcdexwcIuPC/7yb7jVs77+f9w/OJBUSGZNlG4oLk8v5sccfP+3Pf+7arUe//v27de/J8cymRTGU6iWAI2MsnC/5YYtX6qNHjrjhhutH3XLT7bfdcutNN9w75o5jjhoxl7fMfM8gRcYh83wWTi6akOuINjDt1LnTQQcfcvW11/Xq2ZMzmoEjBSYcoTG1YJKzpcYEDyTbImL/EfcaL8rDlGFKxuoMYNVFYZq7GqG0QiYUilcQIHyvAPRMG/uVVYUpb9LVS14y42DoGD61MLXzCCkojCzp1B5T91xK9TvcSsLhBcea80/hV++42BihMWUkNWIcyMWq1KaoGQUxUdbMNVt9YiSUeCguzwVHpbUBydCBYKWNiRg20mPFREqMIEw1QcMpmtQh7u+53uh4poiwemU0XBiqoxCpU9GE4B7pU0pViibigLME6wFERwHMkqvvO4HrbpwI1/DkFiw4CiBWhKlxiICYl6Pz2dTPeN6QcKstNv/mt7/znW9/64+nnnLdNVdde9UVPBRx5NLi3D/33PNnn3seN4h7x47DOe4L1QK/Jiin5Oabbjnpd7+/a8zdxCQ4uXiT/dcbb7z73nvccb744ouJH39Mmeutuw5+TU1NH7z3/rRp03mc9+zV8/33P/jgg4+4X7z15puMdBt58623ee7yXMlux9niwbnxRj+9/767r7nisiN/c/hqq31z98F7bLThBnR+1uxZc1paqPPesWP/esYZPOco2z64WNpLK7hLXHzBeWPuvuefl13Rp0/vqp/VD91FFhDWhGnmzFkvv/LqRxM/5gHMIz+zN730/PPcTVpaWlB4yybs22+/PW3aNLJwL+BxCPm9Dz5g1TSkd+9eRIPT3NLy9vgJXbt2Yy3vvPseTBL16dOHul57/fXxEybQzJzGMZjy2dQPPvywX7++vNO8/sabfIbu168ffHefzSQg4tLoDDqObJMgNE2MgeerOP0BQdK1unqLEITmMMb5rd/oUWG2m/JwkwWrQQiDmsy8Xuqzh4ERMR0mhClBGIOZ2yGuDp6XdOUuKE56HNHjBOflUEyMMEsE3GEq6MTCVFwAmEJjCggS6fP7K5g4bHhBAIKDRHB+1beFMJR7TZrIZyK9iMmj66WXX5kzp4VjcOZfTz/goINOOfmEP5xy8vD99rv0ogvCM3/HgbPEq+H48ROmTv2M66JrPl+5gROS+DxpSPfee+9PnPgJDzz46Rc/oMfFyLRXr14cFU7XsL2GjB03dvfdd+F6wcbbJHG6d+8OwXfZ3qkAEqdbr968rsXCcmkERKHsTp06fzF9+hEjj+Z6XG7ZZeklhxMCneV/yuNjaFNTM1eNVwpLZj/wzVV/PX3G9DlNs7lGJn366ZQpUyZPnsyhxdqtSxdSQ+7bt2/37lED7xFLLrEkJ7l/v3494837Kza2W49e876c35GLvWs3umcnWQKvxVxHiy8+gCuIWupNxF4duSww9t3ri/dswg4YMGCJJZZg4Rjg00bqZ1yCQETs14/uyScgEuHySCh5GKopnMYxeLn7TEOvj1w9rY5xo1AAYjr6IBmEaTjUJ9+NQLcekFxrdb14LDGlY1jlYMUPXx3zttAesMTUioDoVZBMFLVlinh+5TfGCBIcpuRVmFZXDq0kEM6+qkBSSCePOiyFqUVIYAqIKRMHWTwYSTElLpkij1fARaprGytMgrjaoDUUBk8cqdwa7kGA4Vg/g/VFMCkEBacdjCLFEcXsFAFi+6AxkgPF9ZbOoHMV8ZGL646AJ//+1LPOPPOVV1/j9A8ZOrSlZQ6t4IUNzq+PHLHN9juOGDnymGOP3W2PIXsMGTp5ypSOXbpAIDYZRx59zOA99zztj6ftMWSvv515Nq/bXMyXXX7lD9f/8YEH//Kcv5+30cab/v7U02657fbvrPG9XffYk4fW9oN2OeXUP3Tr1r25uWmzrbbdeuD2PMbW3/Bnt952e9du3d988611f/DDXxxyGEW6tGzD1y1z5nDj2HH77T755JN//euN22+95bHHnwBfa801l1xm2Seffnq//Q888aSTjznuhFh1WX5uIhcweb/7ve/94ZTfHXnU0dy8uPDk0GeU+fPiJbG5ueXQw36z5bbb/fKwX+86eM9tttv+pZdeXnzAgLfHj99tzyEffjRx3AMP7rL74FGjRuO27Q47PfHU03ys5CnOq8GgnXcdPGQY7+AbbLTJWeecR3xaMWHCOzvstMv9Dz647Q6Dthm4w6eTJvXt0+fmW2/dbMutac5ew/bddPMtn37mWW7HNO3iSy499LDDr7v+xq0H7rDzboN/sP6GV159DfeassVUiNAPmg+CXg6Yux8LyeONosDB5BrBsaJnkGrtjkzLhiK6pAmsOvzgIOjEQThLlTX/rmOtBCmXnhFKebqAAzJlJC4mgmDCC6ZxGBFiw8EcyRpfMeHVVxYBEZTiBZNplJVSvNAxSdY3rcQPE9OyfPlwFEx55UUBYWVFDe1FpPEkQ4d21dXXfPjeu81NzUP23OO8c89ZbtlliM4TlLe9I0YcveU2Azfdcuutt9txvwMO+uDDj3giejMlDI+xYfsO33zrbSEce/wJgFTC2+eew/bZZuD29z/wIAdj591253Xzr2ee9dMNNzz2+BN5SO+2+x63jRrVpWs3LoqBO+6E47PPPbf9oJ1ff/11wMeffGqLzbe44MJLeHsrB4MVITzWj/vtia+/9uqqq6x60gnHa6Ib9IWqbrr5lp/89GcDdxz09tsT7GpjW3Dv0aN71x49+/btw1vg4osvzlON5vAGcMPNt/zmyJHNzc0H/vxgTniPnj149p98yilbbDOQI/3wo48tsdRSL770yo9//JNPPvn0hhtv+smPf3L5lVdx/rt3637f2HGDhwzdatvt9tp7vyeeeIrnK8+NasvitJC5ajgbyV2LyKf84TSuVhb++z+cRlJbffc99x72myOnT59+wM9/scHGmw4/6GBeZeD73mAUV4HkCWJ97G91A48cKWHFkDTXLl5OETojXkaDS5MzYAjGRlM54SB1NH6B+VSKqwmcKb6BphgKuv0HqSuKA8xozUSTmQtpLwwTXhZWTOBInvyIhhOOukhQZ4x8CjxE3eoDzC5oQgiHiZRIWGtBJxb1g4djXocIOFNKwStT5uLrz/JmYUxrZMEFE9OsvmprFFvf2lCKyVWZOuJkIoRpJvdKiA4GIVMQASFUyV6iwTOX2cNKUgz13URhga1z56622moHHTB8bmvL+AnvjDj62G23H7THXsPuHD2aT2wE6dipEw+/Sy65BP2nP91oxx0H8Ynw0UcfOfDnv2hrm5tZFp01ezafLLfYYssVVly5U+cuF158CaEWi+9exho/+mgin2InTZ4Uf6gmyo+qcORxPmDxxVkb05VWXGGFFVfgybTSSitxPXO80FdYcaWlllqSNZbOMLIcpvTojrvu3njTLYYfeDCfhnfYfsdTT/kd5gnvvNvS3NShY+dXXn11Tmsri0WIjyOfpzjAvGzPmj79kF8ezIdmnp35DdhFvvwq6mTHsrAvh+y9Dx8ir7nysvvG3HnH7besuuqq2+2401PPPPujH/7guaeeWGXllXbZadDLLzy3//D9WDj10OuOnTtNnTp1+512XXqZpe+8/ZYxd9x+8km/PfW0P15x5dU9+/RhA7j4jz/hpJ0G7Tj69lu+ueqqV197/S8P/fWvDvnluHvuvueu0RtuuMHue+4Vl32nTjxBX3rppUcefezmG657+vFH9tprj0N//ZtXX3uNJzRNYzlllxVqRqjflSKAMG2sIn+hkd3HxHnP9sYNxSCKWTjdWA0c1vja/oTGRCKiRcDMguSRiBOOJD0EHM5CJq8vdEzgEpAMEwUUk4KOl9llAkpGJCi5olhjJvfts4oDqIk4mNDzgMULiiInrFXN8YtpXlUZJHGE5hCXIGDcujhvG/9so1VWWaW5afZ551+4xdYD2bjRd9wxZ84c2gRtdnMTj8wLLrxgwoTxBJw4ceLtt9+23aCd33zrLT9IdejY6c67xtx44w2tra08Hv5x/j945PAS2dLSMu7+Bx597NETTvrdwb88ZNy4cbNmzeKKe+LJJ19+5RXIt942asL48bjPnt30yMMPPfLoox9//Mn994+b+vnUDh06ffzJJw88+MALL71Mw7MV0Tfq53F46WWX33DDjYt16HjqKSevsfrqJMqVVt9/uuTSf7KoN/71+ug77+LxlosOIUJU26HDa6/966EHHqC2e+8dy2Ps7nvvpTDW8tGHH90+evR+B/580uQpP1h3XXaDFwgIQ/fcY5lll+EVc/To0d/61moHH3RQr149v/e9NQ495Bdrfm8NPhP/9cwzYX77W9/af799+fy606673z5qNB95I2tudX6kz43OW9OsWbN5mt5739jddtllpx13GDX6Dlxmz57dqUvnKZ99dsedd/5mxNF8Zthrzz1o8k67DZ40eTI3FvaCZRLNbqC4iRG//jmbSJOJwpoEQZl4RQ15HhwLQZypgg4ZHIHAlJHWISi0ETsKgglvcLwg4+X1pYkRk7uDVzpGFk0GzyTVValXllDVwIhAEERMASLOwCJ488C38dKuqjGlcakDIQRTo6gjKtahRIgaFGcExBEFk2su+RA0TKTAhFIWjI6YxQIADYieEmAxZSTXlhtJGRmBXJnO21CSmdePmSw1lOw410ysQq9wToGD4MVDPkNVjkgUsOiiXEvHHDXi7+ee+701VifKZ1Mm33XXmEG77n7GWWf3799/wjvv3HTzrYsu1oGjefedo2+7+cbjjzt2k0024ZHwZfUXT8cV+Kc/nDpu3NjT/3Qau+I1z2sf2cjV1NT0ox/96OILLzzpt8dzlYJQQ4eOHXhsHHvUCO5BnTt3ufXmG2698fq1vr/m/feO2W7gtnNaZq/2zVWfePThM07/Mysih0cKJdqRh6alhTvPbP7HNGs2OWfNndOy9VZbbr3VNv379R15xG/45Acz1sjbSf6kg6HITsEXnf+PZ59//tzzzu/du09bW7xC0pjuvXpdd8PNb701/q7Rt6//ox+xliWXXPKySy/efLNNTzzpd0x55rFeMvr5Hh82gBQdO3f98+l/W/27373qqqu+u8bqSy+99D777nfu2WfyhjG3tbVT584zZkzfe+hexx577NprfZ/sPHHPPuOvvzz00CWXXGKFFVY459xzN/jxj7nHLdYp/rBE9x49Tv/zH9dY/bvcy0793ckrrbjifWPv50MAyyGjq2AP6aStYIEIOBIl5QFm1ER54BxLyFQOAUQrwtFKv+raxoS4R7jk1wiYGTowM4UERsjEZOSAsS4b3mjCDb3UyahVJVNXtUWCuNdgXMDaYIrd9/qCpQmQRIzhlo61EjqOWJn64ESpXbBUlx5LAUQpCAKH0e+M2a3yu1lKsuLnJ1w+WTnbAwb0v/TCC9Zbdz2euO+8M/6aa68Zus/wIUP3+fDDD/v07Xv55Vc9/vhjvfv0O+V3v3vu6Sc5geicIj6xxerit7W+5DPfXXfcceeo25ZffjnKvHfsOEC/99urd9933n133XXX2XOPPZdYfHHz8pDAhaty0KBBXErLLrPM5f+87A+//90PfrDetVdf/b011mhqmrXBT358w3XX/fLgg3jA42L9PKueeea5U049jY4esP/+Q4bGj7LTFlYVfchW4Dh/3twuXbqt/6Mfsrm1b+wCUy6B62+86aBf/JJ38cOPHHnYb474zZFHTZo0GVrvPr2nfjZlx+23555wxOGHvf7aaw889PBtN9900MEHn3/++f/4+zmdOnZaZqmlhh+wP8vigTpsn3033uhnDz386Dl//8dD4+77y+l/2W///S+7/LK//uVPvz3xpOkzZrBMO87IXrEd7H3X7t2PP+HEpZZa6tlnnznkV4f+6rDDXn31FSj/uODCDp26dOvarbmpaZ9he533j/OO/M3hD469l1vsDTfezFs79VOkW8wpYmSau882xvmJRDnCQcHqBSOO4oGptr46KtVDBwJCNCRNcX156nRn1N3UKVVGIyOwMkz1sDAsuC4lVNYcJ7aYACWAUx5TCsNkBHEdAZH0q56JJjUaSlrjjlFdEohLSvaivG5W6TOG+YyOG2THiLjgA9LoFgQfE0pUUe0ElkghruCiF0FMyhSyQRR0TIyYzKJV3OykoBlWBY6YiBEQK0tBx9pA4clR3YnQXSPkKIiScicQTBaMH0wQRmo89JcH33Pn6BuuuWqfvffmadq5U6ff/+FPr//rX1OmfDZz1izuKXsPG8otgOm+ew+95cYbBu24g6vgRHFSufCaZ85YZ521+SybO5WHLN8Nunbtetbf/rLfvvusu966lA2CcOH26Nk9rpbcSz6K+RtC/frFn8MDYcWE4jFGnPSoThjXMzo3iO0HDrz15pvP+ttfl1l66UceeXjE0cfwabh3r17XXHX58888NWTIHrzFU16snWixdDaCi2YRblJ8dlx11VXw/e2JJ7/88ss8gKNp0BZd7NHHHtti88246Xw2dSpFkKi5qXmfYUN52536+ee53qqlKNHh/Obn11/Nf/X11/lYMHj3wYN22nXwkKG77LzLlVdd/fb48ZMmTYLWo0fPbbbectb0L/D74IMPCX7bqNG77LLrroP35P168OA9XnzppRdfeplS585tW3GFFfv07j31iy/iPrjIIsssvdT06dN5AyrZ3URGJFaXAu61jUkrCFaQHKKNVIKJEZO7D00OsYsJ0aToCEsvhKm4JkQvBD3zV09TslKVgktJQRDdi2DFRJk+nkWQYmKMBFkboKG0Eg3QkWleRJCrk4PoAl8X8lMPoYyvyWsWkDiaWEohEANcL+OEYE5C8L/xDT488di7+67RF51/3qBBOy2x5NJQxt0/9pDDDp85c9ZTzzwD90c//MFxR49cconFh+w5+Nqrrnjgvrt/9tMN2WgOP0VtteUW22691dbbbrPVFluw1U1NzflnXmnm101Nszfa6Kdj7hh18UXnc3pxISn19OjRfeddd+YTHu49evbYa8/Bm/zsZ8sss8weg3fnictdffnllt1jyJD11luHJrBGW/TFF18cfdzx076Y+oMfrn/UiCOmf/45l4/NbpnTwiOW+COPPOKfl1xy6803brrJxry/4pW+0SsuIm4LvCi/M/7NZ5549NknH3vuqSeef+pxPoPOmz+fS2+ZZZbbd9hen0+ZPHnKlGWXXYa35H333//qq6589eWXDvr5zzfbdJMZM2c2zZzBbQ5ya3PT19/4is+aHPXJUyZfefnlV1x22TVXX83d8NNJk7kuuD+Qmo3JMxgHgAKmfPrpgw8/st46a4+67Tb4V15xxZg771xppRX94Q/qX36FFbcfuO2nH02c+PHHvNb86Ec/GD9hAitkH5FYai646Gw7L1KxldVKQzAhBASp9FS0sjWMIAq6JvTCEYeJ0Drik5FRAiOwt+sw5XcxOXpa/ysvJBMuUJJMTU5RcGFEJwUimVCMMJkygkNAlwxKHE0R04hARmFKmwwR7Lw4YTMinEiEUtErvs/FJJsewcqJNzJG9wAxJSKIoIBn7OopiEumqArQS8lgIeA5DStejIKM6ATJgO1vDIAILpmcXsQa0yVwCZpYroU1eiFGc7EoPEKmTJky5u57l15qqW232fqKyy7ldRJ3XlRffe11HoosLH2NEUXiyMhWEA0LQVrnzoXR1tZmHVixpPUbKyzPm/dyXF1tc+M5lzHiPsjVxEWFDhefuXNbieM31oKR90oTMRVE+vTpA85Nau2119pm661+9evDdtt1F8jjx0/44otpbCKb5Y9ZEs0IkTR/ZU1RG6ubOnXqsKFDtt1664N+cQgEHKmBX/nYrnaH1oPzPKt+PjZD5Qo4ptVrE5OsLapdeaUVf7z+j9Zbd90f/uAHa6+99sBttjn/7+d069oVAuc2q8Ijmo8vnyTWXWdtbrI/+uEPv/vtb48cccSxR4/8Mn5eNF+q5s+PBJmCRWSWahNxR1wFU9cIgp7lRQ7KZkoQTNSLUVwCLgrWAuoNiJeOsfaUkrQIqbVCQ0DgKATBVEJhQnfUyoiLKVxgwaFlvOoqYyslaC3C1OzVvEGsBBOLIwVxRHBBwP+9bKMxMq1aXeNkD5xJ1mzHoBGhmJiihJ6Xko4crcsvveieO0dxRDt36fb8Cy/x1kRUfnE1UBbHb9asWdttN3CJJZZobmkpa+nYMR5XLbN5kY0ddHPoCrVzx91x++1475w+bTpTcAiMrHLW9Om8KTKlvBmzZhGwbe7czz//nKsJkAfzrOnTWue0VjV//XXHDh0mTpz4zrvv9ezVZ/LkSdtuv+N6P/rx/gcdTNLOnTsdceRRW249kCual9r9Dzxw4PbbcalSYemny8/3YdbfcDbyzkMQmP369evStQv1QOndu/fN11+78kor/+kvf91i64HDhg377LPPIHbsyF5QEZsS97GZM2dO/eyz0/50+gUXX3LRpf/8x/kXXH7Fld9f83udOsUfo7TVXr8oHItZs2dzwu69b9yfT//rhRdfcuFFF5962h8//PCjtdZc8xv52zpcQWwYV2r8MDN58rWsbCKluhAEUywlj1+uIwRFKSZpjLrYEJGCI5BLrxBMJFLgCCImoF+0QlMkoh3ZQ0NZD9YwpWAqU1OgI4DwSwoc9UVAFPiIpkJGwR2FsfC1osNHqXh6IpHw67i/YLIgdKUOVD1W0c1KReGVOcARo+MC6IJxAWQEwUQipqUX6IgFkMURKyNBMOEVuVPSIwoDxwrZsExdC1Oz68sUvEheSt6GKCBi6euICSULY6g/B+fatfIaeNPNt2yz3Y5cVGPvv59lALbObUWhKTwSVlpxxZ49enw5f97lV15NSF4nr7/xpl123+P2UaPhsBvEdC2xjPovYkWihNxxjg8jH38poD4DIS6TU8Tns/nz5vXr199qXTjvy1TN52YDAlI5Ee4be//Ou++xz/ADxo8fz63k/XcmvPTyy5zEzl069+zZo2XOnOEH/vyHP96AN1+KL1sTfVl0sagoF2gK3mfPPfuMjz/59LQ//YXPytGWr7/62UY/ffChh2bMmLn4gAHk5VnYtXv87MY3V/vmkksumW8w8adlWCr1Uy5xwnHRxdb+/vfRjxw58qSTT/rtcccw7j983zXX/F7/fv1oOc9z8kKg5lVWWRnwO9/59gknnnjC8cedeMJxp5z6+y0223SN1b+bXYuY1QVaH31rtmMFRAd3jSC8UbjF9dGLZsbBiLMXJtcOiOBuQKJpYhWcDBREAoK1MuW3QMwLyGgcBCujVUEmRY71TmfzLQwTcYyfllCsAQWrwQURFPjEN4UgXmZn1IqjJTmKk4oMxjS7LkWYEg0TuoUhFE5N4BIQTETBlE7xcqZgAsTKauGTmpeAV159de/99j9y5NFUxcvYuj/80R677zavrY2asfbv3xe/1157LX7sdrnleNicedbZTz39DCb4doMPbbHIKCCyA5YPBtTFaUTv2KlTFFATqJmPbuWG0pvLIP8GIjuJoPfq06dz5868MuIuSIT4TZRZMz+e+NE7E8a///67Ez/6MFe2yJQpk96eMKFL587Tpk078ogjzjrzLEKRhl5lzMjElCd727y21jnxg41MGXmr5hGODQJdoz1E40UB04orrnjllZc98sC4G669+tFHH+f52qNH/LQgdRDMx/9SSy31ne9+9/HHH33wvnvG3TPmwXH3Pf7Ig2PvGbPuOuvEb/rmkvK396NIXHjD5ko84fhjnn76qXvuumPcvWOeePShJx97mE8FX83/kgKiyHr3Oe7sFZ93WAOgR4WRcFhti01j1LFIltmuyCcaK42Y6SUuASECJor19w7QaYJeMvGKl/WGj6G4KEYgqCZsIphKCmnqhApz/dTQxIirVnQLKCbAIpogZ+wQUhdH8FgeAkkeBsxSoaFnkXmHyksdQrnkxFE0Eaf2DS9MCAi4pQCKAxYTjugWEJ4NK0cwlTXgAII1fSsmOmOsoSGLoGIKTcTJmkuW9lsbXljJxlSETthzTHgVPG63HTp+/PFHXEJDhu27+557Ddp51yNHHjOnuXmpJZda6/trLrPM0tttuy3xbrn1Np6+O+02+JRTT3v88cdOP+NMHyqRnLXn2YoCEoyyKmssjlyY4gGbjYpSO8Q391deeSXKb22de9jhR/zxz6fzuko1PMihfTRx4j7DD7ziyqt8Kls5LwFj7r772WeefvqZZ7badvvBQ4ZtP2iXJ596mhf5LTfffKlllxt9x523337bRxM/Pu3Pp/O6TbRMFwVE1gzl8jHxDr7sssuce9YZl11xJcvnpbh51qx99x623HLL7LDzLq+//i/Is2fPHnHkkbfedtvJJ/w2vTpyN3zl1ddmzZxFPbF/8Z3jxb6aP+/okSOee/754cOHT3j7ralTP3/8kUc23HjTy664qmP+yQHverhw4+ndq9dxxx516GGHX3TBBZMmTZoyecrFF1244cabvfTKK1z0ETFrhRw+tYDQQ1fk1getQeg9iTBxvrCGiwevNhFQW2xT+70gTi+CCz6mkABo6jDlpRiG+kGr1TFM1T03yk5rNDmcXU59nSOmZpSgtfbKLPUzmCmCgpUxk0fNUU9a9c0kEYcxM1R3E/E6Q/XszJCBVl/qo+VIr/wljhdKCUh2rhcRogHCCSXCxN8X9o/zL7zjjtG33j566D773TZq1Nlnnnnan/+CZ7++fVZb7Zsb/PjH5Hz9jTcO/fXho++86/gTTjr2+BO23HrbMXff2717PGPoYMf6gwsJmaKTgkLRnfJgIDu9iidE/cGFT2N9evdGmfTppH9eceX7H3zALaZLl848dbj6+Kh82623Tp48OUJlh9vmzeMd8dqrrrjlphtvvvHGG667bvTtt5991plEYDknnXjiLTdej+9Jp5x61tlnHzliBJdV/JZk+mZjvs471qI82Lp078FFtBT/L700z0X/0Bo03rChELBnj+4vvPjiJpttOWH8hMWXXHKzLbZYf/0fUSGXEgvj2ccDsmuPnsTcZ9hQrqxzzj67W/wdil279uhxwUWX7DJ4T1ZLsjhe0Y1ofr6IzBswoP+QPfc4/MiRvFv37d+vR/ceM+LPF+x8+ZVXLdop/nCdB8lF0TOqsoXgWGMV9Q4SEyUJccCKyDEIVqasDn5Eia2oJM5l/eyEA1l3BBZTs+gImPGCQznY3NCYGseHVPIjGv/XH/DgQEZQEo7yPAYRImszsgRrQ7EwdMiM4NIYiYbJqeUxrVKn5BH0oKctCklhajWAegMaWr5RsNgpvuoIzv4JhzXD4gVONGtNj/ZmmQUCeuMadFTBCli1I8XICAqgXsWEXkwmsgBAmeWggDsimMAlI+QvcRCsyMxZs3bfdefLLv0nVwVPtXvuuXvM3WOmffH5CiuuwEsfV8qMGTP++IdTttl6Gz7bPfLIw6NHj/ri88/WWmudSy+8oHPH6m8q4FHB6PbPDT1aQwru4SC8I6eF5VcvKFzVXHV8SP3Jj9ffc/Buc1pmE/m3J5zAg5AsQ/bY/Qc/+OH0aV+MGnX7GWed7b8Q51Hh1fiPf/j9PvvsS+W8Ctx//9g33nidXdhryF4nHH/s3JbmFVdYoVPnrl99OW+1b67KK7zLxJ3lUx7v/ZRKQ+gDOITPP/9ih+23+8XPD2qaPROQ48xL/ahbb1l15VV22m33zbfaZoutBz7y6GOjbrt1g5+sz4cMcv3m17968803V19zrSuvvoZ7TWtr/PYnp2T55Ze7a9Rt7733wbbbD9py24F7Dz9g0I47/PXPf2zOv9SQt3juRFRiz/fac8/z/37O2eeeR/zNt972nHPPYzpwm22+nEd5fAiI3z+mZtpFVfGz5nmrAmRFuZnVBUw0caRaZjoyYtIqzqhgAsRkKLZKkJGFaGIsLvZwkXwjwcxIVVgRyQggU5gILsXECGJwR6bpEdcFcQyVftWVpQ7u77AaocRJY6VkOVUWI5vagJllgQu/CMEMCFNTRsu25BULbns1SVaBhgtWs+AWpKyHt7STTjh+ww1/ynm+8847hh9wwBEjRrzxr9dhHjXiyO7dug3acceddtp5TnPTzTffvPvgweecew4f9n76059ytObMaeVFjWchnyBjOV99o6mpmenMmbMoigyffzFt/pfzSMGuUDSJm5pmU0YSFm1pnbPlFpv36Nn7s8+mHPqrX+293wFUTJMH7bAdl+Xbb0/YdffBfz79b/6kgvcE3lAHbrvNjttvt+MO2++w3cAdB+244QYbzJ41gwuBT4fbbLsNO/PRRxPpCuRJkybTF5qLezYHI0d17t//cf6BBxw4dO/9hg7de+i+w3cdvOdJJ5/SsUuXlpY502ZMZ2Mgt8yZs/Za3198icW32mbgEUeM2G677R97/ImjRx7J1cTeb7P1Vpdceun+w4ePGn3Hmt9f84J//P30v52x5TbbHn3s8QMHbv+nP//lgOH7dsnfh/r8iy9YPgvnUpo6dSqb0dzccuzRIzfakDfSLQ466Be/OvyIDX66ERm3H7jt11/GR+fPp01jX6iZkdsI1x2CoyDr0oTiKKiiFKbClPgIPc+T4hkLPqdCMiKOsFNJDxB3vRhheopQKq9izRQeP0wmRbDqaLjGaaPo1WjNwmvR0PCBrSaEFy8rjODWZhZWsciUTz8JSoo8poZI5wjLFC6KlwQmyYGkyETAic6yWC0oevrFTcRrHrJtQkfgo9MgHyrFRAqmWvFlioJVEzjCtJgKDZxVMaXryYoWGApf9Ny7sJodhDH5ISy/pIh64lso1XehcYOMFcHE4+GTTz997LHH333vfV4jVltttU033niJJRbn6GPlCoQ2dty4F158mcvpO9/+9tZbbhl/Q8JXXzU1N/PiyW1qhRWW58bBIRo/YULb3DY+hvYfMODT/EPinTp1XnmlFSmGNU6aHH9ovEvXLquusgoFRA1ffjXugQdefe013nz5pEhh3bp2nTZ9xpi773l7/NtrrLH64N12o+ZcX3W7JNSzzz337LPPfzHti27duvNs/tlGP+UqYqU8FO+8a8zLr7xy4P778wIdt6G6M3h9NnXq9OnTv/2tb5nasGw7jhPeeYdPybwio7PeLl26jB8/YeLHH/fr13eN1Vencj62EoreYmVRb4+fsOIKyy+99NJvvvUWbyQ0EEc+r5DrjTfenDV71iorr8wzftr06XhRxocfTVztm9/kQe4qoPXo0XP69GlvvPkm3VtjjTV69erJa03HTp348Dpr9uxVVl6J8kjHit55990unbvwikMKjh9n3l3zgMUdrvrHEdsPBov1GLjdIOVU6IWSLz3VKdI3mpJMRhwZ43jFGY44Xh/ENzsmBC+mWVj7RY5CFkaDoBgTkwVowourDSMI1pyGGERHUqDghTBlNAgB9VK0qjBGlIxDzEYrXghTcKzqmFQgkE4vptwlOuQ3X4xgXsQpLhRgnMwW6djfpuamq6+5/tHHHv/4k4+5la+66ip77jF44DZb87zEyn3jkksvu3fcuM8++6x37948Eg4/7NC+ffvwinnJPy/76MMPN9xww+0Gbks0zv9jjz/+nW9/54D995s2bdp551/Ixbj7brv8YN11Zzc19erV65Zbb3v++ee/+c3Vhg0dQit79exx/wMPXXTxpW+PH7/22mtdetEF1MZyrrn2ultvH/XOO+8OG7rXb48/ltdW7gOYEJfDQkjHMfvkk08vvvSffEraY/fdvrXaap06d376mWdGjDyGS/v8887p17efu8lICzhgl19+xZtvvc3pi2+cL8Ln6Q4EX2mllU466YRxY8e9/Mqrhx36S04+m8EVTYqbbrn16aef6d+//157Duby5yHHSwy577jrrocffnS3XXfefLPNaOlHEyfecONN77//wYorrjBkjz24ELgceLM859y/77Ddduust+74t9+++prrfn3Yob3jH/D5smuXLvc/8OB94+6nCbyh7DRoRzaCOGzBE08++ZtfH5arjA/Nl11xJVswdK8h7IW7Vk4XYzkMmJyWnQVXBycjYzl74Bg5KXzmRoGDSV87rBcKQjpNiO4gxqcCWoEVL6wA6AjdhqAO348oeCEokjFlgMhSm6izuvAtwBETCl6GRZLM6mBGxiytWilTrOE7+ZOJ1oANNiuEgW4viM2tPf5Ud/4OCkvErVSGSEbMh4IVFiayarI4giOmb0wRESlFcxK0YmeN3uziXDa0Gxt6+rX/bdoSsqjoJkkgVo5ZkL5yUFxFiRP58k7HaDSqjG7ULxmARojQ2WjeZLt168o0upN/QRqXROYnPkteNL6htAh7H11qam6Zx+cq0i0aOO4tLS14derUsWvX+HYWDzmEhxNLRuF6oypCUQMXMLvKB1O8EKLxTOKxwRKnT5+Rv8sSLwQ9enTHhXsvkQlYyOjEiSdf587c9qiWo8YDCSs4BO5WnTp2BOFSBAG3UUTjogLxXQHxMCGYevXsGT/okX//kT2hVPjY+exId+l/aRd4506d8h/RmkffWJ29wkQoVo0vIIXBpy2YoNFSIlgPCNnxIBQu5AWHTEQic0ezn9AQOkwoAhJfBBO6gqO+6OQ1o1PEM8M0dj/JmgATrkzEZF4dsDpOMiIIAb1K0WFiQopCTOthIYzQFAiYUAAbU+gLqCO66eo4qNXhzJg4VmsU0TdIIejRNHEJ+loSXjKtjSkjghWRmbW1v6wo4CyeI6teOkM9OMFkSkxG9TTFdUcZvF1xHtgv4rPv3BPmtLSQRSanPf9sWAv7LBMQJs8ejj0nia0nGicchEcFxzXjdCM+B42jAh+HnvmXLuHOJzB7QjT2aXZzsx+jYHFsenTvzgHm7FGAy3fVjAq4ICNXAX3k2iELETzbVm4EOOiMSe7VoXMnTls0meXnJpKJN9esvcvnn38BwvKjuPy7Mhbr1JELgA/icZi/sQh3GmJywXJTaG1uZiHwOe15IwoX2kReFFLwPMaL9bJqekiRVIJg4iWDi46b0bzWuTytAWkI9xne5GfMiN9XYi08/nv1iO9jk90TRVhwyCjkRaEtIOhFQAhlFqZYIQPqgmhiyhECwwQS6eqzbUwInnykpEPBBAcMP+MgKHpx2LjDwIQPjYUY36lBnOqItdapOYLIJJBkxgTZxFhOiVm/YVNY+xVkbSjxadUorIHi0BF4pmfpNBgFk56cY6yZKQTddhhRTnY77oAgBMWZAxSF1g8zHQ0CByt1UQAmQM8i0zDlWS9eIkwB4ag3mhi1ZiX2xZfo+NtnoGKFgy+Ekk4vHcuSsfFK4QIR+ApZAE2KoNA5QnJ2iUM6KiIOOiafOjQNL8iNTYaDkB1cHZPBReBQDN2M9F99ZTHSWB7PLJoKkymjMbNqOuNGRIVMyY4pY4QQxGLQ2QeCoFBYOlZ3c2lwENzcUa15+CIsU0QmozHJgjuIZViDa4SDRMT4ViRdDT13LNJRANPG0wUYtvrHKcGxYmKKDs5o2QgpKAClToF7NAkBRyQbEx1Fk1PiI8bBF50RE1N0M4pk5Kow+HphpTZMSCIcb9RoGyaCmJE4oCSN/kV51Q26mBATldpQXKNxMJmxrEiTU3Ss9gadsPCZFEcQmSiMxjddsTJFikIKcJggxtQFBB2FqdcXOgh2sqdSnTTWwbKITygQBS9GgiDs7ry8TKgTdjwFOQnZGdqBG486cM+GjQoTb6K8hGUcLj0ImBAiM+XlZ25b/KBvx468MebjmYtxXvzF/Xni2HSqjuXjHtZYFNUGQjorsScEUdIrKldBzAgTYQoHPlYVgztFsgNxo1Anbqe8QbsaEKjxGaY+XSiE8O8EplaWAS/5GZwvqZMBdxDaSNHeBaFl8XGL0Is6PQZM0eHDY4pknlgUujSXg7AXWPNniMIKAhNBkYwO32oZmUbEjMmYMaqa9ZJjAV4yNhmT/GQyjVVggqyj1aITgSmdhAaCaILMSIZkWQYnKnYbk6HKDQQbOI7gloqOU6YOwQooUyugTAswJimY0QHDFsfFjh55FHXgoE9AGQIzVEEURFArFViQURyLwp0XU2xxVIB/mmovQxGHi5GQdpL6wPHSlLmq2wrmzBhKRKxXWJDwz3arWxgKcUAiVMPWagIvVhCURpP3CMKYt4gxaSJMsmBlqnDpMkWoCytiCsgIOL4IODoIJhTzhlu9InCrcjQOCr6NOCthMIiFgZuIKV6FH1mzgUwxIehmSQJglKRVplamXjYgmgAzRdVwR62MCFZ0FwLZ8hDDIu4+0+wAFApgFmKQCkoURFAxWhDqVwQ4ThGtIJpw9IrSJRLUtw+k5oeVKSMmBIXC5IMzouulXqwuBN1pwbkjw0fJHvorOlxcXG6H+qdsjIxgZYriw8OkKOkeoq6XoSDrgmS69sKQQmZkGstLEWzE0XHUhNhJTJakjoAXE5Jpa7GVWRhxwsp+ZTSMTDFVeLaROGmMAiJgdgxFMLLEYzjvfaCeybrDwc+yS4o8S9U9twqYWfLPohggpHLJS5IBE2RHytaZqbWBBFiLJhzRwQlFWEQQFwngWDUhIIy4MGY8THFU2GKzIBkzdwEoRRcCRoTU4SQt4uCiCX8QmkoSQ4Enh6FiUpo6JkUqRq+OoNY3JRSymyh6VfczGPGn4yBXhSH6mkVfx9IZdE0gCC6MhayIN0ajAL56vWBNVggETIzG0WQoRhVMOVIAZPlGy9OyoBQXRB3J5Vef4hhBMOFLXgXEW6KmVKJ4HIsXEsjIEUc6MS6igxEB1TNsCAjig1MdF3CmxC0gLgqbzhQ8k1RN14UmEx4Tro0uiInCEIe7ejdHIjRSdwrEUOggmaLaJIT4WFHKgsXxitz19ekIXoH+pElIxGw0hXM2BEEBoYHFIliUtIYQwQJACgiB0Y5pKi5Fz+TRsfQIAZevgCy0fEcjYHL5gIwqIhDk4GFtESpTk60sx2glCwICgxGBA851CEe+kkFCSvaFHs/g6OlC8qoDxkcKsxGPcNWBxLHaLxCylyzFURO4JrIXvgKeX6tbJKaSAsVoCFNHrcZHJwE6gq7gQiisKAhKfR+MDlNAwRkbXUoiERRUFEDGklGrU9aXyUOP5dcFg8hhhO8axY2mGK0m41g9BnQBRM0DW51YQEwoTEWMVkwRNKOBhJ5CLGoDiUD1X0cFC4rR4IShKltrBIn0oVfLQeArTnWBD1JqA7IpckA9sCCcPmCYYcUXazyhIx2hkOBnr8LBaHUKTCIZNXRTOOqSlhAdkYhS466x1AZuLnQQbIxMRShZBYkzk61QDAjZFOjGkR7R68KEXK/ZRcJE9owDUKzFBWnMggIfQyQJsbr2Y5Ae7S4geikyq+XXIo3VoBScuaZaD9XwQa17omJMRhboGhGsDVmCjgkNEzqdBAo0BRM6fAImoTIxdYGGwsTcOBIEtWpiBFEAMYV/1rzYUSNGiDLhSpBaOo7AI4RRwJHIUK8ZyVDVGzQiE0QaiC4ogFqR5MblkIkimiaZSIlAquJiFkxaAQstnaoUjOjixEcKX2sxqYAgeSts/6cEYRoEBUGRb5asCKncMbnMCFSLzILDJg4KU0AVBJopDFdVXlsLDTFLEoCpsFo+iLUhWVUVB4URcQrZ270LBEEJnMKggtQ0pLhgoTampEZQCkErNIW5q0BMYS5GRFwlyA39zNVXx73wM2SYnJI6jbEopqYuKbBCjgT1gUQ0GQfdGz0Ep8UKaAHo+c2laIMEdHCbFjjuGblR0qt6cpsCQdekoGOytjjuWYAuCDhZGEEQjBA1IZgMJR8dqZTkFZPZUQjlWEzGD5fa19Ha5Etm0IrootX+o2gFVNIlRCZjEQMaTDJITOLV1Vwx9cgEnFNCqBChlA2CZFStkUsvmw8oE0RfEAtGCjk6n5xiJQVSHJFiwsWWOgVHAEEyXgTUCh6eORVHADGF1HdFxsIEDk69NY0Rih456s4oWgFRwM0eGbJvjQuRiQnFFBDAdWdkQzEhrJFpEX0rlxQQrjBxRRCF0UtPHC8QpxaGYhC+Gh4wCRBD7HCaQkCYMhDGj/UgtUtFA8mA/7HzQWMKrhUhhZ0BcQ2AcjClV3uHiYQrHDuAyZMPktMIbvbiJeLIHmNY7JijjnJuFEiEiPSSUnC0C+AGslBMgCK6mFs8w1TtaDQhBPRiqKfVsSsu8EEYAXMlsdpiIpQFoJerXYEvDtP9FkfRZJbSKQRrRKOMqNn4kcI4KPgqjXFYjTRAxTJMkdVGCnToLt1QqGRHJNccrVVb0BFBBCajNRMBr8xSHTjwCJvBNaljgkAQ9ay6ctFUrFExbcFUNxOmMcFltnvR/FyjYRmVIEeG6sIGwYqOoGeGEKa5+lg+U0tiREdh+RksWp30EFyYukwCg7BfZMskwbQMaIXPVD5TCCjpEgK50YSUmjGVUBaGpFN4IUyshrrlS3Y5KGUhJUV6kILsVagv6+8jURIjnCoXNWdAVOOoK6ZANBEHa9kAcJCSHRh+Zqv2wizGrE3RQEPpHivM3zinMHAFPiZcsEFDsuzIjg4oAZ2xMUXBZYJHCuKAL8pnn+qUFkejATE3DgKIGBBBFyeY0xIEaVw+oLgEfZhg0soUkwRGEHBjslkYBRnBGZ2SAsEFd62IjiCaRFAUaIyYdOGEM1UnZTCycsITBAwTAgUH4yMERMq+4GSpGSPKQ4nKuGwhZxxAmAbMJCF6LYQ7FUlW1WRBOGYPPXE5TNHBXTsCUxArICYRyqYwdei6I5qKIwLI1IsFO5uTxGoLGCULylfQCVWnaN99BBAvBN04BURhREcaUlBslcUgxctTiWJ8EzEFDJ8UQNa+2HHHHMNEMyPhUFOJzUZAvvxyXn5HoMokqJftQ8mY9cHK5WFizGpC1OFkipBiMqzVy4QTcVLA/QwhiJCHAYQUcgyLGM21MUVnLB1naqKFTOixjFhI1ACHOLmg6kkPqEBGNJW1F5DRqVkYAXOTQmFKBCZ2JkKki6YUFhKhAsyqQFgKoQRBsjD7780uOpDTSIQVnUDWzNfcE3oS3poiTUoYsl3WgzVI9RoV4iBYLbVRShx0rCjWzFQXdVLoCwgCTrqFTBaAoCNYy6WY+av9Qhqj5fIjkUxHAoMYEKag5SHZT6JhjDNDFjQkcrTvcvDLmQkhr8vHgNJw8nWQzBjOdW3q1BuO+RsKIMWFOK7FUKSAlKkqEwpT+IyuAiXSZyWaMlLVyciRuoXJAUdQEIwQipUw6Y3AxDF8nZvCml2ISI1HzR48JJFw1IrCk4MRDlMLy+whLCanUUpZiCKBL7hoKtlJVlmzA+TM7OELDcRWlIAyGf2NanSnhFOBaRam+CIoMJE0MUQosyPiOiLhRRtxqa1lmY4ELC6IOAoBGxNpQlIJSoav2mhhKDIblKozOCY9+FRNDHRAl2kKRpVwa6hNAWRqAUVYCyITKb6IOqJJ3bWbGqXRURO6Js8MSmaoTixWlWIyi3HEFayYGBtNTEVwZB0oiKAlpUso7iY4vmYBBHGqApgP+li+HQbPCBENAUFKdk0gjCJmWeyokSPMZBRXC4f/I0BSsy2VyUDwg9XwhPA+mOSqiekqK5oVITKeCEqUmR0s2cG9QymYADGpE6TEYWl+AddUomWoyKJJnCk4U1wK4ohYgHxxxPiIOGIWyNU8OyMfmiYXgilrqM5cTQ6RDGg0FJh4WQCgLjB1NCBMBTCRqBMOBKx18wlVtQUr4le9/ByMyTg4AjIixkFK89FhMhZTKezL/Bk8IkDAimJ2TH7WdIetAdxcMF0IOkgwUjJ21Rmm/qgeSqOXJkOhGASRqQmRrBXQEcELEBNiM3DFWKLhmPGiMBWkmCJgnaIRVIxfmygp/z7hunslhdkLaDR0TSVO9iW+WFKVPZuvgVmaqpqxYnLXQBAI6JiQCNiwRkwlESMiLR8QgaMzYjUpHtaGZL1Rg1lyiSHFhA6ZMa0hEQhDfU5wwB2AkUwxZka9kKi1of+Ijig+6JIfxSCp5HIyiWQkG0bAKrgBM3k61J1ElxCFJQ4ziw3JOCHgCiZEXffoZnpFpmyaLk5RMpI1R2r4TkWKYnZGPyIj0AQNmGFiFYxMaRcUPEAoCb4jJkA4+CLpVOfLguGjGCcx1OreIqgwxWZMTejgghbL/6ST6daU+Ah6FlndyWMN2UkocKVlqtDdfZCyFqYIQWqvqm+4UzNTBUSmWUDki0vAhJ4p0ieKxBomaY3LF1QkExAdU+mAVwoRTAFYshsKHRPjYkce8ZukLnBETGlc5mRIS5joJ5tbmTIKYLajWo+dAhF0tUiQMxFRoOIl2SAKLmmMyDg2WlGsEC8sIJaNZKIg6AKO7oIlWIN8gmBiFMEkLllHAoKXb9e4IhQTmQIFYtojFEKA0nf3Qhwhjn3Dip7LjLXUhUWF4oyJVPsEESTJRIuNBCcOLCMgFoPCmA2ozrSFsUQ50hjBSYRSFiLOCFMv6iklaa+jVUytgAhKmorEX7i/aP3Dloh8FAO6NSW7NBRxmOgIDoTWq84SXghWeyUuB9wskby+L2iCj8IInfTEsd6SSw5e+BoEARSvs4ePBTA1BVKsmkgDosDXvUrEvuCWjiCQMQXO2qsjETrrwISiNfEwpFe1RoIENUGt4ujZxnCSgGii/EyORD0wjYwOBx2OY6widSO7LzIly1eRAx4MlFxLqIln3tL8vCpwjJez+BsS9EVQKlN9fUW03EG9nGZ34xegSPg21MAInamhcM9QqCHgrAUEpiYkoqRYAEj9dhh8FEAqMIa1lVIZ4aQlxCZYbYainohgOk1IQZITgkIk/icIU0YjKBk7JLLn2hHsVFEZ6i1GzFK8VLAyYlIKkqBfq7uoBw+OjpmoYlCXx6+YcNFWai6jiFWBOKX5eKGbHfeiwFF0AUTX5FYDimtC1C1GE4FNIVL4Sr64uCmVVWbEQsuYZKcDqUZGxtj60GPt6eSFQ6/agyce0Wg9cUDiJ4HjSwqKQYmOoGSI2HBBdEZuTLgSNfqabcJLKzSmwOkaLAQTteOFGRcwEmHVy+z1unCpmoLVUHRKBLL8pEVDveABJTMCInJQdMEUodNLhRJKdqZ6QStMFKwoFIAODTGULpk6EiE+gBGnKK4IvoWhZMMrkYOXNZR2oRgBEEGxMIQgCJzMH/8DFiZx0EnBmEpkhy8OAccMI6F9dTFZMK8p/OMNTHEBQdGF0T3FpVwkLESmQbp27UpxxMbkAuUTB5HGVwg2B8SCdYdfxoIzRXCHzxRQIVKuvv1KqAy1Sb7ZtaYSAZkiLgQOIoFRXZOIKWwdioUhhMGE0hghheNd7QsT+Cj4o6OAU0AgGQqxPDJnm8MLITtpaBl88y7khV5M4nks8YhoZkGJauoDwNdi0kscpQgmQb3gI+jgekVhdc0gWklP9SiY8GLx7aZaUo8/UROmDG7BNSdGTKnGz56aJQ4YcQKNrQExBbrL10U8tqyhMOOEkiuFU8goFsDUOhFOftExGcSRXDARsjBSFSO0xEKsVnfGxt+6smAUaEQzoLiKy0GPreHs5VQ+iVDU4+8Nrk8RAhmxhwWnbV4UrDnipsmapWWGqM2qULJPVROkiaOELRAiRx/AXSZgIZi3KOqM8iUjKPLLVGujl10lhVmIkNVWLjBYUoeObDHlMQsTEnGtnIB5kWLSQxwxVZoiGkk5K1rJEf4NtcUi6+tLREc4HfKvAQCgNnFAlAzAfS1SxDeBISnM3W8kGFFILBidUVOgUXquEFPDhZ2WEECoWEtHOD7g6RTnhpGppvSIFTOtUmQoTFoZxVF0RJzqhVghY1xU+TwTRzRll6JNmJJp+SG6RO7ai6le6iiYShyQQmBMP/uLNUw6IijqekFm7NKlCyAuchpNTOmYLiCaMkbwEZkicLp169Y7/raUzuxlW/6byYWPQMBFPqGMRvb4G5sTgYDJRCiSBcX79u3DGeWgN4IEKS5IY5bu3btzzj/6aGKnTh3pKiYdI3cKtNz9b+TfSBX/XqahxE1EfBEEX6aYSIEOoImRKUKo8hDCDzKSOHmrG6igAfWLW9gAAP/0SURBVD17SQ/RhDSaCG4ZBJRWjrFMWwCCFJOFSWAKRnZMEabeFKZuO0h8aYgJ2WXm0iJJtcb6u/epRmQVdpyxBEHgI0wlI5qI7wlHtyQGIqHUWRa49JD0DkdGTUh0P9yqgmuPcCENcUpPdMdYQmWWeCRGnPrRSGjGUlj0/xtf46AX0dpr5hd4brC+BrQCFKYKpkByxFqFSil8dRTjMBWX7EIRppiiddBS4bimcLAjZu/evTnG7A46ootxkHLV2HxNPGgNjkjTRAHRrvowKHJoS69evQjiXyyjGIGAWJm6cMQjhImRaRTDr4wpP8f2PpTseGAiC1NxpnpJpk+JhEcGqc4wVslpDRM1WJVIbkscS0WwxFdMAYKggOCCDm58rXqh2qMIl2TwksII1CVBE6OhNGKCFo7hi2OYmAZSCzqUdKrOBi9s6VX9BEkEqqsyRYAZB4/4SWAgnAvV6FARMHqEScFqSihf5zcEKkPD2c241T0iiqj4KfmnvBsK5TSQqLrFgCOG0hFdEGvkyOB4YSoujBE4RROpAZkymh29KLogHncUcUGZCnghoyMScGQ0iziC7kI11dZYAqILSOfOnQ/51a+nTZu2wQY/9m/vQ+QgeSnagWg+JlOAUImKLuA8U998863bRo1+8smnebtZZaWVuPHYRbNLdsSXeDNnztpn+AHfXGWVVVZe2b+5BqtMR2hEyE3pAOHe+8Z27tK5b9++/r0zWAllYZIZEX179uz5wksvDd13v4svuXTAgMV/uN66PulL2TIJ1bt3r39efsXZ5563z957MQXPvJUYHyRWUq9aX3AFnTVq1V4Z8iRn+78kjDZAx4zXfvZYir4gjFhQURoL0OSmFBwxRVqDII6CaGIK3xEQBW66VKHk1/FjOYyAhFKsFhF3ZF+goHPxGZYBBTFmJo9QREhriHqJluTYTYUpI7hekhllojCiu/ycGooslTsOmnSRzxhWTGllysaYiGkUEKwIEaa6sDA0vBwUBVp6xRqR1ta5TFEqrxTjsHxwp2bXyxQYPMno4IheQa7igASZKYdzxsyZPDvn5N8BOLetrXXu3KamJq7iyVOmnP7XM9Ze6/tchhG2roQRX6YZryrM7BQGgmJeTfBDqC3XDgJH94S/6tSx46g77iTpiiuuSD0mQqTlQnOlDb1CSVNuTS4QYRo11K/m5peJFYWSslvtO44p84CUM1xdd4HWgiOjXr5MwHRqcHRcwEUyUZWUEWk8sToi/54FIQp+mDLCAgFLNHCmCBojVkzGZwQpKZDsWUSTkB6hFxCOLnQskeALZoBYHSlQ9KpAJvSChdkRSPE+Vp88m4gwBUQgVNExJwEEvKytCHkB09QB+vzqXy6EFVXGl9xdgpOaE2N94nhbKGJ2TBLAQcAlaCq4gh5Sm3BsXGAdLRIhZiciJsSYeJcUGanaJKbGV4kVZTSWyZRQICUCKcDpZ+3Fwhd59rnnP/jwo46dOkHQi+y6KNRgGwwYjnUKQR2PPf6Ezbba5rzzL7j0ssu3H7Tr8IMO5hMgvlgRA0LDEYWq2Eh+Pfb4E9OmTycWhMIkpvwEYo1du3Se+PHHew0bdvkVV/m3fnNh875MNBjwiTdjxoxZs2fxCYIsCMiIo45ZdZVVHnv4oa223Ly5pQUyQknwWWMGjx7SEB7wn376accOnTDZ/1x1kKmLAhBMWgFdiKuDkKsJoWRM8ZfVNew+vkmLOwVWEPeF1ApxUqoOIyhMgeBbJO64mAi81IZRXA4jppICMTuiF1OsCBVF7hTAYtXL+AjVlRR4QdCEV06jTkCaxBSQixUC6QJMMTti01BcI6ZM7kVByLhJ2Uc4QPBBMwK/ogajZRZ/pBadPuOECZdoFy4lBYpCK83OkSIOJqvFBB8hGLGIH5de+70+DmtZggUEVu179IppU9PsDTba+A9/+jMf4/zUXlIgQWPM5VMBU0yM0BAUGKQjjmtHMnssM8VUX3ft2uXNt97+6cab/WSjTfj14w1/9sMfb/iD9TdYa731X3jxpZkzZp51zrmzm5p5xFZ+6cmILwox7YApGgkKIIVRORLtyl4humtF6dyly6l/+OPoO+7s3qNHMNMRwYSebfNglOs3xAWGLVsXOebP507Ut08fXPRKzM5AD8l9jwIIiJUxA0RzxJGiQMDkArOp1TlHAfdgCMJEiZR1hShmZ/eNg6S14gCKGwcBtFo46AQG5FiKIyRKPBJRlS5Mi8kREycdjrUJKugWiJL5q789t4TSo2ZWD0SmUEXCOVPEyhEgQ8DTGyYFaSqS3GioUXDKMXyN7hrcJ1YHmWm9EUjcFEhBIviRIwWDccARYEIB0kFNES6XV1JAKy4qCDgE9VxgldgUCHi2ov35pGiN9WcWdEOJQ2b/wCWDM0ZJIvVloBcjQUBKDYA8kBTgHj3jX0b0cJjFESGghdkBhGisN0wZjSnvzj169Ljmuusvu+KKKy+79Pmnnnz2qcfvvWv0vffex1ONewHlEMRiwpcv+fcpghO/V8+erCVTVBdVJM3l4IWggM9ualph+eUvu/TSPffYfdbs2X369D3yqGPOOOscbiK8tePbs0ePY4474W9nnN29azf41PbxJ5988MGHBwzfd+mll+rVuzeREZisGgJCUuJnj+Pvd+VZyCrhANoKF0hdeCHijuCsgFAsH6bVOuoLwSyACCkwAeqLGJCtx4n2wgQBB1QsTKYBxYkATkxdKE8TIyZz1RUWrzgYrogRRx8emb264pgixg+HiBPH0iwimLRmaVVtjCASGCUUk6B4MmOKwhSTookSKCJ4KcXFGSpMfTXlmaS2qFlT8FL0ipB59tS1MiKulCU0ZHdsX0u1wGya8RslTHli8w2sw1prrbX8sssRlkpjzJhxjw49skboFEw6EiQK4Ppi7qWdFyZecDDhRe+9YlwIJj6mnnPm366+4rJ/Xnzh5ZdexBV33dVXrLH6d+ld//79WU+GKVIdMwIqxqdrgO4+CmJhjGGqHx7guGeYkMLs27dPfCZOGIK90sQIPVIseFc0OCP90sTl9s477xwx4ijehrVKIJ8x0YsYBIFYQfn0gkmKItiS0963ct7QER0TDylTBI4II6EoAISNol75ksFpDgjZLRgJa54Z44AYDUTHwkTUwTV5jMGcInghKGZhFDcGtcFk4TSZUDIFjVBqSyC2JsKFmlR1FEJk9Hh4sKQSQk+siKHzNFTPTopwkQiRMEHOXgc5A6REzuggKeIarW+RiDRMuORes9nVDSVwqHV8mHhZW8KVgCPpkU9unyt5phuFPICaspwsAFT/huuwMv2nZ3BmqU6DVhRdwPmMiuIaeadeaqmlllhi8b59459NZnF4cIJ05Bm5zNJLYx0woH+XLl1AwPEDx7Fz5y7xDx337lWtPFOwtttuH3XA8OG77LZbU3Nza2vrRhv99Ibrrtlgg5/MaZ3r7zB27969f79+XPlE7tYt/sEcvFgg9VBp1x49Biw+YIkllujdq1d0PZdJOoSuDhgwoGc+fYcfcMDq3/0uvp27dZs1axaPtG49e3Xr2oX4XXv2IvXc1tZO3eKf8eGyX3zxxVlQjx49u3Tv0bULT/d4A8BEliWXXJJVdOvenV0lGWv01sZXQtGTcB8wYPElliA1H79AqN0OR/fjd3n70h+sFEwWkOywb8q0MTqDFzgBfQfKDNFkcE0KajY+SqiR6toDpPOOIMUU7JRUq/taMREHPYWTHxcFBxNTbn5lIhRejDhiAvcqLQtM8QqqLplYfJ2lMqfAyRRxI87sDOX4VYefKdldRXGHjxcmsmPSywqlIQVHLBiFMXLEVRljJIhLL0Ixx0sOSnYmLvy89Kr9Zapkbe2f7Cu0Xle9nPACZCrORdGnT58ePbqjkwICZ3v0qFsPPeQX8U+B5j/zIr9fv359+/SlNiLYF1wYicC10KtXT1MQxBFm7969CI47i8jd5cDEN4eoOtf0Dd4jN95ooy232GzTTTbedJNNNt9s06223IKjTgSD5Fp5PMdvqfTs2YMrjpfm0sb4t6E6dbIFkInWJ984mcIPQq9ePbp35x0DHS9Koh7eWbFG+iyClcQ2xT+M2AP3OF0YcmluH5cPVy55DcsywZmSLtrVrRtK7/4DeMZfdMk/WVyfPnEjQrB26tixX78+tAg9lpRlE6ccFUYKdkXgplDx3Kgzy3MRN175jPpiA9QrWlzfXRFKRaRxRWT24OvFCGIcpo6G4g5amixTnGjopLByxFAUVifCiYVUXozgjJhEdEyEWUxJZBzGXGB0xjjBaO9AZGGKS9wguA0xLkTC0yoRTATHZAXRvOr1KqKTlY6QqOD4IjhRJwvHMVacx4hATM0lDT5eKMShIPBiIhdekDEhKBaAYIQAExcEkykwoWdhdZSG74YFmFKvNSiY6AAK68BXIY44vtBYIFkiVgoEilPRJB8py5fP0b7jzrv2HX7AvvsfeP2NN/O8yX+aLQRHrrrXXnv9kMMO322PvY49/oR33nm3e/f48Md1df6FF/3z8ita5849/Igjzzz771w5uBAwFp+PmTffeuureW2982YxadKkDTf4yX777B0f5r78kmvvrbfHjzzmuMFDhh454uh/vfHGgP798WXRjDz5xtxx526D9xq27/BHHnucGxaldunS+YILL77okkvJOPLoY87++3ldunb9+UE/f/mVV6Z89tkuu+z6zrvvPfLYYzsN2vHaG26aNn367rsPfuvtt594+ulBINffOGr0nUOGDqOrp5z6h50GDXr0sccpmGfzw488+qtfH77HXsP4JP3iiy/yKZZTwQJpKavwtHBH+OTTT48+/re7Dd5z5NHHTpo85cMPPzr0sF+zXlvK8fr7eefvOXTv/Q/8+U233MotAJD2G4o2ciiIA8jAAgmeDY4LGD3x2BSPkKmZIpqYwixVgTNiQqRhxbH2ilErCC6IQdIUHQYxkSaYFiBSUmiiCZbKmByGEKx6YUJQcGkUQGr20MLMM0w9QTNL1tB+XQCCJBiKqc1eOoNk8gXE7NaDoBONSiO3Lwf5Di2Yi4soJMER0LccgxsKhXSaKMOFgGhCTMFG8wTlBN562+0vvfwqUx4PafrG/ePGvfnmWxTPp8kHHnoYMif/7nvufeLJJw1LTASd5xyna/Sdd3EmQXjYkAiF88n44EOPgJOR4ESO1WV2O4MC9YtpX0yfPsN/0HvmzJl82qNaqrBfWekivPPRCmLdPnr0+PHjKZt1QXvs8cenz5jBkxWdqiZPmXL/gw/lv+QYK6WGV1/lBvC638rmov7kk0/vvGvME08+xZSHKBVCo2AWvkiHjo8/8eSYe++dPbupe9eufg7mYBGWCNxkiBT/Ul7+dgzZn3/hxffef583gJdeeeW99z947umnH330MT74jh13P1cr78TE7Ne377vvvTf6jrsmvPMOj3OWT15qszyEUG4Neux97r4CHitPvia3XgQ+iniw698B8XihePxQiOMy0xICzqI0ecAyeEhDwOq4AuY0bsUi6IKFj4lQC5kogBHQAgALgQKwooMjRNCrJsTa87sAsY9cxFglUIXRquMeQObGTBRTlkIRrnoVTeYTwdeg+uJESnB0Vm1D0SHgQkyEaRFwBFCCjuLo8kt8siPgVo+iCb69YAqOVZMjggkOOEJguJmkyg6NkcoZM0OkaBQiYNJFBB/4lm2KPCXVuxJGcE75kUcd84tDftWzV69vf+vbV1551W9GHMWNFxr/c44vvvTSgTvuNGv27LXWXPOFl17eauB2zz73ApdTp86dubQuvOjivffd7+mnn16s/qvaXGPLnDmHH/ar5194ftMttuJ+MW3adD7qYSIOBXFJX3jJpdtutwPP2rXX+v7kyZO33WGnK66+hquID5c8RM+/4MK//+OClVZc4bOpU7cftNOdY8bk23GHJ59++qKLL9ln+AFPP/MM77AcnKuvvf7dd9/jsff9Nb/HCwEfBdZbd72ll1qSu8Ba31+Tt2Detddea+0ll+QT6eJrrLE6Fa6w/Arf+973wLmVnHDSyXvvdwCX/7rrrE0Z22y34xlnnU159JIDwTOIXnFnef6FFzbdfMunnnr6e2us3jq39aCDf3n+hRffcttt3Cgpg7vSDjvv+s/LL/vud75NmmOP/+2hhx1OE+h87EItLD+3pjrWmNwyRshl12wjIHr6haAXBGYicRjKwUNQYu/zAjO1LipxYhrOno5IsRKBGwQmEIM4gmeM6tUbZsGZWi1WFEB3v3bha4ihMMHPtcfyM0KkxmRMQAsAFCEEOpLRqhSYBI1MzPSqsiM4AuoiZ6GaSZFwiLiiCS+nmHQ3FAKBUBbAlBsr53mvvfcZuvd+55z3j/32P3CHnXaZMuUzzhWEn//i0NF33tlvwIBJkyfvvd/wa667fq+99+M9cufdBu+06248CHEnCFmOPe63226/41/+esavfzNio002f+GFFzmBnLqnnn564822OOGk33GcBu4waPyECTxZqSuKqzpc7XJ8H2WppZddZulllll6yaWW5LKl8mivpK++4vXx5ltv3WiTzUYcfcwZZ56z8+57DBm69/Tp03v17jPi6GN5I4TA479b924XXXzpdjvs8NHEibwgEIKG7DlsH57rXGLNzc2/PORX2w3a+fS/ncmb9M822/yJp57iwqT/PGW++OKLAw84kDdUFr7+hj976NFHeT9gjV9Mm7bL7oOH7bv/Weeet+dew/YYOoznJVvOJ+DjTzjprLPPpQBuBWPuvpvLnJdmMl5w0UVnnn3urJmzWO8JJ5+y4867/eVvZ2w9cAf4vPHnmmLVLg2FEd3dL1OKZ6eCGjp9jmPp/npojeCGovgQAmRHmKIg0IzmCNNTwZSxCFNSayU4ApkMjCCYGIkGzQJwYUR0MZcxUbRG3LpIwSDlFB2yfHGCGIcpTzAKUNeUBVSvhlhBsPhJNHh6mgbBDVPJmiVy4qvK6ijt30QFROATzxOJC90AzCKrzUhCebmuXgdKFkZNjOAlhb6lTUzZPuLI1zGgFBBN8rFG+oYCDEU7iktyogb4CNZiwhErYkCk5CIYU13kgFOzwpvgrbePuv7GG8feM+Yf/zjvhOOPve/uu1ja888/y7Nt0Y6dXnjxxRNP/v2N111zzTVXn3TyifePGzt8332OHHm0pfKsev3114btNeSZp5/8xcE/nzOn1dQU3tTU9MP11r13zF3cIA77zZEbbrwJVzKvvdwtuFSee/55PvOdc+bfbrzpxuOPOfq666/706m/50LiyuzUqXNTUzPv3bffcuPZZ58x9r57B++22x//dHrk+/qrpZZa8o03/rXHbrs9+9STv/j5Qbyb87BkaUstueTvTjllhRWW5+l44sknb7H5ptR/woknrrzySmuuueYpv//9Zpts8rONfnrKSSdB3nvYXn847bSf/GT9y6+48tLLrrhz1K3/vPTiY48+6oYbr7/kwvNPPPmUe8eO6xT/bHukZMtbW1sP+dXhW26xxcMPjPvtscdccMEFfz/nrPvGjeNOROt5FTj62ON79er92ssv/v7UU88484znn3163AMPXn/DTdw4aLj9t/O5ySHosU/ZrgpquFA1IehusXjUU3+AzmDtW48JUBPTjFedPRHFCLiiQibFQgVAYMSEYDK7oEI0TCgeIU0wEWtg1JRXWaRDrIEpZWdAv6lTrpSQiF6fYVJAKNmTXF2/WJlSrSaDd8x/9FCCXhSgCUHRRg4UfAFyiZEllx5CNEYQcEqAa6h0DcEUu1K/NIPsu98BfDR8YOw94+4Z88iDYzntww/6udvMc5HnKzoXFKf6qquv/f3vTnrhmScfeXDc+x988Ke//JVrgdfTk373+5tvve2Ga68Ze/ddDz9w3zZbbzl03/14myTLIYcdvt3AgU89/gguPNWuuvoaXhxZCauyAO490LgBXXbFlf8477zz/nHheedf+Le/ncXnQj5MRUdp7ze+7t6j511j7t7/wJ8fdughjzww9v777uZ6//yLL7gkF11s0X2GDuXjadPs2VyYUz+b+tLLryy73PL3jR3LezPIs889P6+tbZdBO87/cv4hv/r10888e+fttxLh4QfHDdqBt4jd33jrLS4BjvpV11z7kx+v/8KzT7/28gs//MF6hx1+ZEtLS89ePXmT4Ip+6P77xt07Zuy9d//rjTfPOufcPr17U/ayyy5z8y03s1VPPf7Y3kP3OuG4Yy+79BJ299abbhh7953f/Oaqo0aPvvSyy2+98fpHHhh32SUX3TZq1Ftvvu2n+bL1biWKup2BgK6wTYzgbKWOub/VT5kFWJ9hvYwGjSmiiREXTUzxgqCulSkjfB0ZwaOmDOUUAlJwlDhedVWaSIIdBcQs6lgtG0WTfE1GQ6LihusOJQnxK03V8rle4upiblwfdbIRdD+DY2LMG00a2quMXjQ+IMVLSgjUBG4c64ODSLAaCJocNUljShBSmEU+VriM8CnAFOy3CARDlex5kVRWhVBMMdXR2O+qd5oidy4KhNSaWAUIOLqKHWCKC0L5BGcKznjl1dfsPXTouuut+8lHH06dOrW5peXYo0cuueTSvLpiveba67+56ipLLD7gvnvuGXvfWC7wn6y/PjeFV159rVPXrjNmzFxnnfWGDd3r86lf8OwhIKVSAElJMW369DVWX/2O22957qknzjvnbB60W2y9zX1jx/Xp2+/yK6762U83HDZs6JRJn3J5T/n0k1132emuUbdxweBLkTwyuVY/fP+D5lkzdxq0I+/7vPN27dpt1qzZ3//+WvvuM4xSCUgW0lEnq50zexY6Zbe1tECjktbm+MHgkDmBzJw5k8+jBJ8xY/r0z6e2ts698uprDzpg/w1+8pOPPvxwypQpn078eMiQPXcatMOl/7ycftNgTlOnLp15JaeAE3573OzZs6n2k4kfrffDHx526C9nzpzFbe7d999/+JFHB+++6wsvvDRu7H3j7rtv+rRpPN1H3XGHV09eJ/HNIveXBdoftwDF3Udhm4rJkaku6Ap6OQ9OYUoG1wSoAHIwyAJodphhyKp0ZIbJUySCGMSAOhJEMQVidgQ+WRgJghUEEwR0+F4UBHFKZqwIfKbQSnYlQyJVfAiM6Vg1RLEMFMC0Zkb+TzC/VpceVlOABGnBDmtibAiVLYo/thc1sySQCs91week8SntjjvHvDV+/J2jbl91tdWIwGfFq6+8fOLEj5946mne6vjwEwXzIenrb/CAOeLwwzbZZGNeBNdZe+3DDzvsoYcf5Qk/YcI7115/ww3XXr3hRhvx/OvZo+fZ55yz3LLL3XzLrdxav/hiWt++8WOxSy+11Khbbz7i8F/z4ZgW2GRWwgLYR+q58ZZb/3n5FZdfddWVV11zyaX/fPChh/Oxmq1bdNG2ua2//8Mff3nwz3/161+3tc3jQ+fKK61IwE8++fSyf162+267TJo06YWXX+7Xv98zzz7HhXzi8cfxGKbUDh073HHXmO99b41Vv/UtrtyHH33sxhuuW2ON1bn0+Mhw3DFHn3XGXzt36kwKkK232uqAgw5qnTuXR+wpJ5/42WefvfPuexTAwu8Zc+fKq36Tjf/2d1ffb5+9ieMSqGSllVY5/c+nrbTiClz78+bHvYuyaS9xUL6YNp3u9erdi+XyGfrpxx9deZWVucahIWxH2RpUToSnIqftRwWETgiIM8KBjR4ueTcWlyxulhIKg/FlsOMEyWs2Lj2mWjHhQlWYEECWU0yMWMHxZQrOiK6kNUpFUcRxQURQcEFQXDugx7hYAUmBFQRca4mju6e8rLl60rhgBGdGfODgzxowwY5OJ4iL1aswmoCxIBkppNyG7EUkbugFVk0kQjE+JhWE1AhTEUIxwnQ0ICCh8GKqoBuN+HbcOCUFY2aJaGY3CyAS+5ACyGhAhSlBUFilNaNbADTO7uTJU1ZZZZWWfESRHbB7924rrLjC3LY2yDzM3n///X33P2jEUcfw6xe/OuzE3/2+X7++c+PQR7e5HvI3YqvP3xTAyEIJxWdZaNwa+vfvt8P2Ax8Ye+8O229/7G9P4LWXpxRJ2+bOpT5qoUgWteRSS+Ta4w+2405tjJg4OdA4GmwA8ZdbbjmWRWrIWDFFl/L+wiwWuGi1iTyYbRHnK3qRggsfHngcUhuP0u9+59vcEQhlTzg9a33/+598+glRq9Yt1vHjjz/mswKf7FlaVLjIIi2zZ6/2zW92IlDHjtOnT+fBffa5f997+P5HHHnUESOOGrL3vryS9+nTx+2gGyiEojHUQyIkpyGxhNx9RqwuSr6IBE4eXiiY3EfLU5GGThtRosg42+1XMkIuRoK4BBFClRrA03GBFJoqr4b3P01wAF2ONTciOCKCiARXwYi7CFNrI0UJBQAOJ0KkuEaYepkFHD1D5Q8QtH9CjYKtkGr1igdkfRLMEmlsUV6VHBtM1dWdqaOAugPocXOp184n0DfferO5uWmHnXb9yQYbDdxhpw032WzX3ff49JOJ4995x8+p0PD98qsvma600krNnLQ42K28p3L4iTXh3Xd54h593PE/2WDD7QftvPnWAzfddLPXXnv1tdf/1b1Hr1NOOuHc8/6x3o82GLrPfo8/8STXURs+5UYfj+x4y+ncqdOdo2579snHH3/kwScffej1V1/62+l/nht/eCz+wSs4n06aNHnK5IHbbNMyexYLoTPTp88Y0L//phv/bNwDD6606qqrrrLK2LHjOnTqctfdd3/nO98aPHg3HF7/179o38OPPLLDdgOJ8txzz6+22jdXWH65zz//nEbROh6KfMRcbrll6Qm9/NZqq33VNnf+vPk8mLleunTuwoOZ7q691lq33T5qjz323GvvffcYvMfV11zXpXNnehLXeOvcDX7yYz7Kz25uzt3MY1w9bL7mLZbUm26y8c823XyrbXc45uhj6FX88FR9iiiv6nAcS6qIz0VMy9YzUie7CQEdHHHrM0UluBhQE8HQnXrMDBjnvn79YsREksJEBOEjaQ0XwhU+RnRPI6MuIKZgBCwpsDISDhOemDh9gEaurJkOXWEKqNUg6khJAYcpBaAEO+uoHu+g+EGUV9IoxsMqkxEvBBh+lhrLw8QaDIhk9rjXOEUg1C6l4+03gjRVBTBN7/jtzPDMrbUwvRILaVQaTbHIXHDBEXTjGxwpeppIkbU1bAYjAs4vlFIYFnxBUg8aJpABA/pPnDgxfgI2g5COcdKnk6gfWp/evddff/1XXnxu7D13jbt3zAP33fPYww+8+OzT66y91tfz4wcLY0vqpHw1MiPRfnviyW+8+VbPnj2bmpqnTv2cM7HrLjtzgTfPnr3SiiuOnzCBNZOLTcCFR+CUKZ9RG86Mls2Q681HXD4yo/q609n8DvCDzK75owZsa7Qido0ZPI4OWXCjqiJc1RD69OlNGT169oRAECrp0LkLr9h8ODBsdOzrr5Zeammu8PigkD91wvs+7frk00+5jknZr18/HtLn//2cZx5/7K47br/7zlEPjbvvX6+8+Pezz5zNS30Kjlkav6oTSHCTkqIGc4H55svWaxLHl6kdyFl19eorP9CUDBLHBo9sb7sJgW/AYjIIY9pJFOc8is7DlgepOnIkyjJCzK5JHAXc+Ig0QiFliqDjJY5Lcl14CApSAsLEKu5YHDWhZIAFFGqjOiLkvrcHYbRsImDlfxFNCCkxMUVhlIxiRgSdIlhA3qPi6uOoHHboL39+0AEHHbj/QfsPP2D4fmPuGL3tVlvObornBIuATxR8KYbbVRzZ/HxJJDLyWtatW7fh++1LiIP5ddABw/YacsN11/zm14fNmjH9V4ce8vD9Yw/71SGUutsee15y6eV8RKZyN4XTRHDWQVm8Gs6cOXNW/Bc/ssTnOaJHwVTLQmLJX3FwLSmKYVMW5bqI5z2X3PbbDbz/gQdbW5pfeOHFzTfdtG//xb/z7W899PAj4ye8M23a9C232JxbTJcuXXhe2lKKp4C6dbE61sIFHt1MAeGajAV26nzoYYef9sc//2yjDXcatONuu+2y9tprcQXVHwW+jnZkW6L/UVx4URgjXeJd9sbrr77h2muo4e577t1q4HYffvRRly7xx3DdGpTIlccShK4UPMLXBCT0nCIefvXKVCsICtOM1h5KUN01olNv1lw5goDjBRIHrD7hlTUD2i6sSIRLwQoomZFpeXxoCKUWs5tF0YsxtiR6Wb+b1tkZyc5XcZZP9niFB2dukiwu6PxCh+ELpoWCkDPtwdaqF5JxgxmB8md2IkFIdV8rHY8VZHyyUyi6JhSsSYihuKAEP5l0lBFE3BS+CwtqjTHbFBdbw7cLwJEsKtoHoTLVn1CxAvLVMrESLeLkm0Q4Vqz2GoxjAQmGC+Aeg3e//MqreP4tu8KK/fv37ztgwNnnnvfxxx/lW+FXvI0++tjjd40Zs8zyKwwYMGDJZZa9b+y4Q3/9GxMRDSWu0botpCAmkTn6jz3+5OFHHBm//bn4gOWXX562X3TJpWt+b41evXvvvtsujz3+xG2jRi2z3HJ9+/Yl7L33jd1m4A4zZsxwwQwIjefTOzEBeBVlnWGKP9cnJW4s2Ohh27z5TLiLAHbhOdmzB8tj8VEY13a37n379oso6UapLL9jhw777D3sgosvfe6551ZYeRVeL5ZeZpl7x4y54cab9tt3H56mcbV36DBvbusGP1mfe9+ZZ53Td8Diiy8+YMUVlx8/fvzfzzu/W7euLS1zVl5ppR//eP1TTj2tS9cuK/BRerllIR/w81888OBD3fMnOdmdXELV/NysaouZ2kOqqk9X+5XgiCM0PidxneYpjfZWV1D7zSi8lAwcjggmYqKYgpYwhYxIIwLHEgGhgOKogpUmaEJQtBItTdV3XFyjJhzRnaqTF3EqkziMVWH53WMUs+jouhDWC93suMtUmBoQwdeF6MiUNhJKAXH5ngcRfPmfX8UUKepLMkxZBmJhOGIKZgoNmNva+tMNN/j8i2l8Ghu+//5cKfsfeODQvYbMmt3EdRSfm+ObLBGRThGN2nPp+aiL/Vt0Tmvreuuuw4ON17t99ttv6JA999137wMOOojD3K9vHy4crhcunAP3H37TTTcec9RILkxuAkQjVK40/igaAWOBi8XfN0IH0BUK+HJ+/FFyvi673HJrrP5dLvPO3br/f9j7E/j/1/Su65szZ58zc2YmGhKWQFUqtm61lqJiWaJFeQiIorYimyBBBAuZbIRaKsWlUsUqiOJSa1WsFepStagE2qptEQsC9qGBgklMYJJMZiGznWVm+ryu1+dz/77nTHioYUi09j3n3P/rfl/va7mXz+f7/f3P/5x5z3vmDwD/4B/8g7/x9/+Bb/jtv92Pg5/7zJs/8S/7CR/92Mf+2X/2N+rLj49vvPbaT/5Jf8Xv+Pd+p58y/+w/+8/6U/+UP+Xjf/SP/rgf+2P/4P/nD/0//73f6Wm1D34e9W3yf/JLP/Af/J7f8+LLL9fGbtvTLnnEPvrh7/oX/+V/5R/59b/2F/3iv9Vj9df+df8jCp3NPgymVSdiIXsu82AKf+Xdr7z4wovvffXV/+u//W//G//mb/1Lf8JP+BV/2y//fb/vd3/6U6/9C7/p/9ifaehEqgt7Vg5rsy5fCT3ZFqfc3KDQ8Nf1nps8Ddy/z5GL0cXIpRYbX85kyMATMyUWyN7k5Rc4+rne84CnFKIxI3HXOx4Y+F3OdfcYGJAKMuqNuBJDTvNXnonaf66vB96psY8wFHJ9tzUpi3gsw9YmSo2cR+v+Mf8ueX3S7J2bVLwVMOWadhZqmyaWRDYolQUoU+t7reftjCzbQalkqPowmzPv5h7c28F5lRRYFTZj0+wprhI/9v0y7rzxlHAyb7p5g7AdKpf+D8+gRHKB9J7DT3ziEz/7Z/6Mn/iX/2U/9sd/+S/72q/7+//X/+BP+kk/+T/+xj/wp/5p/80Pf/ijyv+oH/Xf/9t/xd/2s//Gn/dzfs7f+A/82l/3c372z/mffOUH/gc/+kfbTPmEf/d3z+8eT/kp1DhfgGzYP/VP/hO+3v55P/JHfcUv/MW/4G/5RX/On/cjf99/+P/+e3/1//KjH/nIX/yjf/Sv+pX/85//Fb/w5/28n//r/+Hf8BU//yt+8S/5yl/4N/98n9y+aPtwteQtMXv1+htvfOQjw8j8iY+r+YnnXpiPAYy/P/KRj+xyZt9+zI/+0f/8/+Ff+BV/29/mI835qa7Qb/rNv/lX/M9+xW/77b9Nwjdel+ojvixbu+/1P/fn/Oyf8dP/xz/hJ/6kX/yLftGv/Yf+4Z/7N33FX/vX/w1f9ZW/5Cf/FT/RFfFzqVebbX7ppZd/zf/q7/ln/tl/9if/pJ/yD/3Dv+GXff3/lPLH/pj/gZ+w9fDJT3zy7/17/m7KH/UX/ei/+1f/r/6Ov+vv+Yv+4h/zrd/6rb6Va8AS9jCvG+vUdLsHMueLd3oMeWD3bU6/i4fpyM4R77eCCXS/8Ku/PqHnsu7TFb/Jr6OHk7NrQx9f7F16LltKoykIqboRP8/X/VAUUgb63iAYCzRKXmA2wSTaBjCVGMH9GMYjvQdiYCPQA+VEncCqH/dZC16qNqy6xryJuUwn8TBDHpeMVwF7h7n08xQT8bRGLNJNdAd+yk/+ST/my/+Sf+Gf/+e/6Zu/+d/9t/9vf+lf9hP/3l/z99PLoBMpVCauW43NMs0n8+d8MP+gH/gDv/7rvuZn/Zyf+/f/ml/zH/3H//H/69//XT/v5/28v/WXfOWnP/2arv5n//Nf+bf8rb/kG7/xG//9f+93/Kv/6r/+o37Uj3zZB9h+z7DJkpzks0K43/Wz9nfOt0xVCUz/rr/jV/3Wb/iGn/kzf6ZP0w9/+MP/0r/0L/+Ev/yv+Ev/ki//qT/lJ3/4Qx/6ET/iT/9v/vAf/nW//Jf/93/kj/SJ+4nv/qP/w7/ky/+T/+Sbft2v/0f+6p/6V0riev/I/96f/xU//+f+zJ/9c/73v/E3fteHP6zbn/Vz/6Z//bf8G1/yJV/sbOYI7PSc9lyJWeDc0Tff/eqrP/xP+1M94//h7/09v/f3/r5f/vVf/w3f8A39UT7HMHu8v9tvO7StWd9uv/u7v/u3/bbf/u3f8R1a9+PyX/fX//R/5p/+p//gH/pD/7v/7T/tmf3v/nn/HQ9mh20TQKAvZ5NkVxrGvrZkLqdpm0a89NNXNwZNbTvfveHzEw6IClzdi5QXuyiDKIbkqtA4//jGGij2VGQ0cm216zExNt30Aza+uydElcuxKCEvmQUaS7vJni7/JpycSFOYnkzqD9Ihe7VEAh7JIYXlmdYKpIdiYekektEvl2Q0co3rfh74hOUKK7xdNyqdzMhVV003U/oJsRrtmRZS9bId1zyEi3jZMozEBe7SB3f4ffCq7yLF4SONwkvFhVfiH/8Nv/7v/FX/i9//B/7Av/3v/jt/6Zd/+T/xG379T/0rf/Kf+d/+M1xfV/xv/Vt+4b/8L/5mL7vf9tv/Ly+99NK/8i/+5l/wFX/TJ/2Y9qlP/4V/wV/wY/4HP9rHXt0qXiGjT8cf/IN+4L/1W/71X/K3/uIPfvu3f8u3/Kd/zU/7q/+v3/Bv/ll/5p/56U996uMf//hXfeUv/Rd/879g7/+Nf+u3avo3/e9/49/8FV/hI1OJv/an/dVf+qVf0j++9X75AV/8xT/tr/qpPsO8hv7Cv+BH/bgf+2MYqrzhJ9Rn3vnT/qq/6st+yA/xYfHdH//4L/5Fv/Drv+5r/2//zr/7zd/yLS76Jz75yV/4FT//f/bLv/7f/nf+nW/6pm/RlVX8NX/1X/XFf/Kf5FjnU/aNN/6BX/P3/RP/6D/y0Y/90X/rt36Do/pN//xv9L3YwlX/M37En/6X/2U/waG9/vrr3j6/5V/7V3/wD/5BZB/89u/4tf/A3/9T/8qf4iuFhb/x5hs/4Af8gN/yr/2ffsbf8Df8zt/5//pdv/t3/9y/8ef8y//H3/SlX/IlNrxNvk7kPl/Ae4TXNXeYK56/0xTyyN+Y8PLwGikxRja+8zXCnvA8Mk2Bn4yQq+pTe/OEKXB/QtNzCUI+gqBrWeDFLkzxkSVRXVeULYQLTmPsdV138oYVzVpU4WqBw16vg1mdqHLuIzzfMsvPFbbKBDK4Ipuie/A5JInPZRTFVQivKYzL34vjYn/qk5/8+371//Jv+Zt/wf/8V/6qn/xTf9rP/Zt+wX/jh/0wt9pd5X3Xy/sngVfv43DzmE2Z559/wT1XzOfT3/izfuav/7X/4D/9z/zGv8YHyM/62d/+wW//t/7P/9qXfdkP8dnzr/0r/+K3fMu3/NSf9tf9j376z/iyH/plf9+v/ntee+3TJZREnxo2Sl7/T5fMMp/xBeWFl1+ef3/6U5/4xH/nz/1zfsu/+n/6zu/4zr/ur/8ZWv3lf9uv+Fk/82f8k//4P/r6G6/LpmE/sH7sox/9SX/FXy7Ba6+//kO/7Mv+W3/Gj5DHR69neZ6mj3/87/47f9XXfvVX/cpf9Xf+lJ/60/76v+Fn+Qz5hn/jX/+yH/Jlfrr1k+vzzz3vi8mu8XOqv/yud1mq6v/IP/TrPvRdH/qpf7XKP9O+/y2/8Bd67uwGmf2Bdte+43/En/6nf/UHfumv+Nt/5V/zP/7pf/AP/sFf+Au+4n/xt/+KX/mr/o6f9FP+ql/1d/3dv+pv/xU//sf92P4bTDLMsd1H3HiOpmPDEORNYDpP3r6vKEP8nXCU8iBjZr4J2/BKrPICJdCwE1MqkYsekGwMV3kqzVXU7Z3vlEguzN3SlRbw+1zMi2WfodnGUJUSql4V01B4q2DI88y3/+FvO13CGp7t6z/oBcikDIG6Mm3viHsLZBOzGW1jXZZk13j9rEBsYzkrhzGepUJry2U6kbvXAmsmpS8/47jfXBg8v1VrwFaUB897wk1h467zw9cVJhcyZcvUgFRIDJuLzcWwrlZankl9l0O6yjJ/0Rd9UWLw81z/lrcPv0Le8+53vzR/RndS+VD81Kfn2SZ49dVXxfroNRZL31bU1fPPPffyu17uH42qJ1A4jQaI599AsD+f+6wH8tOvveYbsTy8733vq34E7I8CghfQK6+88rGPfUzm97xn/ssS7FzT+fvf7+PTp7xOTbVEYK5UK6qK0pZDYGk+vPFkXQw551/R25Vqz/cFMi4PvLeJ5fpY9XP2j/0xf7H3FJEd09Jv+Mf+8V/99/2af+///u8QYyRU2l2eHxE+81kdyq8BeeyGzKagHHsfnjloXtOasXDGeq+vO6ZIPaQ5eTK4KI3rHH1kSchUV+6xRIbtd/3Y2jZCFYndfY2wlTAl5jpeYCPl3LoTyCDetAMaPEN1IyUvA3mwrrn8GpgYC3FbNsOluO9zqyg5skJcpnheU7wRmrY5GjN9rG7kNe4a55XLW7dSGdlyOUE2V+LycKUEfGMN0Lg/H/rQh77zO7/zfe97ny9YHoe8/dGeV979bj8lfeSjH33/+95XIaPL+dGPfuz9759/u1S697/vvb4+fuu3fuuLL73k88yVAy53Vf7/FP/Ci77S+aonsAaU9p5S3kfgh/dPBapVn7vGgY/M7/rQd73//e93k0W55F5HH/zgBz0dX/IlX4Lvt4Uo7ZCvklr64i/+kyVvDz0IXo7eDOVEUrrkftj9ju/8zve++uoP/IE/sJa08pGPfNhnsw944i7Jh77ru2yI/fSwIP/wH/7DjB/yQ37wt3/7d3hav+iL3k8jld1473vfa8NVdA0clTx/5IMf9CT+yX/yF/sebHu/67u+6zu+4zu/5Eu/xIvI9nac1qsrSUB4RSfJnmDA6xlvZNMf7zliiOFia7Xlg94wPSYyEBR1XIyTJ96osYpytXUpHwOLAkpThrHejosSw9BPeUoCeF5Trrp9LMEpa1EYJXIxLILwauw7P/hHKk/qSWFyU1LjBaxrNgRTvcrQtxdnea1qP8/mlojlonEVN8owHSALYWMIiE8ejCk7F3CpNQV2d8pgZE+iu7qpEK3ym0rSpoDGmsa0CmmRQT7TEwiM2gNRVTmvbFNJ+H3/MN2I66UJGMgQpSEORAJk+UfKe7/OVMHvF8ynDBb1UH0WGB98JnExdO1z6ojlYdg2cra72F5ZIyhhypCTF1+5qUK8fyTYlEYlXeKhilfbtyEJpbV7RE17lcuJXNVsHaa3EpsLWXWdvutdL3/wg9/+F/zFP+bX/7p/4G/46T/9ox/56EsvvejC/+gf8+N/6A/9of/cP/1PeWPWWA1s5rlIDJBwi0wzexyXst5MGaY9inrLtVsxWho2yAPpTRnGYgVuq9O5EpiT2YhnYLhi2tVyFn5c9xtknr0CyQiOi2F68vOyy2PKBaa8x3WiCNhVzO70z2uowPKsd96ViUXlxUeWlgsPpuWpE2NirhIWgk+A26Ogud5flComK5aondkK1zkmCGxKN5xMdXYyeTHQ5Zehjxb7JDdDOWvwxZGYKXD62+aFHBKk9TGjMR+08mzc7LDkxPu0XmeqXc8FzRRSgm/c2psLT38SSkKvEF42o4pcjPaczfAMiprM+9QgT6svzh90ukjlQJOV7vLDC8+/4HN9rrSizz1nB7StGZt9dqYjU2JzzJFJYpc8qmph8iKt222h0C4eI4mu9+pNUcrnPOCboUCjinJqpu06y2Rs1Fs+umALzb3lPXbtlQRJLLkpuyh2U6DkBXy1jPLElJYYWRQXbJrJkz4Xm4vREZQngWzl6QjYMSdJ+lza5mWrTlDOMb72q786qQk3Q5+5Set1n5OnAkAMpmThdGOBldmdQtMgJhwpyoj0EaXJKo773qZ1XSvkKmf2oyuwExin0taSnwu5Ja4ksLwjHH1ipH5WLOecLlIJI7tuGUBzXORcYvE7DPS1rutJAGIgw0N2m8YWMhnudUEJs/O2wOxHwamy2vB0ZYPNd6s59hSuLksIE7D/iOLwl+te49gLqU7U5pyPT6SRMjG5v9npuRgnya2ZtoGxzMS+/vprX/qlX/rKu1752l/29d/5Hd/pHv/u3/MffPXXfN03f8u3/MO/7h98+V3Xf8S/bErvm+J7OH0of9UD16Pm0bVfj562d11dmOv3lyITGKG2TfH3nZkSRi7IVVRMgjS5GAptidn/ikIuSi6BW/AJfyzXhl496O2QsiHtsTFvJK9xW6v6dVgtB+ZI9haxD2laCKNsoiCbQIitkTEeI/3muTqH8xzBVn/afCJRDNPWyC7VRK5SOKOft0rFG5kAI1Pv6PTT0v5x/RL6pEnvTV9IbcRv+OyhkLyJkdcHD/W9+Vfd+0VHUypwgdND5CaebrmabqbruyzGyMarbvkM78erxOqNpAVWbnqYH3KuVZRtE87mMCLZ5blKbOx98+3tEJP87k11PVRCuF8nahub4101LxAvrn6IjdvAaEoy7uXZp41NZYevnUSKMpZkXWNX92iMvS6QUkXGr+u6TsEUKNPvKjQ5fUKB2cRnRE6BhzfYo8vOFHVcEFMtyhqDkjzzR771P+UzQQnbrkbqfmCK77wDEtP7Do5e3sJP7R4SfCW37eunWwYv4+SpS7LNp5lxRVad2BRoJJyY+zBiik1ZOYFbfMSlwp8oDFcN7GthOo9P6Rnxq2lpK8QQxYjPdSe5TqU8XOmNkJKLBjBGgYw2iougqFwKcVW3EAIGZYu6Kzq4mbbe8pRThCVWFFMgu/bYbXK9QbZClICpRGm5TJHzk5AfGVf86OViTLf9KbbdGUxpc9HUW9VN3/Oe9/xbv/Ub/jf/23/q2/7wH/Y1/M//8/+8X/Q3/4If9IN+0Cc/+cnyN4plGNs0jDxVBy6pyp/y3o15ASGhJLt239YnKtJFMatPUacEbyVMJRSYC1+exFtlThzPPi5TYowMdX6Ve+vdK3OBNu0kpEkPSCMZY6OkmpxQIOUjKIFSHtNW0f7jMVuFd6ZboZ+luodSXje8wE1ZD2NRkgmUsJzKO6ExFqJ4JaGccH/VoX2YrVDx/k3ydVXCKC3jaUWrz6VQMkYMJGO8LXDu3obsXo3gKFtv1ZGmtWoqSco+ZqBDTJmLUlohxGBa7MlT4IkynkBGJZAayxvDy5ABw26NqiPZxsTsRyXg64fNBdPHTvF7ONeDSacYl3oc1oivJaI0d9S1w0h22WIoO32obXj0Qj8lM8Ty4nPRFMhu+bnwebtsZ2fAdExfArZz2eQsCTS9ZRNi7O4xTp7jZfDmMo2R5+TkqmcuScpTuJFLICMvgzIXhjEZ78DrY7Ul8eWWwhSqUTdk8nIJG5meEm1gLvZ2OL0KZORKZseT5TLKn2taedpTSa5myGwUhhJioECGQAm7JXnxldC28bExIyYI5HpbHryxZl5/3bO3D57NWZ6egPikqqLqlVDRFDkFFsz+QXWPOlfewndNnzkXcfWDplzbiY0al6koLjaUzejh8QbLzntsxvYs4XyWqKnPk4dd2/u0EU+rpiAw13pGeaLWO0Wyuc73D+KqQ3YHSnkHTtqYjPTzj5+fffYTn/iEVb388ssMn6m79uvNrjoQlySj88VLFRNMjZXg7MxbSOIjkwoP5QGaUW9Xxrx4CxGCaeRl1IDTP+KKTvaVdWFOFQYQsDu1ouRBPu6VitnuBoOLwHSz6WFymqrSKkAeTFM210OUo7luLMaYl5LRDj9Oj60zYUL0IyqlqbEk7MQmvNZWIDCmFmPXW2/AZSphNt5UNttorPMe56KQ1/6b3OtVy4zxtlVUlAFcYqEpsHkLLM9U2af7BD66ynlOf+tPA4+NAfHphwAYvEZeRotiyFOS0zYXkG3Rd3hMp/x83bm2JaDE6+CUwFTx7NVVTs67T5Bzmx0lSMWePyK836hKHjgt/QS2IjxbWvzRyzMd7CrOAoGyKilbY66iiKf6ogvkevsVyiNnBoiy5fZe0hEvw6sxNqUkiU9FzCzVVtwu2Dz3bbwDjwu4alVoMppNc21paelNc5UEygNvE8xvApugzI2kEmHa1tRcx2tUDz/H/NBihqi8pjFdBYjHNM2odXmm0r0qHnapuKwrviguLyLJIg8PxOc2tIraDhtYwutFbGrEAC+yqEglJqzJLFDU08MGxOmbElYakIqYormEINMIUYgrcS1NzP36YGAS5DIqrYH41VbC1ZnqbYJUReUy3uJeOpPniI1HP2Xm5uH2yPYRWmaQf2sNNmqSzaN5eaciDbvASbRVimVUK5epPJ1UmtffeOOTn/zUG2++8frrr3/84x+neeGF+X84r+JJyCZu/wUeEsrjFUl+e2aBwEXPSIY35jqxesdnV8J4vIE9JXYhcozn9nJZfC72Fr8ag6pv1H3BMLsb9YAvD+aUGNmNsmF49Maz8kECqGcZpvbDGpHxNG5Xrkg4tYAgV6QpsVZtGTuZPKH7wDBmzDO5a9xkg9G12Ps65R3xPhGm7IyNmB6O+PAnqs7epi8DW3U2F2Aijche320+avdwXEEg18n5tgagqTEXPv3hp7S/OLZbvyIvfvUMSq7SlgeZ4LhI9+X21ACDSzm1iWNGuShzNphKxGujTBQ4DZNVZaqO59rGvODdQ3AaG95fW4g316k7/SxfBi4hJydkQy7G2eEVzn+jyimUBIo6DSQTysWGqbI3PCVMksWUuKvgMWx6Ntd4H1wMTHXjkVwZGGUZB1z1Q3AubS52IOjpO65nv/7rvs7cmtc9DiJAFnO7njaRayXX51NMmiBvBcaxR8smmIILNmhlV339bhKmWAaynHhVkGXG4BXEcE2udfWcFFLUcZWqWGMJk5lyFYXPgFJtY1cVdrwxG3LFgJCrCte2N6lvkhLYl+YeCfTTGk8SI2/A768TOOnWxZYf+MdxL3PFT2+W9AliGJPs7jledTIkO4Ep72FMay8SY7qHf32NbeQpRMLybMTVWFG8J78RiVnvrnBrFRWfGM+47ev6xhRybPSJOjh6xtS4t0tErlCGXAyuzqUp74myjvSRM3JsG/hymnLdIRfwoEwO9mkgQXqzuB1n625Xb4Qh0wOmEgx8CU3vVE9KLmN6YMBcvocnArjYpWKYsjfiaSFCjnIKmQi5SwACD+zIOpkC6zLW6umKvc7xspUYRo1dvtF6eIvCXLnWC4S5JuouAZf4oYFJtd7VXq+pbHwvkzDi+49wrj0N1BgQ4yNlL2GbiTTCuG6cKEh8GgZMqYz4+RFq75XAIdW6F3K+fBtPIRkm29JXS/5eDVea4f11/Zb+ICMXMOJbRXaYeG3s/sOGWMXQBYJswKC3xs/njS0f2N0iRgk3ajbf1GgqA2NzjNe0DWsKa2hqBCWBlNkw7d6uSudtjZPuLb1dNwEeSgysVx485pAMMYyq5H32677ma5qEUxJ2DZeULfIwTRmTYkKmJNk5jE1wHVVTLgIh0/lWwQubqveqkFwbOthS8x7k6jOYjfFC36DrQmy+iVLihOSaKv5aV97I9CfD3OC7OoaNXOPaJuNxkQFSQuOJYstPoKLoXEag7EnAUE787aLnrYo8CcpmxL+5/1fw67l6nrCnzZnqNaCIJQo94fGb5Pr9QMjFwMNZBRQIAvdXu329PY9XyO2ymU+7gW8bIaWxPJRnjUhII5AxeR7eNXlL2LgVZv2JDXiZcnUx8OuS9rrlRt7N4Cv8HD1vZDyNEb+aq4HSxrQzQF9gpBHqE6kBozxnjcAbj9jfKpsGkCGBEVsqUMJoWqrVTKq3Vr+WX9v0LX9dUwIoJ+y+bJgpv71hAr7sXYyZ3tevKQjZNE/PF9StMYP+8HP59ukegS/N9/5XGrbitWmFFInXUOQUvl8sTf0tJy9bqmS2TSTK8ke3qea3T2YySA9VmfJbd9pbQdnWHCiQQUOpASPNlrt6mxQbmLdsuVo7e6SLTTZQpUI1c+ccCOEqsNsST4FktJnhcq2xjUyry8304Q02XcUHNabELrxUHojy4Mc1ezXKyDD2Vhn9fWQsUyGY7W1CW2BkI02dx0fG5C1b//Tk0YVsPAZl4tFd/UzblQDeGshrzFXU4xsJNnyAqatCiPPGHFRCMt6jh0LGcX/q8eaC8XzVV34lx9ba5TqSuyQgAjW/MRdrSt2uum1tN83/Tvd8/3dly1Wn8lz6O2cumqZGeTG5gCt+oh72ztR4+KIKPKnS8J7rW/WTtoRGKGjXRPgUxSjbeO5lnsyMTlFbArkoVYHJcgNvLI+xKVQ9W8jYO58aW3pn13uQQR9fkq1zHe1xndKFAFdGrTLKYJwy20yNrfdKPlFb3ZPAe4uvHaMxSkjARgJ3RRknJ9tOEp8SGQSFPLqQgOFqM5B5MT5N6CHZyZMejwEM2hVkdIhAOZt174kpMm8lQB7gfVvCqmBCU5AwmxIvynRxGsPvTm63QFNF2GTjesxjhGSMc5oEjxcSI5vR1CgPF4ar/HnZbT5UZdQ3NuFTb4xi1ZZOCLIjxgPGaMogK2GrGN5k6/LSsLsxTs20hVSlpu2Lj+HIAo2mM9r/+8giRZw1mjLw4I6wuQqcJCu+ZFuibnNhWKaVKOEk2io2JFuQrFxQ5qozZGPMttyNmWaUyvS0zRaYjaRJ2aHwCkk8m7soW7LH5RMcF/I8esazfKBk64PaspvKY8wGebLT1zbjgKtxet6iJyQx40B1LrR8x1vClsmOhJJkCHzMdlyg3IkymgKbJplAHmTnksyQt0CuvMRwYuEETo27AUizCa8oZHmKXe/TisqTd3KxrHl0/re/iQCPatNx3pjp/sUF6jlXoDctajWWNJ+pc5C7cYWDDRRFyEfPVeCSAxrjpp93gWklWhvIn5eB7K6Y5oJVDSoRCbkv333J6s1nhulWPw3MztAr3XeridlwZA0gRRGgiKWqybrKTmxsWgi0UxYvkCBlglFeO3mtq+rlCVXfjXn6UTiYyhBMy683elMj0EA9b4lrW45XvrMii8GwNz2lzRmj6vRcGzJYwWDWuBUPbyrZ8RqrHl+qvPjaxuCLmpI3uApxNFzlr0NTUfLzbqsDEctfCwRTJapSiIEBpeIylif9FH7rcnjd2u+RB0b525KSZGiesobBlD4vCFEfj1T9uAQi+QgKgU0wBU42yMtA1hWBsdL+Pi48Jfq0B1zzh+mO/n66gbdswMXeXZy94jWF7WuWjwR5SpWgcfiH7Soh24hv38xbfnxbjQfGaYwt1JgTGcyqsrlnmUIYs/z7m9ZEJt5FMbbls2lXFbYReRJ29ybyfllNjTtbxm7MYFJt/rIB/anSNAM2zSBxdpswmvsckYwCy4bBPyl35G7f0rcD2aIYRxz/iEfXxC9EYdrMxyjKBW7I+iFOz26sAXuSQJ7zCDfic1GeR8+4ma5lFkVgCytp5DJqqh0gnnZ24ZCBB0rX+7nnnpd7V5FkNLmMd/VrjZvpaceUqLf4Y3A++7Vf89XiUZt6/jphs4K1KaWoUWEXvwl8LxG4sU+/TytkMtyHB/hTxdSvZFo15lJkq0+v8qzm2hQ2MqPS2ZtBQi2ZXYdhrIoRkunYC9Ivhwf2eiabkfLySnWt4Gov8duYpmdbZSiVqW5lsoL0+Fnh7kzeE35FrU6q/fUtWNV1hKYjvq9O/FlRm5+gbuO3whWV+MQaT8j2fB19/eRKebxAHE80BRYmj3rjWSYyl+k0QLmfB8cFuSLLj7EihjylAsoWUhXJfHAwkGf5XPJgjFymU2BRKqvPy1UJ01xsEJVBAJ0LfUnY+rNFRZ2eS8WuqCFXqQi24UusNW1c+7JRXaS8jZzMQg4Sj7FLgJht7TzFNTCQh+C4EufSlGnl8hrZGBByeGhzkI+y3bP5LCzPyWZ8lJ1UZ41NS2jcCqOH+TK+yIvhOoxpNii9EUO1jWsqPS2xlZ6eNk/6qmz0CKpet3BaPfxxQecrKhcDWbb0m/XaPbzxkIxJIXb3B/JCefQWYxyvnu/GcoUnwY68Rhx5ZP3nvVoluL/o43ORZYTtlneaaS31z9WR1etjCJQT8DaHDEzPKNVdaIaeo1yy3a6nx2Ti7/2EpjQEpzrDyOY6iypVTLKT8+SBFQsfE19Ok94h6U/UY4kaiDQFBvJEVSXG1PjsL/u6r+U7czClSwqHB+lulyTzijTSt6144nEs4oUUZYokY9x5yCf5yq/vqkNto+z0hRjvqGsNgLdS0xN1eKSpkAylcD2KpwoQHD1Mic3DFQMJtjp6cmJKxb5dV0jiMHU/77+qyl5+9CIFlAR4h9yEJwp0PI3eMlAdxvVwtE3x8lzkOprClL/WwjGFIo8h14RwbzapJEw5PaxLsOlWnz7DtZy7RGsc/b2cK//D7dqdnG0/rmTn/dVCsoti0yBv17Uhb3PRF4hn5yrEFKb8hmziaa8oRjySGDB407LlKlWBGfjj2gqKzhanEZjLqAV0axRb8sc8Z/nw2IAkXIymuY6S11gSRvp4GsoawzfdliYzPFbHA/LoGyEXJUTS7yEO0kBqTHlyMTSH3RKzQFhu6jYCd2+M0T+Aq84k0BoC+VhUNuNpzN+WPZqZLLMQQikPpvZy1UA9G6Ej3qABXmAuPG92fCCLp5tKN2QuuTBGYn3QX/xitQNePCaxMSNvYkxTyMRIeFwn5Hb2wF44mjAr3J9wmj66Rr0rYtfwYwm2Kh1ZfLhKr4BRY0bbBTG8GccG3pj0k2tR4OETM6pOwMirze3XKV+MsSQFyuMKmO1fNUBzlZCH0l4ZiTfO0zohprKVkHI6uC8A42xv06evilGhdLn8oC0GSRC/mBq+gKDbVhTZdnmhEGBTnh/zTeNBElHGzTkruQuNd9OMWIkWEBPSz2bcL4K+WwXiXGB3t7fr8LjyshPXQF5gY44LQyykmvEBub+TcL3vwtpPa6kxY9NS0cx4v78Sc+GDuqKmjS25IdMYJX3tmQrRQFWm9lV9G5XzvovtDCavX2tGFLRGDIqgjUByzXSJa7t2elwrvC6AtGElk7+VEvcbZYnhDrzylIqS5qpyr4LA2OkzFk9HQ8Nl+ezIRjyUCqwdIiFSOXb1GaaAF96Il41L/rxs/AEvUgNGNj2SJpnxcfmnAau+z+FaIJdYyuqualwlxB9Q1lIC+kowTrcHeY2P+aEKDDnwG/j0qB7UG2W/G3YzhonPixQ36RamyATrmgtguiX2Gl8t7c3fJHnx6Y3oTXaVYFxrFD4kZiryIjt9RmvcuHEJEMVbEs9femOFAL+u6/S3tNgrQ65JtWsf9gYycOVNeWeYHDbL1KLlQTaePAwOUWBaP7lAAvwVcn+iHBdwGWPKiXk0sjvSJUdmN2Z+37GTAWqAq2klspFVRyY4JYT05sH0gB9ZPbNbY66UjBLiHz8RTOsBykNcHjy7JLl6mnKZHuRViost6m2B2Srg98rM/uMqzSAYdoGRZ/dt3r1cZQtCeBk9lRt+Qc5nv+arvgpbi7OmvSUcyKPmzYWZphYxoiB9I3K9ql53JRdUJRvwdc/G84JQj0Hk1eIdRbxtz8ntXvTozprLk7cLRG+M5FUrV7zAsplyVX3ljpD4ciUWtY1dDfgylKvGCNjlv1eKedr3U4jyrKVpUQxgcB3lE3ZuuKrfHJxs+NbY1Hg0XFWJPHr2qS6/RBbJJY8RmaEEm0RgeuThs+GxhOmGXF6umMe1B65kZ4djpKrQY9RNbsPW6ILN/6fC2KICJZDhi0Ju1NNeNSK5MiZmOz9k/KnOwPcwmyZ4dFWikMbjgvSmQJWda5lJBYxIxiaU5HobIjuOA/mF5Kp6wMMxuhUElcB0twVyFajK7RplOTeZ6pOEhQd8DRsPKpEMZtm3phCjqRKReavOFritXcsvhA1cXYzHPIUXCMizkFyl4jK9Uzli78fhDx4be2sqnokSDrzlgfRGzAnB1EB9IvmQq7w+m4fcEDY8Jow3wh01OZFgwo2Rhx5TP5d38bYS5WkU4sODfZALKm1aLCNXhkDjYwngxUCxMGtY5DISt/808ewTlY08XuL0sJmuowdKrgLxhetx/r4fTLynMoEp+BxU01+nROKNHSCthYGnMYrKxhsj48G0ElRNuXoq2YXIxmWsqzG++qs+QG6mCxRda4CCiY6R67GkuRXgoUr7IHgc53kDsgKxVZ3UizIzkFzCgVIUI8ZIBmSVYK9+tk87yFKl6TlklydXJbhqZnmC2dwaYMjM26szvTxQS8aTTQd5kYDkwpPh1/W4RoK5K/RcR5+4WsdVzycPxkgT8HBIdcRilGgtIJNsnJh1DTJErWsqqlL+9d//LOcd75jvXbe4QjCC6e3a6rNwyGVsB3IJsW4McciF5zXNlVJORoFb/Lp76UNRuUoFCmNMczHI9vBnW0JeoyR4I3tqrN7RT9QWMFDWGHKy3HtlhBYI5QF2o7pGSi456xYYoJaxa5lev7IiMUbk6B6Wg9k8V7dlY+etyqMLhGO4IJmxnHnxTZeZQslyqWiBXMu1+TNMWn+9ZfPr7VojZqNmLFVp28l7vZMwV3whvMiWf1zxwK4KBgopD7AfU4EQvBHztC8LO7meaaZlIitRYA0sP9laIEPCeuCKIebd2GvJBa4Yff3bO+EOmSOOoVSj80aGZMZ1zl7lPXwNJI6BiuZ9mwtjNN1sPEPmNYb0B5TtZ3tbDMOIrDF23njAAwNzNp8ypGTYMV4GL4YM8oo9Stp65C0qoygw3df+hACmcph1DTAWoiEUAW98USfVScKA8uSC+JpkF4WRB8mDMUU9ugqJefaXfe3XEl63DXFjm7kekn1Ht+MTCXhZJmQPA3gPD4yrwNY7TGK2kf6P5d0iA2TnDWQ7Pj0kvqwYoSQQL/ts7uoxp4psjZvvcmUjxZlmcDlXxqlekmOUZ7z0W3e5t9wDxnLXH0CIZCRYz6AQIzsXY7WD+7tS+a8FMgTVGw8y4DkJtMZlqtsa5t18s/PAwEcqHyMvN5Jrpk+voaulShA3FhWZIFSdEZ+rpbVSxvZ1bekRZx8XcQ3wlqRs47qXXyojbF+TpCrsHmkhk3fE4x3p3Rhg6Ik3w7Vph4eRq36dgr+m1e1rPmsnBfbeTBAIuVpIZIawSuSaLPcd48VMwkn1VD3+dlns9RIsRB4Gb7Ki9D7Sq/rVQNkEIbd+gVMLn8YokIA9a7TqteP3Lr/lki9ZoWv5W/1qLC8gz3mZ5qrnc8QhLyXEY4wn1nhSyVASoyiGkJnfzFaZ2NFbyMPFMMYD2QTem5+rKmzYlFdOSqvxd2I80qWYbb5zFrJef12tGiVlTdiOm2rWaBS19IWYAuONpoDnNY3hOkoj1+eHpDGG7Pi3GQenCgOm2NpkeJhV36VBNeSZ5mVM8D7U2eUpMD1sxDD7I5nTv+LOQRsLZG/x/YMgNxLImZ6FrHolMmKM5/QLjDwuVYo6sUauNOiqdFSMGmDTe10zplGOgHWjK0lXH2JkrsCoHxcGd0kyLoaSMPF3r0WVH9YzLpjYzaYbUYl7FU7ye2FFIevNY3i7rlTHJc8bb8x/naSKFlhjZJUQVf6J3Obh0Zi2FpE1AJKI6h8nHD2wuZC85EpEArIoI14DXCnPJnMpwQumuZCFVzxlgVwn/wEeGJaoiu7INuhazrquHY6BMmfoAWRvcyphFILnJ9ucVycZaaBpSUxTQo2Z5pKN3QLJhDwGIo9+ybecfoH0q73+7aNKc+2jqFurnE2WZMrfoMcb2SPdGlPd3/cyjbmM7LPF2dj+Md4pYYkS7ufOtY2SVOVEV+7RhZzqe1gpG++Q6Sg7UixbEhDFI1Pdchnj1zWpzkJKRcNl3H+Q9HT6m+86zRKaUhqXmSTG6W23Dt/F4OU6eODvB3+BwRPDtVFbfbq6r/FOp1au8oC0GEkYjUCf/bhdGHzZjgvff+4gHqpeTtMWP7Kzzztu8QESymaEeOEVmJC7N8pC3ry/yEL5IY0M2ePqdY9fAW+9bVPXUxO//suIL7+phI9G9ijXiCnQSCM/43tErqJO24AUWH58y0ca8wKjntlb5fpvv5saN+rpgUW2URveOFhiqtf4vtsVnaXdD9q1LeXJLpzx2EBMCWHtcVkjb0r8SZhsMTK/GIErA5DX0d8fUhUCBhcg1zOuxM9+5S/9JaWba731VMVIkW00BQFmIq/U+rsfs5SnnsnMF8jDE0/J/Y9eFjiuew3rmieBsY3Onk7hBf6Omn3PRRmKQkpIknjJOZ6NGlfi8oSiIJvLyI6pc4zNSSmn3hiTZOuqNGX2C+nuymD4+y5CIZALwzDWUi5GUVxeZsNs//HJCpEtZczUW2yVSXivfcR4Mq6maE7F2cBVLAhpZ9LHlGd5v04PzoVrJguCpkYJK2S74k+JY5ydnPL3Q2s6lRaSScJFbJqrFUmgwnGVh1178cjEgQCDz9gDWX5bFTwnt0mQArnlGdfWxY/rXiZXVVKO5uF0itJBDTBU2QRTAkjrjF0qBq9wI97mMHJBfK74R31Gdq7seZAXh7GgAitRNuCtZwYSGKeKDI0e2PVcp2ZMzHtCriMb1bUhkPgkxG/1aak/rgIC49mMRz0w5NFBrgNTJFdRxhPVF98jKwk85SFdMfBOkvXqAdNCHr1QdTymtZnOxuwWwUR9zrfSfXxWw6Bf7dhSzLipJv+WyEtfY2NvlfiDArk6rJQHvCCJjFyJIzMkBF9zTE748RqLgqo/alpgGnz2GZElP2QLSQxo3pSlYhgtxBjIuLoYW/x6JxhBeHfjqmIT9qOrWEBOzN12wOM4jXiGEJgMm2pDnw5oP/rmeQklycswnIXwGota1zmyK9vzz8/77dmv+sBXzi/nXDlXVwrMWeJ6JmkGuij2I4qYXu5Nh0ixsPbTXsz0PowE6Fywu7GXdbFeruvIATkFVp8MebKdhyRGrVAeI+yJXt5I+oDhNfJKX2Cu0e9aYpjm1SqKgAtTzqZ6KwROb6dhrq3yDp8dMs78LgEMuLLJszmFP95ROKnYuSqBMZYGWWn2aTVgpuOnK3UdnG1mQyqewk0SD7viokzrLdlZuBGE4E3b3lCJsy3sdmZdYXjAVKgpyJ1yMWaNybbCy3XXf0YNAuztlQpT1Ge0TnPO5XTLmKjN1liJbWCavPZ5yl8LOUqBw+8R+9JoOsyCQUkWeaq0ObO8rd4YOjVKwFeFYYSiHl3+1gHjXuMVWAM0pmVGFoWn3xmX0jST87iIzxqBDgkKsH39Kmf5hx88XTCWLI/Vj4tBb431gzGym/L67GS082dTcpUwb6RRtvgYCSfg2pBBshNC2Q7HGyPvVYwB8jxWyWXCnmXcPyGBX44G/6hfxbRB24pKnlGqkTB0rg1ruTffCOuc29UUJs+dn0+eUdxKxffXQYVieNd+y0ppGkNeRq1evW2gsYvB4M3VEkaxNtl+L5/9t8PnsNJkkIEpGxMJCWb5+9p/BB3vZCPbKmcnN8/Titp8IIbSbvpZC01M4pRcK7hwnsqTqgyydWMnTykqQNFvFiHjJ9+Gwdmp7Wfv6OSkGGSVagruxTVWtRo15Cr2E8+0bgmMzTnVr5+yZ0cIJnDBhtPA7NMtYIQqyjNp7xNqNEUC73S2yuPKayy/MReUzYB88835L3ogy8OorXVN22KmxkOqvEAP9/Kr/rA5bfUuXxWGAkiGnAxK3+7TT/7Ofl2YBHBKqDixu4oENZALYnjr1mgqg/LpWxyjJBt0/SbqZppUYRx3FOSqboUYoITejJKYrvZadW1s9adUVT+ubeDpNyq5CkxGkJKXsf8nz7O9QshKyFsgV7ExjCXn/nT7ODGlYpShbPT4GFjvCHiNedWY6V0lGfTIzQL3IT/8djFtVMJYXeQZS9Xayxkz8Xcq3nbYtCSPmmI3//UxkLf8DC7IhakQ1NVuiwVe21LspHhYu+q8k23/QtJM7bs6pvOdvLcLMFvieg/mKVVt4HMFfEVhwu8GJux2MQS2D1JB07zlpMnFMNUAXnV/n2zLXA2MdJ+vBIWU0bQ8BxPwELuVBzFlSMn2DLm0+Clx95NSiBoMpJBiTAMXGSw9qRrHt1GDh1PO9dhJaPNpKHuHxKfJa+z4wgknfmw7TKUV2JgSVrRU/JigIn4z018Lz5W9+qkys4cSg/Uq/dxz138Uabkhp/wufBu73iEJpErTtuBzIRsBn5cM4uIbKRtNt4Fr0ziN819ZMl9qHi3UeTyWvPpjAIZLuRFrcbp8WknZkeewoSRi/EWYPjFoHiMhperGB9e1+PZicm22hwXMLjBSFqUKkUNqwTZ1vLtHpqfEuJY5qYztFDw3/822+d9NPn0YqFBU4qowrGzeHA9VYIlBUzKuvPuIXHedIQ8oMez07Ay3571/NLzpw7S14Cpqlz6Cy/Hw008uhtIWNPErTS+ciz4DGdhlLhtncXhIP6mWBEYZjPZfQ8gytGnsbWC+NGzEoAxICTexL4PdioHpKcQ2SmWchu4FMjDdiqOPDI9HpoHImDJAjelRa26xv3lLktKoRA3f4ivnRg1M8b1peaXacT6Gb9f19NZttvF77AovJJiCVKfhyLyFAMO0d1/iSbppoYSM0+rbXDG8kI2HxLIV2CrixRq3+DTGBcRtGUMIngFcj3qMaUbZ2DuqMi1BGuM2dbUd8IEtkDf9iUIa8ZVQPdeIMdsJ0OBbyWQZ/bXw8gCj02cfl5EDs0FT5SzQaNruZz9Wvz3jgs13/bFHSH+8QljxSIbrwlax6aPylMgF+ASnt8VbSoA7eDnuWmAqG2Pae7i0FVrJYOtMSDxNU8Z5KnshE0QqjixJPEPUbuOU0G2Bm1CqcZmmbByca7k/6BMDGkOz2QYrHMhZHrKmh0eWigHIky0eyAqEZJgThdTD7usz8y/YJDU3Fk9EvWmv8gFplC1Xedu7ZEYBU3DLlG3IS88cmTx6kWuY/RjG38mvJ6EMVcFwHWDicx2xUeoTtUV2E/dKQRpjUSmNgC+zcToRtdvUNCTL6BQZ1/M2OQaVZpxA0/IAfjJ03m3XYme79vvpNRNVHhj9xU/UVOe6l59LHumlnJ+H7n+cwEXfq5amDIrN5t+vyFOF92TL1fSA0oiX8Ep1d97USANT+t4r+sl+XxI9Jc6lr+xIgU1jjIdJUMPx09M2EElwjOPFQKlyFcJoWwpB5uLkRtqB8jQWAmVbJVwP6jms2f/N1sUoT7EFQo9MdSEy1HZKI9ljaftNv/zM5ImHE0IwfS1Ma4zNyyibKTuI2P2YjHgCZKePqZ+9LwRavRaYuAY2TWuf3iaKb4GpAcBPkvsC1Gq8KpBANaQoUxlqjJcBRWEmz8PObKblYV1iiQPZU9SeS3qu5a4/QMTgYuDTnxI2JsOdKSHXVNmP82KLKkOMsYVstUnIm+DscAzxHsK1nJMT0oMM+BOVNxewR7ANHBcmXjlGqdY5z/7GTScz57sL9XRfug0HxDFg5aOPDKb0x3XW2DYSGNe+jmayP/Ci2IUYYyohb15T4Hrr3ZPQr9emnVQ1wEiJDOyAb1qUMX0u07eN9QZHzE4fTCsh6fZ9fx/PNp4C4vESsfdW7RfStzZKYw29px77MAISJJQE6AXzTonNw0ZqoCr4cS0vnKso5Jvzf5R2PSePrrJBqabqNkAGueKRkIArDftUt4ypce8gJGZYY2LKeH+vZP6BaN6mjINNNsu5uhVy172Uet6Lkqtawy/YGIYkSjTlbjn1bOefNn/+AcS1A0UZgbIjHv6xw3vzgevoFaoWXDvz8JwAHmk8jaUfl/C3riIe2CWJn98B+8yb+P6oba6rybNjCy5rnBoLXhr8Jpm7hzSNNEIhtS1PCyzQiAy56u1tUIdYZklippUFvhEpiZEtCURCUbyUeKNt2ZrX9YbyMFI+7uSJYq/r+jYjlJix9qCEKYEsMhxX/GS/DbQSlv9Q5Vop1IAW0HvBpJokW+RCIUb2imf5m/l6fx2XZGpETge7qykn0UaFpsBVHsdoTJkRSqVEgabK0JxpgsRcqEdxruvm7y063qpv2y3/WmNA+ptMku4YsimjzGVjX7t470xIs6nmHwq27fFFrWoUbKioOe54GTWcdxa4qIdyspWOfHRpz/RqbIIulzxGqZuCEvQVGte9n0cATY0nD30hcJ4veSBNeuDCxANZ3mlsv0rq1ZgL8kJTSzlkGUC2GkDKowqNqZEXWQhXf8xtz/A6RKA/PYsq24mC7e1apjFe1Lh+2dde/01gotKVogJFQq5SJz57gWlMFg9k9KaF8CJNEx/SlIEH06J48UePBzy7aW8BYkrTY2yaAdnnlzgJpSrEdFIRbWxkUT1pQtZ5NZYLNo8XyrxjHJM9+9z8TvAu//4Zgtg0fUA2lqpdWuN6Hk5jZGILLwo53oefIPFI42PI4yYfFyOeJgbYTef2bAhbCS4GPRDgDdZYbyaT6KGxEzXpbtKIKadxI6YE1xHHEHSa7FPddHLdGgaX8YihfqBCYb3XI7oJJuTmrxKFLD3VW+lxMSgFdpFHtBBSoVIR0JsKyZiersB9EdztYXiNssWUx5RhLGEkGYEp+0yNvAwMfSTbCInLzw4xaTZKY9NbeSLznp2J13Z5iCFDVIGmFTEtJJ69rkFJjAKNGapIxp4nZVF4ISkrouspsMAD5bpU1MDV26nOCHeqayFcRjxxLvamufhcxuMyZ/BeZ7984lZEgBRVD0jgDWcnS5sxyxjx2DKUJ75Ugfi4wkZdefTGa7otXQeNP4IJWPspan9Z+kIhs8x1p9QEGVtpn7KRiTO28rxzNmr2avZhtyWyhPhcQoww6v1Kit9MT3cPxrenf5KYGk0j4THKNC9s5guRQo01gGzMQII87PgMKIRrVvhwkQIvF6OdZzymMmUUxXD065omYT5WN4Z0FNXjeJBOVWmISgfnAtUQ3jnYDGJ8rngwxfNsb9fdMmdsn9edTsmA8uyjeG2rkQyS2fmiYiSJBMwmdx3GO9TdmPYZUE5GgWhfVYgBXxTXoxiDLySD0FK2+nUAabbQtVFsmCwLjJHXDjx4p7FceVXMhX/7FzHq7ZnZ5jM0W/iJ8jCctkMCmNNcIFu+ZZSnEXIQk9UqFxC7E2mgBpCUV6qtYux7OjuvUSrGppkq6Y9rMZsPyJNNCYg0BTxvyoBJXDZnWJVcxFySbPSgKLwL1rSWsoXIs6lm+RZSWmNeYEhYCVFcxlyM1s5VYCSYwunkbdW5lh6m5ecyPmbgMiIhsjyT+sapDhq3BwxyYy6QBwS2vQclrCIxMA7wp4FSYRJXhdHOxMek9wKwuBP1tiohcTxDKsg2TsYF2ybH55r8C+nlMUVqlVg+f6HoKgHlSeZvMfEyzL7sm0eJqlMeV1HxE3UfMaSBx6jGIHB6Q97vFqiHvMbNNCGzHdszTSQDX4jejIeJNAriKsOjK5tBUCpgmL8tz8YNEm+/15TeDjAgJgMPEox6o5CUPAlgU7XJ7p7Dn0sbuWkuWTusDXs4ru0Kn0aUKYMLaaTduOlcaDKQRKph7/BCzJQ6XvzjBQM8HD0jlxG/y3x6mWDwIJ+0bdjwX/s1X10KYAgDuhNT4Y2dYzByIVvwuUDP7r/6w2E3+Msmgny82+julBKTStT8sjlP9VK1Rn9jDm9aP1f1h1cwTSWya2mDQP4pwZsLX/Lcp7Gy4sOxb+/TDgKy8Im531CqcKkCuUx3OZcyV7wxPSx9fXJEPrjageslVVSpTgnY9U0IMv3WHNQb1/KDUuUVJ8tuy7X5xLk28bWclstFgNwk10HEpzcSJwDGlhqUx/m3lvRQSA2kBHzhRdEgWwU7V4G5zgsaeM+ofttiCvQtoWYZEG+kzwt3hjbt6TUEx8tlWhSw64crYPB6u+YLgqJKBa29bKZGKG16SLmep9MPueDoifYZHNeOGuvRm3cQkClQFBKGuZ8v4+S98kxv0Oss3vSEGOkLLNORSc6Gia/nCZn+91DGS0NZb02ligRKLkYk0MRPpW0AeV61B8kKAfK9eNdmJsCfqPiiLtd9LU2hBhjVhYxp93aZniThwfYpeJ3IZDNaI/2e1B7W1VKCCbjelteDX+xkWlzVFwwhRRmbJs5e/bVG0HBk6OO5VPFFGdt8bbbGlb8lFewGzMUDXZGnNOLLU7dGzPaovRkxUB5qtXMckiHQI4SNMc0IVamldT31X3VoGyPpqUz9wGgaXwis9+zYuGyOPC4YJhLe2G8tKbt7Crz5hi95k6Tw64+o0Zljh9peGVzpTJGiNmbCJurBO4YfQ6/3Y9VnE59/ft53bIJGv/qLS7fHBXIC47H6VNktxiuUy2haYDYXkOFsBBfQWjM5Pi8l+NV0G5i2y2MkSLk7NWml2uVMb4mnzDPPvHH/v53bM/x5qo1lW9eAF1larpPQtKjdsNmxoigzxGZ3/9qei9/rDnjTSEXkX+X1NG5j848qMabIDEBq7XJtKgaUMCB1GylVbeCNm81wuYBs+ttHVCAf127+5dqQjnK6LeqQabbs1YBprqHuDcxVA2CuBEYqJJxCDK68JxUD7hVNKjxgagC4Zivvh2qzqrOX/xYY+8c8yB1nLfGiun7pIx/3pLQ1xrj4WwxcZcM/9pZX1NLXj8J4I56BUajqppIQ5xLt7800UXheTNWPLOO4IPJxJMglT0pAwmSftuazkwuKOt7CGdbIOHlgZHOaE8U1ee7zGqA2FoS0n7KVUMglW6FAfHku9jrN+X7K5tIAY+tPA5SNj+dydrKQDFlOVCQDyUDSS1K27e5aPl592klx3fP9TrriVe0OPECGlGwO0xijQuNS/mGHc4VNP6vYTIM0jwacwM002yXE9PBG/Cbc3yi+2+gWERgVwu8Ch+TClJCgPcGWMJdT9iuPHb5c92L5TNv5QqBfeeGx1jovJDaqOHm27aob2ek5XnjhhU984hPf/M3fjDhHLAT5oQ99VxejKM18/BOf+NZv+7bWQiOJEp/+9Kf/yB/5I6ZIKL/wD34QOU9oymc/8JW/VEfP3//Feaxg9nY/2xQDpegETf0qTVWvAl5n97Q7Gj+p7sxwG1dPZZsyywtRREi2/MAmW9c0lkHPZTQ9+kdXUTXAPuBKBozEjJOEkQtaSDygJbRjhWy+uQrzC+/dp6gErXFVF/D1zKU13hoA3nLK4XBP/kfXLGb7FAXj3qPhJVvn+a8zXp+jp4FCQLL4XMvMe00SOCFsqRimyEmxNghJDKbxZ6xh9qzwyjatbvEBBg/C3WAp7MFJ9eRalGpBMNm4ThV2y08Rr0Q8RKbEZ1eCC7N63JUNf6Ie9VyM89i3M2eT2VehK+G1xlM9o2+T7ICpQLaxbOv83P6LXtNSUwIuUzglmkLhDLyuGSfVqVgUpeWVFGO65OwYpvcdTJrFZL+3hUF/rnfKyGMIMRYysJCtsrVG0LUf8a0cY//bRHti+6+AcyyOQSZKPrYGqnJXmGzh7ExiTNPNMb096iOzw3HBY6qRPVRv36qtj6Iw9MXCeK8f0Z5eMkBsky1z9df+4xm55GRXfbwPHUqY3gin7hmhbtflryFv+VOeqoeyIRst6UwlmWzIe+2ybl/XtoT0UM+MPcb9BrDK4yI0laqoYYacX6mEJOain3K+p3mtonbt47q/T5dnPYPt7frR9rgiK6SS3GLf/e53Y3j7IGe8/PLLr776HmdS9RG/850vvvDi+973XswjhL//i77ISq75Fnrh+eflVOdcy2e/+gMfKMtj66bynz2ia8GQF8Nq5cel92H2DNK8bZvKVgljLuPpBrne65y4imLkisk7AQ9RR8x1cFx4zQnrsCNhctxRMVB+Y7WaChRFdaVaEujLufmfOjdu8afHoDH+jBhVoChhq7k2jSVq00zDwywu7xqew9U/5U9pFJWxLU/PGIKQ/TZXhdZ/lcBEsuvTKKq0xk6Z1xQIymDMAC+iXFIZS8to80GFk2ejOtvJSXm7ptuJ2n+Oz4BcsGmuHQiPbYNkMZd70VpouKCKuTYfW2PjOoE0gRe5pz/dmpKNe2WixG6OwXLX0cBJuI09bXIyjJBc8uc6TDJTRpgCN8qAPPspKhIwjRktn9EaieEsB8hqYIIftqtMm2Z+M/PkMc1XzzPdPDAF7hIMUcO2jXPEs11c8g177zOlJDKTGTEtp+S7+QMkV3bGlFict2chEA+1fbHzUja/flNRSP8tJ8+XcVrdBk4h4/S2KypPAuJcgGGH42LAIY2ULSQS2xrHvNeYp4SmINv88pDwGDC79tnZyWQzcx8erk3dBg1c1uIx1fR2ndoUL2FtcBmTYYDNaywh3rs98vCQ0shbHqAqG+UmG80c/qYy3QQEIyMUkt643iu8MWyaAdsF2x7mY4JhhNs1T8qGXhlyIc8FUySXYn6VpwaA2DgiSdaYB9UOdTmWHwgoL45d1YDk8pakd+G6c5NxSxp7UQoRCGwYl7/3jXAS1g1vsfgpsNmmwHo3x9ORT67JPy4FqlIIppEAo7HHQNh1D+r51D2Bxim/LuetAYwSx1XC2ZldCN4YMwZm82EoBTLMYtYe4IMqx1U2UbC3ZlY6v6yAtxDe7W2Xv+BaXMl5gYxLYLeWkZeOq53ZPNcm5yohFxJEHTH7xrXVh1RaywwJPz9VmuPCABfyKs1amdZmHQuuOqeMWYGNmVTHdbyA366vndH2KcEFW2qURcUsOWyN+YW3QAI8e+npcATbWzblEq39qgIlIahCIet5CmRs8QFB+Sd2QW+NUEV8+sZNdT3wRuTE7P05PJRTKkByMR6rH2ajgXEtcO/F00fRGbXEgZfk8WKMbvu3TuvhpTeF8S4m+/0v5uGlsj1lQG4b8zdlVegqwXuWA6cBMGXPeJ++zJRcoi7XDbacNfD5SGMDjNPbvZMXvyCrOttoGllvQpDsM62fZFyWU2O5VPn8VOy8bHlyGbFP9m1c+odwY1FTZV73T1HGdvOKuv4U21b3C3As4mcZ956H3ZaJwrcQZKOGT8+di1XApL0fGQYXQeeLidxxaqVs8x9KTIfJNu5Umd7OEs5miirwQEg9b7WpIlCJwss2jtm31jhtmyqS2LiueS6EuPqu/2N1JYqyPNVFPvvLvu5rZ+4CObn7LGEfkPlQwWzwnFAtSohWupIlXX7mjEIm++Lu/8pmwiuES9prCbPsEVHiT0J84olf7A3bHVoXZvQS3YdnvFwaVmVjY4LM09a1lvnWcRozzVtFfEz9HAN5vJjISa3QwyO9Huc9XUUaz4pqgJ1yMq6x2WeghJndPSQrSQb+XNNScZ2c8VU5OC6j6az9YYd3w2pMwqmyYiU0cGUzqiJwu7oaO3XxGd3R42IUUpJceF4FCoHHzeca727vyq/Nz1XOozflLcR05QPT9MhkhRCzubJHcJc5eUDB6KKUPauQbOVXV7Kt/logfYF3np7tp7XLMznugzMiT299qBQIR8lGZqQUAhigyXud2YprOG9JJuCdPrquteQ1Tlu+lc+Nfdo0XCO/Rsp/JVnwokqSLx4z5TYWaemHnEL3KcdA6zHU8zD3wwhNjdcnOtcuv0AjEk5+y1dy25mDQZpM1D4wZJdrsc5pG2+Vc5D3MofYc5kM+y8ycI1V6XvMaDn0TcOx38ZDU+PZmSDP7Btqwbgc2+epYpogF2zL0zOTE5N3VRd2OuJsv9QYiGUbp4G1l7Z8xmSu9EQ9HeuVp5DsltMeHgEIyXVS7U7Pfva6OFFgCgxk+5+4cOOmnCWfMRBXpVTG+PLkOgvEM5CnXPpGStC10ayE8cRG01zxuZ79mq/6quLLehxGMtebGr8P6Xh1c1LDpFhg4rN5FGWXk7NAjBC4+cendEpwLT/52xLGdPaw4xhgYCqhPy4l8MhLst7HqJIbRWAa219k57qRVwMnamo/7LhZdtVNYZ72+0UJxRKs8Gog8aNxShxggCFKbwxJgGwSTSpRT/lzUZ6FSF5+wBQF8cTK5ioETOVh8FGaSjB9vfOZPZUxVaaXgYyGcmWT0PR62d1L4+nLHVJUYiWMJ3ArD1CmMbzAOCU6F7HyIFeyUQ9Hlmv1ptPu/kmjy1WADL0eoEJcGSO9TwQypsbg8ZNeiatDQLaiu7ErFWPS3T+e3o3NkittzJgstyuvhPiiTHnxSMbptgy5HjcZXz/bbyHjSY/CmBeIPAk3hH5aGsZ5bw9sPKQvVfxD1DR2SCM+NK3iJtEbcwKRcjJcG2Mlpqgkd8gkPK47cwlPCGA0kAASEzBOVwFlatQFozz4ySLzGlOi0ov9CJ41BvIC175O/4EJk2Tl15HVUuPtmmqP3fGabPid8D6yEVX4fmUZ7zwDTFPjcZ08xqYHxwsnYXmm0CKSbMeZOuSjx5+dMQ0nc4G51NcDBh6Psh1jGNvGMz09F5L9yAP9qX7GkmypaQBZlcSHB3zZ2IePMQoJ+BrgUYR2S00UPldHvK715f3qD3zgsrZLidLJXjn2/LKYXqYq5tIjG+/sgw2cneq6E5NIiRHFZ1oqa2fTQC5JRK1rr+dm42VwzfoWU2FR7HqmMcLypB/X520Tg3jTXMskvqs/vSNOcshGtkx2jcHWfdrQEd+3ZOxNnia7EJDFHB9pBPkrgbnIu40rat50Txc0xG+Cp+Wn5+VKdp4E8lyT/OHUKL06Vzvdbh5VPGyj1ZiolDsqdG/yw56cBpAhAXDhJYksW3ZRmLylMpYWjkuyPk3zQi6GJJtnPCOFuxaqEqWylkggwAOjzY8vYS52y2fEFGha1NFDpJGeQVxObSMrHcNg+rsVVb0qeZESZpczkt1UI7QFHjHy/m9+TapCOK+Cm+rsGMeGyIkbUO30OoWjN6g5iXaNYVxYv0wD86Mgkth4xbLvPDNdtCLAv6XKfceUSBbGdec0bZknD2Ny4e/eEsePZjefMfydKoGE49r14oEMaXo2h20zuUxDZMnbfMaE3cs0M+Iv19n627VNDYSkQVY9qPHoUqXYcW0DJ9XRHGYNvPHpHBmNCQLXCQk00VXREvKssW2ExEBQzo4+pjFenrOTyFLlAlF5z/fyDveUSByQvGvINq40sFWe/jluqZpyndNvG5HlP43ha4wNGbw0pZKyVHjTcLumjdq+7K/7mq9pO0qaCLbLKQmP3YDgsxdcgRcPjA3S6PWPXWdyt5JGthNSN1BmfAZwgakdL1zMcUmb6+g58dlIj4JsbGS1cOxp994OU2DwL3NdhaIs0xRaQuAFXjbXWUv9IG3N2KidsmEit0Pro9+s1yZvvgvIky3M1u/mx4O+chFX/U7+dEuQAalGTdOnxLMtslNk+EuhwmuMrKB2uPB4oym/6rymAuXk6vrybtdzo8q5+gncpqarxlzlD9ldMCFk8iQGTAnhsUTeQhiC/M9WpsfQ5yoqsSrxuUA2MC0VEKvOeHQBca4ycB2ejV/59e+TZDPi08wa3rr8Y8hToIW0c3drU4Urm7L7VVQhDC69GVsgxhGh66QeymNkB/ymebh7u/lcbLyCMpycT8u/ozoZJIhCtiGj2caMXD3OSCNM7XWdkE11PV/0jMSMA/zpbeP2j0zejZWWa73XtS8/o5Er2yQXJOZi66FUxW6y4Y2mPRf1GXn3/I43P/MZqTEnFQNOqrWfGGN422Lv8QqJfxvwqxkka/PjYbt4KsSVDXUIh7lldfjUz/jWyMZbvrGEmAJ5qw6J+fdYrlM4L5NOucCqlMrYtQTi9v8gF31VIquFl4TNFY8xVpph2KdpyskDNWDKKOqkyk5shHv1V0h8bWcUhRd4/VeWoLuOYguuS8CQZpQXUpYiFz1wHXGIxFQybxngeCnbweM6hhAjARm1MeSKh5Oqhw34aJBceEx5oGk7izTd1hSaNZoe/rEKcvkhExTFrvrmvp602Z1763MtYY1XifhcZLX96DKqLGaS3jtJCabGXIyz9oB8i8tf90KMJ8nFC7hddU5wNGcz8yrS8sNV5Q7ZTG8BppxQkgxjel7kY7cTNqpB1Rkoh8UQtYLr+mUjq3L4TTYQlQvvU4A/mfHwVYc7+dUbi+ucS158USGm3tgYIbAqsumtQB7TZMBYj0+1XAPzE1KqXKYn0PRxTJx39dfdrgdrbJmlgkmx6PJjzhGTaaooI81GDTAVYpekcQLuy2+auFhGvKkSNh/NzmssW29nxuXb6idJVdKHbAIZs08V5JVqwWiN47LMp0MZMHjJJmSryJMARAHXbo4TuaqUdrJvIIb4BNatkc1ozDjk50PCvAc3P64t98SfUcjuQMQoR/HWEk25aky3m+1Kl6ux6QEmsRIM2Ij5NW8Jo2Yb77WXb8VcnctsI0yW+9OL0abNtdgjw5ienIzd+UllJAYkpE8M5aklY+Rj1PGuZwTdip1e/5y+KaO0TcuGqbdGQOotAwlHXCGu+U1gc6iwPqpKYcXtU8BwEYzr4VHkmkR77TDyCPJrS6pq4emPON60qAx8rnY8O0MUNIVijRm5zjmxMUcAXEZepIUYoakNW9f1bxOfBsoD29isJebxHQF4Y7KVXygP8NZY9izjPu/AznuqI89C4ESx4wFZ6Qwm+batvZkX2BaUHyphoRwl4QJG+Rmn26ajfjiydgbDBRwZQrgKSc8ohGtbvnrOZcrVGPCbdvSFII3xRtN6K89jQvZxucWUjDPW87qmbXpkYjyYlodz13E9OY1nOdPWw927Q64SxwVSorMtBR/mNbSLwgtd86p+Hnh5IiFZVbb45Vp+YGrEnDWyMYxQ1OS6/z/skgED1tVXkIkqD0ZUMqhQeRiYDbraYHAlqPRJC2wehtLGBIy3yU7gqO9C60FfVfR2zenvQzGhzAVVgVVVffIQpzfGnBEpKu9ZvhGUdftMtZQLHqPY8Jn5f4yY7WJvnek2ULoZUiPZxmSNrTR9TLhVu9jdFprE0PRRUz/Zx9Go7ZiAIQ5pIo+Nb4QWyM+2QGPKjNI6rUh0+vsFO5SeiXd6HaJpjNE0T3fvcYEZEkKuUsWDbFcDNzmJ7sPNfgiZHZMqQVG8RzmKVRrhpO2BtYdHfFyi2PEbdL0V5z8HYZL71o1dFuDt/1qEUfC5dsiywO2dQRRmNuP+DAZ2/YkyEkyBrYKJPMYUvvdX4BllK2EV90Uw/BFzZRwXhpIhMwMJVXnjjfn/DM81a9jNzZCQCzD0ywlpr7Ux7bFzzfLuKnBcYnNVIi8jO1fiyC2xO7O8hKeEcaOv5RSCjO+3Vjawxp5c6Td0UKCTdsiU/RYFsnGN4U+UbdzWZltMkTVG3U7pojcmTd4h9wlJfxpuqitKNmWpNv0wxs16PYcgyqUxBmWLIjbVm7FUJYfygEKmp3rKXIA8X1R3q2aTSysTvlSmqjRl+5XNACE1gDnbZcqQk8tZ9NAQyMmbSyBmyUHNGEE41eORyQPZuN3qcRJv17PGDrGEpiCEgIE0xhvnZO79VwVM69k4HeyNPali2LC9XVWgwJhJLsnDioBXqjqozym/2djj2pYwJMR6LqHlMCLr1jrYkQUix7HZ0gM+w6O/UVPlKrq1YIOunYkBIUt7XoZ/7I2rtEbgbbr6ay0BGc7OwGOVsl2T+6oYS9WUYdQAdpm39CCqhGy4XaeWnq8MpjPZPWz6eNCSPF7+w2+awW3XBe/OZrGCrnNJo9VaWu+eyxzZvBP8dZqBui1qstx5Kh2Qpkaa7oMoMI1PHCmxafwUWI2EAhmPIY8udv+ZPI52sEFfNMAQtBWezlfRYzP6QGTID7xpkD168yeBdyNmO/jqoxrCSPFGePAO2nSBYDp3cQ5v9rFsq7kKj2jf8sjyjL2NMsa7SaRfObLqgnLOs6cEkJmWaoOeGkO2imEfqse0TEh5xlrNIFai/Gw8G7/Tp5cdMldV6qoMh4yRZCOePp9OP8cVH+O4N3rQ8msvV4GLcfmFTPVbf+HYp1a9MVIGgXm7wezHEgSqMPSGhBqu1WHvnt+c/5eCiYoxyrLheyvuc8lbqgIzctFAZMgF8blamVFIUfHG8qx3wNg0A3zepgmyyYpit5Ns2YyFpLyrT+E+IgvE5zp69auQPihPwDCWLaMkAoG3iwRs3s6lEoAmLmshpToJJdsS/hpDtryJJ2yxyqs6flffe3AXuK6UvYZkxwCXaWP3uYYjTRmwOWerVUcJ67uRJdUnVxejqHqb/8bNKkoSb6RRfxcyGzt5+hN0dwljqXiLuvXb8MPrCHkC80KbDHZrvC3fL6Ku6oP0tQr1hp87o4T5/pu+SN4yzLgJH3n2JbiBeds0rD1MXhkKL1XA2IMY4uMiq+2WAMUGAtP2pOnjmLH6ucx7i672WpAqKeVngFT0K7l6sDG8FcXAzkYzv6wxe/aQyghcJdzqc/RdY65VjriEiSdmXet9sk9Iy2Rv2Qumsm/9yaME4E2N9AwX43Q19cYl4eRc+3pdKPKsr3FLcpV8/lP7VR3/suUiemxICjzSVL1ctDWRQADB5H5YVeGzgJXxl2pKLAkFrdLajNfXKCMSLVPLTlx1Zg2UreR3Y2fNVw+5GFUnaMrouRrp/fomBlMjQcBjKE9jmHhjRdsZrn6AOGkZQtJMgTvkVMnokxsqAWy8sRA2F4jFbMjFAz0X49aP2TSXqJbPgInZ3rJ3x2inMeKt3/5PlbP/5YEa6OhkJWYV8uYbfoCYfthVD6blueYPIbJBJY4LNsPTMvW1vdnJ7XVHPCW+3ohV2egJN5awPBDT+sdYWa7HbFxszO7MADO/T3rfirwZpzq7POUH+vlcufn0cKrE5IoRIVPZ2jFg5xV6yy9MwFsam5s2Ne5bsVFP29gUP4r9ijCLXy/SNFkNsJpy3SHDJMvIlf6xYSmmAX9vxXbyOsJOYUP8PS55tluxR8M+bT/3/PwcKiImbJFBDXC5jYLYXFAeIOY1qRlA1gMe5CrJ4E5bFWB7wEWxi81rN/e9OtyVZxVX1dU0vnn/VBAD08Si5dfY07bsKOGZns4fgb/ci2O20hjYpgZ5WymyfnRtmgBWMt49Mr+2/CsEdHVJ72t55xkewybOhZGnnZm8Wwi/5nwi4IsyDjWYqnuUV4gvLrwlWdm2dV9+QYqbJs5wXlXZs712YFJXfRuuMYwksJKJ5UoPplwbiB8xl2J+wU357byFwLNf/8u+zi8+Bmayf/KtbtjbzfU+PVMvCFnYu8BBXaqsrDJc9HgGFGisQzYvsAWW6iws19KzBva6nnaKpoS0RcHk2b0zluRkI4ZqmdJwZVQ6hmA0Suyq+qCFSpTHlNFzBfi8+JJvDxqYxkyBq/+D3FP98DK0yTHlzEbSb8i8IGTjKsRYJ4/Va4k+DZyQqrOlXWMaYBQoFWCcvnC2tRq3+OykIpRAE2MpJRTSMs9e3YLWeG/ydgVV3Jyz2+ypsd6bmS2C0wBbCTjTXIXUG7ufhOLlqSsGWNN5EZgaqrX5LmCspdjVTJW2dGp83sfz2nPBKI2Y7WqcG/7QwJ1/4rf/9Iw76vphF9gj2xIJjD2VlW4MezGebqYRKWQbuJCS11gJpNH01KLfcxySt3DeBE/6hxJF5WIchmGEa/lK7/f9vMA4Uewaw7zxxhs6a3/ir+rbcMGTcEu0WCWGlAeDXWy46irsht8bEmIKhKoIId6juktsVK7E5Sn8LZt5i4eZPseg71wYlWBArizs/jrIOKMUxjppjK9uJMPYjS1/PVDnKiqDqxCbRYXRW1FDLjJ2XOVC1K4Cs8mvl9uAt2vJdr5X/jvP7MyWPjvMDlwJc9Fjlpz8gAw300NxbcW9n+MwnV8eSnNty5MNM1kWnFvk6sqI7Fqekzq4G5tDNH0MCaZeCYf3+pZnUaFxgfn8tFr2/MdANl66+5ask+zaCza+0VRDTVeZOTZUdeaLIxOymaZXpEKMXPEwroe7ldKvbIZt2unu6/0ZXKfb9XFdz9vlWwOu/TXdBQ7uA2t/1zNgjPIOzz7VN25AXQlrSSkPcJWEQcw2TluL423kKmTiNxU7TWJCmlwVQt6uCe+dQ1GV5UefgAvYqhBASU4qUqPAXMR40813nUJ6Bi9X4vAY8rj2QGBqPA0gE8QzikpZV2zZHl1vraL6rDGsi+dqwGgqcd5xrAtiTgl5xeG3CsIaFZlcimKWnM4xNWCqwnpB8iv/U9sP/x2JGFEjvVdU/lyNeAI216lSt1vlqTqjDdnehqcpqpATdfQnm0AGxBxstl38VmkKeUsIXHlbvnzxakgIpzcGjOtqbDaz6virrXvhjaAe8Xom4WMDGFG8+MTU4vEE491AdCHxflVJCOty3dvIbKxKI+a4ZIgUKFdMU+qtkGCMXeNg+rqX3xohF+RixEO2nYHDRGZUoq7q53tELuOtmVRnFYxcGce1yoHqGn/c/BYSYoDS9LiKzQV4eW7+7QuZfdtwyiWfMlS9JO3klnDoKo6MgQf2yXMyM7i2+vVvAWHyNiKBLYqyBo7ryFplmY1QFBe+j+clCa6QXM9+zVf5WJ2Vl3rHSdQXImAnBYWIpV7ZdTzJaNrBbL0yTJE0s4i73Um0vXKt+OpGyDbKtYex4lAI4zGP3cgA2XLVgHWtfvaaJm/iKbG34TP3vzzHm6wa49rqMMpN+LicdVxPSF2J3hxTnbMP2rpefqpnyAMx+pJI5OYbdefEVRX21FrwGktCMKnnzwXY/2sDhcAy1/cM5FV3x5LsQrieWmJUfV1XqkqYEhi5ms6/i/yQBwM1dqpjbvF1H4w0gD+upsa8uRhFfX4I252s7ZhIlrEohsbqln3nvvYNuW3PDueIx7TzMPP7qoCQft6F9QwUL49xst/Lz8CLYuRiVy59LvYh00B6fGQoW4XoTxTSCHg2ErIjQ9tScnwXA1OeEF8JvDFy4hdsQLJznYTrf2oM304Ode/AmmO3fNFtJKYMlocHtobr+XINrnsmJNe17RItj6l6+hpAYYb018Zqev/x5/1Q3JDkbuzpYpgy4qfWQ2MYIEZWPSBMb++1UcYpvXxM2SD7kQlkxsM/BmbAFrmOAPBwlCGv0cPMpbujQYYjO2RGDHFb3dTyD38CjfFN09PEtPbjMnK1ydlQFcDnwgjBZJxUXHvmw5zfhcInMAoxpnwIGWy2q7eANBM3tbdtCzmxwUL1gLywP6Hiy8kg7las+ALXs1/71fNHllhVStFOUXCt8vq6KtWO4zqJiFc/6eDwlJ//HszQyfmPRewTPQ2wAdnHPHscTy7cteDylKr1Qvztmi2LFxVplG1zzN9c8Sctb/zEIHvdbGCao4TeBYz9LZGqP130xaTq20nVjxfPrgTXwxqvq7DG587ViU9jSr8Je+Suw7qUel4vGz+Fdvkw2beB2ZltuJyywfEiJ2rR+Us1mfcfKqxxrWI3eZa/yqf7kODx6AGTzcvQG0P2zfO0w1fPqznv+oM0xul4Y9MzEkDVCLk4E+N3u659PiVKwj5GPbM3DwwpEbKoXEf/uHwg26jrz/IUcrx1Un7GQ5XreuSt3Fl+U44ElHhA7t27Hq7RbK35xzT3y6W0xLJt9IBLTkaBaaAMgKlEJFDmglw0lTiFTtS4lgd6U6MMlUO2IlNdxZrSGNu39qVUMbwnKshSCd7C5cEnxnAxSsWYPkY53Zr5pUcbxrvbUggIuRay3TJETeCucYMuF7FVxFRIvuNCyX7zA0lKCIeE7BqIUWh25p7iQSoZzjR7GnvI/+iKF3VHXDsjOTtBKDNX3dqA1T4lEWLK21261r5kXrhjr4+ipjXw/POzS60dmawLMGW2NBcD+fzzz5vGI4FMfkaF5OnR00A6gu15mpbhFFp+oAGu2i7PhM879npbmoYXXniBIKZVmELdwqxtEXlXt1jdyvbZ+c9BmHPLQieR5qyo7gXkyksZvzm7gjZijN3Suah+KQrJyBayVd2bfUcMZsSn5Np/8WtWsspzG56qI70fItPEH/1Dtqs0g3c6XtfqZ7uRj172vZzJw9NCDJitP4UqAToQYIqMh0m1vZVZJlnZo795YmOgqDO+8sdTcm3QFRVpXPm1RuOJMi+VpGpM8d2Bohx8Z5/4/s3IyYAXxZaKa0puUVOGHrhEbeB1+iu5NrwG2LlipsTn7T9XqTZwbh4jvqgCy5+LcVwC2bo1lpbRhwrbyFUge5bYL3d1YEsiVRkgV1G7wKdLe0LYQkZ9e4tiC9FABrI8gdiYvlTlDysZDYG2sy0xozzGwidgYVpd4MXISRB/QnRrOr77XM7OYHgzck1n+4aCqqTcIk9VmlIerzF90/KwD18JrlMFc1IR1BWbrAbY5efFCmHsEQ+XGJNRNo7yF2s8C7m8fOfFjdpbF6jrQch4Bhq+jgBo9s8PXPe5ZYyxrqKangZMiVlqPUUdfiGKkhFpfMRkWf2FYnbhj0ZjbS/9hILOmCDj2G9z1VJ8vXH5FdPyLeITn/jkt/3hb3vf+95nWgjZG2+88U3f8i3I/gzHcf0n3/RNL730kg8ni3cA8d/0zd9sK/DOlF5O4wc/+MHXXnv9xRdfLCGlj9QPf+QjH//EJ1599dX55+67yZTf/fGPf+g7P/Te987/ASoStPrpT3/6O77zOzUgNrIGvu3b/vC73vWuqpBhBH3rt36rQg7dFB++9du+je+F/X8AFGt8/rnnvvNDH3rttddkEGcfyER97GMf04OuztHjNfChD33o/e9//5a4/o0dsfMv2JyeGOJ3b8cfWT3g3ain7V5yWikgzalKrs8TBZL1sYqINEpTrWnrqj3X1BTk4ZrgdVlJrl6pYFrdHhLih94uF55B65P7MEuOYF1PhWaz5+OE+LP7Gyd43imkRA1QAns62FjZzpTLWAli2OTjkoeNIWZU2HR/nRleleyDBJUwWuCscUVc89m/KxrZNlbI5N/kAX+YZ31Ha203ePGSXPMb0qBLyJvgMbDGDm/TjLJhCjFyGaezq4pVzLQoTEfGsEBIXBVjRmvnOgyYGvGlKgoOL2p06wIGV+I0Rmg/p62H9nilymBua9cHZIHLT5V9aq7GMvJmVI596uYN2Y+9GSfRQxLvmkclRsPsUIgRz8s2Vgsm6n4qy2AVDOIEjOyut8BK5LqG+z8LmuukOoG5OHNBXYVCjMh4Y7HGx9Nf+VUFpvDD/6UVJL5dE5ILIwoZD4x8uQQgjz5leUJexmS/D44wIxe0QEwavLEorx59syesfV6eoN4Yj8AcNDWmP1MjZhSLGNBA09OJEc40pMH0FbBVrOfKA26G6WNgPAPD4MLZgxdffKGLl1K2F1588eWXX8ZYIMT7POsHPllzGV2Sl15+2YcWG/gy3G2ufmoMSJTkp/qQD/+vbScWXvJRuZ/Ktr+s/qbUQIH0e2cmjw/1x/MqlSWkvPitaAlGAkwho3B57j3BgJe1QsqdO1yeZz/wS+c/B6GtlZ19v75CcoEwLnwx6aeDh3c9mwv/NldkXokfQ8jSlxwY65qp6kb6I95xXEXF8NKwxWY0ctmaI0YmwIeKvvHG9c+05TEWskq0+zapnGZim1anJSyJkQ3ss2PHJWg3cr6Mi93W5n7U9pRePe047h0GSg3ERBpNizKyJZFKWy0bDxs7DTzny9r2NqzNFLL/pjOB8gRcUOa5MYYlGfLpWdxuxoSO5t60XKYdDZSnLsqgMSOm5xnSCCFknDzrvLxSbpLrVTukoqjV+BWE4Blt4+FhGx7gQQOYe/OvEnkZb6u+KxmvrvHaXnuwFUeGWXvaM+3ZYyC58BmYqkcWeHAaYxt5TaeBxZ77VD+pHktM7QUbnwvaoJPw8YIZ1eOC+KJaPm9T3ozJ/nCX6LnQGklvaiSuxORdBlooV6dfEljJtRZoihfS9JGHE7KH8pZtzMVuLbkWTy58qARm3AOuaZv1dME2LUMhLlOumc9JXTccmUzCvGdLh7YuJdY7z9AJm9/2u64f5aZ8QqVznTHyLKQQxtiMjdoqUx3JKMRkfPdyDjCXtRfPeDS5ZnVvbSZX9ixiS9jtV155pYfCFLlH/OxLL/WR5ol4+omF0rhrN8wtIvDp68OyWHsCXD4R2/PdwonF2zrJKaeV7YGJAd5TfaOekQEjVWLg8oMmktiUplSnFrs8MB+0u0A5eRlS9Uk5uTa8sSMlyIYx3vnOPtSBi5IGnvkj3/qfNjmJfNIYZaOD2+W2zaOe7OyvN4vN+Mz1FrCAS2Ba4fOCMPUg3Hs1KL8VksnDpgRTsO31IKEe8O2FPGKLYud64403kGzMJN3FmzKOq8bwR2ArdiHXz4jy4GmA0TQXg3K9Wp2pBqp+XGC6aa/fZJDHKuxbLgyDlwZkqBYoEUPAIN7lPv1f/pqY6it9GiltkYQ1YI7XoyLrvX6DK/Fzz7srcyK+HmqFMdiQEholmezi9yj2I5I1Sd584w0d5Z1/J+Mzn5kPlftBVWhq3EtoM7l2e69LeRWyY/teIHM0xuntvjMzpdxAtiivqc995nPzH86/b1FKUeWkVBSJgXXNtrBv16zSKc66Nkmy6Xl3ppyg4jSwXmAADSVwpeciFgXIvBw9n7zHxX7cgUl6vxN5p+R9M/E0yKLguOJff/11hq9K3LZ/NmZLIOvNVIjA8pcEX572BArhEtW0Lwe7iNmQjbh6U/24TOsE2P04grdAxsrnV94pts1wKcQwBTYF0HCN8tlne9XSWNeb1vXcs1KUE9oZVTatHLP5lPbFbosybYcVbVotSdwYrpqpaKswPfaZCmx68gjhMmVb5HQzqZ5T3o7tQ+RujBi712T/W06jm1q7h0+/e2Q6z6Kq3gbbmMu/t3v+wU1FYZUzSpLBFQnIXgJIbnmrlSzBETNUXuHkNz05GbOoz3ym5y6I46/byX+d6fw3idiU9Mc7O7wvJUzKRtM2jYwXw+gOmxoBQ8YFuTCdFJvMlGs+WW5XYkXk88vTudxP5fhWXG+PLo+MJiRh81LyAkP1k6cM2++1RW44l8CTloGpOj1Xi8KY2oxesBP+wW/71hybdEq2DJFganxslMuCTaF6muUz5aIEfEnYxppuB4Er8VkV+7gSu76alwdykZ3GBOYqkAtMq46MSVzbDG0XEiPQyvqSJco010lV5lngurpeXL2GtsJ1peq5KC5GY/rK5do8Kl6dF6WRdb5TCTmRShjZyGRtGhtOt2Iba2BSqLiBsksyv8FivP8ZA833GtK6U7M/n/nMG6+//sYbr88Vu3dAe3bTmY1yP9ePqyYfe5bECbLbmWl7l9npU0JRSHAgfaVjcxHf654dnkr3WfMyTLVJeEpMRnfmzkNZ/Kafh81oesRb4jq+IOW009O1FQuUR9sEHC1ft8RcNHgMEFuy/MjDGE2nt/sT9zC8bQUDkKrI2b7BY+YNvf5la0xToMEYt8KVE+QxvdpeHFcZMMILuV3WO+W4KpF361wrsgEykdYbLyN7yu8/xDUdnvchyUbPSQGm6ieQjU+W/kqy4/GKSgzWo3w2Fz6XJUuCsX0KCAlb+SrRNSaWH3ZXJ/XzL/QczSsr5fcae5t8h3hz/n7zjX4mqaJCpa4EppG3Vg9zeuBi62kc97Y3LvEWRJ7kJyFsC9dzBAwyTJuW8iRvatMKN7XDJUEWnov4POxgCilzGbuK84rx9Xczg4xzjg+vvr4ZM0w392xL2VTXVK8d0/GVZBurROKQjItAV7nojcUa9TbpOhd5fFo97CpDoBF4vWkZaCTvM9/5wT+CRSmsDKPFeykb66by1YA+V8gmxSYrUDq19XXptnXiXEKm3v323Fae3hEYSYxs4CqnJEhRkAsPosqTqyRyWr4ZHpDLzOrYRT26Tm+Yk0daBrGR1xR5thjZVeDqhy22VDSBnawqxDRwayx/fnrGlKe0mATZu8Tr24kREx6rU1bC1Gii6RdffHE+R/29P0rmCo95vnd4zAZ68/nae+H11z4tvd5avp0haBUMpcVCKyJg69DIxoiinBWxNypxC3T73O3e7Gf5XMAG4WxRDNNK0CQWqIXjwtdbTKlcNz32oTtbd9+ZLfKW1wSls0Jq1rQkohjZhTB4GwvkNVJmN9WP8cgAX9utAm96XCkh727V9Zgcby72I/DG01slkKbFVqsqvOUxLTCXmctlekocryhg4HmRIntFptGcI1HORM8e71xHUCf7EXb9Ib7ywJH1yU1m2kKo62zKP/NOX2lETcL705FtbA+5NnzFizIXEqo+TTz3vLeZy+CrKeJyL4Rc1vcKrehAe/Pp+vrrn/70pybzvSHGyrDwj1ETYlH3Y3IWkjem6ZVnwyfq/lLFLipvBpIM0udCGqFAZD9gmHFuHDhTFV2n62KkFGWsGaWbdvdO2onePtmnN2Kk6VHiaxjTjx87FcWYcvv8Xk9l4joB4SU8JRgH+MDWG4H7UOywxtWIKvC053qwMJT7yLhIc4cn6Lu+44PavnR7TmypqY3b6LVNYAop8acnl4+dqzK5qmdk85bTVGxG+pbBlhZ/dbbgKlVvYUZ1T2+5iqoE5iTZrmcvNs+8E+UQh8GXsOpCAhdwVcjIrnpMXqhcJWpMKkbgsvZcjwvES8O/cfNDQ670GXArr4ptIxAg49nUTnc+SuePCcxnqiUMP7gkb4MkOcr2x8Jo+L+nDOGEU77pp9fXXvP3w40fQatgI414hn3bpc9TYdpnsEXkPbGOyVMq3C56SaojMFcJgV2gJFvIdDY85dSYnE7/+gJU7OacqJTArtVyBvbJ4zXCqSXR2SU8gXupeHHTm1/u6m6FDwBpBpTIyf6wCgzkbfpol8c0RqCpxti5MOzuHpsspufCtDuWWCAv+0Slx5geuyi2nPbqtBrD22jKm6vq8aCWBpQ7eY73fPEXZR1W0Cp4a5ghsFYx9db09JbYhRfGVZX0KTVmFNjHwGMDE7gftN09wFC+89l3vvTyu3qOFMoFtfT5kJCrtH8sFJsy5m14CLeu/a0gz9HrWnudbw7xIZZYn6bWqEMwPS7jY7nHi3q8GSGxtT/y2dKWuX1AtsP2jcHFPm/FPY4rQeGPm49U4jRT2yp7KjeP853T97h726zy7V9/mWJNufBh0/R0e0inaDLGuq73QF5J6s2o7Vyql0dINoMyu3IFtvaTkxd/rlAy3nLSPPu1Xz3/TeBd3viMftUcBXc4LqZEIT7n7ZpugHo2Y0GW+HRDvPrrVcveoHHpzMg+LiPkYuBD5DpHVhK8kc0F8WmOSwWheeyBET9JtkT6s+PDL1Mt9uXqVStoLwQX4CHl1r96Po1to1wuHM21RjxwEE/ORTt5b+zgZDsnB7wvvetd737Pqy+/8sqLL73kbRX/+disF8401x8Lq1jdAy7fW4HX2wsvvvjCSy/1pA25i8prLdpmWEUjftc9mBT38wMYYkyBt8vs3vz7SWAUkr3bsqfvr92rO8l19KWC0gZ2U4LQ9jKOSwktLPOWW2GUjRd5TnM7um7LjuNlBGeEPeLjKo+QFhhfhmNwtTOVQBqlyQUpfckiPxkYx7VxdmZIDOQa9t7SmCOAjXrLU3mAT3P08dlweL+o4WsmybXyTUhbiPWzKJFcGKP8NSYqngC5zBbboVSsUU+zE7LJr4Rp/QAqlBiOC+bT9CXP0Ls9Sj5WvS6loJkSnweBB03j/1h4VB6sY4a3QfueoBdeenn/IOveYW34a9e4kivPrPL+w3zG1ljbCUa63tYYOcjxANxJnhGz6iD/W25Rxjj2jbRxo9/t99cVLuQk7GQijULf5nJFpLrJudgrm3LIUgUkDbQDeRinRAJkUaZceUc6zJWTCwlqtgqY1DdEGSMbYwqUgc1xbccA/cyzX/WBr6QzS2rYcteNrJUSIQUYZedFAmPU+3FSyESZLPC9CpG8kdm5pMKYQtl4J91dxRU/PCawReGLvUqsnvdyKbEv6HFtRcC3SuR+w5pMtH6Ri4shw1P1/dLKmKp3fiCeVPtGUAIKnHxboN7YfbPbuuMoW0ukN5rOKvx9b+D2fO1wXiQxo1psX6jf/Z73vPvV977rXa/8sT5NxR5c1B83rnSLi3oA0o69OC+FF70mfe+G+gdHmUHWt1HL522Z0P7t8gftYeGJYWX3Ed8PCQFXmaGQ9urwjZNuo47LNH4i78sMmBojNlICvkznWsoz85UxigJ2a8SwGdlFyYOEt1XJyOYCRuKlr0LHhfdlfF1Tvaiqzxrua2wKRTH6nTo4TDJAGsvWl/pJfSfJFtIHj3qeYSFcQflcpYIpMCWu944zk+GEcNG3+7LT7KFdP5UCT0XXv/fDAh82bfaf1RLunaFSgisbSNheCuPaPGVD+hx99b3vffld737+haff/H+E2Edc7B8fNtGm+2MktEDfUz1K8w/tPjt//KpNOyvKmFVvBkbMSbgR8xBhuPJCD1KkqbEkwGjzQwL7gRdyanUum2bISXp2+P69BC5M01xdWPmLkqNsHIWfbCsemMZACaHqeMxGzN0ALjyvEjCOh94CG7mpTl1/XZ3gR32nOhkaA35u7MNXfKH5kdvb6J/9uq/5mrJMk4PrNfGgm6p2SqL4EL8lDU8XuqppWp4pUqrVo4eZmHXBhipxfRkP+KqztdVL6k5yBeYyHT3p7S2eARhRJ5B+nVeHexDXQrxulrkeLQmVp1vXntP16fv0CTEb1tlub5AdL5Ux/azw/sgEpKLQzphWgt6Ip4epcZ8rlww+t9796qs+UPvXrU6qFQ426+Ca/wnD26o023bmq8rzL7zw0ru8FPafC+5W4PcWsa+jQV47c13Tp7uHtC1Gq+Zqc9qoNMk2ajBbv168aeNqr7cAVDRNxnERY/BsfF4oj6lCnUnkWPfvxEJTrkY4GXirErOjBNOAseXj99NxlKm42FAGYBAfV+H4bezpSQFTYyFs/PFGQuG5/GraDuddlxC/XsuHVV5t7wk+85n7N5BBbxmrva6xVHf1+SegyKPJrjE2II8XCTXTJm+z01AjTMz9naY86lVULs751rtvhUIqyssADc/Pp76YvvKKn6LRU+zevTBlHqZ/glAVuOYPQHreX3jppeeef4HbIen8KG2Mv8we11hUp2lbUsLu4aBdokemNx6mPBOwefCeWXanf4zZ/PuIMSAQM2F32siA4S0hLHd5z8WLpznvhBLmrfpGvMVlWiHTxzsc8iLrNgiHSXS9XgxdsCttLsqSAH3jiO7ls/PWgOpN7dj8JjDFkTLgNAqmxmqsy5pHvB1eJ1dgJU3lxZi+LQnsAi8xCM8lvQWenO3sqcKgKUprKx5wbezuVNn2ti13XZSiqsJVyLbtjL3IriOnsS9kXGzwoGmJuEK51im239CfMhs728JHM4wSt54GxOQK7H1FzkPPTjPr2WXO4jfwnNNeF60+5y3wnve+18+C8XDCGaHp9xmuqru6w2QztOobtx9SvIJff+21Xft11wkakT0PsOTsJNtuHFIqg30peXgsJETa9vB4gbdyj65KdCgnCkpVlOlJwjaWpwyQmBFvZHdkeQ9yHVIUfXaZ15gfrWC98xHlIbpdT89LOKnqWbYS1jNskmEKNGqsTc4F+ElxRzEwPXewaQaVkEOI2PQg8U4n0M+1Qo6rVMYMsvIY2Y8uI4arfcurEBu5+efyxwMDKsFoF2YlD9VV2fVd5zuyt35p8GH7rne98p73vu8lN3NLDHcbsEGDa/59havqWzupbeey/4Rl/pWP68vErm7P5NrPs8zdD94Zc23QbONETdrx4xF5U4qNeURe+8lVCQwek76tRsIjwwh4l7nGylNs+euZ5vHu1W28NveN2CcCZp6U0hrZsslDHCbFJqkQu8bAVKqijJVmrGuiauygtPHlwTQe7Mvk+kwlvlr66g98wOR0troBox2kC3fM7HtKI8hSlJGgXuMB06omxSY5NmwVXRLPlKvqbFFn2fbibVGnsarDJFjeWZjmKpXpCWdsXyM3VoWAspyFWN9Wf+r8gHg3ZlwnD5g+Vh8sb4qvB2Boa/6yxk0UGablzcnm6cc/Sd79nve+533ve+GFF5JBmoxjfz+iNqDlMOLB6+DFl160HW+8+YYFzT9fvJXdsXYJdsOuHWtnyGLkYzOQAe+w1jW42Lu6O5MRc1wbdZVTfUMHMffpJ76uSoFHVmNHTMDeiEH2YyC9kdLUKCoXcE3SBXJ/pZ0Mivi1VrtJJ4mX1Mw3STswuR6A6SWV64ybv1v59KN2vDEe9iXIc20+ZBg3/YDd8k8DxolZAwlCVjvgMkWWimafrwE7FMLg2tfC06aVilHb7MQlpMS0Fjh5kFUZdsZnXn7Xu1593/v9hCrjMteelDyM+PsVVx8PXbUED44HyTjvrOvqXodibFssvLVbR1HAABqblRGZYcwAsfgOK9cxys82Im1y02LZwfRx/4+LEZ/eHTsCKGEuhVodkkDLnDzb13XEXEATTkiuemvK4GXHj/qt3zKBTNclTF8eY0jD1bTPIwae7JSI5J2fVk3ORhwDWaNExoARzwUl7elltDBkZfLCCWFvZiFTAmPcqOu3XlcwjyjSCOXhCqa7FxdfztqrtMDSsC0ETBQ/fxBUEi7IlkZ3x2U8mW1UNnK26f6ecQS5qiIJV96pLjbvlrDEewemxITz3u8gOFUSLKYxYO2L4H0vvvQSWRj3bRz7e43TQMaxv9eZp6c720nCsARgzh9xXNzb8nSLIOa4/CRkh+PPjo3ufnoZbT7vOd9CGB0KRBIUkquEkXD0eLagU+VybRI2IHMRe0dUHar1aBsV9K22WnIyQAg7ZUDmVUvcehXpGl+tSlgtBrcsZyFnG0+TNcZVq2U4JYzsrnchxEY8bIJ9R9w/628/16KQ7Kaq6EBeJM1BjRHTTIF7J03jAVPb8cYC7+Vfr0KLqOENuo5s7TmX1T+9KEAIcfxsoirPv/Du9733lXe/R8JTKFm28b9seGzv2PvHF16yN/PtZ+9km3kWDoW0M4xcJw+0OWsKuXiCwHVC5uD3CiHzApdtZHCdEiVxX6ojZDp8eL6Qhb+xf24f5k4suKoCDBr6eIs+rsKRJay6MYagbCnxwOAicM3YXMgEj+RZfV4hpToMsI2iHl15H10T+9Vf9QGWOYe5cR6SvcE9UZjwuK1cBMcrdd6TV+Y+Tsp5XAyBbTcGtGTVZGvP4YkiKxBZ1LS/2yeB8WwHZDTeuyFksiGPV9SpAmXLNe3eVfKmz1Ug+21rNFLuXr39HVGGHa9s09PAVZjakVByDvZWn2Vm+1r6Xt+s3/3uOoFH49jfO5wGBuwtetnw1uTfi1p1WJUTbpneCDbp9dc+rZBlc1n+agddDMouWKQpu6PJNfu4DxUmpMQDYzbxrGjRueQyZZy6YyhxX2MjRp5kwFBisjji1QOGmHfrj1eIOMliAr4kGjBOWw+nz0BWCyQsJ5ieHk6UuqZ4Mgx7atxVauzoM3Jtb9cdzgUl5GIfFwMTkk2uu2dTfFUwxpPwkT8hTfEt3/nGm8oGGae3Qkp1GijhyRNPbCzKyI7fypfYmOEhever733++RdMExsD+3H6XzbU3mn7tp95/oUXnn/hRRuzX1Kv9yFvOxlm8bt8KPZxZyIv6YOY3U4y2sz1X08QJCtVLmJMI5qLzZvRaZI5qU4NTJEPhXgmoZdeZLzxFMKHyI16i0tCkGjIbaAkuRi5kEZIf6Z1SxbYua75/eZBusamjJbDloeLQT92f2Rp1rRvk+795LhvfPWgAkb6sscDO8RDUfQYYEhu5MKf5W0318J48cZkXMCotwShAz4lSsU4ISDCD6mPpDZupZzXvnAhjeWBjNoGdl2tc8KLAiXkiUwZn7gxPRvWuC4ECCFuPBsyK93Ad73ybp+pHp5SbZrZpYwyfK9xcrLahfkr3AbXZVydf29QhtN2dZ9/4fkXX355Tu/6s5r4p+fQuNsybZjGwGbz1/Uo4s/FMK2WQNigi6duIXgjkkvgYYyT/KE6skORczNdXw0ZRBOy9/m4QFSGlMhJOL8f8VS363G7Zv9zPdqMbHDDjfQEjHM9jEVN7c1Wq3nbGeKjf0RReBCSOD7kZfCW85SIJy6K7QcO3k1wNv9pWxiReWXjl6/GzL2f8gKGqM5MV3zxMUaB5dFAe4uZLnc3aBhHaRzxHv3zzz//6vvf/9LL78KkTJYB8f8lR622rqvnPcTze8KOyhYMf3948DYWuxGf+8z9b/eG9O1GNuPEynOOMk2nz+6U2eU3AhnyRJ2r0liUkX0+n5oycjFOlDxwBPhTZfgNUDhxXmYNCBgp38NZ52Lc4mshwk91/GkMchnZx4W59PeGQw8sMtezX/91X4edVrb76ebhpjKI8tYNI+Ahoz+zAOzJi9zsGilEbC52TAYoJD/wnqKnk/gYrUvCAAZsmoH8fdY2JajBkjAeQ+TWixAwja96zGouuy8mBKXazOMFx3Si8p5URjJMF4iNjM8FeGHW2fLLIKUPlFff/0WvvPvdypBVqyjGhv5xQaorp0u2F+X1b/pPPvU7/r2P/j/+7x/9Xf+vz/6hP/TM66+9873ve+fDJ3ohhX8vUIaMbOOLL73sevTfQfweZX41XQxjtxzc6eJsMn7v9HX3MBtyuWxpx53eFJlBIBve5rNjctXAZFmcJBOw7RkFJisno+OtByhQb+yOOHG8kDqBkwqQaWoYkBhjOY25GPFCHjXHi++hwETGF4KHGsOzS1JXJ8R49AzTSsQbq37ISgD9nsts480/3aKikJ4vI/s0AGku18Wc0IGEGescVIVR2mnic5/zEL36vvdrgwufi4ex0f8Vw1lCRqQfwf3Yur/D+Mbsw5IMY5t8zhfDm1G4bbHJmEhjyXOdTcsLbAJ8MhvbxUjfyMWYjAtTDcQ0PoaESgR8LoGAGf3+D182I1vM/Gi7UenlYUy83h6qpG9EkkGu+KabacBWBcmlvOkjygOUreUqui6Y7B/69g+yynIWbAqmwNtvhffZ6RhOlrrh6ukVwgXVy5uAXeBk9KJ5etImi0k2p1hmPwVWPWVHyK6KhOVnC+kBPiUwp+6UWJlABoY4lzFwxW/1mZY2L7AtXzhXF3F7k3bOuIqnBNS5nBAjKobLlDhXgZD9wosvvvKeV3WSAERxJf7jRz1MThV9qv2n3/LR3/SbPv2N3/iO117/3Ds+98ZnP/fis+9814svPPsDvuTFH//jX/pxP16Av9zgAq8s31uctTDAet98442PffQjb7z+mmvRzrT51Tqydpjn/DbDY5LdrvnNCVM8sbGzKGf/+gqDEiN/gRgyqEQ5N1Ae3HWmJ4pdCYGAKdA4We73F4ZBkBK/K8JPTsxu//Wu6WL0cBVlLPMGSnj958L7D9YURQOVjixPjPBkGmCfu4cBru1ncFxdfjxgjKNkPPRGHA+MllmeXhEMa7ZZJSHDiFLRwug1x7au2jPOoqp+7yp9medf4BG1u28qZ4EwhXajTttTxQL39E0JXnnPe/yQSvOoz/ivOs6iMsInvvuPvvbpT7fAXMY2jWFb8OT8J9DIaw+z7aQxAw/ss8OmZYZ2WE4jstMn6+B42ZCyC9D7EzYP8bNveyoFcpUZaWrEH9dhaOZa7ju/hJDLFRDKnkbf6iqw9jgZm9BDYSF2AD9OLpgS59PKu+X+jzKWmM7Yk4/vwcQgjGN84Ct/Kaq9M2fD5ryezBjAEBhLimk7TtS0uSufHcXfZIHJppO7s6mxrqqsZJBnkz29OPCTbtvI4AKappCLPrFfeW2rcdNevYlKnIudns1rLE8jMe8KRoMkgHXNuR4GkICsBKYSj312iQsUSRRj9q5X3v0ePyZuD1PyPj/Y0C8Aygl24Y3/8Pd+5Nf+uk9/67f6MH/niy++44UX3vH8C6+88q5nX3jxc5/4xOu/63d99sPf9cKf9WfZMk1+QT5ZdynXomaujeeee/ldL9uIz7w537Xxsy278ySYyGJzMcCWtquB37mRFQLso2cflynSuRjjMY4gmfHcCvlNAwbP2IiR9e0Q2NKueUUBSSUiCzkNIE+VgARGvXFJQpz3KBlklYDIE2isBFBiNuuUW+H0lqsSXKZpMnJRsuedMJmZTyVKdaqbAm/VGblME+cd1+0tahpYBlSZ6jvFF0jmil7N3Utg8HqC9RYTacSfqW8hr773fS+8+BJygh/C0/xXHd/jouZPLexv/0Q+7k/bvvaM7XA3wQjrGl/7v8yVFp/g7LBsSMAA43TClVieDDQvl2nKLTF62nHf+dd1Hf3cvSVv11SvViVqjvgCF3ZLbMX5kFx7UAlgS/JIbrKirm0xIngi/b1/RvbaTLgauL+4Qzkn0bqIn/3qr/oqNumEblJjajm3wLUdgd10stzZIcZU2BSebgZc2+gFqzndGwmQNYqJjIezAEwlkJUoKrvA0c+n/PkUHBRI3ILxlcjHxkzM3cBdWsUnV1Fed5yENMTnRXyHTLeYEC8mY+tf3Y7+3k+T8oAfUt/96quTaFeHITDGfEEwFY1W/eyzb/6B3/+hX/frPvX668+89NJz3ptDf/b5dz7jBxO66eDll9/8/b//s5/61It/zp8zzL3zf/w4S5uEk/mZl16ef4Pw05/6FO/sy3rtWE/XXK/79BPwtkV6Xvl1GwEZ5sR2/9l7vHNwbExRt2vA9p26PJPu/mN0wKW6kGJDLmCXKjySzj9XJfDVPb2V8G2uyXJfgMbEkDg+GbIfBeLf5tJ2LiRMQ/vvzKxxvQjyHgbYcFyINv9KzvDL2kKCRdbAY4ZZ+UblinhLdZP7C810di+fl9EPqYz7VTsV05Sw0fKngf0WIkL48y+88Or73u/5lJMANvwLdnv/y4OzogzLfP75F557/gWfrNYes2c1aMowtv/xwD7PF5edXO+ExnAhzU1hd/6+M95h9//BONdjNtjqwzdN0LVknJyVwJAwygZsYl6u9dbGZffAQkkK2czX5SerBE0VCyzh3q8u2IDgyITkKg+eDRlb5/riCJU2FmvU2LNf/8u+bkMmRoqja21NjWU8LnZkYxnPGsrGZcoGBpB95v5jxsSmIU18rqojTQlOA1AVRiQwJom1Ls+WarVjG9NDIUZ2Gzdt3dmAnsCGIxmFF9JU1AbamaeLyCCr58NA02plXDvMqtD+5h7Xu19978v7f72b7BjGLyAmc2nfeP1jv+E3fPrDH37xXS87dX3jjS9ZAjeBBvT/8suf+YN/4J0/7Ic996Vfagsm8gvUkjxvW+P89w7f+U6frF133jTGh/20k9dvWMHZecwey/WQ4GGzTn78OZcQGc+Gkw1z+G7RCZGhqFHenwp5c50p6NG0hIF9XgTT2QJPdt2KRXmMbIaRN3tqb2+VwBhj5DQmznvIeGJTPKMV6kL6wwOjKgwh8cfeOlctVYyBF3veCSdPRYs9Bi+WHjPpdpnxEGnET8C6OP291WchkLio0dhG12L/XytefOnlV9/3vsqViswY8/97aGmt0ZThIDxKb7zxukOyLXlz2a6VD9rME9iB2vbZ+SvV7G08o83Mtds/YPs+ziGKSdldLU8liutajvwWr2t8ucSanijg2iIThczLXv21olz4Lk6pVjuZG08eONPylySYbp4rKnFKQPKmfIw6LuKZ3uT8e6unmwLSsX1y4Et9vFxsZPG5QD/sxMd7u6bkMhp9yztC1BR4yJZLFOK4kEFrJGTnMMpDv6GU12NPU+l1TSp2fC6LxJREbE9vei6R2FNdiJFvxomSaS4cuwZKe/I0Oa7EEhthlrGYEp/73KvvnX8ttQ6BQAhjc3whMZn3oN/4D/6D7/6Gb3julVdemhW9w5n5pS8yI1N9R01o/XMf/+4XfuSPYnYMm+kLgJMqQ28vvPiir9u+a2NM27Q0MLXnX2d3mtf7FNrGNta088ru45kL+cgbi2LLqArvLn3aYADNOd/Dn0+O8kSuf1qSDCPKvMD0Cz3gpudxvfW3OqoOpS0nUirTCR7mqb1cRlN5MOWhNdY25l7jpDIFBpc8syn7vCh+9HB57+eiwBpY/7RxeGLKbfbq3JALyrNkrqcSrn4/hrLbLuASu309LZ9gS2yNHZPBlarGNjv9K/tv0QyzDSw9Rsz/z+Na6e7w8y++NP//MLu96xzvwWEyIL5Ntm99/8NjGEgHgWjzY57f/1ONPeXJsxd5XJglJ3Z5yZ8uBjJ+1PcFExUPGEeZt6kca2jv6TcnMOcBn+l9Y+sNaSwVBibLRgmpIoaeltC0VEZ2qcrDKLAMpUVievo2wyREzlL30bueE2gORHUTybik2ytXXiRgiuoRFZLrCIB9R11frmtuu7m2m6ZGN9UAWTbgwm/1+WH3VJEGWcL7bXNtx3pntesanDwwIVsUv61d/59HVcE+db8oSkjnerFboupSlYcBuYLp1h9IMuo9SRofwe97/xe97TM1Y9N/4TGrfsc7Xv+9v89h6EEzL+66GLPy6u4CWLrxU+RnvvlbPvvh77TOmX5BsQWflmwTbMV79qeNyG3k+oBcwbXDR2Dz23+xvQu65elBOJewa/NXbNzq17MNpkiFeE3lAaTxkS9P/GaogePyFpv80OL4puM33zCa1gCUNgOOq6nMcMrhT6uPgmzAU6rDmKpXV23LOnZnKlHgYwIWV94tYoGTBG98cF0lCrm93izzwPLt8uHagaKI0tcPVBZTLchLj28KqxoI4Z2N2Onx4qeEN7hlfuYz/ZupeblSTrn/GsAyW/L8sodor9/z3vc9/8L8xw7XOfvQESQzdisg19l/KGc8xHf6pxzkwvsr5gRKuq65/AzJQ94RLCSU5LhijAQMzPJv/8dA+O1rlnO5cty9MYh7V0Ou9CUxBiZelUfyhNDX2MlT8i0+YO/yr3+PQ2zGs1/7NfNfWTrxIL7UGEgHUpQ6PVTGFNgB4zXEiBeiamJJJGQgYaOu8Gqt61pV4uOqUFHs/nSi7aWEXBnT673jxgw8b6nYbUS1GMgNuqKQDNNqMTZqvvtstevw8E1P9XD+5GTdAtKIlMn/XLrPfmb+4OJ73/9+P6JVDmiMJfkTgenBJn/mM5/+N/+N1z/2MT83KebqcWnUaBc6lf4auA+f+tQLf+af9c4v/mLx1hz9BcTjwhnzIfrc82+8Pv8BYUxHw3sOkU2zmzk8ZvbZXw8fD9BhcQFj0u4tiiyPBy/X4Tt9NrFyZWPkwueixzxmC32Fpw+5GDqtCqOFSJtryQHxg36gEJhGZsSzBTKE1BiGSxU2xBeSS5hhi1zXEk51Rvzqxyg/lG3lTyXiMcclU3qGKScXTSXwxpMKCRlV5zo7E7Ophi9qnpqHDwl52xTrfPerr77n1feyl77SXrL/2qCFM+xe0xf8zPrG6y55TOQxDmLs7ePNtPlG3jbzOkrn8hCLOXdMVEeMLwTZWePh6BMnux+KuZaPH/PAhQfE0tNA+pMNBD5WiTEtfxpJuOJXfv33h83WM1EtxIifloa+qtBvmqfdg+yzfOIC2Rh2X8bnM+ZtC5vsC3nfeGO+ccdDUUbi7fPpUYF2vueKcUpu7qcFr/d632HkN13tVEzZPla9KNMDjJ5rW1TexhKCVJPxra2CKBcJ3/bhMVUJXL0lkeuaV3Dg0hijKIYkRuI1/DptVAsjz6aag1z+M9b26vu+Tz9ToSr25R1vvqGZz7zjcx9/441PfeYzn7z/JXHtZhCz/VXgZz7+8fnlT1h7KrZ8sCEvvPDCq+//IjsMNv/cvWRzlnudcs3+a2xjA2VHCZT2H/D3yc814DJWIkZUhvFEsaWKnEa3h60/l41LA1wVrUpAKhFZtk3iObwuoVgy1XmrUp6VjXFKpGzKZTSrBBd9dSvEINgKg0pv7DOOE1MGvVGqXs52o7pG+sfGeNiwpaeTlrOtTQP4dY2XYXd3g68H1hg2evILAUk8FLKx5Wm7NGFaFbgD5wsfD0aU3ozyUvpQ9YH6ts9Uxn890f4fwzB/Inp+Zr1+sJl93+1l28yYs2OMdhgYZM7FCGlQXQxRXOnznuPukew05dn33hXuFSrwe3QZgVdCPK/pnee6YKHqlZvO7iXD2tftMp1l3K9lg0AVRMVv5/PgYDb66oHBi1d98zCvEgUWogHe8S14M5BcsymLa80FK9koPp2RjSx+6t+YgrvagDn/BmHi6WWzyQNcybg2Ynoo/yz+fm4Lh6ob2YfHLDkfaYxTRZL0m+3aqaowNuQ6j8YSxhuFUFaC4IynenmOqxDGVrhefLpa/1uwVa7fjrPI7+OfU8NU0cmzz37mueeVfHF/C0/TtmC2vTYIVmyp05jttbp37X+k5vNX9YXD2QSwLR6td7/6XgYSGLvB1+nHHO849mgwnS+ctOeIH69lLiEMIUBgesgEJbxdwxeOWcl19FVPD1WBXH167TvCI+YFN0pANlaiqD4zTOOhtZRq44QMgz9RNcBODyekKKXPA86Lmd83uXcmsAsc770z67m+nUSaNybGn8/gkX7e85Vrlz8vd9NwZFWRatj7dKCoXCdV9njnZn725fkvPrxKGV/OBP/1RJvQPhjN3/3e9z373PO2sW05goBvh+2tHWYgV3NdMGDM0ezzNTXuuzcHel/LGOMBGV6U472P+Gpgc4yBf7wY/mYEeuDymaCES0ZQoOQTKOf99CErIY1YqTFcYMqlu7Vnyqg9RlWyjVJlqCEKWIekPOtimOJ563aqbG8EVwEYYxuSo0TVawTBeCAsS2QZ8JvdbKbzy/5rGgmOrCjPYbiVTz2wiGHWtDsFMUoIyeUwaDGiVAllKKoQejyyaYL4vitRbp3pKlQF33lvRwNirqrgefeAZmrD8rIF2nB/mSKFl+G8IEz7P6U6TWKMXH+iMbX0oLEv+pOe25+bteiEXqjXBMYVdwcd9jMvv/zOL/2S8f8JbnKq3ydlc3zteHxjtvmMPa7r92py2dM2Pxejc2d0nXJJBZSOnqApjGxBySWQ2HnhAQlIQcYuRlGACTR4uI+1fxZgRSN7rN7dYyjiq316LklqGwOJuVpaBrIqMcY0RdV2eU7gYCrPW4DJNV4tvfm0RiAQ2EOB76fwy7fghUpA1Y2Al5OeV5XIg8JBgzSU9Yypqyl0f58AjPyrv94mxH5VxcilyrTyzDteevldn/97v1Ppv96wCWc3Gu2SU7LXs297Vw9M7Xl7yMAU4rDs/zkUBgGX/T9HXK4S8nZeXaFTBdkrlkuSni82rGtCOtCp9c75j12fh2Iq7sXTgHRcVadE6oaAASUBhQV6UxgrMZUWZLuO68Hf/JdgQtZHI0lkK2JthUlYiVyAycXuWmqpR/vZD/zSX5qbTyiji1kKU5rtYPZ0PYyrKmglrwaMXEtPSS5GLU7aXSfjoBLI1gOlMh6XKT5SdwxkvHmB7Kpn4Bmztu385MkF9YzHRFKmOT1DTPnDFF5kd+XYJckwTp/3jp88CaB/l6YQ4D2uP9GonK6eeeP113737/Yz67PPXJ+s47vb0C5rJtb+2mvP/6l/2ss//stnwQ+r+BOEOqwKY/+tm2def+219pm/V3PKztFOgkXhAUM8a+RyHfeU0xvnSCzq/jONMEd4fzKN6+Ej8OgTpEdWRXW8aXwh8UL2rgrx3F6///YYAtfrafPnNbIl0UC7nbhUjHOTjVxn+abodgbDBVJ1w8c3S+61cn0vvPizIWvwPiS8HlUuJGC4TnVgQ/pcIOSxMWPhXMZK4Gf5ut2Q4fe8gL7Alj8d3LHGEg43/37qi6++7/14JGYjLtn/H+Fsmp187oUX5v/fYkkbjF7JTJOF9p+xG78fB3eSuZZrILvk7MRGNmVHxohZkuzqgYv4XMsuQ7Xe5jJVAiOSXcJcj/rDnFENadmlSnb0LTSXnCE9Q3hPpVz011pu19uyVXETjBcYxYxhrjV+T7y5kmqmmxYWrR/z2JCpsUorn1fYKXk006XAjZLnpDpRg+0Vf61bu/diijLK48vKqQ6FAP165/1FXFRg5zJ2FYiRs8yHn1Cn6c87PMBsy1cDwFjP9n9vK75vKyWh94sk5TESDLn/TxrveuUV8wK5jJvw+wLTzxZ98b/75z/7ZV/2ztdf6+5eb8RWZTf8tWcxHX72sy99+Y+3199nrU7Rh/vzyrvf41tI29v+vxWz4WTHZZPLM3vPsUDu/t/P20VfEMWbK+cmmN0QWMJ1XReGvs1huywTs3cGQxxvRPZRB/guQLLIlBznJSWVUTDfGPvoLT83H9hwCsF6NTD/qVEkiApcRZHyHjHwFo4P7M1zLd9Uqlx3iafqkMaU8ZSwBs7+rH656zMYlltsb/JzE0fkgZ4uLrb8w2wJ+kn9zne++9VX8xY75Hb1/0d43BYb66eoV94zv/ez8L66voRRRhV1zmLjrv0UflzX/q8L38XoEDH4Yo1cUCABGUylB+SiKQ8DNv0F0wKb0kMyLedix5eKLF5+UyQgc0Vu8emzEOIaiLTO+WvXu4t4uvxAn4udq9JT5c787Nd81VfR+UxNZKz8tPmwU4LZM72/jaYcZm2Qu8/mmdxtNC0byOMVGW8qfNrZx4Pdl4VcwAi8p4FcwC5K20Yy5Kzt7qeQNFzaZtsGDpyq8Vt/bPpCpqU7z2MhzKOrLSzkwXWletzM4Gb37wBgpeVFmn6foXI6fufzzz/7JT/gk//P/+ezvsA8N7dB31zTOtn8PX947LMf+9jLP+7HvfQ//AnWY3O/z7pVqM1pA1948cXXXvu0/dSCHW7rgNHnFg0beNk2H6nZXM5dkHMxPY8BmPZ5RlPUXqSHH8W2BFk3FnKpYyPodbjjxj/89GxSYJoNmSpb/WoMMOO4XcZIvYoUyLWbIM2s6K4++k1w3T1Ae/iqnpi9sWOU57gKyTiuxwYm8qn6VCnPaYDdozqJVr+bfL0fBcxfUknSCidkZKIKIBjvwwM7m6OK5/SqMttEW2+b4QLy3e99n6eJ6/CT9guH9uHGZ6eT/0J/vRVf8Pb+c0LdDq7p/sdn3vHGG6/Peey2xcNs/v1cmDaGDlqefbuPoKsi/Bh7XpNx8yCnLheykM7XCNU19ryw5QfGnvx1YxJD1TFc9JFrPPFG4abE5WTHp8FrgMELpcq7PU+qeKRRBsAfl24jTeHYqtkZUaZPL4qv+9qvEc0Sf+umHjCQj8/PBNy9HiYl5CpN3nlI9oFDeNTGcYPypNpkEoyXNUexsaYdBuW4V1S5We62Pd77eDj9elwjvjcIisKv/fSP39Kv5Gqgxhi5psbyxhrI1Xi2m1GJc4F26dPA8J/73Hvf9379lCRy475PMUX9pbcv/gHPfsmXvvH7fu9nP/WpZ59/AT8XZJdmhU79s5/4+Mt/4V/4yl//00fP/dZH9PsGFbXhzz//gk/WOZWHcwGC7gbeCPFFdY6cpvcBXudL2dE4LGMQ2JHxNj3jycbufOPbG9MRbA/76XB9KKY/ecbwFNxPSuT0tDA14nmbjv7hnnRjuU4UV1iVhFdXxqm9/TzquYz4xwbOuHmufw6SvpWWB4qKF9Jema7zLcthc3EL2pmEnOOdPLLIMzQ8bXWuybXvQTh2BoU0L7/7PS+9/CfqjybU/ObLmPvzX/yvgWX15Nw5v2BN/udH1U/p51944c39t6hn/7erjDSzw3dI6AIgnSZemphDCll+8u+JOccJ54JkBlE0psai0k+i/aHTFBlQmO5Y4iAWEzb99WrdYZILiTlRt+D63sA+pOnUvv8NTySXQBIun3oFGs87AeQhSx+zCSVRQsJrIc98xx/5wxUwgQy+hW+X8ycXcpV02OsRut5HquYa5dSZP4sxH6J+ItyGZoe2ZKvdapfN6hNemJeG3OVcZnICoxITdj9+DGA85fnMmyqyC2d/7p3veP6558VIMswGwpruBPNpB0G3++xfW2MUONK9QGdauRKCb83GSkjCLgP7uJR49X3vf9crr3BtqWuZ3/eoyenem/fZZ9/8lm/5xL/8L73xjd/4uflvG43Ai8AKn/mT/qQXv/zL3/Xjv7wYd+es7vsY0+rewE9/6pN/9KMfPedSPy4GpmkMb/ufC9kFszI3xa+uA96BEnOJZZxbNCUXcw/uc0w8BW4kEOKCu8+SYErC5urGgmkXjItGLOO4KgGRvKXNwLC7e6bVNWZAFbmkYmDYSFOxeqgEvSk+Y0tdf7KhPMVu4uvx5yJiVCIXZMtKzgVb3Q7PRtktjZeQi3Fvfk+NX69OxvXGGzozPah0VaQV2yGy8QSMF1986d3vfct/9sHY9I8fV7bpmLH78OkPf+ajf+hzr31EtTT/2bCOd33pc+/7U5557uVdsXOUapJ+AVv9L4TWZfca/+hHPryH3wWbbZ/mdj8b13tdaaMQhmeFmF02DLApjeeY2LlMneAy8lwni68KV/q+45WzPG+84c6Maxx7WWuGIaQoF4OXngtTP3kZufLKAE3LaSR74403iuKNMULlTPNWNNdJAqJ4UzYtMP6Zb//D35bDZOa7th4GrRufpA+voZPFmIv9tqlYhiQPOzg/vDK46ptNaYQeoSrysvMWRYzsnNgpgZFtm3LVwMRKMsZ8OcDQcPnsnB+c978JlQxvPNXrlp0L2M89/zzpWT5XkM/WWAybl+ugJTOEvPjSy+/7oi+SKoZhnPjvD1R9mmHsMt/4Q3/o9T/w+z/7Hd9hp97x3vc+/9/4U57/M37EO9/1yvd7w0+tDp752Ee+61Of/OTs+X56cXUxOpdRLMNo88kw/aHWWyzwOl+gEcvrC5ApXh7TXGxG5ZoCAyMb+/FaFoWpFlnM6Y2rPPgYhhHKw5gCb71gNVCVXgTIprmMQrp7XDWAKZaMUScnj2kGMExF8T7+CcwTVW9sJXjJwJrOtxPKlm9vTUWTlaEGamaX72WHuBowbsJJc4pC3tE9/FYQqEL6/j/5i41pkI+Bf5w4XbE8F29+97e+9k2/5c0P/b8/98bH3/HZpz8y/Z8NWd75/DMvvf+FH/gXvfDD/tJnnn/XO/wEMv+K5FXikn3fYtZ1n+lrn/7URz/8YdPpdA8RDzbctE1wGdiei/gO8YRgGF22nq+5FnsZusA0jGPnElWGI+uIS4gpjzHvppzpeYSbChfyGAXlYTQSc7kzQupTFNQ5o6eJuDv22ADelOsoSzjx9x6aUvZQIDGmDPyI9/9vVdJr/YbNPwWef35eQ4ymvKVgSwEMectlrOOzvB42PMTwbpF5tck51vbXksqZTcxlKpYN5eE9LiMllBTPZmgAs//XnHMVOOXAsGlssl8p67Y87FWOZlek3OVKyai6EShV2V6uPcXY/enfAd/Xq26RX/TFP4Cmzo0V+v6CBjI0YSN0b/tiHuH8xuWW7PT7q+e2q8NypN/1nd+B7Dmxw2w8NLW91+nfnzSmm+YCRipeeq45r/sxA/aevv2YwGTj3XsyYVuRXaApLw0bz37hhRd07NR7LvRDeaKM0HMBmEqzGZIw0piewKPJm4udtxsVuGpbKryxElymDHBL8YzHzOuZBiLTq2YpBdZbrnbYKqpSBiMoB1z11uZXbp/Rp803z8swlsChGemgnBk06gt8z3vf8qfoJ+YLhKpMUU/0O599/Vt++6f/wG/+3Jufeua5l+y3Li/df05I9Nk3Pvfmp9/5nh/2rj/n5z37ni+zC7PUL2jP/4XwsMD50vBHP/oR31DdTg3ZZC676uB275/eBsjGwrmcL+bcsXKa9sWU3fWmScmejJuzO1OemKZugf3qzpgWmPfRkMrzdSoaYcPH5TrJySA2SjLurS4plrK26c/dIzBCz0UusdlGrmqZ4mVD5s1mVCUv2zLnP15oWjARhz4z6PBlb1SyTynTRxfQt7BIqJVcUsVbdWQ4rQAvxjRD/howbcfzZgBXUUbTqtfVppuBjTuuMguV0BTwgGr5IgiNx7Wp9g+kd0KL4xIC9Qmj2SqijZTIV9/3vhdeeJGLHbM5vh+gB+PVwD5d85eGP/3pz37kI5/9ru/67Mc+9tlPfILrHS/O/58M1xWyi32K/T5EPTR2W954/bWm7XD7j6+3GdeoYTePq+m5RSXs1Njj8i7Yq5JfCG/KqUK/h17Uap4SnlTZdF2LVc21RIqlj8lVlDoulzzHC2xegVf1mzlJ2IxsghqbyFVmwF1igD/dpsl7pkY2ZG/OMcJ6Jkl2GmMgzsClYW/I9FwVDzHeVMPxgbJHL7IR2YjnRXrlvPTSS6+85z2SmEIGzRcEJdS9H7lf+5bf9un/6J9xAu98/iUFdnc+u5WY/1l/ee/INgm9d1763Kc//OZ3/K7n/6Q/85mXrn+/Fr6Abf/nx9t27PkXX3jz9ddtL+SNd1hn2rkwHOGu6Dqg88GZ10U9Nm+XOXH6qbFvadNkXcuiqnJfkqdnmd40BooyqoEUNfb92i9bJWqPWBLAJ+YqIYO3kC0+dw8e2y6Kq1QYBjIZYHgfXYEt8Jnv+o5vT/r6/v/fnt8NYxvZvD7JN6R3xPysWSuSSjFFPu+30dIzhJCxueQRxT6MkKLsRa4OqSRcSDamVDakn3TxvCnrBGhMZcPzmoLGTMuTuCRcNKKMeA0Upcq+6aafcj66GOdWFWtqrB95VC8zgakv1+99//vbD5r55fsJ9awHt9VitPKZ7/7uN3/P73nzP/6PPvPBD37uox91Himfede7nvniL372h//wF/7cP/fZH/JlQzmC+65/f62i/nX30Q9/6LVPf9pZYDrQvRjX3TPtLWDKDrliOlN2xyejE7xd8vQBsJUevqhSdpFM5z4QPzzANfOmxwTvGdmjl7PGRLGJq96UXkK5VzltY464ipgaM5WqfiAZrxHOPTxi4BVSuaLKj2EQs6FORDHqtkWJqqVSWaIiktTbo0uInHir0DUugTke2PVGPZtzrVRjV4YqTq/3b9YRkzG4GDyqzP+L6jafq/ELgorabF29+ZE/8Il//+99xzuv/67e97pKKfX+2Tc/+ex7fugrP/Jrnnn2BSv2mkjw/YJ7pXNqr33qUx/7yId9EbCX3a6W7JRbtc03zvnulXZTHLFpdynNnvB8ChBzlQG4uk6OsvPl2gs/LjbkMkUmLrOEvD4sTh4Mu+uXzRjl+mhKNa2uF8NmXFX2wWyNeRMUNXkWUm4vMzX2qUcmkKE6yLDRF8q5Hjd21iXW5Nmv/sAHZK9ebRU5wlrfvhlGAs74XHWfoMC86kHeo1+ZJNdzYqoKvurlP+VEZfAm3l+vEoUYa7hwo4RN8bkqcXJuV5OI95RIAPGt0bQR5FF9/3rqWSqueivDZhrwbv1n9/+PZTaBLH7SfZ/jKr3d6+xzr732qd/6b772z/1zb/yO3/G5D37wHZ/+9KzQMlO/9trnPvShz3zjN77xO3/nm9/yzc9+8Q949v3vl4KHSqqMlX4foaK7jbPtn/7UJzupNn+7Gq/zAueHR8Ke4PQc8EHUuibWNOVJOFnWa4o8Ghl6LoZZMSM9F6MxPbDpjVAUlLBU67kekHXNjTqpzhNkyiCoKyhPpCkNsJsaiy1zUbmQ8UUZAy/er+R4dmN8BplANpf8PPR3Ggm3E+8anZ1vD0M1zL+AB9JJxWUfSwtTYEPAm24esX1l50W+/MorL770EiMGVvuFQdlm+NznPvUf/pOf/fSH3vnsCxr+46ki1P8+947PPvPsi5/95AefeeHV59//w+1tK7hE3x841X0mvfH6a3bb7rfVluxc5tQenpQ53d2K/bo5QNIbJRnv4rjOpQV85YxIYADXeY4AXwOUNXBCjMS55lYsrvK82EVR6s1atjFY7RjWY9yIcSWOqUGZxK3r+rDgqgE2LLe5NkD9K3XxmzO75T/7ga/8peassFt6bW4BUgADDhno3+aaFLsRkD2bt+BNbOTB9FpJiSwzvvBJeq+BAJMrnoE8R3gOqSkB47gOI59kKm+Oay94q2JMiS+bqShVVnY1Bqb4lgNVx8cIBBHvmnfByyJ3eh3A9z00pvS0/TkP+bNvftN/8sl/7B9983f8Dut858sv+w5p16a3/WtginzxRe1+9lu/9fV//3d+7pl3PvfDf3jZRrC/NP2+wbZ1VfQ6sNtvvPYaw3TP6npIwlF2LoDpfAOX3SjKtKim5o+ux7tXFOC7eIxc8cSHL7wG2FyAyYUsyogRdXhFGMB7rvfywxwXXsJcRsgVKsd1ngtTY8pjSJLYaLrjFDqoAYYk5cmu+rqu3sIUukOMXNzYfqTghUr3Nk+JzKgHQeNYsV9xfnnPW/9P34xNvyDYjvpR9f/z2h/6V5957kXUF6BEz9O2+7nXPvL8D/qLPEZf8Ob/C+FuZ0ZbvJ+sr9vqyHigtPNdjDnEG6ZGPBD3ao0x5WV0lEaBBOXZ3IMy5DKdRHeVXGFS3ZcftIBJ4DII4RJeA6WF8dxPXyWsOKUQI9A/ts1pUzY/QtBc8r138/dDnvHvMOXKxmU6rtlY8gHe9Nmv+sBXsWuU6JTsUUcSxcDY997xxhzDOIkfnnY+fBpRwJjeF/jyNB5XeqQMGRj2JHw476aBnbISx1U2QO47Yv7YizdNAmQQJbbqXHB+67gxkm2Upypvc8HmuZbvWrx7/lOc80d+JE//fQ/NXE16Gz777Gu/+3d/6h/7Rz/30Y++85VXhneNNP899TYuvA9XL8Hf83s++5EPP/9n/9lWLKONLu0l/T7BWQj7+ede8APrHhZ+jqx75O80wOg0GZ2vwDngBTLGeFwFmpak+1HpvGL6hIjJAEYJC0xcTiOf8hJhMXmPPkyWDVn5IMN4eEafc/gyHxcgLTNm4h9eOt1YvOkBfuOuj9XvETSUNQxKJz6xS691nr77pwpT9CEZ8ozrJi2DQVm2E3WAB++kV979nj/RfzpBHcPrf+Tf/eyH/6Nnnn3hC1jBDbXQz73x8Re++M9950vvQ/yx+m+Bxmv+ecj7x7n8xyTeUU73M/tvUeYCO3+mDKfGMMXPUS4JGfiUnRdxelP8/5e9/wDQ9Czr/fGZeaeX7dmEFJIQAoEQepAiIGJBgWOnCqGDRzhUQRTF81dQj4r1h6JIE0SUrlJEJLTQQqgBkgAJIckm22Z3p71lyv9zXZ/7uefNJiTbAhyO32zuue7vVe/2lKkYxEKnCpkl1lgDeYDqIMcQcpSQmYt/uWdwCTqgCkEvHdlhJuAqT34LBtoD5AjStLoTyWjIHrGGLy50IfuHD1MRilCVFMFs3jDOrZoBS+mDM1FIgMBzZa/vL3PFBaKvJrT4EBRGskagRQVpNQaX9wh52mmRiaOWmAh4OTy8+rNHjgSOMPBA1hqwEThWLwdC1xGaQr7GsTxVGW+9bGvrV4HK44ulwAYr/kc7Pj4BgwFBdP+ewOzsGsbT/fKXl17z9xQ3OD5O3dSElv+L6fURjrT5UDm4YUPv4x9ffOM/xKe1mIZmq303EfU0k9kabk1OTeX8x5tTbpVYrDSLyUfVvy45AaxvTkWuhV6ArusIA6+2eGUcuoDgserNzic4QBtkcwgBAolQZbryOAyQOWXRJg9MAWDql5EEASkML+KjNb58xMos2BuqXH4SaiEtj+C6oDI+rTC1xmbRnS6tk4lsHIQaHCBD4kVrNwz4h9wcbWEWKsBGyONlYcqgqBMMNzWRlMJGRsbGJybtHmR5rJDBo4zV+R3mLopjgYhLzNXeyuK1Efn6wWEq7NLq0g+4qk3bArpHDNwZ6vjkZKx3s/lNx/ajy+TbRa57Uj62RflRjthjkAAtKpTIhEptUdFNVThipspoQMHs7hnkZlvC4RBZ3P5selQgmQIjRU15ZnHk0l4LpiVgaJtHt9iW+fTAFGYbI4XEBb6Eam4fEbo5feHQDAdGEoZGUgx9/er25NhQL/+cBQpCMwg9RfqUlKktdyxatHSJqgGtQZILRM4cAx+x9/KRXJDaOIAazUKR6WtAF9QCsCQLLuvavA7iYigEoFYvTGBqbbYagLDOb++2KguwHoABXciDhq8jgiSAcUXhh0dGJqbWf+5T7XcfMYAE+3J553VLb3g988ihYf0PpSYMmCncOUlDMzO9Cy5Yev/7CVXjFrvvFnIio2pSM72eAea/rksitNpAosKPZWLLMBQXV2CDNSqAYCjJOjTM6Lj6tPB1FxkB4IUKL1WmgDcgG5BScseGFr7fhtS0yDCkQAYYwJvF1hSqSASUUeXVo+zw6pVhIqyqzF4uZ7ZZWNnqjXF5cUym7FtVWMoflIIPXO5Sm75QTal00zWKBHqhilqbgw/gAcMhIFqQNIlYhRIhrvvNPNjKH0NkzFyalQ4VH/MUDCc+L7S8FJGvPzP9uZAFMnPS7XbjoswlJdbuelqBbJDSP2QYB+DJgoyO82ZV9mSNhkANdavAuItcLACj1uV2TyLX8BGlWeKoMj/7A4MlHWQEYirHxsgv7oh0jWIID48BcjmXWSAMMDv2lEZb50YtgtlRYWYKq0VFqxYZUhggKmiK1AtSY30BKuxRIbBM2EfKBq392x79oLtMj8TvSChfSqEegxqXEAg5tzG5hEZrXHjs4TVTFdU1x7W61ypR4IBBJWs04ugIKeArzOLAcEEGqhRQ0dZo6zX0XSghHUWGp5462PUC8DCLMIgzg4AxiLC5BkbrL4AO0ac3bBgd+x78UA0ZaUmXtcfqRDc1i294/epVVw9RVc5ecIcA7DAmXHRGRlYvvbR1h7Na8astYqHNYrowvuWHaToEs/e6XZYAIa4+dY8llEFdMlbMJUYFKi9QYYxQSToYs0fy6yzh5cbAEmAGqVdGul52QwEmpqowVkU34qeAtqog6aZXGSZA0Ktu/hqkCnppbEmQdFVpKQgGXe01g+d2Z1cgE8Q2DmyOEZ7W+ME3Bmme05U/qheqvmFStqQwFILRaKsxgqQBkHk8nZyejuiuRTMntwQI3rvuotVFXli5VhbymCCira2MnHDP1vTJ2Y1hphBjpBULC/P7Z2d37dx57Y5rrt2xg3Zhbm7//n0HDuw/sH8fWu4omHkpB/pmhuAVDhH6WgaPRt1OB4HFYPJTH/swcsQvvL3eZZ9VSH0gDSKIlz7kupR2EQR8bqIoMuNgUMwMaIsKUjMEUrvZeLBABeiSIaOtfyKw1pba9Su8AQEkwFh7jZFTFdHUGgdZ3/55hpekS2si+nA8mRcVqZtQrdHTH713fu1Bd924XH6Gopxe7GgNjUzc0DWnC8E7DS4EhKxeqJKPabLQ9Ivigm0uXnUu4DQQGS1CAbpkMTstDCoEeAeGQBxV6RsCPF6oKTSyZFUAgyggCiteEmpTo0yWMpAbDh9HUqBz+Ki4oGtAC9g8XAv8lfpAG4Pc0nASLJKW1DAMhjnvfe5z3fe9b3BykkJRFYdDBnGJTsS1Tmdtdnbk3HsZI7PFyxC5EGJmbuHBZsKSaHh4xF/BDy1DSx3uMVbEVUs/HMthQI5dkdsYRjL52HjwGBitlT8zFs4JXQiISxSRZWgJVDWhouvGEKrMhcpdVC3RocCGXq0ZY1pscoDrGwx79x4CsCp464F309Yx9qsAXVXyIOnIj432IKhmGvv5tOels6gcSJZqIvgS1iwZPC5dMEbAvnpJYqAK4AKYJ/JgMzk1zWlC0LIGObbI+NQ/uDL/7eXZS4Za4w7n6BFRYuooe23s1B9vTWyVdyDkZezMxq6d113y1a9e9e0rlxYX5+YO9Lq9xcVF9KhWllc67fbS0lK329mzZ/eOHTvoQo+Nj+PLXBEKEKqGPRTooj0LurqyzMuxd69kYr3SJq1zz8i4u/AVqCwDwQWFxJjWnZVOIamy4NSuP0qaRS8A2a+iRrzgMwV0CWVJkDW7XnRR0drFRjNaeN+PK6+QiWrZUZj21xs+TFMYKo1NDQwFkOFbZ933iV/9dm/DxNpdbzu1sLScKQoIQgRM9adNtygj/m9m3zHQbVKGPd2aElIgq+qHXoT1okaAomjeEc0uYxBAXgffr6LW6qxXrZNQlUejjHmTPfmyR9d3SaZgciGCMVpYpIQjPH6SGsOMT0yy6eGrPe0tiloDAsvh1r/iiis2xY/3RPalf/lnbofeb9Lj8ICPwQd5Yd25c/j2Zw1tiQvE7t272+32dLxPxPLV1QFHluhQ4MTSMuHLyz2uMqxjrm+sv2NE69Jotr7EDZIpq489xuxi4wtuHaiw9D04uRgRLsDRebQkYdgXxKMLGecwbQiC1lCWZJv2fUexIT0fVQUJgkoSVFmV7vJ00yRksigflB1bRHhIVfCqtEeGr17pQnz+RSJ5zYAuXigiYnYxq5OmPUITJ9TI8HbNUlTpaxgEbCanZxD6yVsI1BB1rq0sX/vpgaH4vP3Rp4u5jn88kvYGJ7aN3eahRGasDjlGOzgYN9SvffXyy785Ozu7YcOGjZs2bo4fzx2amuQtfZr768joCPxwq7XU7uzbN4vLyMjw5d/8RrfdHhvnMjMBU6MplPQ3h+qSUzvEOYJ0HuqqcShg0jxU2CHYVgZLjem6K6oWXmNIukSK/zMCKWjhvc/VmMDLPoJ3FlSpXU9UVTjCqKUxTj2VyI12HdqYXWAPj2DlqtIQwAUZdrUCXIIOXgINXganRdU6/d5PHWkNffGbC3c7c3L7puFuLx4VDa2RgjIh0FItXZyNiEDXuQCRMG+QWUkAgVoaVZkLULVAHiDX7AADVFriYvUy1UDggpqUdVpFf0BVgFDypDVSxMSr2SXXLyBs0r7MjNUipDZGCo8X5kSa2bjJCCKruAVhJYDRZe1DF37mwkc+8lFvfstbznv847k9rOy4pvve91IixkdTj1l4YR2anhq6wx0J9KpX/e0jHvkIzv+5596TvJwQ2pqiCscWWUWJzLTzJJ+Dju1UFjFXDRt57Zmluvp4gQxQilSFXB+/AJ6Qbjbi4JLRYsL7N4CqyBH2/S9w6yoYeEM1cQKk559fm9FLFWbGx4tWFbUhNMAkbMwSOz/NZDBeVyWqKhOGZXW3qkZbJjasm7Ej5Djq8KGjWlW4QIcquwySD6gybRkLrS4w0c1qtYE0i8ho4QU/Pjk5OjYmWdtbAhk56xnf2tt98Wpn79DQ+ivyEQPnDNJa6y3yqjqy7Wyenhif89Dr9b78pS9+4+uXdbs9bpnHbdt23HHbFhcWP/2ZC9/2jnf+87+89Z//+W3vfPe//ft73vuh8z/yzW9ezsbavn37xo0bcOxx0pZ7+/fty4faGZaGOaRacFhlY6zA8i73ltkK/REQuJIrkEJBKGvGWEDsib51FBgAdz72niEEPuiL3KjKSdERxlYi3HJXaNyoQpff8cJuj21sHHkDhnPucGqAUdufCBWgizlKSbXw5tKl5uUDTAiZjlNJF2MPfklx2rlPGlzrLS2PXrV7+UHnTLEXCIGOELwxY41gV96IhqgMLV2z9q8EUMaEYlClXC5eennhAKpAzSIkQUZjwLES2NhCkpm0ehlNr3qJpOscVVWWFrXFsxIFQzUq4gBkQuHEDGcKt4LTUndJIF0DkWh1bWR0dCofsTGglb+FUFNYLePlmD33uc97znOe88AHPvDP/vQV27ZuRdv97IXLX/jCUP4c6lEithTJesuj97k34jnnnHPyySe/7GUvf+1rX3+Xu9z51FNPDZucGe1voeGTAhCcew33JAZPJibDdaHN5Y3DQ5eZ6XehNlTImAEYqNhVWTYqjFXBIIdBbhgHBRV/eiUdPVG5K8KXRMAsqGAQjEOLr9EMBelzOkYRtjmQgjg6IuuIFhgHEoGuoQD2XF6wr8Z1jAZBMBRNfBfV9e+mAgNUtESjqyNQSyrEGGG+1lcVLbmUiYlahhrCQvdsYZTpRJQcQvQaM7rWQwumZzagRihmtxhIke3qUGt4aGxTb8cnBlrH5rcs8QQxsLI0NHnCxB0fNzA0Ei+u+ba6uLBw0YWf2bVr51j+4ND27cddc801r/ybV738D/7P+97/Hwfm5rZs3nzCCdvPuM1ttm3dxoPjF7745Xf/67+9893/+vXLvn7SSSedftppeHU6nfm5+W6nMzMzM5x/fZaUh1u29i5N/Axr7rHKGAoZILhktMguukkBC4oKQRUCvsZRYEe4K2TcANrT1g0jn/bl/HrKTKGKriQuBMhcaCJa5GiyyGBfvYwJWRkNyJyhAlWVfJRUK1EFyK4xcrZoOPjB4BIVnPZDT1ldWR4fG7py5/LGmeG7nTG+1PUPvxQfYKF08ZZBhgHIqhhztRcWpBegQrg6AAvFq1rKG0QVPLJXKECQPNIlS59XKQwmXaKFRwtpCpAxolS0rgrxcKzGtMgaw2clpWD55fiT+vKRwyDAFPCAh8f61SAQsW4ZkIKWFJQKKOYjH/noQ37qp6+7buc//dObf/VXf3VL/s0ciu9+/GNrV101mL8FXt8jRkwuc9jrjd7jnq2pqbGxsbvd7W5PeepTLv/mN5/73OcuLi48+MEPpiRuGE5+uNwCk2DMnOSQlxaXVvMT+8h15hk46+LSRDfPBmz9TlQ2TZnDXGCakBPwglEAGCcZJmagOXKq8rCXLNkWHjkUqaaLPVCgrdFo85QqRj20aBGwTFWgqhSMQyK6jrGGlUeulhYgQwsJ0OEAgzEuGtMqKKsCdvtbClMlU8MCSLuoSmoMMkh0aZsBYoAyrBMwCmhHxuLnamRqewshc0aNVNSaPoF74fKuLwwMjVKao0Vrqdp/J1SbIgwND6x0iDN552cMEzbomJzFxcXPXfRZWm40k5MTS0vt/++v//oP/s8fc90473GPffaznvnYRz/yoT8FHnLuPe/xQ+ee+xM//uBf/IWfe/jDHnrKKad88lOf/pu/+dudO3fd9773OX778SMjI9x0r7vuuumZmfH8whPZb7bOCiyBXqx0u73koXB13LJqa2QE2v490w8YeLT13NFCGIweBgAtrXHcYvLGVzA7aivSBn+C6kNk6qybnxT8Q2VSeLNElNTmrowvofvJIctDlfaRF1I+EuV9J+yb2cBSPuOFF90KispopbDWafd6sr+pqzU08I0dqz90+/ENk0O9lVWvPibWlCpJEJY3OGwOIOsr92AEgABvWf1ePqdjr4s8MqShINWCGgcVCWEIpQEt0N6WfUYkhP4JUsALVAZ3RbMDGAeYidbjq6Lm2iUOLTLG1Yu2lb8Copop3HIwNQL1/MEf/OFTn/rUpz31qW95y5s5fr3mF1rSds//0OquXXSYlGPwj1EvLIze89yhTZvIzp6YGB/nEvCAB9z/d3/vZf/y1n95yEMesnHjRgqgKip0ivA6tqgxWYylxQUqOWhdaKsNPICIVcqVCmM2VdogW6eTiQz0UhXDbHa4R0cZLSq9YCJm/FZhCijbGFUNZbRqD48BQEBFW3e+WqC2CrULMkvAaDpKamA0ebpmtyvv1EB6+SCOWkna6oWcVUci5xhVRMgy6mFBtjVOCBnUCAIVjIIMWg3qNUF+isfT/KQ3TCVvOTT1kGhtZMvtuRcu7/nKwGpvcGiYx6Sc0/hx2pv+V2xCYhJW1rrzQ2ObJ+/69JEtt1vjbQZ+aLDb7nz14i/Nz89jODE+8dnPfe55v/ai/fsP/O7vvPSZv/L0u9z5zuNjY1xGmKal9lK3011qt5dXlpeWlrhr3vUud3nsYx6FzT+/9a2vff0bzrztGVu3bNl/4MDKyvL83IHNm7cMj5QZ65/Jm0a1ZBWWe11WgS6Qh0TIZWQdY+lTYKHLrqCLgGW9CckjG5w2v3+UnU+cuIPAuOLurrQsL6lVlY9auW1iZ4aKTNgbNic5kHTOq7HCt1RLqzFkOvbtYerMmtMjMmXy8EIG2NCqSqeigkHloGglaeEdPigZTzv3STy4rq10h4fW9i0O9FYG7neHie7yAFPhMIyrAwjXDG+hTIcE0dXihUBXr1JdUyttxotCazVo8ECAt2yChKqJQxtsRtDLLPVKVOObDbJeVmBQVZtMXqaJINrLoK33TlQAUpXoV+nl8OUxmJicHJ+YQJCsqmMLKyE42amE9jGPfsw/vvnNb3vbW5/85CfH8PLlFRvetFcH1nqf//xgrzc0PT04Pj44MXEM/o2MDN/5nKFt20hBAdTDvJ1++ulPetITP/AfH3jJS37rh3/4h0899VTurHU5jvlUEBMwDaTg8ZMrS+4lNJGOGUCitujnrkgmXBBkagtpK3R0XBjbYgCwh0fApqpM0SSKI8qKyBtfFY6QIHI0b3sIGgBkBbPQrcbyBsERhhQwGEACbZrhwEcBdAGqrDkEzWTY+kRMgwiuChCh1iYJQzQEuhkyDhQMQIVcSYANvF20CNroi8CQ8sthZRppI00DmIjVak1Oxc/VoNXsloaJQPa4s96utfl2q0t7V9u715aXBla68d4Z7SH8W+2trXYHhyfGTrrfxNlPaG24NZdXXlMJztR87SsXz87Osnxbtmz5wH9+8Dd+87d+9mf+x5/+8f855ZST253OcGuYizHbOX5EdDn+2lp+82PsKK7SLGqn3T7++O3/42EP27Fjx+++7OW3uc1t7nOfe2Pf7cYnhLdtO44ZdzhMZjOcm0KMuRoPDvoTa8gsIqRLppaVVJXbO7afgMn1XPeCpKuqRtDFmGj7I8dOas6LKmIwZki0BoQEhAtVzEdceAlP1dyp4kN+IYYLUcxV31Uakq4pIh2q9VsgwcsRA9jnNSQyFuMEMhEQ0CKkbUASmIh4pC78g571CRZslecyChgeW1kdfPl5W+98m4lO/rEZqjQEw61fvMkQsWBcN0kZqvwNA0ItQvHKu2OuRBRHBWkV2nyzjNOrFlXOi5MSuzDYnD4+1gFH9BRqTFTGoVoE4qACpovayvdz4gsXYLCZrXgRh5ha4tgvmwKGUAh0wy2XSkdkVZyDjZu39n+TxS0BqqIlPrWRd25u7sd//CcWFhbe9973nHTyyaxInSjt44ml01mLP7BwzEri5A+OjjEjNQvBmQ1SI3Nb/cM//MO3v/3tD3/4w/rrOYYFiMzOv7gWzO3fRxcwJywKk+O6mLp/peoKwhNEFTyAqUUaRAYV9oYCyKjUIqPVGAO6bDOr4sj7KR9UJjWsXrnBYs9whDFWi6UBsanxaVFZBq25ZFBB6ogMw5lCBsikwB2ZMdLFTGDp0etX2VonQEZrARwhfGqXVjNaUlgt7raYMcScrZwNyMi5Ds0AAtuDltxez8I4+bHxiekNG4iPvcb63qKISppZpUf5dJf3f2tl/zdXF3eurbRlro9Y6CI2QxsYmWpNn9TaeEZrcltEzPU14BWXf/OySy/tLfe2bN58/vkffvFLfvtFv/aCxz320QuLSyPDwxs2bOh2u9wWRkdHl3s9riTMYjenqNPpTIyPLywCzvrC2OjYqaed+uZ/+ueX/s7/75X/31/+6I88cPeePQsL82fc9szTTr8N85ZzdqiTRvxS+cDAvj172F8ILI1B2CoExMBFh0GFAULu4eAjSjJaYoYKBpmWPVbjAzaMe8bVx5guuwbz6sVdgMCqYNKVABFfFTIqDNKeExFHGDK3n8cZVdgDy0jLfKBszheAJAhIG3YsmfAql/2I0vxNp8w4zIlBhawWAZVaLM2OMPijz/5MfM9Ozi0xFtqr97vThpc+dttiZ9U/shd1WWieLmQswzPHELIXnZw+Cx0eHiEvcqTCrhktxkwcHIKWNU5J0dy6AALZyZcfyyTC6whDS5waUxVd5PDN4HS1rFMDCfrdSe46sYEgM3kZI4JmyGgRjJMxYhKRa3bkzdu2ExuBaKY45jA4qZkQ7qkPeMCPTM9Mv/+975mcmmKbWqSWmMX9r+/Y3zQYDC43vHLcLMyIb85cXGr/7u/+7mlPe/pb3vKWRzzil6gKJopp1uIYgnROPpeDXq9LCmaALG4SVFZVNwaVWAatQl1Ea0PGHrmuLwLIbO4NjNdvewybG0vyZaNqTAujjCVAxZKhJwNkHOL43NeyYuRIF7YRRRtNkMWdaW2RtEGquBKVUcCQAqHKJMWFTevo1MJYp3IEaoyxtKs9WviqchRqTeFsWxUgpgZ2kQECBlVFW+N4mpxDLiO4qZ3JP1GMgfYK3wVEMZGxyiS/qezM3U2cl1zoiOCEL8zPf+HzF83u279586Zrrr7m0b/8+N940Qt//ud/bu/evdNTU5s3b2532uScnJiIuYrNsMJdFIl7Kjda5md23yx3VWZm44aNvGgdv/34v3rl3/zxK/703e946/bjjlvKnzQ76w5nb9y0qU5+KeXmgD0g7/7Z2fbSIsvqPY+l98iwKK4ajMuNMTK+3mVlMEBL1z2DC7xaGFqAGYB0s2FGCgTDIqDNG0Kkc4M1G7+EAnrRovBGS9fajMnQMacAPVERFgFtwphcJcqdBU1YxgUzUiBD5ijiwDqQCJpQO8ypvP7M0KJCaJ127hM51KvL8UNLg63R4dbKt3etnHXK2CnbWp0utUZKYwHcCIGnMipAKkgYeUlhVgoCqvhAiyvGIrtRrmVlnDIXdJ27agPZr4qACVTpGAXQJVRVWbDukFXVNxCXIWAiU2hPFyHNygUC2YCE0kyep8uJyfjlpahAOh0tjEZLtYYFyjy03v8BDzzh+OM/+J8f4NRBMiHWo1n4snviqn1TsFCMHGp63ZxPoqRIyDhdnJZzzz331rc+5XGPe9zd7373O97xjjCqsG/mPGSFdD0SmB2B98KV5fihg7g0Q+U6kgjU+EmXHQvf7Ap69W6Xv+8iVdiHonmYq6VmyNCmSwBrtBoI7NEiNCnKSOWJqiqdQgtgqkAB2ssAZGFhaGsKgDlZEKqh5yJLLYerBsyyYzioaEFmCOgr4JtqA3Ql1WIMqUtVGTAjBU/rGGuEqsKyzgyq9YBIzszAwPTMDPl1T/q7hKyR6Sq9bOk0P7VV/0HGiOLBKEYf838Dg4ARIiztt775zX37Zpm4DRs2PuN/PutHHviAZ/7qM3bt2jU9PcV7KjdFbJjzkVFuJEOxr3jpbw3xhsrGRstd2fvuhpmZ0dH4nMTs7L773/9+37z8ije+6c1PfMLjup3uwkLcEbdu28bUZeaS+mZRzXDMv7pYLsXA5XPvCTcYAsuICiDHbHCnyXMB435olq+8I9KFVwVLF2Nt0is2BipkMqBJ31Dh4Z7B2DsCstoKyIqME2NpCggtBSDg6FjMLk9LduYZ3gKANrRweEFQhgUkGdDY4SA0odZat7nPMxhAd34X42sNTzD0Tm9tsTv4gDtNrK6VywqmxM3QznXMhTwdHmJR1TFE0DIA5r08/IIIn4/5WFACw7AavLKactphEKpKyAAzItQBgJodBjR1rj96k84rBF5qaRUA0wRPBKa7Pxdy3UAYS2JvSFyqlyquBYxQg2p2lCAOkWkpQ1kgP+SnfpqqPvSh/0JGsBhdqm+c+5sDPjgS/yMf+eiBAweOP/54hmq6m8ZBuYCF4cvM3/Oe9zz55JMf//jzfuzHHnzaaacxSxpQZ7UEuh8ZdI/iGeda/HhABFfXt2SQlASQdUEFENRARp84UVEY0OIVURKpLNubVhWCQURq8S0p6q5AtgB5mXqwVdk1izYYu/cA3aoSaOER4BUkiQZqAbRoqzGo8W0x9hpBnP4UuhgKvn8stOhwI271IojZ8cKKnFVlNJCqGJcqSceIY7VkqCOjPJ5O2a3tdxNR2fXAWK/3L8fY4q729Gf8Cg+OmzZvlrm+WUGOeoib4pXfuoJHP14xX/2a11x88Vf/6i/+dHZ2dnJykvdU3kd552Og42NjwyPDy/mmuLIad1amHBVrwLvR8sqyP6WCDRfdMG4Nn3vPu//d37+GlfyxBz9oaXFpz949W7ds9W/T1nW/WTj/jByXdvyCp7h30taVcn1Y2dgVhC03WpY4nKiclutoBEkQkFAGAXgZykQ5J3XDeNMKqE3+entPSwrgozwkQJt+UbahkCGBMRvHUg8CKlpAt46Rlsy1DLyAWfIxOsi0iSA1jo6FSa91s9XlLjdj3IdH4k8ZcD+enBj73NeXLrumNzneCteMXh1wHhmJz9nAWyJBI22ODS0MV1XAqPUCDAAXshCBmAhReCJqysgWSotX5VWpRTYFgMnSIiB85ueUurNj3vGrnzqDwREYJ2uLgUT0DG8czFAh1xSWBFCZJS4oTShdVMEMj4wq2x4TmILj99d//TfUhkxJTOYzfuVXrrj8iv/64H/CWDCW2B9BahyJgPC7v/t7b3rTPyI41UcAslswFXIteMpTnvKSl7zkp376YVdeeSUM9TNL733vez/4wXgUIIs1Hw2IA/jgujASsgBGZCXY9AuoyEs3lrDZYACV+0lVXf3g+7aHfnRV0U99uYLQIqMlCwJhi0MeEFzMDl+NBdqsotjbhY+C+nZ47so4ujDEQaWM1oDGVIWlQWpMZHgrl69ZjA9MQTRVxI7/E8bHBsaxVBVARQsvkLEsLmlgamuWt0JAHHiADM8twSx0EdLk+wvWxrvje9/3Pp5EK3NDNKMYuO7aa/fs3cuQr7r66re85a2/+j+fgTw+Pr550+ZeN26WE+PjoyOjo2NjMQ/xlLjGtl5Y4Ha8wHxNz0yPjY5unNmwdeuWqanpbrfH9ZTQ11537ZbNW17w3Ge/+jWv5bV1cWmxvbS045qrnbfvVNWNIozdyc0XUwULTZdLa15d4/tdXMfilnfB4eERLthubwBJHHwxg2fBDaIXfNUCo6VXXDfcezLYkBFZF1QIfnY6EjdAFYU1QBZmqSAOJEHgqZk2aymbmTg5kNBiCWDSLxwhAe52QWaILlBw8HjRJcMob9jjG04YbMVniqFag2uLnbUPfmGJJ39/n4cR0zoOD0KOOqrpS9l/kYrEZLJ6EP1AFGG1BEFLm8WUanTH3uHB46NKYx2BXnThVWHmVESI5t5QJjHnF5tInMAFFaCcGGHz+h8lZgHALnEyYZM6tcbHC1Jj9iJjpWsc2mMCa1haWnr5y1/+6Mc8Fplnhb/9u1f/wz+86T//8z+mp6cpg7GU2poJPCxUx40bN/LsLJOaIwG+FkNVHICXvvS3f+zBD/6FX/jFHheC4eH3ve99D33ow7nLYgOKz1HAILQsJ+vslohF7NsYdjFDBsi0FENblj5546hFhjcaXZcYmW1ONFUIqEihCoLM+gJVtJhpHKETaLO0cucGugDsKawJGF4AEsBkFeVsA+1ptadFzgHFtkynUi2t9gJLayOFxpC6qKKrClqy34v5RScDMgvegay5zMxIHK+4RNKnjZGkXajyG6ZkUAFIoMRR0qww33+wMIbAkXG6brTUnJIYCNNy7bU7EDbMzHzkox+bmp7+4fvdh1spr5VcX+cX5ru97sTEBM8THJn5uXlmcWF+gRs2K8Otd2ZmmrXAMnKtDXS78WvxeX3odNoTE/HnfX72Z3+G2X77O95JkPHxidm9e8kIT3YruVlgrD3D4ObOuhCBbq5wubBjQIsi/pVt6W6MnS/0os7GMfZGnRsMsPfo0c0NVlInYkr5QBDvnRkhDgskXbKggkGCyQxhEIoEsga4mEXLcM3NSduvYnqMQwvglbEEtWsBymRBRQpk2xKZbZ9edLEcWl3pri33WK3VFUaCHW+oa5PjI5/8WveavZ3R+DbeqBtL0iATl64HiaBGJzEcc8FM5VyXcwgwyCFHUmTOJhq9gDwgCUGwh4zQuSH0pQVotSeFWg3qNJGdS0G/L601mKWGglGLYW6kWmpeU/oWCWBpYQiQZGfs8iSCj+x5/8bd7AY/JiA+AU888cRPfuIT73v/+9/2trdzT3r60576+te95owzzmi3207LMQGjI1fpHB3qJHQ63de9/rXX7Lj2N1/yEtgnPPHJf/gHf/DEJz6B5aDyo58oV4GECK38HBQRmTSCGx8tIB2tJJBnvAjKtKwgKmNqj2DXDeb8gJrXRKq47sGkS2wwoyGgIhpARbduEgCTIB4BURbjqlIwDrIqs9uSHxW8h6JqFRyOWsyyG2msuT8OgAc5kPI8gYzWgWAACYMAqRe831GS1/xyoyUSPAIWRiOcjjUvIH4U1lz9sUcLT0vCaqPwfQun6DvBwdLOcYeci5fajRs3fOzjF9znPvfevn07vlx+mJ6RkeGpqSm6aXWA+2hcSFeWp2dmth23jfnPb//l3/yBuTneR1EyNzAcLrz2zs4yT/e9z73P//CHmbyxsbGl9tL8/Bx5LeDQgT0zzm0VgdWBYX0pgNWhC+qKYADvSrlhJIGr7JrGTSE/x5aLW/Ze8v0bNbZxGlzv8o42U5SjB/JznaUA7FFZGNMFU8OqVUU0HInPttQeLWbwjSp4YJZI0GQ3Dipd1KrSxYxOS6YowCZ/h1CLt/4ex6E9d83C7BXx2yF6+3bsmvvMZSvjo4PxXJQ3FUBoo9RRycMA00c8z1VzMGwBGdHgSBxHpXuqysHGmBSospdr0IynqpBJoSNdoQEgPiplAG/NAF4t48AFgRja5IjKhqA2WosRaEHpNJ/BNjt9Yg0P3yKP2MSkDPbNSSef9MIXvOAv/+Ivn/jEJz3/+c9/xCMegZYTaMHHNulRIucgwJkcGxudmZ7+2EfO/5e3vvWpT336SSed9PwXPI9JY1AYUHnxOQpknAjVGo53oNiX+ckitwSMZgoY09ZdZAFQ7mNI4HzWJaYr8GJjwPSHUmVXLy5EGNQULowqthhOxlGrO/ZeoZDRImCKrBetMi7uTC1pDYAKSUdltYS1K+hy+gyCcY2T2ePeiWq97DyP1T3S5JRW46qFt6UbI2y+TRpjEHyTxbEUsu+8I9M2QYhbLh3G/78XdVAHDuznCG/atPFrl1761a9+7QH3v9/c3Nz8/Hyv22u3l4YGW6wIs8odbHxiPG6c3S7vwaMjI/v372dJuATn96XF1/673fiZRp6nl5biT9ywYvsCsw98wP2vvPLbu/fsYdK43R7Yv5+8wmJuFs42LYWwLq4yDBFYTYDgkmkWqxsrub6LcvXLqxcGkAhhmmvtxnDvYaMXLS4sOaQqjW3RImAW6VHlX9SA1yBj9JcdQKV9/7AhUclbNCQuQBnS7OGYG0+ogkSL4AaGxKY/Dq0XHrMD6mtxQx0aHguDoZHh0Slc2geuHRxY/dQl7ZX88RkCW6U+BMKfHLSkJEGUsI5ScRZZ7sGmzzIAHgUGgcJMJs1yPeLignKIBIwYUjMMIB0D8dmveoGInZMIsETLdMhULQL2ziGZWWyNIWmxxwABkhSUZxyAoIoWGBM+XfKbrZv4CscKmS1q/omf/IlPX3jhF7/0Zap6zGMe+5SnPu3Nb/4nDh42VKXx9wMoBjAzn73wwt/67Zc+4pGP+ptX/e1tz7jt37/m1Xe/+90YCypabGiLz1EgZifDcFlCqkvPxkCIy3wiaipHCGVsWizlY+mbsj1dqAQBrTYSJCDrxsDRjACVMgJ85PA+l0GwzyBlY5sLBvBRxmjyGackpSRIBLWZrRwZUlR7WmBtaFERUGOzA4wFBqoksQQWDLDnkYhWklYeYA8P8FKVgcs3viHAOId5LurACwyIyqo4e/IRwdPX8s9YHpu98b0Fo6BlINxWGenExMTXv/6NsfGxU04+ub3U3rR5kz+BOjU9xfNxu9PudDvcL0dH4j9eXOdDGy+OvPDxqIEwkV+jWVpaarc7Ld5+Rkd5O+D1lES3O/N2bPVLLrmkx716Of6uXEzg4UwjQQTLMjIyKsl6CeK4ZGwwZBYRYJybqOw9tLiokgnE7op5ANjXaLH6ZRfFHUtgQ3yRqrIhAwwkvUhHDxX2ZgeaoCVypM+LObyM2xOaDeb9InI3O9NEkJZXA2oPCejmfi3PDQRBixChywEsZxBVbO+1+B3Bq5x3VBMzJ4xObVvtLU1tu93U1NTXvt2+evdKa2A1PieRUfAkNEJkymoE3UxaxkxxgByo6DpN1KAx9aPqBzbwjiGJqI8khsLBNSc4cbSnS5vGcZJV0cJnishezTI7l6dIgao68hEXAKnKCKh01JKWmDAaywAt0ysuZ14Gq+MxQc1F3qh+mT2xctHnvnD8CSdwDF/0ohddeOGFaClPs+8HOANMy6//xm9+4D8+cOqtT7366mu+fdVVkOw5RuSg6tCOEqYjWrwLspTN0S2q3JkIrm/yZdG942IW85qPX3TdRcgAYycWd1XaWzlavSJU8LETAMa0etHqBYNxXSZUjVf00KLqn5DMWO40tKjUVps+IuKYJTI2BsiALKgwMgVdAA+DPTICPNBYX6CLNad9OBIKFV2jqSUOICskwBFgRAh4XHDU3rARKBMRhz6xHGNkjemKx9OI8H8/ciZiIFyQNmzYwDD37N07Pj62ceMGnsK5801OTW3esoWXVF5e9+6d5TY5MT7B2yr31PGxMW7D3DuX2ks5/4NcvXAhGgJMt9eL9934gmu8XUxOTnDFvm7nztxW8ZUsK6gTe7Ow2lyT+PK26wvY0RExdwvRgJa6sL51idVWQOKFTQYJbfrFBjAgESBJhJYutBsDuGFwpC32ZM8gVUuLjIYCjFNJQH1sbgvLMGX7gYjWd02wMJKgh0+5nAuj0ZUxu3FoSYw9Kvg6enhang25sXY5m/xbWe6s9Ba5L4fP0MD+xbXPXrY4OpL3t3TIeuIbQ6KgZppETeztGpnx9lcTOXPwMPVT9jB0Qakmjy5KGOYCBt7UAFIX4gNCaSBPSxc4g8SRp+D0BqFlplABVMhCXwRVdJFJEQ5N9hx6oyrXmiibODzckWkwPxUpeQxRC3jta183PTX17ne98wP/8b4/fcWf/MM/vP6yyy590I/8CBn7xvi9hzPAEr/j7W/75Ccv+KM/+sM3vvENn7jgY49//OPf/ra379m9m2rroI4epiMgC4HAqrnoLH7qQ8WS0daNwTrGjGUNGBPBtnZreTjqSx9VCBkNoNWFNlFutFiTnn4mWr926KspwFgSWZum7DjPESefPquKY2E3k0d2DDjUHhZsGq/YzMRh/vHSHl4t3TpASQuwzb1fPokHg1CRQykHv99REBOUFO7GjCmMxiWKf5iRghYGR8aGziCRhaJzOMi2/7eDYdLOTE87P3v37J31r7OEAAD/9ElEQVSanJqenpmcmJiZ2bBx40bennbt2tXudDbMzHS7vV17duOydeuW/An41bn5OfYqV9R2e4lpHB0ZwYwJjMtn/PrfcudYWlziw/T0FDdaljf+8nknv62pbycfCmIZct3YiISlTzs6Gp+3APAufbHuA7W5+vhTHq1LrJaVdMMQJMI2exikNhYankEhGAcV9lFOAGVEU2VYFUxwjYaWVmsUyOj0AgjMWi1AY2Auas4hliymABijAkQiNwuBsRFonXzcsEeJY5AiLXCLP+HLA3xreALjCMmHwbXPf7MTv6C37+aUxQSoC5KUBCEuDC1I1zhapEUVluW2nwepTEg52AB7ouslahZsiGAWSLqSCqrgASkAfAmRA9bLiYMhAV34kNPFJwDk9AhUGQEvWlLYZWQwILJnOuKrDYPm2oTlMQc10z76UY9817veeb/73S+nLTA2NsYU3HJ5jww5HzEb09PTTBd18mS9efPmV77ylX/xF39+9N9sfKNoJqF84oulAWZHhYG7xbw0kP28M1zB4uKIMTwILx2aU2oKWraDWzKtcg9we8i7mnHcMBEhR00u4LGVrxMRcn6eBkTE1GJoF3NsUghQVcYp9cS+zO3K0adVxRBUpUeZc0eEVkSyBCStZsbUmJZotIbChRZe0iB+CPeMgApQtAXARIK09iMR5AFMGDt1lNGKNw9426NEDfW9gtkXFhfn5xeYNN5KpyYnN2/axJ11Ynx89+7dO3ft5OrGHWzv7Gyn0962ZSu3W+6vrCN3R+4EuROXeXDnaro6sDY+MbFl05bR0TGesLmPjozGr0OK70ON34k9wtsthw6yk98tDJzwQ0QWjEf8lD8t25iaWXNVbgBkSIBBJREAqvBNQFJ2VUXQ3GOq8EIrqRc2JqLFAMY4magUICwgT19sThiT4CKvivga11BksmxUFIDWemjTrGxLa4YUEToQz8F8MLtelbF+gED21Oafr4lX1uUujYViubK6Mjo8cNk1y7v2r06MjcBZjdVHkzNidO9PajVABd+P9ALBk6K2jINAlEJBYZcrl5ZRKxIqLQFBjAOpC114p0OvOk5J4BIy1qpCoNXYOLS6qKpaVQg5wIiDTAtPS3b4+IxDOETYo4fZC1iRNeYHaeVHH/zgBz7wgVRI6kAWDCiDtjh/H8CqFKiN2eMpm1WYmpp6whPO47rAEACzCakx0PeI4ST4ZE03Q8ZGyvVff/5TRcuqKdDKWwwCtSEjENWZzhjlgkIiBAIqx/WhPMMGA9ASB8QY81BAml0tDDGMA9BVnjjh2fxOCbIQFAKeULTrXgmYWq0qW11AbM56n8tX5AjfTNdBKkIBeLvEt2xI4xhcoXpFYfkiQhd4WQARnUER5/qT34+wz2lERutXEAGy7TGBQ6M95jD4zYLJoYBOt8sz5WK7PTE50e60r77mmoWFhfHxcQzmFxY4HZs3b+FCumfvHowRDswdWIo/0d8aHx/DnosMd+Jut8vjPS92bd5wO13u1vxj9phh7spYMoNMI/NHbc7qoaPOOUuGTChqi9t28wIXa5NLxojowgNs0jYWEcSAm+0KqjHQANiFB8ZMlzhHWOnCiOCJzxnCxX0CEFDBYK8qz2KJQ9hMG3ciPtBibBZUZM4UAeOgylDlCUCVxhaAiiEiSAq8sPeuR9faEAxOzSwBj9YTA+UNlYPay+sRV/KBobXe3rneN6/tjgznb73P3YkV+bh+UYQIx5yyWiiW5AOQ5ouJChWFlsXIOnOFsiiHZwoEuoRC4yoRShUtKj/BlZoYhikAKngEeMZcayN5JMrJ7Z+LalAjkAJ1VJYMflaFnEQUFp+pat5FAAKP2GGQuw7hiEEukEEoLAQ/OR//Bls8zLHFmCzNsAiDzGj7fQKrEjJZbNzJaCFZ2UBdLIbcjD2sDx/VkU2DTCLWJeMFT0YS0aoCCOSP+hL6umdoMUbLEqvBGJKAGmfpkQWUsFk7lm4/LGsBkHrBV5V8+PQZ2OVeDMOZJAVk1WpfZUAooKwKF1LQJQXlVmNICiMSZgykFqCBoJu1hVeOL4aPI/ZAR1VpXj5NbV5UHEtHSKDoZna6GASbNRTLVJkiNQHj0Po8ER+PEYhGy/BJR3uswOTQbt68mSFs2rSpMgfBYSKcsP143ixvdcIJ597zHt1Od//+/TyKbd2y5aQTT5yanJqYGD/ttNO2b98en9kdGdm8cdOGDTPdvJnF36WZn5+bn+d6MD42vm923+zsbLvd3r//APfXbo9gHS6gebvtEXbDho2LS0uQfk7oiEFMpy7bcgF0LMgsfdjk8rl2jpQuNQNsIAUuWGKmqjrm+Srb3o0BjzEkoVTJA2S08BiYxRosTBXFQnqEdUeFAGBQ0RISEqgF8ManxZJQAlXaa8Y1oVRFB7JPFaAqh080E8Wv2ic7VP7fWl3pEHxwiNeL7nBr6MDiwGMfNPO0n9qyfzE+00A+R05Q/U2GAFLFtSPjZgXYp5ZJ4aO3qHK5wTirJ1SUiMzAcER2+pBJocqMCrSoNEa2C1DgRmRm1uy0oHEke9kQkGYnCGFQmo5O1MwhiReUNe6/eMPoggEudby1ALQzGzdOTE6RSMv0OGzgri/zzH0UYXVpT3ffN9a6CwRtjW4Y3nja0MSWtGR61/c0wtGAIAyEGfj5n//Fu9zlzi996W8zS+6So0SdkDpRu/bNXvjVi6+97jpSbtiw4e5n3fE2J58Cz1TG0uZiHcGIaqL20tL+2T2IdNnqdWsBtIyLVUPwSKPzE6vIwAVlHthIRDQsjrTwtKjMQteNxCyphQzHJoXpAFpaLGGql1oEGFqzwBhHGdLdCOwC0qEliJaqbPHjf2qpXljqFbqc/KpyIARBq6yKrkcv/QKSwCC0MLUAu5rp5YjsoiUsOiJaTA6fiSpxAK6KMJQ+Mja2YdPm/uBHCQqgkne9811vfdtbObur8b2ZRXU0YN9wiVxqL33oQ+ff73733bhxY9Scu64fsb3ilxoOzc7unZub27p1y759+y763Ofvcfe7jY9PMJ1xD1iJH0GJueXCtdzj3kko7ov3uMc9HvGLv7B37172KovCSy2ziyWzxHuqNrQ4oo5vL73k0he88MV//oo/uu1tb7u4uHDGGWeecuqp1HC40+hqkmV2z259mUMEF5SM1AxJXqpyP8Ozazg9dXtjbG3OPzJABerdFNktQQsDsMQFHi/g4ULoV2mPAKmAmd182YWLLc2McoXGJeKmZS0Vki71aBkOCXiz2MUSe4RqSZdi6KoyLIKOyNZmd/DBz7kwKxjBkCs6kXhWjiUMh8GFpd65txv/3ccf311GkxEzKrm4fRKFUREHiqA5d6GGNwFa+qioh4CUDY9ZDiC8KCwHzBrUOUVbJrfGcVSEyhQBp8kU2HgrpTCmTRt66cjSRqnpFCTGtC6G2R0Xxqi0AXzUKwogSuOogfOLHJUNDc1s3DSa3+auwRFA3ygg5n9oee7qpW++Z+naL3aX9g/GcWLqRkYnZoa3nTN124e1pm8VnxxuPvFyxEkFEVyRY3tbrYUxVwS/bu+eP3/T69/9kfN37t3TaXdWer2JDTPbtm079453euYvPPJeZ59DDdiDIxuRXp1Oe9+e3a5hrky9mseFnhSZxfWMFDw54eouzTC5Q7Bp7l6oOAW5L9ZHBNwAxDQsXTMi44hAao2T4XzRW9+9/mkELK0wN2r88CIyAgZotcRLG32VgSqMaS0mzbP+1ParEFxQKsnSyhVKlV60OFo5PI508YIxIDCLtUF6iTwoTs0OsHSMyKgMi2wBgC48BK5oxyYmpqZnVBnwKMFlgSIf+rD/ceW3rnjYwx/eXmpnrqMFY2RVFhcW3vq2tz/soT+9des2RnajBYdlTtHS0qK/+Pe/PnT+SSfe6k5n34m9OjIaXzFlb3A5jW/Y4bmw3eYOeumll33rW9/6xze+YXJyIv+A+QRvn0Tg4subK0EIuLyyPJy//IE12jAz86Z/esub3/xPr/37v52cmBofHzv19Nts3LTJGg5rJi2YdvfO61gtZk+SVp7MtBRNXgRWza4CwCxPjS8tsVVSS4QIggoDdwJdgQG7ggxeihlgjYPWvAAzsuMLyQmirUEswC5eRMNexuAIoMZExgABhlZZS2SyVEu6OiKbGgYzQFdLwEM82WAIEmP80Wd/OsYbbuEZz1xxt6O+oYHV7vLa8PaNrb/4lVtNjMcLHAkMjScCiBAJ5oKusoPEjNy0jgFYd/qtW7pOWWc9e6xQuAu9UBHHYUDS4oVAAQiOHIG2GkfYoRZ3KmRdVMGTRWMFU9CS2rspKlrrRAUwc1E1Nj5aCpjZtGlkJL5ErdeRAXdA8O61n5n74utWOvOrrXFepP0LyIxiZGhtubs4Mr5h6k7njd3qnvXOWvyPFCRlUIzolnhbNfJFl3z16S//35d+/esbZ2aGfZxaWR3dMM0r6kK7Pdpq/fpjn/j0n/8lHr5YA0aE42GNC3taXHrd7oF9s5IAhgJizyDndoeEYROThql27yHU8aKFabG9c6tTPEFqnFh6K0xjfd2WdA0S7rntcUHLuQjTPAsawxMBxrK1x5cgaFWJqkJAWx2jgGbTGlB7gLFaZLOrhcdY2RYbBXhAl1B0AY6oYPBC1rJqa/EIODp2QRdLeLxo9bJiQvGx2+1SNKWkebks4kVLjnFeu6ZniEzXLEcJaiPvwx7+Px5w//u/8IW/VthjBN4X73j2OR85/0MnnXRSob4zrttx9ezs7NatW//Xc563Z/ee17z6b+NTwSsrGzbMjOT3eMdXSrtdqj3++O1vf+e7Xvb7f/iOt75lYWGBORwdGY2vTOWcI8zNzyEwwzPTM9xdOu02N9df/V/PoYxff+ELuDFzh77HPe81ll+1xaxUcGiok19vqzDuMZbJzUAXwciq0vV6GwMtPLJdxkXrWdCxetGt9yRs3FH9XvAyOgJIZFBvOmgxpqUL7z6kNnm7/RtVqMUelY6QtA4QLyOrRTYODDKOptAGewsQ8aseCI/L6kqXoKtry6sr8bsMI2n8PrjW3rnutbPLrUGuhOUcCqIw6YY2uglozYENw6YmVQBemNsSqTUHABnjhCQkvtoTB201zsyhkkcmPtkR0AK9aGEiUH7O2S5QwD6zRMAsR3vWD6JkUUUWVP32GSbA2DEIh5iTEv/IQJBErGt35xdnL/zrpaVOe22CN3yC83TDUIZYEoY2NrO22pv7/Ku6u77MS5fVghLo+wZWFcW3Wpd86/LHv/TFV377yuM2bebxfKCVT6PDQ/GbSAYGN05OjY6M/Nbfv/K1//YuVtRJrut1iFi3HyqHll1Blrot2RO5x8KMXUxlqEgUOy8vFukccaLsqL3cz1xioEF8aDY5pYoMX7acATEnfqRo7nPVBuCOF8ZVhSyjrFBj5pQE7FYVLqTQEWgAkCE9FzJAAxivRHpRas2iAVDF9kYrmcoC7C0bGRVZ5JEzT9RGFrMTKuy5zOcRBnQVjAD0AvKSxxxzc3OUxJsf7dGD+x/t7t27GeDevXsrc0N4AQTzc/NLS+1rrrnmJ378xz716c+c/+Hzd+3eHb/YYamNcOWVV17xrW/t3LVzdt/s1ddcc+211zGh8f1KnPixMU4NZ4SZbY0M85LK3XR8bHzLps1bNm8mA1P35YsvvvgrX3n4Q38amTvx5OQU99T+ST4suBBsANzdDHV1ENwAyAyKVntt4OueYfUlBTKhLMddYXxcksE8ziMqWlQAFV0RbglIXciOi5EBAY2GgL21SWqjYKm1C5CTLAMxF3HqQGD0wtixm6JeXtBqoD2p0cb1httZ/OhqfvUxPg+cV/B4GWIeB5aXOoPXznaxx5pkBPI0EgUGxJQ0zy+1UIFsNbrAYIlLlJCo0QjjgTdCvwqvOommgK7yQcbWQ2t2W1QAzji1ALxilfqeALA3pi6m6C9ALYAUhCvUkcIUDGilc2Dh4n9YXRtcXhvivuPfHKSESDPAWsQnEAbjS0QDCxe/YbU7F+ojPTy3NHJE8emvX/+rP9uxY8eGqeneynI8OK2uDY+PjUxORNlMbH5z9aaZjS9/w99/9fJvuIIx3CMC9+mYq2ZOXOg4wM0DUDAZm0SAJWb1yaYlNsGmM7IRWHeX3g0RygyOATzbBoEgKFFlBk517OTImI5oiSqDEOmbXKgwIA4ThYE8bd17GS32XjoFKJpWM10wE8g1FAbINYVxqhlax46Bo9A4o5UJwAAvB4hKOEyDVMhghj1Qi2CRAWcmJwpdKHKNTEHq8IUp1sceVE7qYw6HUDrfAabesu24+fk53lDvcs45d7jDWa953Rtuc/rp01NTe/bu4cbMkwevrRMTE8zUci9u0jE/A/GHa3h/p/4et8+BgdHhkc2bNnOPnZmZ3rBhw/4D+/funSX9697wxrvf9a53u9tdiEY9J59ySk5wM/mHiVjLBBHYM7TZi11hzAida42WLgPUS5JWmS3sbkHGMle5mAEE3sswhweRuA9oIfFi+9kFJgJGwCCo/DYUMsGQXQMF5x8hM8QeS2XZDLQGyVGUu0ltUVkzyOSlbNz7Wyx1SeX65JRC6fJqysqxT+Jrq6vLtCHntyDt2N3BlY1PCC5SWHsTMp/I+DGJTaFlLgQ6klklKqY7cuaArYOJiAz5IFMXw0USMPBxiYwUsaKgqpgmtGaBx9EuKWAQsCEkXVMgmCgDmD1sMYonpcziGFMVxdDmMpUnNQcSg8yBhnykIKCpO9/+8PzsNcsDo5NjQ6MjLe4SI62h5ZXVrt/iTjY3U2tsZf7azrc/iku+4ce4vq9AYbwSMsMf/MynLvji57dtO25wcmJ4bIx9MJi/dY1tHEubloyIPT6/tPjX73zrUc4kYGloWSay2xKToPAAEZJ1p0V2gzH5CLproICKdaZFBoRCdt0lEUr8BCpS0MYom9sPwIz4qnA0NaArow0tG8/s8LgQBJlsZEFFS8f7fPKBWh4CXUdEV2NghfLGTPNSLQw2+qLKvW8BaAJqsdcRF85FBjDj+sMBltgbSi9azRx7dIjD/PddH3Hx6oVM1fI/MHBaGNr09PTWrduYkcWlhec/77mf+tSFb3vHOxcWF9udzqaNm6ampphDl5jliqmLzRC7d3FxYW7uAAKvrEwd4VBumNkwvzDPPXXTpk0fOv/Dn/70hU9/2lNm9+3jEr1169bNW7b2Zz8yhG+ztQDlURXL5BIDSKpiV6CiReV2glebqxkyqDFVYSZY/7QMYEBASDeDloAcpkBFispHuCgsrvORu8luHJA5y4MmbS0VpGs5IwaERKbFEkBaCTasC66GAgjVHeBCi70FSBJ3iJsoseMPr/LCyiVmmTfX1sBaPAvgDLlnPrIO5Vf7mQqcA31P4gRlwomBYKG0cUBzMTiHmEeoVGHv8DJazJTadIp5z6pKlmqvsZGriiDGYbQwCEKvnI7yxJ3TEcHRqiIjfKMqwN46qQpjkF2agDbyhMWYEfIsEUGPAhTFGjGFC9dcNDwyNjE6xFaBZbkYZHd5dWS4FXdZ7eIfz0Cj3Z2f520oHY8y/7EHJbFveC/81ws+stKNH9li87TGx3i1ZyfFPyYzd5KWK2urUxMTn/jyF/fs38esHvGIiKov8dkzrJG7K7KU20Co3BWo0imY3HIFqNgSungM0dpFi4o9g03dRbn3ynYN/4gWXmjpYawvoA6Y0OUY07FcVqpNRMgJNGDDeDoCqGjJrooWBijIEJ/hIxABshrHuWvugsZXBRAwwNsBWlvR4dvE1wuBIDl8BlIuduGcIRygXkSJ2XF0fKCYTE18XeKQ5vTi4hXmBwmMK+aBYY6OHrd9+9Dg0MTE1B3Out1jH/PIl/z2S+fm5085+RT2Ttitrc3FrwFe4F6rV6fT2bNnz9Li0kR8x9IkkxNzGb+Daeve2dmdO3fxgsu77u//4f954hMef/ptTsd+anLylFvfmpk0Aq1lHAFwJw6rrJyLGTsW0IEH7BrWVntg0uRjyOwK7mjhmpWwwRqv2AC5Z9Yf2rhXsBPcGOkY3wkMQ4sFZtjQhmP5HMwIfaxhgAYIGSqeToxTZwAGxB5rboGQBKeLC1DwtKKqDN3cv/l/glmxsLLJG6Cijf1MFsbFKzT3zlCs9Abjp+aoqUvkleX4YRv4fQs8aaKNoNgTK5D3M0UERoHWLrA4GAUGSUuhAEESYGk1jgENlumlPpDxIqDTjWAXF6cJGycRIYdqqMhiSQggxxJ81QIEUOcXe0KZBcAQMK9F6yrdAYJyjXNkoEDirCztW1vaHb9cO2aYNRkc5oadf7Yia4lPzadxDGJtcHhlcfda90BTwvcXKJd5660sf/Pqq8qPOLPKzCePWawt0+unYkFskACPJzv37rn8mmvsFu1hggzNRkIuN0g2BoxLbGQal9IuWr1qF8GdAxhIugSXbbEB7j0seYVD0DICNaFQKWAZKZBKqED2GlW6WFJVQRITwPuJZXkMcDGdXVqMaSENKOkMpLaZFv5P0NUyM9RPxpaCaSN7XjuQ12+NiTouQqZYovoBA8LSBpP3URMBGZAjys9pNZbEBAg/SIjJKueX2+G2DRs2xG9W2rnzV57xtHv/0L2e9vRf2btnD3dH7q8HDsxxTe8t98ZGx0Csd17iuR/n+sQ3/dJy49yze/fs7OzMzMzi4tIzn/2ce97jHo9+1C8d2H9gYnyCO+5xxx2Pl3lBqeOIoHtdF4pgBSFzJSM4WyavyWEQ/QbuGUjaNA5rZEAcWrqRoHkCgyFIag8uOFWBDBzIzABV2d6l3xSslypjyqdcAlobNNkJWY1rBGqOO3qxjwtIjsKxlGU1jsYy6NObV1VewyPf2lDLL0HFp385a6FrjSz32tx5DywNLrY5A817rp+MzZTAQAqeQwRSapzKQBYad3JUvTxRMLQUA1mvemK90GZGKjBWi2wKhGpGHJ4kkMlCKwkyO7VFRryAJC0MgjK8jnRNERWEEHHMZQHYYEmXCxFjoHsUiDADq93hoYH4NqVgYu3YacsrUUCPUbJMmKU1uSmOl4T4F1xZgu8f5IyttbudePscai13e+19Bzpzc8tLS85UfP9bfGIktvNqt0uXwUEdWJgP7ZGOiLxuMBeRrm0ubywoCVlisiL3g2pdegzo1iUWarnmIY+OjrKRsMFSrYBhf8W5aLaNuwUhtaUAsyA0/HptGJMfkq4qgJCJYkJkRC0VHkdaD5FmZJEXMNYco2h2OF0TZf7Y/ATUUXsCItCVB5j5KgBDkP4aajTiqEKAjYGVZ5rydIILCDn/4RxCeoXLDxwYFDNAy2Xz1NNOY8C8mHGV+pM/+sPjth/3qF9+/BVXfGtsbLTbjR+/GRoY5D7a68W3BI9PjGPZbi/xBst25BzxzH1g7sD8wvy2bVu5PT/xyU87/vjtv/WbL+524+eIyHLqbW6DXc1YKjgi6E7DurM0yK4jSFXEz3WMj+49DGCqsS27onoRilYVQJXgthrXUnzz2LllAhgnHUCuOzy7ERySbs2uiiy0GSDA7QCDDFW2K4CRNIJaBLUyGCMo05KihqpgamgNSFtOBe/T4Ueg9ORSTrSQPQPGXVtebPdW41OS5RLguAkXT1fNvRPGOB4lroxEx4FaSsoYUtYC6OQ+4/CiykrKGABMzFP+BVPiAwTICgJSBWS4NQcbQNJinwFjwDkX5UqXA1qfKVTY0yLjsj6KjIMXQI4x5owLvQAyLmRhjERXe6SIrAwLaZmbdKzWaru7stRZJi5ZmCQK1Cyq5U60vEpZyFlwGf73DyyMi8Lk2DiPAK3REdaajYFmsBVfXsXGzYQZc+0CsTxs2wxwpCPKneW6IPoiRhbXxyxuDHiXPs0jOVpRZXdF6Jr1tWC6defThcw8Vl4ONlnkaXM4EcFgGECSHV9ILNMvEOqsDSAQByCoxR4vVFpaGyRAAPBEMzvAUhUyU4J9OKaX2RmFAzELgES1vvObGTA7LdAszZOXbQxU4cX8IovU+2gSn16mMFIwlaxTpG5O5Q8kyhTkBXDT5i13vcvduHEuLi6Oj4//7V+/8nZnnvlzv/iIt739nbx9bt26hdfZhYV5fymEv96T1di0cSOzjDw3N8fsb9t23Hvf9x+PffwT7nmPu//ZK/6EF1wmc9vWrbc988yZmQ04kosloC0VHCZyYdkzsfDEqHEUYq8ksKnHQW36xdJbgwzLXVuAyj2MFhmGTWFOvRiLjuxiwnqDqNAss8c9GMZQgGJQkaiSMBknnhQBWoCQ9+5QUXialQG6LWnh3aho4WkFDh4KVPAMhJHAa5OOUR7d/MNw8ROQoWN6vLhz5SNbfnk17iKL7XidYBiWmwXFVIZL8yIYfI6KBtIXZcYdQx8sv4MQZfRELjwqgqCi1uiU0YqY9PiQlyFSA4SaF+iSowue7AAGoKUUyKjh+vMLtAHIYZmrbtcxplWMAZ4KzA5DMbRBNoiJKuZHCOYyRjK2YW14ksO01F1ZaOeRWuXeU5738ytQg9xzec3rcSFaWxkY2TA4Un7I7/sQVD82OnLCxs1sLyZ2MD+Rnt+1lJMVZcdntWPLoWBoA2sTo2MnHXdcDvcIJzQXpMgEISV7A4qjyxLDRCV9LcZ5SGJjuMTuAZBbqTzAQsZtIL9gkykiBzwCJCloGS+0qjSJJSUg3sTnH92Im44CG7yE2d1umhkBp2wD1d4gtqQ+SCUPCIj2IBVQW4Eqc2G7fsAZqV5AM4AvXbQ1TqRozoWWyBEtgkU0Q4H0WE+Nlq5emT2ArNkPGPoHePytbnWrE09kmmZn9+3du+dlv/u/n/U/f+XP/vwvfuVXn/2pT32aHXTySSeNjY3lxMRvIuN+yR13Jr8neKndPv/DHznvSU/+0z//i5e8+Nf/7E//eGJifOOGjdddd90H/utDJ518ivNMIvMeDbhaUwDBWETXUVgYIEteeGP1yYtKR23g0arywmtVMQvNJsEMLd3cLGUbG0oVbfKhhZSn1R2SFHhByhuZtmZXRSh52kCTCBgHFS0auqo0NAXRMICXBMSkhRRVNghtFt2K78yk5qLPH4gMJh5te3gtr3JBjwsjxXO7BuQwkMg4JTEpJe3SBpp5hLFQGObbgaV5ZIYnFAwqjYUxEbBnkehqqRZQgvExMA4gDSpTq6XL9TG+zyh/BNjpMzIfcPFZSZVeURija948CMLwWUPMrDnG2TfjR4CIsboyNDw+MHN6t9OOm0xc5YdGh2NQGPB6CsPkI8TvNR8YXFvuTmw9vTU6wbCOIHmWHGCYjrSfBPKVTKfDACPiTDA9973b3VktSmf6hkZHuTsZLB4W4mEk5o+G2e30enc648zTbnVSrHUGOXTUCvFlrTxs8jA5gnJUXGLXEbIOWmNazFh95SiuLG/Z7QisPiqCsL/qDiQaXqhwJ8Vo/vVpZH0TYcbGx4WO2bE0ZpYdICdmOAJVdDFjRDrCY9yvkkc2DipkgGAWBICApXHgVVVA5ie4ynUQGAEVrV6Q9chU1OwaV5kiqEY544VXvgaX8wUw1ou2XBPS/QcPdZiAmT/1tNNPOPHEPXt2s5gHDhz4xV/4+Xe+461n3vaMF7/ktx/12Mf/+m/+1scvuIDzshh/rrw9Ozt7yaWXvuvd737hi3/jMb983h/80SvOOfvs9/7bu897/C/HbytbXhkfGz3l1qf+6Z/9+bOf/Rzm0MU1Y0l/mKh1phx7DIEVrKvPYrmOgkQAbfUFklUmSB6Z+iX8UhvdvE6Hlq4p9CI1uwuSnYl97Ji+31/mxqMlAjxHD1ktPMBGgQjI1ow2siZQ4UurlpbUcW3PawgGRtPF7NgYRHuD48WYlHGBjwjlJhovDqsDQwQaIVswkQ+j/Le2wo2Oq/lqvkFaU50L4pLS+mw9JAiqMEcGFKSAGbnRIkgyJYQKoZkXq6Qrk9VHdh21xIYuKWhhjKAKwDfTFCmIZlVEQVWzq0XONmbQFDA5kPxJu/iGrEhNisjSXFiRI0XfZ7CPAOSNy9Da2tSpD4qf/B5mAhkateTPP8X2Yqni5ZuWWnkzH2oNj53yoDAp3oeH8EkwIXVLRb/cmWKDAuck6cMDLqwc7o948E8cv3kLdxv2CiyrGLFif8XoIn4sIqsw2On2zvvph5MUzeFmrPYuEPXTsi4gt18+P+Yqa8lgBV0yVhXu2gN4lhgSWRX2FEy3sc+DEl8WKp9rASjQwhofLyiPg44K2AOnGuCYu6sMPKal2d7Ex4yBEI0uQEUQ41gwDNALvi4oXtg0cfpjxv6njdwJ3b06oMKEIJUnFK2OtKRwZiyMFpIuLS5mtzCmBwZ74xDAOcHSNnLndNGtLfwPHpwBWsAwb33qafe8573GxkYZMzpeSV/627/5jrf+8888/KGXXfb1T336M9dee915T3rqox77uEc8+pcf87jzfv///Mnll1/+yEf84lv+8R9+57d/66STTrxu5675+fml9tK27cff+z73+dAHP/gPb3zT8573fObfaTRjSX84CMe8MeDO+tYghvW+wjqyvrQY09UrNmVuS8xQAQSgVqhCcJ+kNhqCIcg02sgiSG0BqCgAyGOsPcCA7G4na0OGrwaACIwIpHG5SSEDVAABexyNI1IfZhhgb5YkgSMKx+jkUwhMfBI4+jHw4fwpyFjmtRVmkzeMUf4xvIGhYTwplHjWQdwbFiRTW5BVxSewsY8xZDXaawDgAYlzomKmIDEzSHjldOhiXoAWGSDgUgMiE4SuZFV5maALdDE+LSkiTrnWlHuwUCZCxox1wr46BjI+qqbnGhweoiYmeW1t/LjbT53+Y+352V7cfRjLwEp8ojS+HOnXU3Mmh1c7+ydv85Nj284Mv0QJdMiIjIn3vOc9H/rQh4jAJMQ48mmJbfe+973vQ+efD5/cYQ8KF31P2LrtBb/8hH3zc5QYk8lqstZMavPlVf6NDo/s2jf70Pvd/2H3ewCz7Jwb5xBRK7RaQRBaorH0LjFdN5hmtA4cFbJdZGABRqh7UkuRuVCxZbivcJkIkkTYUQr2FTgCtMhmkSQCZM1OKBpUMYycGVXIaCWBBgZEoDba/sIyW3PumhSSxKFc3dGiqjNDHIfZeAWpI0yt2RZgYxxboKNAFkrGyTGW66M2prALD3jYOijUDxgYWs5WHo0TT7z7Pc7lRZNNtHv3noWFxU0bNz3h8Y9/9zve+vznPef447e/6pV/+dsv+c0/+eM/fNUr/+qf3vSG17z6b5/0xPPih2pmZ6+66ipedtkE9zj3XiedfAoH9vZn3f6Tn/j4G97wBu+sTvWRTSYurDdry+oSJPZMc/0ExNQMVeyZfHl1KWn70+VAy0bFWHsYJyFiZTTIZvOvu+THZlekPUHgM3DhBXkFvNmLonk9oLWLVmRwEAcH+7zsx26Eqi4gC6tnP5jwSRgQkBO+ZA9NjC6iRaxW/Jx+/HWznMpEfOSOu7rSxRqbtfgBm7iv8KRAl1JISVyzRqA4peU1Hy2IKE0dZQDl673X+zoTLe4OgBaGFETTgGiSyLTEUUscVDB4qfIaYRCgFmAMEAzFFkTAGEZfgICElo8EQQsKXxCy2eGJkAXErrIbFn3jPSxElfEhPm+28exHbDjt/oO9fVxjWC4qZ9PGEjnwgbXlpdnJ0x604Q6/QNZYr75RHBb0ess//8sv/dIjzjrrDh/96McmJuPn497/vvff/vZn/fIvP+5f3/2v2BxZ8BhRgik976E/8xtPeOqeffs6nTZLxEiH8lmBOyrHkSFfu2f3fc++8x//6nMZY2gPf0Ta07ou3pthKMClR6YS9wwyM+kSo9QrN0x5iNY3mTBGQELItYg9Zigcgbx7Mgzzn+OHASTABku9tK+OquzSpl9Ua0nh3swGMqn1RaUxDCUpAJI7xojSt/NpjY/KaJUEkrTVmK5xzKK9KWDq8OFt4fXCBa32gK6CWUCochqZMXhcQBhEa7yS8QcPMRE5ZAVmY2p6+qw73vGMM2/HTbTb7S4szi+vLM/OxjfPMz/nnHPO/X/4vifd6lannnrrsdHRvXv37tu3Pz4xtjYwM7Phrne7B/fUyckp4mDMitzudrf7xCcuWL+z5oSbsVRwaEiXXPq+/QnJXkPp+soA7dkA8F5aI0Qi+fXTBNIjgLsGykZzC1Vji7dlOEAVjPYa4wXoqqphQdVWR+o0VKTMIJAAOYOUPSyDF/ADljK2UV9fOrZ/9YrEBGI2Vlfjd2WtIqx0l3tL+R1MXOLjc0Fh0F1c6bURIPHDh1iEYCEJndUETAlfBVQMgDaOWl5rVBGD4dUrUb0QWKIwRfqtP+AIZEhaDOQxBsi0dCNjWQw/VRVBjIZV2OQVCuDiBQIX/PW1hWSXAAQsq6pqAZEYINoosnlOyVoOGwZmhgeGhjff8xmbz37U8PDoSmdupbPA5A+sdLid9pb2rw2ObDj70Zvu+hTeYPOeGpXgWaIcMjJdFPz61732sssuffSjH/1zP/8Ln//8F97xjnc+6tGPefaz/9e3vnXFK17xJ1g6dr0OCwRnogBT/2uPf9JfvfA3bnXc9r1zcwcWF+bb8TuP5xYX9x44gPZXfvYX3/g7L9+ycaMuRzCias9uwh2Bsr11su4AUsSw05pE8Dzm0cq5dCnErhDIWIYCVbasNXxGLY/DusggMCI2Ctub7KhW8uflNaBF9lAgEMedaQTaqvIupCM8ArxCpMhL27pxUzbK9CuXD1pyOvq0ihYSYJ/jYyBFSyiAitYgZgFh0UzdQV0Ag2VlcIzzlRdBBCqrY5ShLF0cfgmYvobW8piAaLRkqYmSPloYh5YhVDk1Nw9GpzHzjACO2779Tne+6zl3vsttb3tm/OaHqUkeOZcWOSfzu3bu7Pa6w/nFJm6oPPVu2779tre//Tl3uSteuhuH5aaYM8888+Mf//jrXvf65z3/+ew/ph1VzXjoyG9Xiu0NYmFiRdhIzGIsGVdFbCDRxsj7Nj+8Lgh0sYenm1bN19RySzh1IPL1bUsYo7EXVYG+gOEYiRPa01IbLvyPGUePUGkccfqXXi9IgtBC0q3nKB76cwOHS3PwHT+WegEC4SIwAA7Ck4YQA3nQsz6JS3yFlSlbbg+PTa8udyLoyASzO9ga6nYHTj+h9UdPPWlwgMMTPniSuNZkSkD6zBGhkaulKi3pUaT3NUp0zMShaxxaZIUaJx3Lww4yUECFQBwtac3Fiuf1ody2k4m1IGqzT8Ld/WF2BGBkoAqoJawFZJAAMjwgPs/em7ZuLZ8FyDIOF5mXj1FVfGDnLVzX3nFRd9/XV5Z4eh1aG5ke3nzmxInnjkwdV22c7CPLKBwvwmtf89onPeWpTM6b//FNj3jEI9ZVmSBtDxtGoAXM2/75ufde8NEPX/TZHbN72BNbN268621v/+P3us/ZtzkDY6YUGyyRD3dENcW++KtzvBPH0QVuMASWiZa9567ABR7o3mjDEt/qRUy62FMbZjC0sQ+aTz3RzV5sBsyQowyuHARMBxiAjrS5o9mxsf9IoZdlE6r4NpdavO2iQsCYVntVPpXWbhMtZMeIQEwrZxRmR0ZLSwE6mkLZbtUCHGs3gjZ/84cuBagib2TPKywMIKCWFoyWbngxhL7TBEnavHDF8zpamC3bjsPCOLgrHDFISpAvf/ni6enp00471UqK7ihgWN4vv/D5L9zx7DtOTcXfWj6samM2coAKyrR0mbBrrr7myiuvvMMdzmq34xsYR0Z5PYhfXjg+MVEXK50OjsBVi3W59NJL73Pf+z3hvPP+5E/+mFVgyACzm62whBocbHNPP3DAvcdKJUeM2M8wrq8qw2YX93InhqSSg9LBZ/EUGW9xMOwuExIZBrhdAb4Y07qHlblt8h/JcDS0uzHDxgUEv7Qsp5IuY+ovIzOWhyF45ooWuagzII6QPBeyL2s9CJjphYrxI0syrvUgTEXKgz/yqx+PLruN/kr+KuD8ncBDrRHur8xEuztwzuljL3vCCTza4xs/lszBaE4slSGYgC4q85EJxEwnDxnff5uXD86U48eMLlpGq2MdFbUiRGF5pauW2KCCceIySVkStIA4rqtaBVrILFWiTBYdVQSkW2OqQqBrbRRmAZBWjleESC8mestxx3EA+vnDBRlprdkfbZI/CPFZhPg+srKQVnu40FdQM12Gecezz9m0ccMFF3ycI8EY+yMfTRZL7a0sj+TvG7shesvLeSOIVaN7BLnqcPbP7uUxyox0WRoEwNKz+Vl29hFdRofW08XASY2Le88yQMaLnQlDHIBNdUTQkn3BjiIAFw0MiGAQNg0h0qCXn8KPG61aIkR8hhl5ohiyuMEOGjtdKjd7ZWjxIkXEzIz4QhKEcxORm2/9wMt0OfxQwaRBRNDXFLQsOl3H61RA0tULFwBjUuMg0IKqpZUHpgaWSjfioM0DYnzMUxlfzofEd/PWbUfz11f6cUyC9GN9pDW4Q/ZSo66Zh5uAvrRMAl4RLWn+JyL+7K11s1CVjF694uLYl8J0aJTX76z3ue955z3hFa84vDur67IwN9deWmRdcCFgOsb3iiOwiLnT8lA3PxKCJetIFTGi3JzuSaDWLWR2DERuNlKUa3uzJQIInCA+oAIMOR5V85ASTTN409Xs8JC6KwDtNaYwGFzk7YJatilCS219hwugpYuADZUjE1MvutoAGAy4HrT4R0nx/QKtEa7aqysdlrH8iuD4rQOrk2MDrfhslqu/xphyRqKm/DTa9c6qqpI1uw4MCw1oQpuDZAeg1ZhWA0LRqoJRFakTRtMMXi9VkGgRcBE6wmODjFN6BOCpjRdNppduGtBoVrIzPwRxZiNlIueRR/Wy5IyK6nVGS4vx4ULfFCK791Qira101/9l4HjuiSzxUyimO4KMkSKBzHAQCHL/+9/v3HPvxTDourhpEkinw0OtigdM2tHmntrpdpd4o+x2aF2FeN7KWxcyuXJAhzEijXGMRcy1IxRLBsqMhQqriIwNMFcufrwHRL5m/tHm+pbtTRAYVdjQwuNFQK4paNHkLo0sqHL7le2NMWTQ/B8RIkukR5VXDU4GibAwMgItIAh8vvSuP3oKeICASw4xdqZ5aQlABkhqwwubLMCBc45MXnY+LqDRxgTBV61ZCCUDNNAeRKDGK8aWZYDQ+axJJ6+M/Gtcy30oNabOucrnidCGYzzrINgePTJO/oqb9e5hAy9ghYZiVRmLU6Nc+GZ+UnPjMA4tk+Ay5GLHdohObrx1s/xnF1Us3I2dTQXysjlZtdvd7nY8H7/uda99/vNfgIsrhc1NF6YNsVjeg4zN48IR3z2JjFls8CgpNiS8CxrWffOGozxtbq5AVlXImouYtDCcrvRONiXipFc5esmV4Fl1uXfaQuJHC4yPAQItU0QceMiMHkuHSq2D4gpCnMwQkG++qljutZbaD1wAwuCDnvWJlV57aHicC7cLODQ8Bs+ba3TWenNLaz997vSLH3PruSUu5WyknMcMQb4IwVw3s1aHAVDFViF3894dwbOrJWOjShcDAUTCBF4YmALeFqZfqAU4EWRUm0GYprLwAEuAF8AAGWOyozIORGpIFMtD8pSjbCyRMbY2unghIwAEgHZm02ZWCxljyUOEQ8h0XG1jYlmI5dnLenu+sjb/7dX2LE82OefDg2NbWjMnD289e3jzmfEAFI6MN3YP8pHlFfmbndb8c1TjY+O5R4sKHPGIYn6oL90/+7WvfuQLF33pG5d+e9fOhXYbip1w4patZ51y6n3Pueu973TOxukZzFgJp/ewRmTGbqdzYN8sm5HbCgxrXUO5UpZEFx7QzaUv74jYG6eqWH0EwPqqcjQEYc/GeuXSQ2KLO93MFY0pYOhmihLfdOkVST0XMlFKs0tRsSeJp0xu4mJGTLIbBJ4uBkQQkLT9WkqmNuRURSTN3KtYOjNNqeuXFbNgDG8NMFFZnsqQCdhMmmYmReYDQamMUHQ53rBZQJiFZZ59r1x6qSXs1PTMzKZNDlbVkSHKYBRZzN4DyxNjQ/yDP4KYhgqBucpLH8NYuXbH2t69y3NzrYmJ1patQ7c6YTC/AhqVNzvhO+VSxdK/79MXzC0utvJX2h0KiNfp9e5yxpnnnHGmy1EUDYhMa3Bm+NJLLrnP/X74CU8470/++ObfWeFVEWJ29y5WB5IuLuQCyCwogqvmHtYLS7ercdQik5QuEWp8ZIJYBnfHjFCUuMDD+BIMuH149SAprZWYCDO6ADP9NUNAVVNANMrYXZCpiqRlGzdXCX2pgRYViOhZT8Ypn4hmRMhmxxjZ7JqhNfvgg555AV7cSld6S5F6pTcysWltpcd1HJnnp/n2wKMfOP30h26fb+enz/Pd1ChG9N6JgqAwAdQms+gs1AqcO1SALrJTr5MjxBimphAOo17O0DoR8jD9KXLWohi0xKwpMj5hw1EtcbJsbqd+noEdENWiRWUlpjCjKoEqtUQdmpyZGR+fkMdS4WaBu8bxbWKcrtWV7lUf6151/sr81Tz8sTmDrIjfALwywHvO9Emjp/zI6Mn3p2Zc4macc3WIebGk1Zgp5OMNHWNga8xP1nbIkUE1ZqJczfd84qOv+fd3X3TZJe1OG2ZkOH5rnZbxF/M5/0OtWx9/wiN+5MfO++mHc3PF0XWJCg5hMjUDi/Pzcwf2j46OEoGVilXJOHQBBsaEBNbpxjBFXWIZUPezKviqpQWqiJYbI057cmEAj4SAyiyYURKVQDozwCsITP99zvh0abHUuKrkAQHNohag1ZcWryyMzbx+IdARe7V62QUZKUJpqQoZFU7EgTS+lggUoKUuUZwGXndI0XdkYGgpJrTNHBpQFZajY2Nb8g+oVfKIQQQuqjwhP++vLrvrmTOP/8kTOM2GJGma3DyiQtqUGBI7oHvBBZ1PfXL16msGO1wQ801kZGTw+O0jd7v72AMeMDg5xQgjQbMQGeZ6YAYY2uLS0o8+++nf2HHNxOgolkV3k2DR9hzY/1vnPeWFj3kCB4d3rqLog6HIy9ZiU13CnfW+93viE55wKF9nlcdsz87rjMPSs8SsCyQqAK8Zwe2iksQYBmNadyaqumltMUPAEh7AgLqNYQyFTBu5m80PEPAFmNGipK0qtXhVFWbcL4iEjDYCZoXsC0qo5wJj5kTZOMjGNI4DRMiD0NwdPH15TYBBC+DN0jrlbo/NYGy4Ea5yQ8P5g6p5MFZX2mvLnd7K4E/da+ttbzXc5VYbX6CKQnV2hYxVW8BBjIKSISetKYFedKkGVBeEWHAmMe/dhW3mUQGbHEV4hXHzEEQrCTDLMJFCHiBUUEBV0WKsIw6oYJgjvYJM5EUgXEgFicosgC65aOlzW0XATOObRXjloLipDg61VvZfsfiFV3W//V8Dy4tDw+ODw2P5+V6z57+hEciBoeG1zr7ezouW917Smjm1Nb6JipwnA5boNwmNveiAS7514IIv7f34l/d9/uvz39rR5ma6bVP+niBuuo0xbXH+zqgjYoqYzGt27nzuX/7Jn/3Lm3fs2T05Nj45Pj42MhqPYCwQm7LVGhuJXxo8OjK6b2H+Qxdd+IELP3Xr7SeccfIpzrAZbW8CpKNlLRYXFnhPdYPRxhImNCAOpNq6xHRrfHhkSI+Nlo4IGaH/8qEWD/Qw+QxX9iw7X3vi0MLQEsQ4+JiCVhKDRohQukjWe20/DzJ/VE6QKMJdlC5062VCrb5VpVfDsOHDEVVaxr1TrdEiWdYvlLEkOxIWGgCMUcUIMwU15UkNZOQ4IPnYGtmxN1pFFOdn41dXxyenMAPB96U4dBicYTDdn/zK/lf/+3VX7ew8+B6bJidiXUil2aEix8LQVq69duFvX9U7/0MDBw7QHRwdZYXiHwb7DyxffHHvi19onXhSa9s27KN05+TGhgDJq/rbP/zBpV53anyCczE2evP/JkbHGNgD73qPH7rjOd9pIDUdS8GO3b59+8/8zM8881nP2r1r90Me8hD2UpR1Y4U5aWC51+11OqyIlmapWo8XguuoYDFuPBlJQISqVWULY8hMERvDQ9EwsceogDCU6dFDJW/MmgKeFpLzgrYhwwYNPAbwAJfMQj3QYQBpzTWmWYyK0M8jlMJwidjBA3jMMkMZSOs2934qEld2ru5DLcoaCePlTn4iML7y2hoe+x/3ntm2YbDb8zWCaKXKTF9SEoTZKLkjYggCs3SM4dFFsBq6wFCq+B8+bLLrOiEAjRFgdDEmY1Bltx/a0yKjrRlLioTREGDgETAoWh40civkcpulRNMFC73MMjE5mWREsL0JZApapLindq759NIX/3q1vXtwZJouExE8bV+cyJJe3FmHWmOri9f1dny6NXXC8MyJVOEKWHlxuDFoQEvVTOHFl8/9/hu+/qp3XfHBz+7+7CVzF1268NEvzr7/UzsvunTuVlvHT9w2xtgId4iRFZgtLqBfuOySx//eb3320q/xAjo6MhzjYf4bG+HEoWI8UxMTu/bve9dHzx8fGb3XHe9EENLdbF61YbC2tjB3gBx1NdkYluQugq+kQCVvHFCXEtLthCyJ7BaqLtk1YJRqXvjqBWootQY3joJajdUC0/W/vyIYVuiFwOUGvgJSHi+AEKTWORwim8UWEh28KRo6gBPzRl9VVdQsMJUUqLCLNgugxYA45ncv9w8TS1TKAB5P1GNj4+SGMdQRAMeMxiVr9ffe8K25xdUDiyvI9ztnU3ylJaMeSvAIkkUzTctXX7X4l38xsGPH0PQ0LzjVmcEgBzM2xs21d9FFrVNvPbw9/job2u+UBZ61e9MH3js7N8f0YBxn++b+EWyx077fOXe599nnMFExqzeGmpTpJQt31p/72Z991rOetWvXLu6svMChdwUPKk+m2+ng5dK4jhjDs3axlvkTMljSBchsoswZoWhxqZHTvpwv2n54KomATGs9OkaOZu+lKji9MAO6YCBDSxUOBVO98DY7DNAFhFHeL4W8AgEpHhe6eMBbg8GtLVUOv1xJZGhxTD7QOu1eT45fpTQ0As8RXI2v5MXvV8pY8envLRsnfu4+k+Oj8eBgSoCnQYEFGdeUIupP6IKqetmtWlXIejUDi1CSGtOaApnxGw1ZlesUKiaime5+VX80p0CtlrWAmpogdpmrNA4vgMCcYo+ZLrRgbGI8tRFT5iaQKfjHirY6Oz6z9OVXwwy2xgfW2MdRIcCoWCcko45IyTPQ2MDqcu+6C1szJw1Pn0gdaRNNmt84IkKsfdxT3/3xnb/1d1+/YsfixMTk+MjgRPylx9b4aHz/xZXXtt/7yZ2bZobPPn0G46wl5+QmhhbVxTrmPfXS81720t1z+zdOTfuTk6m8kREVKeefl1dW6n2f/sTEyMi973TnemctFjcGtbQry8vtdpsKYxYyndWyIqwgIH498JC0kNjSeu0AkG4VVRjjFTEzqqGMrJY9SFuzhF0CRrOMVFwIZTSzA3KpogAEYmoPYzEWrD1M3cZCGZVaWrp1jDAgfLFrrjUw9GgxsGZkXQBdSd0lEYTGQhVmWtJSmyRIkn8h4AUyeclSI4RzkwghVHTzm27YiFpqcFjQkZAM/V0f3/3Oj+6dnmgNtwYvuWrph+4wvX3zGItASSbV5TshqmLSaNvtxb/567Xdu4empphiotfKbCMlljwJraz0vvTF4TvfhbvvTQwBklvXP/7n+/bNz3NeCntzYGGWup0fPueuN31bBTUpC8o1nDvrz/LO+sxn7tq1+6d+Kt5ZUfVPAoIyWFyYpzZJWrdN3S25heNgqkXgJpjGscYRpYmJfWy/5rKvMagySj36jengHGwD9iNKqwUaK2OvIw1dEtHFAFiw6aKyzKQ92iowFajoAr00s4tKEiCgssWXFqjCGNlzhAHaKJlrNB2GubbKwy9mE/lrC/O1dXVgw8TalpnhlfgsSLkcAKOAdIwSa91qQUlQKqgDKFMG72WlxhHwJGq8ogJs4JERqsp0QTb22BRLdE0x/aEietp4eXI4pGYPWQBdzfTKMHEthk97GtepSZ3QGMVy/ABSuNveBNIb8PbfWt53efsrrxuMP3Y7PLi2/jn67wR0JsY9vkticGjxS69Z3v+tWMcorAzhRmFW5oaS//Mzu1/2+q8zqunxgeXu/NpAi3tETgXbYXVqYmi4tfLy133lPRdci7GTXaLcGNBGQSzW0NDO2b3/8xW/v29hfmp8Yrn5fhnNbgLY4I6wZcOG33/T6/79Yx/hcuM63kRqtSB+iWAuIsNjFDCsi9BA6JKrWc6hxgAVNcRS5tK7K/p5WxhUejEzkNoAhAos2WZkUcXeNxqoWbjemQXGOLS4oEKGpwx86fbzoE6LZHqHuy4AEhUFULu7taoM5V0Q0vLCotnPADPHiIputBmwFgDSbx24QGKcKlJgG6BHFpBOAchMsl4w7sgwpADdbjwe0ZXP8IcKHSllcGhgz/7uG/9j5+R4/JZpjnqnt/bqf88vGTZTXXy+MzDTsvOfH1j91pVDk5NUTDdQTAroBsf0jo6uzc0vvetdkoAI+fG7DWskO48p7LTbn3X7Cy74+N///Wt+7dde6IXXoWkMlFmRXrfrermCAJVaFqt8SbJoVKGJPamBiwhLhLruYdGcO7W5v8pVl1bBgHiBDB/dasIH4scVqqmNUNrUhzYA49EjLbsSx6LI8WqPbBbD2opIkTs/EjTGdIFeMfyMI1MHLuCzKl568MI5LtfxQ6vEW1lux7cHIwyOnHHi2OQEfEzHDUthAI6BLioKsnq6kKgsy8UgWSrXx4YZQIjoOd10rQ/YBTjiAuOAKyDJjZn2IJj8DFJ/cApDhZmlGlYBLSq6OKa5W2d9jMY0ReyE/CI8XmpRAbosdqe9ZMCIcpPQLNrl9tJX3zSw0uWSQiFQN++Mu20EYX8PD6xEkPgusyhpfdJuCPMymt37On/2z98YGxlscSkYYI1aXDgzMLOxnL9sq4uKd9i/eOsVO/Z0cKlDvlFE5PRnpn7vdX/3zR1XT09MMI034XJDWB7C+NjYS1/7qmt273Juv1MQjUObn7mi9CCbp6JctPXHptjpSbs93BIIrm/fRg3eFkByVQKGgsEFmJpEOsKjVUU0eAQDluytkmJdlfEBNnhI2kWMQMk4DHlDqXL3AnmAXIPT6pijjx9IzRMUWg3wIpSOeDFA7KOaHAhabAAqjwxe8GjlDSIPjFZVEGrhI15OmipbcqGyS3gKy4G6YgOMEi8ky8Ds0KEXHwn1D/9x7Y49vVEeVrm1r63xzvqJiw986KJZnoVyOgPF7cagAXWtzs11P/nJwYkJ9spN1xPZmYfJydWLv7zy7W/jGxEOcwjHEKamBtaXO+tZZ531iU98/DWvee3/+l/P5rywmqiqpTIH36WUZBFdR8g0XIcqBCLHMHOwrKE80AvkwsLH/hd40VKAgsA+4BHDptl+cOzS/moBMVEhsIl5OGWQ8sB9xLZDwx4njhsLqMo0cf4wtlRIfSNLszkgQ9V8K0a1QRBEg1eF3K9lLvoc8uCt9BbX8pdZ8ArFc+ftTx7n5Q4bQ5iDfAaqpDJmjFaVlpYIUhV+qpgpWni6UUeuh1l0REalVi+M0aDVuB54LY2GDGoNqgAqGLXIonZpHRGyBSDopQ2AF1iyTV1UgEpLdypdZKD2RpFaIg91rr5gZf83BocnXQUClXIPDZlrFfeVfV/vXv2xXM2CYtGHoshPX739/Kt27G6Pj8a2iLThyMaNn+QZarGPw3h1YGh8bHTPgZW3f/i6TGTZNw5UrBkTeP7nPvvOj314y8wGVjcHdHjAhZLGR0ev3rPrr976T5m3oFj0QW24xDNNm37sCv5vHpiASwni+wTy12iwJdl7MMjC7YSQix+ofP9mDjT3YG+01kCrFyp4QtmtPEDWkbxchohkevisd73grK3sojQpNsahq70x6SJkXfFYbgGQWWscMYJohkvewOIb71XJC3hagsjTpbXaguYsw0tgrwADDEKWGgcUbR49CjMsJAVgpkzUPHnloZkuCl6Y9K3xDwUYA6rkxnnptxf+9YLZmcnmDyJltSzma997bbuzfs+mLc43AFrUNL1LL1nbN8s15SaMBWqKD79Op3fxlyMF/x/OEI45KIaWGph/76znn/9fn7voc3tnZ+su0iDGG4+nPOIHIBVQ5W6KcxQ7Ly+8OKgigkG4INa9B4PKCAi5+nGOUJXN37hDEk8vVp8WGbiWIeQhMiapwz73ag0e6TkXuffcRRiLjBHbKVOsn2IsjQBwQc6NF4eLLoEkhZWgTU1RweAbwTMOHaeFLvHDmEnjUlrU2MWd1Xst7dDU2MCZJw63u/EX/EFkyIjmQLAgfU1JqwCPFhUyWlMooyI9ch1hxO0DDFWq1RgyLUNLfJR0Y5K4ozdxgGa0rh++GKc2iiIsgKcw4zQF4BK1wcBjA4/OUM0Ywx0Dgco4AN4ul4NIkF2FG4KAgFSrvXbv2x8abI2t3eQr5k0jHVcHW6Pdb5+/ttwhbEMejCQZMnWufvLi/ePjo/EjIWoYGiWFgDsxGHtsES7VY6OtT35lttNjGuPzGTrcKJgRxvW6f3+XZkczIircMDn1rxd85KrrrmWqy5XxBiCdH+LTVv7wQCxbrCCLQhAEuLQdWI0/BuReiqW/nirg0GIIfEDF9gOpKtteoPVgw5MFpsx5pA8gsxMAqsJk8bjAGBAtIUyBQR63CICZXvDVniy0yIDx5RDL5QOmOpIDGahyWwrnCRWtAZHxAnw0cmhTgCQFBSDnNMYhMjSM2Y0D7KKqgmaiJuVjpbLJ89XECXV+h0iR40eQy8W9cTok9Of6+3+/tt1jLMhB8j9hJkaHLru689aP7Eo+KmlcvgMy+8rVV/PMiGlUeZPITPlpm1Zr+aqrIngOQe33Co6RMrjtsZrnnHPORz/2kVvd6lYwLkEMMotE2+t2WHpWh7WgG/4ZQRvs68bAAN7g/UvvnqldVdiwJXGJKDntth5StLH2qSW1h4IdDGN2AAM8F6TA0jMbs82HvP5gAO+Ozbk3L8ckDNIlgBlZAAZmV6WsVrK/xQCeuaGLbYZt0BSJaJz4Xt/sLMevAsY+2oHW8ARGnW7v5O2TJ20bXeosswnNR4PKTMBYqSoXAvIBolcVy4kjcvl0QTOYOjy6LgaMWlplu0SjcszznxeCuI2BlGtteX1pylMrg9IlBBEtI2OHC/BChGUGcV39PTixh5ypfOCKFBk+oApAmp1NaeBIk6lvCPX8v7z3KyuLOwZaowQquiNCJGqNrsxf09v7NcIO5BfTiq4PWVHk3r2/c/XOhdZAdy2+8Sp+dpSWunJ7Ms/xaMWExSssDzetgV2z3T374zKHxlAHgbhOwjeu/vanvnbx1PgEcYvuiMBDPjO/58D+f/vEx6KbUFUhSVUoer0uC8DMchRZ5NwXeTNoLt9Ysr78i/Hn6sB7RLHB0jNvWEhckN2TnmGM8SBWuOcjlMALTWgzC11agQ5jVPhgaRzCQkZVzVUAHsDbpa2IKInikndTGezNDulYkGFUAV0ie7wlkCG+jovNQSqc4KsjqtpC0lYewVYBUp5QwGp1CS3/M/ZUIWRpkSL8+w4+NaQ2PvMGh4yK/1fyE9eGApnqZhBlxfzHq+qHv7DvY18+MD3BvYFSiwFxmLup8dY/fXDXjj1t8ugCisX1EbzZ5+biA8UXzc2gzFQnLqQlwvca1kBdzHnMdqLytUK2ArxdtxNgRVwv2spjhoCli4gM0GpjcFUI/RsMYAMPYDJMuey7KWoEdTUFQqaIOzHwt/thzM1FbRlPs1EjVt4dI0Fc2yOUJtagJYVhgKVMNUDleYHPnQmnKqQMWAYYWZpLB1DIP0GwusxNBCdERhe/bim8V5dXBs8+ZWhmYpDXGgJ6FBDIB8gB0iUOA4XhlWMor48RJA0QAIIwDi4YCw0QsKdQVJiRghYekhYP/6mqA8MYNSRmRCB7FND3bZPWIA9MwWRAsr+wRAAmSu36Wzi8pIloYUieBTSfr2jKQGgvLVECpI4wN0QkyylZ3n0xB53t8J0sDxXFf2Vlz1f5QOyS4AaARrXUjjtMdHRlAvM+6v11jRvMSg9dvrlyAEaXukMLbY+iYQ6G4wUf/cLn9s/PMxtFcaTgqkw0VunDn/8swSmQbtE1gA8wqNW15V6PxYlTGFj/LEiF7rQsE4DRVFIDeLwAsqufeQIYpJbtFBuDRBG0D2ixZ0voFRuMo65zpohkzTUCBjkvDusXOEAQrhGGAkZGSwsJEOCjgIakxZEWoKIAVPLpEUCOHFkDXQrQWKgCocrLE0H6tzeqnJXwIpcu0a1LkLwuamMwTnV6RfREKTW1lppiPH8gce4YPgyRut1up92uvpA3DWw0pm13Vl7znmt5zLFbLBJEGhke3HNg+XXvLV/XgDvI5kbA0T6UIhpgScRDt//uwGH2z0nOQAEy6LSXXES1tKpYbhbTjUEXWS0twAaXumfUKgC3BK0ksmFBZWg5L2RBdnvX4IIuwQF73LAkyapCRXBUOPJBRyOE0boct0BAF2NavIBa7o9aAgUyGYogufnjATQdoQPJxy0GORTNlyZpA7HX4tM/zIi7Ya01MpGlrnLG73X7adRZfnxLYc1NFMIZxbhUiIszRjmoGAP2kHWmAnneVOHF+yucYdWj1StiJokKRiBHZZnIOBYA0OoF6MJTA/ZkjxnPGTSIKTCTl8y5i0UicsaIbzkjaBrTxClFVVNgTHa9sp4ArwSddicto2zJg5BlxF+PX52/aiC+lbfwRwwDUM7y3JUGbwZyPUDGEg8Ojo/FqjGSvMlyqeVta5TlReDCHp+RxgpVPt/xYbS1NhrLBUqogxAjzdBf+sbX80e8IkvRHSmIOTo8esWOa/bs38dtv7B9wCAQbwVtdhgZJVAxOtdFJgpPuRyRZsn6P3eigAp3VKAGAZkQlL3H6qNl9QGz7c6HxEKXmoINBk9w/VUBVbTEka+oXhagIxYEQYVIC9RW94NSUBhM3fbwtKoAXeKrTafwIhQNcoYPLx1R0dYuLZaCUMTJ63BxwRQjeLTMiAMhAoAPH68JBz245NLAI2agCMUlPgI22dPupoANVoR5x0d2XXZVe2I0noEOAtG4psxMtN7/mX1f/Eb8wCglpOONxI/UqjZtVn3zRQgGy1XFH7AxwvcHGFE/KmOFrFS+FcROdmlivcp1L8YRS5Na1pcNhopuDK8PRKsbzDiQumOPFhmSo0crbxWpRVXueQQRxsS4glWDx94yMeCDXpCoqM0shhW6wGBmYdgAGFRZ1/oYI2nf3Q1t1uABLJ/oSlVJjY1e8BmNiwI31Hg5wIFp6q30llaW22yo7vLArTYN3OHWE8urcQXBJ7+xKkJUZLnl/k/8zBQFxoeoNIttRliqzD2X4woSLTVYDTJxAAHTLwYaCZprBKrGhfmKaPBALwKigsQeA3lbHCD9XLRm8LZoTYGL9mjUwjBDOYmtTL5eWCxX3zXXa0SObq29uMi44TNUM5A+6LW23F5tz/LEwsxrebQgVGffWm+B4CXT9YFJNmtbNoxumYqvxzKL8Y3EsPG2gDhGMdxZh7jLDvAgFddZ3htmxha3bfL3q93IcAAqFoMP1+zdhcBURJqjBi8cs3MHds3O2i3JEjI5j2tLiwvkQ8wtEbsiFiJtXDK6LCJAoDaANnzDpew9ZIxZxxI2l48WLTao0q/MADytWdIpHg0JUsMi4C6QCWIcukRB0MZKVCGThS5QC+AJG1Gahz8DwgO61kyLXEmBJTyAJIXDz0gRD4OSojlfWNJFkMegv2a18jERrHjzaWcAYcZQOzq80lHjcEx3dHQBdpgBa8OeOGX+04wO4dNpfUJuFBktwpL5ur2df/yvXZNjzXcq3QBxNIcGl1fXXv1v11K3jrbFokEwOZbh008b5CWX7g2NboCIlh+GTz898n+HMr5PQLWOiSK7nTZzXifE1a9dgWXdY6ysey+PT5CqDJv7Ik5N1dZE2tCiIgs9LQGuqNQSDUZVjaxAmynIHz/+UEvVIONEDTpmAWXTRugMrkpHZLW6AL3o+g06CLgA3QEGkKhKvxkyLXJEYJ+trizH7xjstbm+xlV1KD5/1V0evMeZkxun4jPAmuIDmrmIygRauqhoUWEAyYhpdYG3UMeQKu/BzrJtFI0xxSFrrHukb1QIpqjdqCABYxZks0fMjCyYeFV1OoJkPZr64QECQchPBSgwSzJSABR+Nt8rCgz2+hKKe3ev1+Wd1eAg81wP2uOxttotYzsGyEjEjH+BJK8H66He0ZHW3W6/sd1ZHoqvpOLE6se/1fg5n/ghZjYDr6pxBRpYPTB77V3OmJoaZ1ZjHQ11Q6DqLS/HZ4DzK7LHBMRc6naXuh0kchc2J9BK+J99Hz9aE+MtT7jILArLEQaNV9kYsLn6zo9xUAEEujL9JGa57LFtkOvei6AZQSDDo0XWHkF3o6FFyPxlZwLsaU2EysKwNFRmKHdrveRlAF6mM1eWHE8AdNHaxVgVAjxx8IDBQC82OXrkzF8+xadWwNCaTtAlKdYOBFsaCis1q2qGjxupiVm94LOeGLUyqkhO5YzXZ+KckPZi+Yk1EdFuHNpEhW94/7W79y97E7xx5CvR9PjQhZfMf+Azexl9WjbV9iFS5zyMnH6boe3Hc4mFiUxFf+OI6WCMM9MjdzqHOYi4N4j8/QMHZMurKpPPcliw28D7CtsG0r3EIlbgpTtXRLQwWGJvZIOwK4ypizwtjvA5/7H6xtGeUNgA7KsKEhVy7mHntaxGjV9LtQsQ0CLAAwxgDI5ATCLohYAlDNAAxiCmi/2dY1Fl218wXeMHfvQ5n+VuGjfXVV5beX3K3wzcai2vDL7svC13OnW0E78KmMpieCYmhHUAIkAikN6sqJCxQUarmY5kBaowhrdbzZCBcVARKkrMiUCLQBBUxLcAu/FgnO9WAJKtgH1fCorJJeSs5tQj4oixU+aIkK+vco7KDIKaDhkV9pjRhQeROzDEdX5yanrDpk0aYGxboXF+Evjqeo07ekRYngSmTvR70L5TWOpmHr5x9dyTX/6FoeGR1iDP9fmVcx+Pwje/n2uAt8/lXmeu0+m+/ncecPtTp5mQXM8bCUs6Wqbysiu/1c1Ls/zRgzk88+RTJvOXLdewpgsMDs7v37+4MI/KVUPFxkCTq11QfdkYyKhctf4VRMYAwb1XGd21REVbt2XtosWl2WxlY1CPRw8ZgXJyxzJJ5ZNLGBMeBhm7up8BXYKgj2VIS8LSNl96jPMFr0oZLxIho7WbxTOiCAVjYdinsjyh45LlBbCnWq5dMHUUSZZJCNNMIQnWC/CS1zx8ACxpIywzfL0U4UUFeFXGmHThCcQ5NA7y1uO2EwoVXml7MFBhQL0M6uLL55/559/wnmoBN4Fub/WELSOv/rXbTY47V9iv7zFBcAZFue2Pf6z9hjcMbdjASkQ92BeT6yGKYWgH9o/+xE9O/sIvxvcPM/hmNiqseandftiLnn35tTvGD/1X7Q8N7Z078KLHnPfsX3oMtwgu50VxFIjlGxrqdNr79+4dZoM19y2WgiLdeAisL8Z0AV2XQxWW/SpkGFQAMxlUlUFrF5lxs7uZIeJnN+ZBbQ1rJcjAI6xx31ZEH9d5VGrpq81Ky8/P0M29XyoH4ZaHCwG72MNZgHOCYCUGrKqI0+zGGsQdi4xxCA969qexHWqNplG55y11Vu506vDvPX77cry0xH0OByIaBdTzk3XGdMgomxsVjsje5+j2qwCCAzYmXeMTBC1DclR0rVVfuqq0rCoZuKwkVkVVHtJQNd2yTgAZnZYkAhgIZEekI11dgF6orBOG7ACbWsyWbcehg8FG3wj6vQaV0K7mb9h/3b9988/+5YrtWzdyCWJEKOOP4bDaUSnlri139s/Orz37MXd+8kNPzOtDTEWG+d6DGXbaD8zujalfv0PEcmPAQjDzLAnHGi1Ms23K12Ygo5OOTEsyTE45sahcYnhQVxABVJUbwzh4AVQwGI+OxoEyC4xaDAnTyOu7iOdd7zJcAuj212Y9JkXAHpWV0KUG42NpnZghcwOmpVvjIPd7wWCpClhqv0r7VPGPXjkaMNHJOA7fUeBIhBrQOGQHCPoC7FGBmt1QMiwWkjEhefLcsHnz5NSUlrj3h6rIZ5X4+Ny/+sZnL12Iz6zc3ImLMoYG980vP+Whxz/lYScyhUztjQcnNv+vrS28+u9WLrpoaMNGHogpOnTXH1f4U/PCwtDJJ08/5zmD/j0ryBuExRjye35b7U96YN++XrcTc97sWCpkfzePRDFWGFcN+7r6dDUOqzxCqrDRuC5uRGlOjX+D0pmhxYZWYEkB8HXnQ2rWryKOKrOw4elyozEdIXMgsTOxMbWOGKCyHlR2cUHQ2Cw1BdCAKvBAy8yRDtLyLEkz3A01tNrrrPQWV5bbcU9FtdzlTarbaT/ozpMTY3HaMRU440kUYBHEUoVAF6iiJkm6JgMK5TOozYXDCDjq5UjgnSz5HNJ69hxYjF+tqfVKl/hJGIAK49SGJUCLFypkVACBLjbKuNA6rZCmpsXLlnpREYcuwFiY3Va+nb9xCWQB14MMLea3wL8SPFMdDOqJJoa/et5DT3/cT560e98CpbaGeNdncpiB+KzgwFpnafHAvoWBJ/3MWU/+6VsxYFQ3OhZRkzJ8jI/tv4NGhAByagfbS4uuKUwsJ1fwvC3xP9Zhli08Lb4sI3sDgePnemXIckpZamSMjQlykcuBh2RjAOTGvhxsvGoWVXhhL18TQaIkqmRUk8FRqaUHH6Nobksa6A5QgbQsjrQaAFQwWVfc4ZKLPZ9CecrU2DgIdolm2cgWgEAoDRgNgnIlhcERYJk14hBEGxSWR6uAKguPmUGL0K9C0IuzB4OWLgd3aXHBFCXR9RE2eVdlPv7zs7MXXjI/PdGCuqHlQcCAO8D0ZOutH9797Z1LMfPEypr7YdIIODQ0dd55rXPutLp/X/AUnPVXB8YQlnNzQyecMPWUp8afh0uvm63ke4UytBwyu5p7qgIMk48K+AGeLYGKdYv1S7BkqDB2D9CGfUNibwpbwAbzUS9WP+MYmRYVXUi8aGFAvwHutQC6NXUNLujiRSsfn4RrZFzIghy5m00LqYAKgRRNAYQhezii1QuVCdnF1ZG2UZUU1oZd67R7nseHlfxxVSJBttudE7cOP+2hx3MOMCIHEeHxT5MITwg0dkW45ywQGsA4AGCmKDYDVh7IaEDAdCrXI+NgkIbBqAKq9EoSIYxgMknJYsHWmUJZLVXYG79qaXWx63pXA4AWVBVyVNbMCXBjoVru9cbG42d/UfVHACaivYVQU9wo0KDDgIrvd+dt2zcOf+2bu3bNdtud5ZXVge7y2vz8fLc3eOIJW5/9yNs98adP4uqDMbPm9JYo10dNCrA8tv9ATaFgJSzigX2ztDIAbaxWzjZLYzd8GsEYuGiftgGDw9P2xwF0MYeuaw3p3oM3Sy2pquiGfRgzhEiNyiyovHh5k0HIj3ihirIbxqGHCzKk8OjKULBmyLUwQLeJU1QAXkugoC8qWpkKumhRIdtWG+Lk2Y/5B6nCIj5/SmV6yQu6Ake0MGhxVy66ZvIrHAWVrfSWh0eGR/re5/BVAFlGTPJSZ/V/v/7KxQ4Tsq69aRCOd7EDiytzi8s/crfN9AncHxzQJS+1MgWDI6Mjd70ri7fyrSsGlpbUoo7ZYRu0l3iyGL7HPaae9OTW1q2MJ8rKog+KKSB5tnvjf7xn79wc87I+XzcJHBc7S/c75673OTv+EAWORjsClKEllhbi2doUzDyA1Cq5WGhdUNWN4SqnWUBHhHSpuysM9NIeyNDCpE3ZS4AulgIDy4CvB80LLwKMLgTUjJgIMphgpAuohYWWk9I3EA0yUgmlCu86OHhVQhIBkjIkM3sURpzonv5DT8aEB1ZkhNbQ4EJ79Rfvv/E+Z890luPdBTueFQhhHQpVthpkBszHJun1SnHAktWeFl5kCi4EznJReXrhgbUCBFRkR8bSKxQipAYWZkBkHbO2klTSFLoAutgr1wL6x4iM4EQj2zUOoBuKZmlBtxvf/jM2Po5WlZG/56AeK0x54I6nb3joD594xknTWzeNbds8efJxw/c8a+OjfuK05zzitLvctvztGuZaLyN8D1EnkwlfnJ/vcHXLqlwOKkSgdV1cehmAGa08MgK7gvVCdoMhCFwEpCpkLeWN5t6jIKJkhrL3ghTYBxf21YuAtEAyrUJWSwtjHFqM6arSUiBbMCrMgIIqvQBdL0N2+8cIqgpeA3kENz8KSQtQEDU7Gs439xa6lqELEjZ0PRHKgEkLh77nD+0FsiXR0iV9tCsrE/kXWKsWOc3DXvIf3n/tBy/al5/+jVIO5R9gEKMjQ5detXT2aZOnbB8nHWWnZh1RtDNA3uHh0Tue3brDHQZHRwd6vbibsitGRoY2bmydffb4z/3c+E/85OD4OHFZDCeiltoPNPC8l7/zox9a7HTyTw4Pj45w376Zf+Mjo7yE/fA5d73XHe7kwEvEw0SWVma71+suLczLUBUMQGDJmu1XZsVdgaCq2isI7A0FvIDXrnsGZIaAQdiA2mDsrgBozUJbtwoCwFJeL7URnA85qAB8c2ZRhTaBBht44ttFlQ5lU2VdiJFOr+hkYcq08FZOn0CQRutf6sEH/s+PDg2Prq0sD8VvAB7odjpbN47+2TNOnplgW2NdEuPMazyOzZ0sEAcvo5AVmI+2Ft2vqo5Vq0yLCgPIG36iIMLlGOiyTvQMC7Ski4oUMOHWHGB4ZVeXFNSG4GfhUWGPI4AHkJZqHLvKaA1CF55QeMH49XNIY1aYnd24eet2VhAZe8y+T0A9tBbZW1kbHb7x2rrLq8OtOFLVXv57hZjS5gJNO7tn90p+SjbXsBxCuv0rCA8D6AK2CYOANxRmGOCFCllLEfmapc9NETFB9aVFS0uEmhGgoouAoyoYVdgYGRUtWtBvWbv1eoRMm0HiJNIFxkSgBRmmOFqPxagFdlEhAAyUiUOrV2qKCuhVeYAxXYyrO0hLNv+o2fFCi1C1DEQGrDtac5kWmDKf/Un7ZdoNm278K6wl4MDA5TvavWXWlzgShwoiLa+sbZwavtXW+Fp4jdyPWlII1OnliyHv28fMMmutmRkuKwdbfodoAC0qhnPt3j35Se/CHwLCa9P09MbpGYMU+jBheWL/3r3cWVlfIrNMxBTIGqBy7TCgW1UwqADB6nsXXa/zjar8Zj1VRACx+jmHWBJNBm0ky7BVWx0RTKoKFxgE3r28QGFMZW6q4LNmgsNXR2CuGF5OXa1NEi3AF+ClSkuACgYVAmFRkR2djjCoIDUe/NFnfyaGEm+KcQvYN997+kO3PuZBm2fnuvE98FjknOLM+CDwN4FdQqg1OpAxBwLIRFGWgoeNbswFA2bWmmnqV8Ego2W1wywBqarf2K6ykxgTk+NHFtjQpchamF1bvGgjQbNsMMgY20WLoH1NQdc46RUm1obEjRZ+bHxiZuNGy9Nd4XsFK2nKZgilnpXVtb0HutTOcxVrunXDCFNbVM13c1Rf+e8Jag3zcweWFhYkQVbF0sQNkpl3EVkmV4p9QsvSYOaqYcyFoFm4cmBiubHMBaUrg5a2jppDSha6xsQG+YbpIAlCFkyQASocc0OViwuwGAS8msIiJkBIv6Jt6uRBomxLjYHGmJFC0toOIg0V6fMiVY5eHhkEGFUxhj6XKCXHqJfGqmhTSbpye05NAGNa45BCFXIBKgI1Z0oV3erlYCN0o2JEW/JbgmVQVd9jhZuOWYspY0bOIiviOAEsvj9Oyk2A8qiNWWWeO532vj173FE5svIkl+Mo84xK2T0DsIchArKrpgrSvYfK+MpsHJSoYIjvSQRoCUtLEGOiBZ4gtjp6eL2ALqagiy8HFk/kmlGgAgipIk7sQ0vV0qR50MMLOaTmvJACGUYXGLqOsQ4QL+sBFgCDNhIzbz/yzI8zuPwz5vGzqidtG3nFU48faa3xEIcD4zUlnnTxxB8gE8Ks5LMagCUM4OpGC68KWQMF46DCPhL0rRMqxkdEZGAcVEbWDCBQQI1Di0xcOqgyZKioTUcY0mLrvEBixtOKKWpwgIxXTUGLyhRqdSe+tdXhcy9Cwoxczi9baNOWbSOj8Tgf48qkuHxPULNzE+WBCGFusffxL+7/xJf2f/2qxdm5XtxWY6IGN06PnHnKxL3vtPGH77wJud/lezUE8toyjd1O58C++PsbME4+ghPOPLMoZZgJBFwwRkvXBWWV+p+vVWGJCnjYEFD1a5HJxhZCZZawazYtLcXoZZDce7HubjCCIINUxWNyNTZCMmx1HeO7DSVJQYtNbRmFKkBYWvgKtextHAme8Sk1LxMomitI1QJlfA0lU6c0oxZUFQKpq2MF/qPNeNFaJzxnAkPOqAPUGF9glirXFsgTanrDhpkN5QkVRvfaJabMEeLQvtJhuusB5gYuNx0EmIj2RgIeAvDVnbZQhwy9at59s3tWerFpkW29JCKzMxGYebu4uBa5g8r9iXWki4wWwAONu/lHR9CCVBIkThCk74iGomtmzdwzmNGFRQYGFMgePVJjnAnjOdU6dUSgC5ABXhhoiYyjMSuTNQTg0aKq5ytSN3sLLQwuqOgaCgO6BpRHiHSn3vOJ4bzSGx6d6PTWnvaQmbNOGW138M81a6wxNRbGgOioI08z3QhYUlB4NRNdVTGCqJVhwEUoeM3wApoxF7QZIACJCiF8EsisKjxIk4gAr2VkadZVrS7oGj6j5GlXK096kqmyJLS0wETyCNhLHqQKJnUwpZs/bgHGJya1tP2ewJJouUHygDe3uPzG9+142esuf/v5uy75FvfUFZa+u7zW7a0tddf27O999YqF/7pw9v2f3rt/vne7UyYmx4fZ8DlJEeS7P5D+CVw4sL/uk4PWBdAVmLPcCJA4AowNIlDhBZANRQsw10UVPOmSZ4VjfUH4O59xHSjPlHrVksheeV0sW1IbUwBTKIvqhSUxk8Ecumw8WnjTQaKDrC7KpuPsQWcvLm9Y4qWBN8jaFTW+XUEXGDC7MdVVZVWBZlGqZVScDxO5HKHUpTqiUFYQdAGCcXrd7tj4RDWuBqBfPmIYJAN/R2h5syjW3xnaaHxkqEGODMwhM9lpL3XbbTdDTDIrmCoMIAGCOza0zRLDa+OOFZAuTRSX66gNpBuMbt0VCDCNlw95bn42fESAjyhpo5ehqkqzDFaq1ZguAqhetTABgxaB1oDIDMSSYDSoLVoOP7FQaS8PcKleqrSnRW6d/kNPGRoe4yFyob167pljT/iJTVxYR/O3ZkTQpj6BDO+90zczmEiVQZvoZVQAJv0iE2Dd8FHlgFNVZrMuIXwsBpfFSFiyI2ATXkxiLipZ0j1To0hey36tVfEhYuWI+nlaSPq0xSufVihOMrTNfFkYLbLVEkkVoaKAJg4tIDzPP63h1nf6VsbvDrKSKIy5Z2AXfnX/C/7ysn/7+O7ecvxBj7GxIb+GGv/ijhK/qW18bGhsdGhhceWCL+3/yOf3nXrC2K1PmGR/UbuhvpujcOpomflOu83lgGVikl07KqmAUQXPcuAFqQCDyiBAY/RokDUAyHWJtZeUsYXJlm44Oieq3ELpkkcaRQanhbQw5NjezQQ2KrzKbRgQDRJUAxgCZtIYozwtqvQo26/uvWqggCibcqlWsxqNbpMlUA1Q0QK0miFTrSTdDFiGS7e/PGDBklYAY5Bk1rQrrXMaViV7yhl2ZWV8cqrRBlNT/DcOBc6YLcsxv3//Krsuv2aPFlJo7HoB7eOS2GywfnsF9wwuGlegZA1T4+qHFuOI23T1osuuAGjDOpER1gtAS9fsyDihR0BLq4tdDCroEgEY0FEYs9ZGV0drM4UCldXU1VFttRccYV6iIDFu3ebeTw/rgeGJ0YEXPWLbpqnh5dX1vyiJtYFqubaRr0lAaLPCJNbXw8UIykXCoakMl/QiS1yJDFVbVIwnRpyOzoWgux4wVYE8qEwPBqiQUREkNalqlrx6wWtcd4leCKR3vuswsU+6XA5QAQRiZJwYPi7ZBKLLeoyMoO92OqPj4/raEkqD7wJMR8sEMOi3n3/ti//mm/vmljdO5Vf7Y5xYHVxPTGVOIPfdvQeW//2CPVs2jJxzxsx3/85a66dlOeYP7M+xlF1R1xEVAmSfCiKQaxWwYFpAEFRE0hGgAsoYc0KwARkqYmkA5PkITyhUMnjR2tUrNlJzWORpgV6qaJGt1hm1PAqwZuKgQlallm7aBxBqivBPM2QAKfp5WyIYU15BLTytJG11F3QxQ8h2XYtgTH0pW1IDctrFKxwL2bcijTbkZnelptTGhBDT37MBKv/fOBQ4pWViBwcX5g5wXWKxkonrJLpq6XZCzkVkt8QqwKjSzJsNkIehdZWxh0fAmItoEziWDJ6YMHo1XWsoS+/Oxz6zF2ic+wtV1EMWDTSuQAVvYahoJRHkVWVtcYgMAoONAohACbTwpoBHoCvwlVRA5H9l3lafNjS4ttBZe/JDNj/oLhsWO2jJF/5pGjA3rXHNWvybQq0SxnwmBsjYC+0hEWp8eYAKIJiiPxq8cbzYSaJVRRfjg1QIgmAr+es2qn3NmNoAQn0cMzkW8gAvgGABxtFdFbLDN7J8RMuZXl7uou3/VLB1In8XYDpKYwrf8eHr/verL58YbY2NDMVzapaDhZbXQ5DB4zgyPMSG/+CFe7dtHLnTGeWnbr479TtRdboO7JvtdTq5grEEAB7kGuZuaSg+Rjd9mXwjeCFIfQADHSNQ2iPXXArk0oWuS49MHAVhCnwh3UIgP+8am6FfpRb7CrqoTFGN4W1VAQQYEKETVYusyi4pECp0wdjtDZD11UVUFSQtLkXRXD2rcb/KwgR0Bi6+JhUyxC++ZM8CQDFuTiWga6uAgbPtQLrdzjhPqPnd9dqUmP+NQwPzxqp120sL8/FDNcwe3fzc3PprjLwq1oUtBnPDqysCLfaeLzdYusTqoHIza6YXfNOGAK+LNhhDRgW51qpYXq5TsS+ThMEGlTKkWbQHxqcLTAeQdazApZrVHS6jFkYexizwdLEBNVrNrqWFhXDGfZ461169521Hn/HQLZ34cnVcgt2rmoaUlQFz03UMzSwFUKVhnEOjS6qFh5FH7o+jilwA0gGAJGJR+WDpaBVgyFJD9cdEJiYGfUxEAxGumXdQHVUpU5RelTRUTUELagqQJNqIaXZrgwf4DbWGe90uyUfHxoyMVmMj3HIwHQOi3osuOfDrr/zG+Bhi/E6ZzH7zBVgqEzEyPHj+RbPn3Hb61BMmCGjtt/QQzB4FDA0tLiz463+RnXx4Zti22qOqXv3lIdfVz3UJKBgNQa2OkNgj2K2JkIXGtCB5IngZcu+tX1OMYDRIdjgMkBG4wJgFGUbfiH59lTyAyYUotUmq9bRLGqGvsDIQGNA4xtGDrPZJlsplAF1mBePa7TdAJqBeMnUItMiAwpCFZkYA6VFQGVoMtAw5Z+979YT6fy+cJVqWYLnXm9u/DwEmloQla5bSa2/hE5Aw7hm6rC+tASsPqguke68uipY6aiwPsIFXxqU6Jo95qCJDnm75TLJeAGMoQsODusc8NDBkMRH9miJriUEh42IctDWOAnydFoLQ6pImBXaNEEE5CCfd48nbNoy85NHHTY4N9uJ7QUMnrAajWg2kLaEBKqYi4zCzZZ3StQwAARVBNFaLoCpCNICJKFmZcQB+yIzKgcFgQMt9SwGvqgLWBtD6boEAib0yiLJyLKqsDS0kDB/Dvxk7gCSFwQEq2poLFY61i70GBKO0kgL10FC73R4bG7NybWhvaZDFGpY6q8//y0tn9y+PjsSvdDms7AZhiCurA1/6+txP3Wfr2Fj8JS8GVSxuAThLCiTq9brzB/bTde75H97J14CWyc9Sw0ueLgiHHC8MvKg8LV1UFZC58mXp0eKLma1QBcgW7/IJH6dQ4RKqLMWqcLEASQCjvXy/gSoLsLaI3mwwswNSqNWXtqqA9jAKFTVgDSVT1E0xaGtXbY1DabR4YYYAr4rWdEVFFh4xmxNhEGUMEGoKnKnAIKhrdlz6HQGq1fxbDt/9J9T/e1Gn0Vnat3cPO4cZtstagKp18p1/97BAiwqUfm6bsMeSo5cqXdiUGuT2Dnv42loJxmh1MTtARuvOxzF3dzl9AAN4XLCJLB69BCpI4Vt1w0T8ClwUUHj0MKNLW7OETxOzFgbgs6oCs8hUe92jaKb31vd6+osfuf2sU0YW2vlX4tLOQABTU9p1YGhrHQLVyEiZJoLWguhCVq+Yi4as0RDgVWWc+P5pVFrq1R8HQALM4K2k4emW7JBCLwTjALr40qIyCNOkFyQzrg0tJFCQB7jQxdjWagWMA8GdFnBhKaFWVrqdzvhkPGjD11AKtxBIxPsMo3zT+3f860d3b5wezi+OHnZSax4bGbp6V2dqYujcO2xkVgxzyw3BpLTM6oF98btY8zDEOqqCRwDwTjiMJF2AUOOoysDBsFgaQLoxzAWIhmxXAa0BgaT2gD53eaJVYwS1NRECKQC5YNxItnQtQEe3EIK8Miry5tiDrF6mAA4fwRS1SFoCAmRTALWCrimUFYhDixnBtK8MggVUaGCKCoPwgSlGri6Ui6VdvADGyNoLDLiswmumyuy02nfa7filRCPl2wD73f8bB8HliIlCGBri2bS9tOQ1Fi2T7MZAZhXdk8K9pLsbrN9YQMZ65c5EpZZkjQsfcyeki6EQaPECMF54YytEpPhAEI09sshmr+4i9OyW8Ch7DCBoiQECERHkadOvFAMgI0jCIP2C9voyXYRCoDYM4NMp6gFVMCaI1C958a899F7T+xe4p4YafyeXiKDfx+mrPAz+pqFFBenMwhAHIAhIeVqMnSm6hKIWVZln/fz4REAXIBBNA1xcDFw0BrpHZc3kWi1AQ1pT21at9nTlYWoWf+wP0i0Iaq56D3YUkgaXp5tjj6oMDuBxZH7GJ+J3BcPopXxLgOCAAnlV/d3XXd7pIkfSoj5MWO3w0OCVOzsPvd+2ibFYlDq6Ywsi90/OgX2zy70eUwrjDNOiisUaGhyOr2KGiypKEpIRrtEiwLv01R5og4qAaOHLBSKhCsGYqFhHu7Rlw+TS9+9YLKENHjlSSPvQImAPtFGbfiVFJTEAVIUMcJEnr3FsIWvNdVtqT5su0cBbcCYvoSp0NA5dopqfrpOGi10QivW9BBkq+vh4N4XlA21JxNiTB7qTKyNFLloKA2SvLloCGFTyeCH0Op2x8XGWSy3AWOG/UcHkOIdITDc31KWFBWYy5rSZdoANYGfQMv8ugYDB3u0ErxddUB2Z9/4LcqxihmJLcGuGzCRxLuDpaimJAPpVkLRN4FDRqrUAjdFSk1q9gJaSRqg8bVVVEgN8Idne6KBMAVBpUE8TpDNjdqEN7UE1t97wl78+314ZyU/sABWEMB+y1cikScDE4V9msKTUHUShfddBgEotPC0MLnphagqAALxC2a0p+gHTryIObSTuqw2Q3R/8l9FAlVtBLyJli1VUaDRlLyj6akwXR1pnHJIugfBWS1WZIbyygPWvJ/n79r47n8IiLCtG7I98fu9b/2vn5DilBlnUhw/cR4aHdu3rnXnrydudMul77zEv3gmhBUzg4sJ8d2nJPeOh438MUCWJZTBuJBATnwuZ9gFkAePSILjEaiURjAyJUEMJ3UGq6JUCDBLWDUKX2qLqO8+5lxCCpwBayIieQK6piaAKX+CNXBVA0AUSF72qS7DZOEZVyZXzYoSMFInglYG8NlVlBLJI2vVcaF+jBZrxRlVNqBhDTghdUEMBSbvpXSbNkdfICMrVOP+axbgRSNev/W8AJsTJAcxP/y9Rce+hzemKppHL/CO4vjIAWYGd5XUPVVgmqRk2qEiBgMrth6VxEIDGAAO61iMPA+hin7bFsXFBDgE+OlmPLur7vVCZPRSJ2EzNzYIurcbItprCH6SqLpmobGC6yYeHXZnoJzvU7cXfMGd8vupSTdxvyjzGyAVd4sbdjhJzWoFRgCkBETR25WBK1rx4OemofBcMHk22emGvo3FsUx9bwRshjDAyLpCWRxeXGsdQdlXhhQBZC7MlmHuFwvCC1FKtQEUBCCg1MA4toA5aggBssLQAYDHYM8No5w4c4FZBFx4QijYzHGNE9Fz1z3xlzs/9gqI7IqT7Gv9/4ov7M9ixL7tOCGCK2kuLnaVFHgaYfMBRdRGBxjBONV7ykHXOgauDlpnHFxl7gHuMILelMVHpgqxKAUtUmT3iQBKJaFWlF4rh4Vjf6kUNNQggS9qXWx1QZcsgSEEcAhqWNv3KZ0dQwWBMq4pWe41J7RGuP1CehgHIomrGbgGqHAvdGqpCnrYGtEsrtEnbqE1QFVnQqnDmGSdy5o9HBGSqpKUwXDAmBSrCyWCTwcpC52DggkQiIDOyf9+sbORqyvhvVMS85TZjPfbnXyZ2/lHVSeOaxGSuL1kiJz4AE3ui+UyMSgRlWrUuMSAyoeDNTksQtAAzdriO8tjb4uL5gheYocIyw8few9aNgdbUbHNzYUh8tNTWBMEkfGkbVXSx1yDUOUy0RGB0qOBNCkNLYbqENr1ihDlGbdDoJdMP3nwjlNNjuDAqhyHuEHgCVLhGgLSh0L5qMlIDEtOuruUhaS4EMFplnkgE6DoMiJodIWI210HSwmSESB4hmiflrOvgJcSFlq5xtBeStAAVZqbILCDzZigYVFZOl5bloAXEcRURHH7GDuClDaSwHrVNHOzjjwa320vWCar22IKY8U2/q6tfv2pxdGSoPI8dLeJbgq/YscRGY+VIUuhjgToVgMlpLy3N7d/HxLA0lcSAyceYmWRodJ12VPCuiyoZtAgZPuK7AbSXrIyoMWlVIcBrbxeYQmNUsSeaLYoGLZZ16UEoGhVetTacMgxhqSHGjqrWjDEgA7Kp4QGyew9ZsuaKWM2DhSptiFBV+PaTMAjh3IxUAWT2AgOaSBW+CPBReqrwlaEbiROYBfrsKTeGn4koRnuAVgFghz2CQdDRmAJSr87iYtxZ09EgtMj/j4NJqLNBy0pxT3UpZYBmzHCY5qTZZYYBcr24ZcgAM8+qIahydeRp+1W4o3KlIO3SCnhdSj/z0sWGIKpgiGMoNNaJAbWhJTlthg/gQosB9hSAMQSk0SghVXE/MlG1p9tMQACVw0dr6gpCyKdLKYY4kmGQw8FLg9avv+iFSkAd1oLxaJdRINanGMCbhuDosAFVhS+xIm1TTYRWnQhVXARxREme9QOsC8DDArIX0w0ohFCQmRDENIFQ9S0eMgyhUFU+A0QhMGTXixRFl00GKyvGSsigk6Rri1d6xHSTxNioYHL4gWZdbyQ7j2cjI6MYyGtj5GMIAs4vrfz9v+1YbMfTzyrPKEf3j/1MS6kPve+2qYko/ljVbChawKTFLwHfu9f7qSkgnUxkJ595zslvuRVQAWyyV44B3b6t4iK7ZOU8oAXwdG0zT7l1Vb6SdMkOkAFx4LUhGOa5YWMzy+vVxAkXGL2Q3fmppZ6SBWAcpunoBUveOCRQ6yjkIVWpRcYRAy0NqA32xqRLC08rkHFB0FIvWrUOSBXd6ETqGJcGTgt83fmSuFgkCK/mjMMDWXJjw7zIGwoGhEszJ9iiRQCwK90ez+Tj4xMRJINrgyDz/xpiWhKsNpPG5Mzu2R0/4NfshLr3APaNcfECkLkssS4uE1Y5/bEKrgtABsGmO6irX1XyCMYM0+bWaAq6WPZ7FRcMGhLvbCMIKrKAGgcgAwPKoKpZGCVarPBG8InOOGjTNeo0hW1Gij1GV6iC4ZpAGz4NyKKACzHttp7/vOfSR8KNhAi4gYwbVcLQ5gmNaswH5CNELJPXiHJKow6kvBakWcTUkSA6hqLkCh7GqwCFpGsAF4AZcXTMIEGipUt7fVUAWRWtBTiDMhgjAFS0EQsfslDAyIinus6OBjUFXS+1JtImAzrAyIJgUmGW1IaqP3u304kl7vtF/wi0GhwrLHVW//3ju3nFnBxvTYwNHYN/40OjI62H3HvrzOQwO5ahlkxHAQdOC2Jmup25fbynlqV0YzBJ/ScBs2qAAE8c+doaXC9s3N4waGmRUdEKmf6YyjUUxgBBwI/k31pAS3zPWzWmdc9UFTLaSmqmIE8LQ4rMHDALBm4bVNhrBuD1xZIUqCQPUsFbNowxqwyMpjGCZJqsIyc/SBriSQZDYUypcrOICLUFZFfrwOUl1wVyN2VoQaMXBCpauk4j45GnJSboLMWf4B7ru7PW9v81OGmCmWN69+/dG9eZZnclH4iZbIzVyjhvqiCrY11HAelpAnXHwsvgRUvXHatWXhsZ41RoDBnGmRT75uzHXRCmbJjcFQChxgcyalUZky5hGi1hIgVAgBR0zW5ABExJTQmYq9IMHkED2orGPsY+eN01V0NpzRiQe/lHDECocwqsk/+Xl3skVcWc9+ejfo8csnHq1QRzVMg1K15osamWtKkkjjMYcwTwIhnzgUF6rRCs/0ca8FWPV+Yq74h0M04ZPL6QkSBfX3rxdxsiIyqCgEZFwPJH+IijihiYMQO1bIz1hQHIChirIjilwhCHAqgElTHpEgQVArtmZuOm0fwTN3QBZrREPnoYipoOLLAQOYZjBGZkZrLFRj0m1RqEFjBFnfYS76nwyLa5BcoRlXEa6brEwAnkGQWf2KBxpDGOgHXyc11iLVxEv5CBIzxdDFwXZUi0js5caI2jI8izwEFAS9TyZYVamKcGMxwhY1s0d0cZjOlijB0wBQwuaGEUqhdAqHHQwtAi28XYLyMhe4oZRw6xbH4YR4ENSL8oABVdBFW2qKpQ5WpsasIepAKkQIZBRgDYIDPeHESMAhcY3O2ig6JmvCwVL2xwodVeLYuBmyQwOO30zAxHSR6zKoTR/xtgyI6X2WAW2YP79u7hnsp8Ameyrj4MQlqub7CqonX+6/6p8dlg0U9Hc9EC49A2cSIMspYAR7qg2kdZzf2JwlAh9KvyfMU+UQtjCuJjhQpGFV7ET5f6EBkDpHj+Z+yozIIBMjCdvCodZSzbdMhoEerBxwbLFJ3t2N7ydEHrhS94AZR9TBvr2JS1GvLBIORgwgAeJ1OC1MKVORLyyUStVUtbAwJVdBtjZFe0gHzaow2DHDnA1+zyME2EALIqZGcnraJbVcCxS/YNPWrLJFEzK4U9jGa6pIo44aBxI7jwMd3GaowLkB0OIHGvx76P7yjR2BQKaX7kMALt+Cjvqa3xY/ePaMxZTXHE6B8yYGaWlha9pzLJzjN83/YL45jNZsmcZGR5/o+4aYYKR42FKuyrCymQ60oBZFqMUWGgVoaWbkYqe4/7I3p6GSds4CNK2eGxZyDp8lEVXuCGBaRNMUDACxVdtNW4CqqMk44E52NAg7rBPKTKCMUoQdfagAaSCqRAi2xtFXqpqoxeCsAhVOPkCjDTEZn/60Bqa5zqpX0FBijQaimjfbfd5ho+Nj4OI6k7rcwPMOo85JTkxX1leXbvnuX8++Ta1HmIec6Zd5Lp6t7fcuUP09jG8ZynLy0uemHGHqukSTUjYMYsbxQCnq4qBLoWoD2tebFEqCq3sbI8wAYX8tNUl8iRyAxlOxmnRpCsxpDyMFWFAIlj5TWuXgCSwrBXRlVDCbStF//6i1Cjc5r0x0gfBPxNCZhueGAXA6Orchja11AIqhCcJhNZBwaoJA1IDL2sAZInBVUwRII0PoDvU5Vnf5kKVBaGXLOYV60BfZCBGRkpXzIEdCHlAS4AXgNSoVImToZi+GXGLUJV5nI3lDmhVcXVpdNuI4+OjaVHqA4Sjgzmog35WP8DBj/iIi2sVshULMzP9/9aNVV1yVxf+IMcASpA15kHGghDwdSNhyWoS1nXF8DA1yyoagGQqszialYXNMg+1SKoAhSWXuvP40SAN5TGpugvHqCFNwswe1XR6oVMClpkyLQtqUHUlecLuapIgVADItekFVVlFwOTVlCYAipThHFzNiEBQqTPeXYsBEE27EjzZn+QizAdb6hGRiWDQJdoyPLOMBF5M2OSxyfKZ4OBxv1hf1DhSAGz1Ot1eU9lKoaH13+PASqnGAHSyUR28nVEi4wA+telxQw3WiwRUClgyfzDw5AFBhityXK9655AtjAPBVpJwufHCBvpccy+0bDBEjJdIg5ds8jTgvDPXP2qomV0feUhUEBGKllo9YLRC7mCvAASbQaL0w2Pl11CIGHQet5znwOFtaXQlm3aXNEAnrYCN3mAvY7wtFFIo631aUaLqj+F9mkLSa+sKMCmZpenNWBmiDi08gIZY0laImBvXnJi7hjpYuB0aJ8ZIppBzOL0aQyPIwKwMKBK3rGoijiMN1PkmIKnzdttTn0WZhaCiKWlBdrRsWP5rK1vRrpFUFMcARwaQJCZP3BgYX6Ot3Yns8xkpmCiFBCZRlz0wjLJQHVBrvYaKK9rGy+C0LrK2pRt2Ri7vv3AzAsBQjg0OxaRILgIupCY0GJM123uogPHqCUwmCpqqKGMoMqxyINwS0d5ANk/kErSGhABrTtfsgwkQdcsygAXZL0ogblBqAHlFZQBH/7/3P0FmJ7l1bYNQ0kmbgSX4qVFSrHi7hIIwSV4cU1w9+Lu7pTingRikOAOLdriTjwzySQBvn2t/brOuUOf793+/93+7/+e510t56zzWMeSU6/rnkwmIP6BWKPV2pCZUjC6jI9KWwqLvATMpwBIBq7OvpMpoqJvRMvg06dNy3+ZtQN5QKQVJdz+z5JfjZEZaG2dOnHcOD5lxmTyX06gq8bkxuy79xpuV9qEvV0DdL2MHI71ZQWOmMhWQgSsNxitoYyglwTARhwmrV1wvNTJjQkEnYjgdJHGZ3CUm3xNgopj1B0pJmjiIIIqbot0ikRkkWzBzqFdz0sCEVw+QhC8Kr6JBh55pFEQfVBgQKVLC1L8ZQJCEMk62wotjoCebRAEBKFLW86Pc4QASyaRzOIlCF8wjdWSoGDSBSQtlWDNox0mspRQtlFxPnqLiSEWAiaiOYMIQeRjjVobTCBYaQliHKzRMka8MNQziZA2naqAIGZHoDFbvmt3yH9CDhAmODSVdP0/QcqIYlJyd9FOnjhhSkv8/hc5Tot6znA8TbPXtjMRZxKlrCPiSqFIy0jVXkVMYVJwCwAMMma3WX10E4grxbXTy+SalHCps2MupiRXpUIAybFUS0nNWGXqQosAWhgcT4qiV7FWaL2RtCJEcFr+04RYQMmCAihSFEzqpU0JUJNK41joFhMj8ZmKOC0RtF5uFGYhctcm60RDSaecq/AIXavkoKUYx2FiQi8m9PiT69Zps8VfIW77gxU5tNL+D5DGoTkJSEvz5OaJE1PNO2TmGYutXG9XNwZziGSY/C9NkA0uWZwWEyKOlzhxVIqXmxamO1wrgoKXJpm0dIs7CpZgOjRs9aGgi+iFgFtACaWAVKbsYk3v6NFG9uyC65gZfkOm2hKbxBGB2/IFUJeMWmUPx7psBB0CZGx0ZztqwAC++Oe9CEGdjoxQVYOg590Vi2FEJX9QKqJn3urHGRA54kmslhBBL6CJIIPTgvNoMQImBNAnbkSvJxFQE14yNaEbH1OJgAldk47oGexX0xQcQL3Qi0mdadFqcEQFk68qmCxVd02RJk3EKaHoapKJFyZuI56srVOmtm+Kv3gDCY78RuV/tDhwxqLCBPLZYtL4cdyEgG48R6ripImntD0J+I/ZR2+cYee/cFRwR8EKRjdjtwm4q+wORpchjk6MtOSraC66JnWYvEOXc6EJwYoJr0iYm9+HDSAtVgMiaQ8BodSqkxyGYxq6/ghS1FlfB1iQsi2DXG9XU5doxSQTAoomdF00IeIKJlpMZNNEHBT4xiwBQ4j2m9/wOEvXYGpFSWM173yRgFATJmMiMoOT7rR2RWiNg2gVRwwigsLQp05pAe1Qf/sHMVSJ8D9aHLgjQnHskybEuykg0+4wUdRZrMJX7OKIwC27qETD6sbABI5VUIIc7r0MFgKi1bbsPXDi0EqznmKiMKowOFbasLrD65vcLOA6Quacg6PoCG4KWhC68PGKIFlVUbSaC0QvAjhGTIp51TFpNREtgiNIwelqzGhJOPboo9M9cmedUSi6K4GbnolnaKqpB1CstniBI3SxklXQFiELJh9CZrRFDKILCkG02kUxnaFKbfALXky0Zgc3CIqFSdYEnovqhVtFo0WMA45iSYhKSYEjSAYE5j+AtvXThI6tEdeEgBtfnC5iDdwImNo3VX/UikDApCLyP07+i/pnnZVbwL9IU5YGcXeCMG04OVfOsMwy/7RpiuAxjyl0c4LDy3Ti6LkrqhcgMpiosSRMhiULXRRx+LVXhRitRmIvoWgFzOxtCBornX7V/QWeAwwJQq4vOEIXEwKHLr56QZDJ8AuSAUJKNARTuYlgZhUheokYpMQsii2EAoqg0nooUKyz0OBFxawL2XNawHWUgx60DMg4KddFxAaiaJVPi04WwJiEOhpetFWcbDUhzChtAfk6dcoUJqKpQweiNeAzef1PFIZA/Y1jiXfTiRNo6bHHAV0myWXJWH2kILRlZsDlA2p1ibUqTL7zjwnBpJUguGgijo7oWDEp6LoYB6tCl7owyTGO7qXFmtzYGEjEyDhGQyyYCDApAKVYa5fI7thlKukNszKhA0rIaiN148wwUGiIJZW8WKGgYJIfvw4CNKNUVVZRGHz9PTekjMrEEDAlPaSykkB2SiBkztyYiIRL8aqN1TNYF02kUIoJsqaM1FaALiKCCia7xNdahUqrAcGx2mUuqmFnNBceHdxpqo2xJ2h1ISB6GqsC8AWxMASEFJokAxYvaytIelQzMGP69J9+/in+uki99gaRgCL4P0JKzY31M+TmSZNap7QUUEkWg475zEegz1TwQMKQkh4xb4AuIiB6oPXPYMtEEgxRoUWYewOCsJQgutMWJZ2CbxxEEwJudkQckQyOoLS5ZBz04lXhDfWULop7xjgypYlLw0QbCers4rSNJkQEAjbcQGp+257UMTh5tcEpILp5G3FFk0EUEjOZmOCXRIUAHl/wSpPRPF/oWFBskXK+7KvgxtcqTl2wOlOiIkhLTJ40ra1Tucra598w1ipBXfB/hPxq1IiT1tI8ecK4cawsuOcFE7qrhi7iZIIgLg1dF0uCVk2Qq8lPwQqOoIMXF+hpr8KiYFU3OwKtiEw3EkomiWjoJQhWEHFBWzxU0sJ/1d1ORzFaTQ5BN45WuijFhF4IeulID3rOTLgkUm0n45QuoqK7Vl3i0yod+9h4bJgGDxUl31NjGJIRrbScLbwIFbU0PPZtEcJaJWIdtAgEWkxGAydOmSys4VCvU5zg+rrBqgInYV1iOnRUwisF3SwBNdSWvba9xTAIhI/xaTGBh6neCoCWJI6SNYcJvIxFQl4gbdnNUpvasmNC0MlCCw0rsaZMaYHeVP1NxGqBaBuV/+ZShlwUCudjxOSJE3+aEX8NEdz5R2f45a2FrnOCzmykpe2aEEecMXA4mhoVcBTikAIBQTQVQoYp6xViXk14FRwFAUSnRSe7vohZGpllNcHl64gUGh8rS4oShxYE0Ys4kjVp1SQOgglEgiYUCzA7QgL4RqNLvbQQJOtISzfYtQkyIk58PwdrQjws4OjpFENDL14gDhCd1MaJUwa/PuCFTAu/hJIMimPgUBsKVnGMCABGwypw8GVVpk5pwbV9U1OJX9yRRv2/rZSyEXXGMn369MkTJ7RMnozB6QJkpCqIjiAonixNEWXmT5bl3CEoBmnkawKXQAuOF63rC1JoKC6ZfKP5ZtMYkL0EgoCoKBEiBVwyUqfGMRR2sdsJHZNedFUw4YhSBFxrUfymKSa6CC5IWmP4KHHjZBystE6XZAdu2AxfBVHBFH9vlY7JjGIyigWEQBp6jg6LpxGd0LT6Iny1GuMg6BHKaMELpibCetcBk7F4qYehXnIQxVy6FBwwcQAPXc6sBTDsDBW2BnFGIBsqdYhx6eDClJjFaKYgGI4oeqFj4gW4HMesIVZXF9cDMRSESJBVYkJQICNRbQoKOL7oepmaz3PTZ0zPH5QPL8V0KiL/DeU/K0TnU/jkyZO4CH6qb2dbxOEzcMSZZAKLeyoxLQgmulidIgmAeqGDI3TV01LdNXqBG0eaXqbzOWd8XUoKmOWhAo6gYAWxDZO7KLcKxjRFbWFKL8KimxQxBV60JsKEoOeKVwSYxYQumVAWgABSmyBWpJAbiyx7zxsNGjiC4t+cxgSOQM5WNSTnPjYzZLrODwmCXUvgbds43EEqU7qFKTOCF5N8BNwsIFV8L7I0ySGiA8dkSE1GM4vxxROYlc+sfHJlbmarf12GLo067X9D+S9LZZ04R5MmjOdAMWRp4MwMintAhFYFxKlwiVH0Ait8TfKR4ohS5a2zFD0toegLmTagFBWsnm5p7iIjIOBYUTABYjU+OEoGazt6BYSAsMGJhwISpplfDlS04oXQJRStAcARsiPgCF3rLAJii5dMCeFZj6LRkRZktqMGDoiC6mcALRLs9MEiD09aummP4SnomshrMkMjUWa9TsQHwaQAakIHx4qSSLVCGbCaC5G0RijaDB+CTs1pipIqL011HIS50JdQiF60CF1KowpgCJknvMAJQvYIVf/hPAA6Cm5hzYxOmmGLC91iQuLzLGCGwmQWdDo5RMIGaK7KVA2/3U8/zZjS0vLzTz83fk8YMYWKyH8T+c+qcsg/8TRtaa4eqC4MuJOfTiGQaRMPMQgTUntU84zJqQBhkp1wBbBMYzrGxsj1ja/gcDTpRYvQ1VccsUvrViEOvWyJXxWGuMTwk5vf3kTPqggFIfcepuoyQhq9HAjJ6Cp6pamqAQQ+TAmAZfg+HRHAiJNlIyUOeuaNGaab7mxajPm4CglTEV0aArIzA1QkEBBBIQiRAHVBGKx6DH/mXwjgGDFF7rbsuSppom00gUMGJwEl+FJOl5HniKpo2OXTRbChGwSrLbjgtNZW/o+7dYLLUael+99KflWVeuvUqZMmTpjSHD+dhAQHJlqsV96B/Bdr7M4Pg8524gCywXIL0cU75zgkaCk+PFB+hSO5+NVWpIuvOKF+ZQJhrYwzS75ggbMKEmBmYVG7GIRg1qcbYRchRiCkoDTiYDK7kSP3zA8dcE0qSKSpaqvGSBc+Jh1LfBSz2K29qgoRTIAgSPGiBeRUznb0UQOpB4gqaQsVHbYO5qZ1vJhyUoKTeFRJ1+mAhhiKVokx5x/DIHQLLcJlCsIwURmqrUqtuOQMRjSCNCbClHhlkoyeYNvpyjCuTQiKuAqOKKTQV5M4LYKLJj6F0oby6wLIXp32gqgYIV+j4l/1MY4CbmEoOfyKb2RPPoKOiftgRvxIQvWv8hkBkaAi8v+WWAbSWInlTW1p4d16av7uVleX2cEGgYMHJ+Ylh+9axKTUY3RbItAE/al10+mV9DAZKrLk47A2sTbxRBWxpIhYbye6xauadmqsiy8FsPoZLcoHR9FaQPZAhJr5HGWKGBE6OC0mBIRcGThGYW2QaUHkS7aAEqEomHBE6OIIDsiRVileaaqSQjYwul60gEajVYquAgHFsAo6CClwp/urW9iAdLCCa4JsqWHKmaeFLIIJgamLhYkHO+cNKQXb6p4DbHsxAtQlhAWtL3rL4OMdL6lx8cV3lGZ6uNI26v8vimU0iiXxTjBh/DgeqGwXEAQm8xWTmT40zL4Kc+l8Inm1VhtScTZs3SoIuG0EnLkMTSqIk1+6iDptWQiCpFQp4NOhRSCQOs8L9LYltmBotND0wpTk6sqlGz4NWRyFIAqiezpVA0EAxWlNZMDihZRoMmMuwykS6ZKsCIgXXSPogqIV02zHHlP92SqiG9eW0Ss0cX3EEQZcxoygwGkcA16NJaoAYhLRasY0cerCFNFTDAIB0QsQLwS8FGAEWgOig9NSyK9+TqHGo1seWibKVDG5dDERChNouqBUZVsAJgugBckwfLiP7/4xhBxIhCr1yMkcUTCCqbZGKDi04MULiU49sbTURN3Tp02b3toK2YerpiTOJOCV9v+8lAIak6Ij1MnH08kTJ06fPs1t4TDjPFVLX7mksdruzACKi0u3cqnXRUdAvNBpATNGVQAmRFobnksJjo5gLV4Ed2NYgDiF0hVMpc2EcClnmBBCIeIIJrKgiOsCjSCOyK4mY9MF1AsQE3ZdJCtaEZR4KuQsoWeeKCBHWc1wcck2pgslk1V8pJBrWgi4TAmCKIBmL16CWGkZD3WDl1XTPUzJ0ZTBqjE2WKM8BFPj0RNR14QUpq2J4OgFKJ+2KNUY6lC6cI54yZsxY3q8cTV8ck0a41Vtm5b//0ipoVGsgQdq/J3USZN+mj7dIWstI2LsTJkQR0WObbXzM5Qg06UvkuONvODMcMEVu42mSJSbNu1BwERA8DQFWWtmq1ygIYmECNrSxUQE4ugrWS+6gOIgbjBEGgqmsvp2ERR95dCqYCpZHJxZEMAcRdBtYRkDEwSjFUUQHl0EJa6FPAgRasCRRxiaoNjIqhsgEuHrk4BSRBOSpmqRbFUQTIgIfMOiR9b6UqiWvLqzqhkEB4n0lYlZqMbQaELHy4LpZp4qEUrJUkzodhuzgxvKUSQcUwbINOkoX0l+gCbCZMEGsUXEdQHMO6XaCrTWBq5gkkyLZIBZ8UlTFBNRaiH11Ckt8W3hX36OT2FpTZdfy/8d/v8roZJKaxCTMnUUyUXQ2tLC2OtKaKt9j9BniEwkVmcDUGbOSggpQHjtptWkYLErXlLEwqQQylVDN45WkIIjbj8Xi2B8NWYxgecGC6vrEGUlni4zTTI4jvC4ZrAGu7YWXS9amLnB2kIhgLQwS3aELhVqRTDRikuAqRe4OnzELg0I84Eya/XNgupQgCM6IiiIoFKQqiVXfa8RxxsKnVhYTY2Y3cIQFEBoEYtTlt/N0wRu5Ixd0TQxTBAkvOqhAarTmgLFucLXFimFRacepqJXaMz/9OnxcI3f4F89XJGZ6ZWAV9r/A1LVObNYDCPiHE0aP6F58iSGqUFrNQrc+b8br16jGGFacUc00SZcTUvOWSxNCaUJEF1JExuvrTxdDIiAGE0QQXHysUaCKhrMcAFHZOpbgkS4FIaJiOQ+im0cIapNG8MhCFkicPqCl7AouEC2q6kwNZkCBCtdBRNdMrDLdM1Q1TRmgIiAmMuwpVR02pIr/mE4vtCnUMcgFdA2o8dK0c3E1RgwWQ1GTbpEjSnmKKaCaEUBd3h0S4rGQs1FfrqNceyGoT4kxtERpLS46CUfxAjw0xFCOKIzfPl0Efi0IDnAtgIQunLEEUCsCHEybAQERyGMVroZKVxAaAFR4GhiNHSVmFK+1JNJNHrUTBuRo/sTb9wzpk/7aUZVf+CZ8b+U/4Xp/yuh5kprkKwxhD3fOm1q86SJ/J9qnesYfA4zv+0Ww0+nCIUBxeIRTDxpQCJUPf+xLZmZau7bjgFCDCgwnZlEYrYjTa6RNAgRnTlNB3FavDChQzZ7iYOgwKlNqDMNXD4SY0gmbWSZefURU9i1FSmrqQsICUBiSKVm4kSMEKsFoaUbpnoUSEEMTtm0uoRzvVfp0qdicSNgQkQKX4FQMkaXWcyuuCaHL6gEM8UCZCJRQ4QJpLjkEKMtobCiQ0YxDrgmQTlKMZkIRauI3czSNgoUdXD7PLriTyh+bvv3oSvTfyX/C9P/50IBxLGMIpk2BJ3TzWvplJbmqfFiOp3nPmjFp2WJea7kjDFHgdeOtAwB3MkPQk4jLSIBOnbBGgkmEvFrycmo5s0WJpwSTV0ckYOPfLsIzAiUuTJJW5ZMEXsPMQigBHBj2lUnJAomomW3SqES/vWgSha6jc9gCOlXOZZrXxOScOwlsqBhYibpInBoAaVh0lFrg3v+OgghoxACKor5FLo0hqDj5gMsxWlCIRSOtHQbTzVBANMvlpzb0yyACjpk42iCqReY3ywUB8Ski0idhXmpXg7gWAA0dRRHBA+cNoNEV06jST4Cp57D+ASmKe75FLJnAcSvhm92TMRBAMUJ4bSg6AVON038v/pjEFwyYJaU5CwgRBcURweBgGA/8WhtjU+GM/LfmqBisyjp+l8IJqL9LwiIBJP+p0T0Wth4ra2tLZPjFqAYn//4Y4LpSC2bbk5MNf/pHX91KmlhKmN0FLr7MxjMgDighZshbClmoUViz+Q0Bs9thlf+wJ0znJmrScCo7iQXBBqICniUR6j84zr5klUiRQpIfgytho8XIIrizicNPLplWuBbmCASqXEkTn2DgGgyi45Bayg4Kki+2xUBT5fgG0VQKwKfFovdem5C6BgfBQIxjE9A8LJeYa03f2aoUqDTAtrVxfBRTl0zgikmLYsBdIy4I1jDK008S1zgCoxIbfNPAYaiS2todDjt8weAjYOkX5Va/acZM9i6PFynTZuGJU9ktT8Rmf8pmIxf9f8rgUArU+RXEglSIOQH6JbmybyYTprW2upiSTGRkxl4QzRMTEteCMGnqzAnuDgzKAw/piUnHppWBCYmWkEmuXGTlJikRqSJqCDhlTvZyS/zjOhIzlz8KIAufK1ZXZQBzUTGCbTmiDeCki3AIvFijFozS1UbVtNBlo+jodAjXCpGK10FGiDbskQGEVR30jCRIj1CQDDFr4PgC3GVygdqnQMwpwkW3fzGfT2D7l8sMEEgFxfEHKR0YLqAKFjBy0nIFNVIaBGsIOCaxA2F0M0kIXSTHGUQlzpwATeFZFtzlVC0RhZEtwvZjQju7+WRrwmhawoQxFGA02ICKQExWUNBHI4BESYPE2m0gruKKJJ1lCmBcVJl/ja7SIQJnEOYj9j4xcKAwcwgjQL4vy1ViFooiZuotXWqT9P678zEWkT2emZyiDHP6Do6HAKCO2P1GCscsJhAMCF0c0vGElsMIEtT4pgFEBtuGDNb5MVGG6Hr1UeKizoiXgJikgwigXkHjK8NO1ZTKRgCLSYck1wtgXGQxph60Y2yc7CIuF4xM4nYRVGHhgkdx8SJQ+ooAASxttzDgDPFh4+O4GUoRVBx0wLiSJaoM4ObHSWTREwEpGwsXYxGi6XEAdGEjSj8v/CVGHUsXpUFxJ0MnxFCBgxDbQoEapq0qhQp1SK4qJAR3BkGpM2KchR5EtnG8WxraeEhyzxym4Abqoih/relilILizVtWusUztCk+NcmKGDWfJGs2PXQQOQ3mhCtCHijiTF6kzh2TCSC7NgRTIkHWV9AHUu3zJsmBVOlpeQ2CyZSHAuoIw3ZNTn/tHSLC6IJQWHjFz6tfCPhgVfGDMGKriMuBmSjMHjoRMSqWAzitEArKSRoxSTZyL6Qpb0aOC1WBD3ThqBDM2ZEGfP9dzCqBB7QFBOAa7IUcMh0EXQVxozQzSfQTDOOlKUlDi06kQ3ij3SWxwCIZM8MCogmxJklLZHAQWgRolmAJgRaLGNywJmSGZmaLiYEHdGRthSAKeNUQ5BZhq/JUeiLoyaY8CWjyJSGFUQvFBDIWOXQxaSXZFr5KIgpUPLHr5i3IBMBpDEFLXhBiIBwrDp07NCufVP8g+P5mlRM/xtCcML/NOOn6dOnRRHTZ3AX8JW47dq15/ZBd4wOEJ0xIiRFZyAopXJaBa+y3DpqRTegOsJXl96uq1ZmDB0+VXKcsNKFSXZMmAkUpWYxmaEKAhhemd04CFYRY4LnOKr10oo4IgqwSMSkOhoheIStDzBkWqyacDEOiAMxAgrp0K3N7CgiWHEPE5XUG0wrgskU0DKdp7LaFbRYEWhFzxkKxCC0JR1CkCDTzbDgpigzQwvuAEtYFASyTFpwkKJgQsFUWfOXCTfGR4kXxyRz9qIUmHmfaAI3O10LQCkCnsNvO7CIYRFTIIB0C65gxaWA7ZuaOH3xkKKNeyC2oqb/PbFaHt7+n/+YWYugHgaFCqdi55DpijSOAnGMbsUKyuEQBEF3+CgMKjjJo+ELQ3TyYdKHRhcagpKRQkocWmiN2WFqdQ9jBaELRx1c3a6VUDNdcD8YENU1LYK1BJQMmKWCEAQXvKsxghsWXUd1KylWg5TCNInQBVQAaSN6Mo0JDRGXo28ZiCmMY9mz/vjdtxhKNa4TbpjhIY0hUJiLKkruL3RzV15MOoXmsECg0RJEqzo5QMmIF10ixK7K4GQBwQQ5ikvBi5aQECAbBwQmSFJCTJH1RA7CgdBlK5XvIkLjcDB8mGSJYvIvhtam6kYupYJAA/GdBYUuJnSzJ418UbxMlKamJnCrhYlYGAgBy0Dg00VBgpSBMEFGAIo166w2DSbjAEozYNu6ZNnoWCkD3XTQ4ne4tY/fNUOuYOYFQQR0JSYtBsWKxHThHkH8M/wMyKdh0AiVKYCz8FhfCkBHMSMKbeSq5y3i179shVCWRIuAozNI3IiDL47QEHWslMkNpBdS4uteJp/sWPHL0QeZL2UqYCIwQazNSmIf5AyjZ6mxrHahIVkLQtKYLk1I5qqEULRkIRcEdItEJFsAGIVZAMKSQiQOOnwHIhMF5FcmcAdlZLrFSosjXXCHrMk46GU29EWyngjlujROvnhjQB1LPXVYYqLG5BMuDkPuKpyNYGFUGU+kXC/J0GiNCU6iRhOCY3zBRDpqI06uFML0paVaF04FJrKU2hBwdePQZf/HvKdv+oWgkxRHlMK0NUgx0SUlpxsEA22YGH8MuTpTCJ7hSATmpT5KiF/irTQHQrnyEepE0h7rizvddG9bNQpAjxrq2lTUbWHCYYDoOhIQR6xMb4mDIzYcHBQ4VhRWH6YF0OJrEEBMZkdvVEjIivEBX0fioOQc58ebrApBLya6UUDDQ9fbVS84Mh0v2TVZNrhhFazFSzIKh5ta6DLF+OFFFkyFDCKYMar9jAJiFmdDmpNAV8eio0iwS2sKFELN+t3XX9lpdCMWLV0S6KlgxgYTT387QW6aCBoFUhm1/RyfGIiJCtONYhAI4OgoDAATCkGYD6JIQCeBpiiTw+bFlyNHaTNVk9iGqKNINjtB6bPmxAHMHRUrip7duKSCVs8jwk3HMBgsb9DgReCrwHEroBNKRCutJmI63c6hW9aHuutNCpffahHj6Jjk6jFvWNNpMoUuImmP2eCLGcE1uUswwTbfr1KY1yxIOV06oheC8UG8hUsKQAQr0ZhPdPCcZBLGDNMFzOSRvcw/XR0NQcf5xGRtdomAUJgpHCA4kiURs9qEelEy04YvXmbEhC4nq456jJMRYlCIARG8Cj8CojTMAAJoHJTiHsyG6Yos+ThBRzCJOyjIFJB+IbnO1bo0msior0ox0S1kWvSYo5x8UzSOQqY6OHqpOYNHT8fsBsgS0+LYGAQOXVqELllQShz0OPu5ozABNlp1RKEAJGptOLMREK0+MpBRQnJvEAEjPU0lJiAKjqYhSHl2Yo2jnnWmsboiwCFTKyZAI1hnmLJCEShkUAdUyI7k1ULY2N6N7mREM6NeKFhIixdIpEs2TdWt3YNX18aewVSsxlGxAKe3knCLdcELDtldl8JEZ+zomvBwW9au1ehMhwKTeYYMgrXQ6GqiW8ZIZGJKcB3p6ogUXwVcU1SWtdHCwZGAxixLjCNkVw0TXXQEE13jANJFcMERhZhYMTmvErDiGAlyP5eSVCSoFISWFJoaC6ALiFCCRwETXUy4kSxoRw8cCA+hg2C2BaHKcMrcxBWPR5TC7Gd686EQt91s+RyCnHzLQogWWbNQ+YjBwRFGgUUcMi6afpVCkJZuOOeQyuCVjBEijj8gZeuV46tS6FUCOkZ0uMHJGYyZKsPPizhiwk/3Cq+ny1AFbAgYgpVIFAyCNePlGLNmB4JCHFr5RhPHRTJgCVu8MDH9BNb0q9oyVAwZMFNXHEyIiGeDbpjqRw5dQEPRtTYEF7qui3gmqWZVQpraxghCHIRubdUxU7A16+x0xdVL9oLQIgSxAHBimoWuhPSrNobkBCtfBBwRRwglWQ4K8VDoMjNJCQGnLdEQsgSei4WtZCQgrVKyIOiVSwpdXheMg+7kiNOCO0YEE14oxRRxmMn0KlYJKoAwTSqCoMukhaCptEoxkSJ8GkIhcjTRBZeMUFMxoWiidRTg6EnMayhFcpjs1zODAu66oMOn6w6EDKhCC9UC7CKRAMlQ5fnRhtPl+s7CDPWfkmVHbeg4ZkVRObrrnJVWK1siR46GLEh6ya3I/AeP1hEJNnqZy5GQKdp6NhDjFKHrTJrbeQa3xYQ4CjgohoqR16sJiMAHsTUgOnjkqEU+BHRd7KKomwtBFykHXDEIimR1hS5MBRoIrwC/MqEYofFQkEI+UgpDwUmT9YijgKQ1JGrNOUHECwHRihctXfi0EJxsQRzpl9R00eN3AmvTXzeqyRCww1MTQgCvD/QAq01W1YFXMelFWOLQgKMzF5okg6RauUeCajpipgwFQDxxEL3oWpIgCi3CAMHKASZOjYfA9YgiWVVMB61xdBHByFfAuOtjIJUXNmMGuTrt1WKUgJjKzgZRwBEQZ8CCcMYLMFNHw3/gGSr4MC0YXZOS/Ipc8Kw5C0sRNKmKOF1aq1VAkKrmeq5wAAQwHjoR9Ep6tSXUNZnLAWISqYOFFBM61nSMaCCOvYTSN8lRQDjn0MCJFuwoCQyPcEcxC7gvB2kLL2NiRcHqMEsK3bVqQld0bOQghSyuiRaQykTKGFOwVGtH6wzI15YDjAjijYXRYioC3ni+aCsCcTJURqv2Hn2DiKMEMxMhmuwapChkQcUoAZGMlFBOYwkLwVOJYmHEopNOMaI2PPkyq1CAaSsm+CUULaACbiiYZRENSywfkOASlNCzEqRipjVSk5F+jkWwajN3Wiqp9JlvHucm4dDwpe4aCQmXlDCll7rkYqbbaCJFGZQiE8XvAWQvBKQoMfx8eDB8QaQkicHmPCMRub6lrSppbS8ujhEByWG2CYWBC2awqmxxEboWj4JAyGDVnqFVNMlBdEFKdnTsATnArLaQs9pqY4CUwujSylTRZFKsJgUpunFCx6tCqhbBpJW2ZEFAiJ0muJUAlkmDHL8T2I4BSwj6M2ZUL9F0HVqJo4tk+TIFI1jOqTMFRkpwBZNe6I04QmSjIXQJSCOfArL46oZKk6FI0VYSo/ApCK3OHiUVviYFnVtYRyJAsIDUwwSCWFLkSN/8vre53G2+fwQIxUTG0VFTsdICamL4SoaPAYJnMfHtEchVqDhUEkIAlbqAwEWKC2DBiZ/G4NPi4tGiiwkXFMi0CFa9cvgRDQQpBBBdUAAL39RFiulXOI5GS1P1oGV8dAEVODkrVW1UaygFfnr56hA4HE1WVVLoRRwQw+IHqzAxybcFz5hxfsweQWuRINnCYGoCKYrpSJ38ysUWK4JJK0yS1ORqV8As2SWXiQFB4COYYIY13eHDAiwEQFzMi0TieoyYREpVwYjhVE4liCdIgtEwkQuELoIDOggEFESmEuXmKGjxNV1kqJc4rPLr9dXk5rcrbnxbTBYmDiQuAQHHWhBrkJyp4heWASa3EqxwOBgEpbDiDo4A2kUKn0hFtwZ1OLg3dosXQvYoYOYnDQJTaePTiUESKl4C6IHhFcFnNiElGjrxPeDitHjS4sFBAkfAY8+EVLsutOqMhBitUYhACw0rbTmV7gettCU7tAIqgFgRu9jJiAJHF8mxMfKnItgqJORLoyk8Z/5uliarQolhNhQgqJLJq+x4WRp4hMq9kWCggihOBTpidkpCT0I1Y+i0MqssRw0YIIoOyUDGzRAhOYNtJqKLG8LQmhBA40hAj2lqSIkiEwGHQIupzFQJJR5V5r1DF4vWxuwy0wPcmyhMtAhgKbiACF1MOKpjQlCcuwQjIPGRNlM9EFtwSo666qrkKxDAfsofiSr8CJp1guhVxwnJSEFWQDAxibP8Un3aAzS7fHW9CAU5+DntMgEbTXqB2GqCWbzsIigISHixKPWehmZYWgOia8LLDQ2IoIBYNtbcRcEHBLHNONXeo14OOwgigQgGRAckFIql0k0v1LbzY1JbBFBHBBA0PlRmAbR4mcUu0VBKtTVezSQCTkwUg4ujZJjKBbCYlDIzguiFkMMJE4gzAIIQDRBxpNDxAqdFNEFmOmkhYwLBRNcWSUf2TFjtFd+iKJDNDs7EowASFhdxJEaYY0T0wgoeDlmtJhD1yJczU7qEQimefMXKbKKbBV7way+JOQNUX60LiDh8W7oliybaIqUrXw78RjImpKqNLyqpkp3th65Lowlf5l+TkUsupOjFRCgRJAJVkYKQYwxakcrdzU+K/GihKXD0dGRIIrSOAglDbdKaQAiJ6rTViABx0Qryqz0GGC6lVoTCsouXI3JdUOgK0ho8+HVt4nbNlUrb3hOkBTcghkCJlilwoGd2XPQKvF4aQ6FE1oZVRsGEoCexIiiGKnmlZRd3lcoFnWpQoEhD9KpsOQqjxadVzI2XVykIRt0SnfqqC4IWfkax1rYxILVppoKsOEaQMaOUBrEaBBxpdET8Sl15QcRUSk4jkWFWK4FXMdF1l0SCFArDhOJWKCYUa0PnNZkWKwgYRroMk3iACN3MUD0dTaSOpFcIep0dgkFi3jVlpAAzRQQEj0CZGkmTmyraCOH6pQJQueQk22JtxB0jOiY5mhBwa3NcCNYw4FXf0UmsdlgOoXonBSlxULAyEAKWFIKJh0T0rBlcL3QnGY5WFHBalxgEjkhKpVhAxgjEREYwV3ExAi06oDoKfXSYBZFMKFqkmNJ1JsFEAbhEnLp4WvjgpaugE4nwqcS6KHQhlyzkRQG3Ej+igQOaqCZUO9kIgAjZSmRMiCa8MGXrQGjDWqIhiVfVougFXg54ugcugTatUXYhN4oEEsQBa/g2Jr4hOUBwkDCB1GNRMNEyfB0IotVEzI2OgAhkywOJaA3DidzVnoxpRKHNCNU3rsSLQNCK169C6YsJMTtKowkBLy6hVCaQasvRTUroFIBiAbZGzgwxfFNIrlLEFx4kWGpTzmSYkpa5qiyOPaxkyd1iFgmaIlB9iPRCQSQjkNExac2v1UZCs9XXLlK8yu3KOrJd09hWG150TYRiF4FgAe5wpDJlArNUuyl+B1asFISKkwERFZcYnRSCdFXaht82J+ECjpQIWCN0HcRu0kOy1Hwv4VmQD3r61cHMXce8GCQiH3/csTgHK/u0Rsn4MQw8y5hxpgVkDIRPeghVQZbgxONCEBBo8IENi2K0YNbfSaiZZR5jPOCI8bFKoI2yUtAzVJBz11IzHtWklCwxFw3v4CYxpo7ikmnpohAofd1z1fAbTUgpjPnAQnWaQMqMESFqSsEd0QslTYHTDTCMxKx+ziUM6UKo4hKM2gTg52DpxUQLiIBYAIg1CBaroPxwz0oQ46Qp9g0egAQrKRB0TAiTSRy6jIahQ9BkTMmKkTGVFBZAVzJtJgovD0ma5Bu/GqBkDjC6YihwdA+2oeiHQ3ohFmaQEgqRbBlI7srqsqOVBhIhcn1tiQZOHESrZLxYGuMjKOCm4D+VWPsw+bCpdgtkWvgMHz3j/NpkIixYQSzAvNIQn9DgSmHSIiDoHj10QbyggWsCd64QTHLgmx0OVUtWAB2tzBokTFxgmOhqCnfWC0sWVlzQ9aGs/Bp4Gb7MUnA8g1PCpZ5Sz7Iu0NBpqaG2twmhmEgrQq9S1+IwLQ9pdIZcabWI0Cro0GPUtdRgmZMYF9mZfnRTGEAOeR3Ir1KnV3wXVxxdIzrVmgVx+CggOcYqNS1iFnwVI6QSopfRsiqkwmkB3TPoUXSWQRJNiHEoAN1QmjJOVVjwjJO/qxUEwaqO4p0IBwQXEPQ0VWXTBUdQKEZfdJQMFkEQmFoRKiMK4UJPwVjItCV7jCHTmToYNQcvSkPHJBjknMMICKfh3pvtuGOOkVr1s5wMUU2uUZD2+TdqykgEkfBKkU+NMdn1LgHHSxdDQUOKF4jRaPED0YoXSp0oSve0G4oWSVMpwEXlvFUbpcarAryFGQGtUkylMBC6gCh0NdEibinAMiEKpowTk4yJ2kr2koIuuEIXwaQCrdwROfwwacVkQEzEcfhJi7lNabtryCYTwdEWEyLfgdClNX5WESYcAZEEqwLo1isTGRv/So+tXvCJqZczU2jFRNcxYpJJq4KpzCeI1RZTGVGCYRJBEc8wEZ8WE4JJSbDKTlcrXU0kKnEswFrDs4GgSwkCooJgCq+sGRBd0QpSvGhdRyQKyiyZC0s1RpTMX1lFfmVCiQS1GFmTLkikqLeuiqC+tCD1To6AmBBM4MQpHE10RTDhBe5AEszqG7IUEedLXJ7ErOMYBHesuOAortBFGAm6AT2wdsNUnyNqMAViTBRMReAXEyoeFAWeHqFASMpMYnx1lHqYIWTHQUcRhS4mFMgaGimNXiUUQiJMpqCLUhBEf5TkhjAKCCgSBBW8EEtVAGkJghcmFKcLsGRBQVBw1FcmikwVEVqs8u1iwgslC8NxpsIwGV8vs8uXgICz3civF6b0CCEWiNtME+OgBYYPAo7gqJcmxFCljDKikMwO2V7jcBB0EL3oqpBCDi3SFionzWhEQQm9tqLTUnT1q/aRQHMj4kCXgclDt834cXk55giXTKSMAT3ahnVqbK0ZL60EQRIPA4gDRgcvBbgcmBBNetHVhkJXkBYkCs0x0xpcSa9qLtA1oZf5zHMYJseIGEocBQ4mQ9EtIAqiS1YaA0GggRQTiKZGBHcVcYOD0EbQeoxYC47IR7AWFxTazF9lARfUakBM4I1LjADihVLIiEZNMMFNhC4CheQG1Arf7IJwaEPJcFWg+hkc0bN4YL0idz3GJEa1KWSvlgUXyVh1p9VWURMP57SC0BUpOoZsqnkLA8OPtJUkKRLRlq6rb5CSSIGSQCB6IXTxdUTy9SVOUOspLZcgJhBEMnQCl5mBicChixLmpKFjjXxpagDj/0Sgi4mWUBkBK7NJwPAylAWYhRYdyZBxLgB9N6LLKx4GdESOBVdW4oRTiJxQKKzObqnFhBDE9zZMzowEFKTxVAqCQDCpJqTRRSVhJFIgTqN9WpkIOri1IVrTIwQCJhTnBFP4sIjJESlKWqoUjSZb4yDgToIc6tIk31aFaAr8giuGBSMYGma6xDFmIVu2Jru0WqURXC9Ea5FiRS8FgBjQtgSUrJW28BWCmAWwdokWZjGBN3ppMmC9K9tuHkQaBgSaLSIOoURDd88kNyQpgcMnIDpk2mJC0KOyhrLlK+jSoqxMRCDxeKxKAg0e/7f8zEFEeQYFKTsbvDEfLVZbrUjhq1MARmNmhgiI0MUj/ULXhBfCXJAHE7FhgmAyKcx0rI4iVrJiDiXzY+Ki9ZRKw/SfNScS05qjD8GlWMuRRlRKHIQsIposAymFKQTRPaNhr8iYanI06VqNkRbdLDiK2yKmpkXnsss4sOIKFqfVlPRwROoC2kpFkYyYBXHGqIKA8sVjJA1HFEEHKaHQUQhVTAg4OlgWUe0EXJDaFEvPYwWcrrgm4lgYXawlGgKOiIuoA9IikmkJQlcXTehVZZV7G64LCt0YYe2b9spRRUGvg1At3YqJgGSGKJiW7CUgXfPTjShZm8worD69WsGhk4QvhkXyF1JWey+zVZdCmDIF08jKpEu80MSX+sjkDDt630Ksoa1gIFqzE0o966oK4xVADhK5a6EDE2ukY4DpC24cWhVyo4QpEZT82jZ2OFGWcwWUw9SkeKCkIREzrYB0VcI3hS46rSMS1AtFEwKiCV1QBP1XQnbGLxmp0IyGS4lToSl0M0lE1gRNnXEWE6OomREHTHLB0dNW7SIFFFI45AcAEPgSkh9xjBhsTNVHWAKGC9MiU690CYN6HaRt58M3lFVJQCJWCnjjKaYF1Ms4IARObsCGpS1eGMpNhWgt2xWhW8eJCiXQtstfU4MJoQubLoJSookg6IWAjsuv+OoKVtrIXR/hQlBH8NJxtqOPmunXQRCbhi5sebRUgiHdK/+IlRGheHoR8mWkagC0uXghgFgrx3oubDHFNo1v4eZk5KqHT44howVNUwkeg6snFwGhVhA84YDTAloAumIcEBQEBcGLqPzfUMQ3BW2aIhpxdIza/uOzBa3RIOurrkkaXVwiQX3+Cy2l7VlOR1PJTldrMgOZuTDI1YQA54pEishkzV4EDXuxCEHCJzPyDIaAkh7IfzF84tCKOy68HI6hEFP/xxjJHpMvUlpoGS2Gj4gj4gh6WnCM4YPAKUeutoajVvBiQqEFVyljz9GE6EIrrgtKJG5YXwSQrgIfvJDJjt4IqiDFhIAT57/ERbSC0AJaQB0/FLoI1qDVP0NAiymQFLsyxVFm465JHQQXaMXETNp1jAigpoxXfRNPPJisbC6BfEwKJghBy67WDDDTrgBEkhI5NKFWeENA+AjZ2yAFr/qTkEkTq0SKYpeWFMZHdCxM9zNgaRtN6BRAq684Eghxat1WBZFcECdBd9uQeuwxBPcYw6mXjP/ywV2tC3HaHKtcbaHoxDcPMgvdjFSZUAAJJShKG/5ZmAUwxpjnrDloqcQv+m6YE5jhnGdf98ZEWu3S6oXoWMIixZSFxbVP6hLKyLjoha4148ToeGfLNW+73Bodbc2SLiFOC0IoFQQOJn+PGGRapJjwbdwYCIiiFQQlKqjvZEATyYm/YGMHhj4IDLKipHM1WTQQs9SGk9Agxct8WCNhJqsVTLF+WKFJToFirvRKk450MTsEFEBNhaxzKGav1xsxo9mlIcXL7CC2kUBH9nSdInuVCRpSvEAaNwSSu6SamYLTWrBeZZeI0KoA6lL4kMETqB5HdIsJVH7q1WRqAicLJkClFABYCqBaQUQvBAXx23FUB984eEW/YVcYB7JdTbSAZjc4NaKkXtWMi9YEK4nc9XCI441GD0xHBCU/CHFHBA1CvXTxpY4WLpRANFMghsVmzRkqJjnYdf3ikB2FXkijFV1csNG90QQZIU5UVu+9xJm06puodCNHrpdSUliAfBGsKIBlySBXb7UZX1o9adUki2tSBzcaXbKAZIC2dVFK5Uj4ZwTb8r1f+IjFaKqy1+tLS5eWaCjyIyKSY+RrOM982WkqlSuVCT42yq7nSlCFSMVLXKGrqdHFskFQ5NCCoDAKByLeaMrkUbahGk0o1fDrFErMVf2Q0IvEgacwTl1iBtKTQtnf+gIowU+EIPJLWxRNpGicTIeJCR1TlQKECalDyfR9GoGcTppoMnu9ZwxIKCRsdSXgOKJElnSTKaGtgDQZEELpGo1WMi0CJsERRW4ry582FZEAlGVXOxxBF0HgSAOnRYevya6tAhgJKsHSRsDkQKgHpGSMQPVgSRF+KdVMMbMYNNMq6EThLiB4OldVYlJBHAZJAdGVEioMDecK0QtEEw20/MnN6knQOCPwwWkLAkd3lIxXLUYI46zXuwgoFhQGCBkl0qcYEyRGWP/saBTG6PiSFeIi7gA5POna9tEqTSFYjV+y0LqCxRRBc+piFig7HTFZm3NKudWy51tkmuJv+jtEIyDwsRIUWr7BRRyELCZCp6VgTY3DzwBVEhBMumBCAdTKUCJFevk8Q9ARQCVNIfjGjNR8OcRp3z5mrKRAVPRCgaYXNIS84hkBS/XrPROvbi4KjExx3qqYDhN3xsc4KME1NCYKXtgqJa6PGA4u5HVmZGptxDW1Yxj1vWlLdkymMJQmgxQBRwBTql1BSzS8UIgDgqOjhkyLADp2shSwiHEQUxck642qtGpC8ZfAqdMixVRcjKAJQdcKjhQC1dPYpaUAJCltHFoi+BOODKFx7+nrbkZ3+EjlmCbjVEithJdlN+BI1FrfDGaBSQtICnWyoIQkzez0Gl2MlqRqFIp6GkPQC8e8mqtNXzMhhDV5sYtzmHLxj+2aO7/KrgvWnO1wCl5VW3glQRGBk5QYJi0z7CSDh3tdAP9hJXu6JljvNCTzR3XohYCd//DCRAtoK4dWnBY9UgS5bRsX8q9mGBCRg4kZoKuXOrhCzKwqNj94OfVmdKS1qTp3WmkzQEgxwYSPAh/BBK41s7StC6ZYl/RCz3htXghdsyggkBE5IMVKN355oX0Y5pOEW8ma7jFNxRMlgtUziJ+mgiMGRGl0oXRLxKpSXOQjIEg6hWACxIpSyCi4AyogVouAy9ELpHEggOoITEzqCCYQJLJkbQhd8MbVpVFH0tIu/6AqCiNa+Ke4SAgu6dW2EjHyzOiSh6keOyZyYBJHCZDCqk/zVbXoxIjhhWOM0SzGppt4DAcyuC4gKOFYb/ocPl+rmaGlE/0MGJly0ngKwAdxuqSBoCAg4iK0iAuNYIqA9XII0kXK8MGxIoAioWQBmmgBCYXQlQBIa7QSEwHHSR0mZdMy5pjbhvcAcTlUi0g2lCaYxCqhG3MFXidFUVcpJlriMMwCGjCdqtroakLsqjcWIFm+uCYERZAWHcc0Ogn1aqZgAinrAlxMhYyeHhWOkAIXg2vza8mOWABiEASTOuslJzNUA6HEZLUVlvVU3wVFyohyWarLDqaK4o4RgWkiuuiM05ggWEsKFLRoGwS8cMxrEBSQkr2IXiiYKEB3cVOgUwCVESSoEOpltcsXTApd5reajsxICy5ZLxB0WwUbHd71sEaQWgqZ2mgzQ7UrQqrk0ZZ1QS8/5A8Zb/JrQnKO47ilKaQy1Dc5cXAtuHEoGwE0Owo4Qii6JRQILSBkmcWKCT1nuIqDZIxwMb46OExdRAioTm2Nw1TRtxEnC2IouiiaoIGDgJdEigPJgcPHEt+dMjJ8pPp1EGjeXiikJApSSKlEOEDbjNB2OzS2hKEarNYBUhRACzIFCogKuIdBEy7mVdCNoNB1GCiuUYwss4AgmrjOiIaii+kQFMmNePfu3Tp37gzuP5NSgqTCOsGKsjWBdezYoWPHTvmPvRAkQgWj4bKLsuo5LAERTHQRo7nFAJPGFRy/MBKRHKmq+iuv1ON3HlERukFoERCnBTELSsRKwUsrekaqpiuadEEI4qMOE12s4nQBsRonIBzRsrZCKNnBiW8cWpVGE6G4FOCjA3bs2JEWWgwjsziHkFFo0S0MHaYgCrg0vFAMIp+J4SuJSSZHQac0yXYNiKM10xofvTiimEJdXwnFMYlhbQBDxxHcmAhdTAhIcjNFKulS7RnaypRGTbRWqxWkmFAQjh7tr3DIHknE7EaVII6gy0eSYFGhNJpgUgAiBbgkEqcrU/yn/KvYUVgeSfAMVk0XigFRiomLvkuXLh06dLDUEgoFMm1IdrE6IrZQp06dXCOj+NUUtDHARMSDVktbzPo7oiUpaZlsvqQxcEpVR3AMRgpdxogynbeotBoEBAUTbfCSj44EKYePM6gEsLZ6Zp21qX1T+vzMZ8/iGErDBghpON2CRQlTww7PsRAjRscXcAMmXoGOizZ4dShNDESmOK3ukA2Fla6gNAQTgsICaS2lgptOMak4Ci7SEEyKhJA0R4KcfEwJmJ1gVRma0iHI6pixIhExzwWg3YynRAEw7biIhYNCPCLxf0ZPF9Agsx179NEMIPLV9TVGyYzVUYQTtPTEpJfkgkfEenUxaaVLJe4idFrxJNNU0wRC68EItD69gOx1OUgxGUd+pqhmsEePHrTg1NitW1c44OZFcMYEOfSsFmltbX3p5Zc/+vhfHZqaOnfpQummkEaSLBg9iiR/ly6dvvvu+3++9/4888ztWJJWbTsroUvZtIQqAk0TQnlzzjlH927dOnfhgd6JplPnzlwl06ZNg0Z2XagWQTEswg0yR+/eXbt3D5dO4dite7fu3XtQpUyLUfDKGW6bf3HiRPSUMGRh3GUEZDYYJC9HVIAzZB3lMIFRGeHShGSMsEKOQPU6BjklZz0Evbj8+OOPvPZ07dqV6fjqm29AuEzxMk6wc4kJAp9WHVNZl0YBEbTNJPl4ZjlqMCnVQz3iZz2IJhOhlywQMk510VgDOIocWqyuuEFKKJceJfnMXkQoJt0N5esJDYlLYSUaQWihKbggENCdYUQ+glKsOhpEExWgFC/0SJwloduqEIRBBSlAv1bjzfz/tykiS73ECGBTU4eePXpIYGuxdcu/7lfiIBIQdLbBhAkTXn7l1c8++5zT4cPVaFj1Qg8k5xCFY/DRRx999/33C8w/P6/SIBk1wkq2eMdeI3yNykEYLR2cIHTt2oX/h23WWUlN5Gn1ezZkpoWMKNaDmAXBBWlqaurVowdWhgnTLEWIT2sNhNKdeTSCJjziM1o9w99++y16h6YOwcQRU84wLV0dA6/vK0cuDkgLiCnhsmSxjdlz/E8cEBNMyWHN+IBa06syiYMUEwJOCR46mBIQuoyUSgyl1TgSSiIUupIRQb1kiqMAVksZowhhw+bEVKHkZEkRhyn9VUnGKaIVHLEAEFNIQAEkILiSJr7Gf0UAOd0RcOwP39shrp50EUMj5YJA10pXncTqBHKXgETQ3E1aoSFgfBCSjKgQqsy41SQzZgQQQYdTsoDQAhYxHYIjJlqYf7/v/sefePLb777v2bPnGquvuveee8w555wtLS2Qw528GQ0mfAbc1L79J598utpa67Q0T7ryiiv22WvPsWPH+o8VE5nCzEIXwYvDxl7fdsed//HuP045+cSBRxw+ubmZZzlWHkhTpkwhOMI88QJNHB6TSJk35piPpJAnTJh47333TZ8+g2FhJQUt986O22/XvXt3dMaLC/mxpGN027dv9/XX39z3wINTpkylMN6G+J+mXXfZabFFF506dardmJd6u+c0xgwz4ZhiRByt+FUvcU1QMyDP1BdeeumzTz/bdpu+zJLuMBE4CF198aIeNwYKJjI6AnRNCEnpQsaEn2RImJiunXbtv8hCC116+WVfff7ZRptuccJxx+yw3bbjxk9gNoiGQCYXZFzoEspZQqfVigJuZEQCYna94DL3kCNobku9ZCIgRMg6Y7MJcrnTEgcTXlpB0FXEucr32Gvfyy+5aLnl/jh58uQSthSAI6fHyddqtZho0RFAySia5DTGcXTFkToRkXbt2jtAdMQUtAjZaZ3D2krScKQYxAHqJUcTWVB0RKxNJjpiYYBOVCkGQZfM2yLn7pZbbx86fDi7fd5559lwg/V33nF7NgUc36IkK/gStlevnoMGP91vu+3aN3V87JGHVlvlz83NzZRkOlJDI3h00WaZpVu3bs+/8MLOu+7eMmXKDdde3WfLLSZNmgQYlcyY0TptGmQcicBzHYfm5rgK/JePHb4xAdmWo0aP5nB9/PG/m1uaF1xg/o022HCzTTdmIKQrBaBYAF7MMK3/tB+vDR9++NFDDz/Sp0+fP/x+SYJbtnPFxMUy15NmRoQuQlcTGrOvjnXDTTYfcMRhu+6805ixY4kGDbxiwmWH525BMCGUZRbqzL1XbQwQWx2xsgpcRBAcfuG0b9duwsSJO+y822mnnLjmGmtMmjSZS0JrZCyTnzoFUJCjKBzFmanGPnMBaeIkxuRLtoaiWHZYc4bLvGFCNKGYAjwrqs4RkqzqcVCGr7sKJnr+6+s5FXEwYTrDCI5UjqKXSolsTL0aBQKOSPXwM5lusBHAUj0WrJooQiZZUexiSlqIjhAKOaWKby52FVZc6uwBInCKl0EIjQ6CYEI0kR1HuwoEYh16+JEHHnzwE08+8dprrwwd+vQZZ57Zb/udPvn0UzKamgrwgkz2KDX+xXKyzMLHJvZh+3btsbFXMJGCRDmuGJ0CGd9//fuTd95+C8qzz43Oz26/eenlVx597PG33n6b4DiCTJs2fcTIkYCfff45D1dHSss0YOWgEuTEk0467fTTTjn11FNPO43/n3b66ccdfxL7mCAcVEQ+YnZwXv8JePoZZzw9dOjoF14YPfoF2udGjx757HNjx46DQxakjJGZoWqDWAA425HHKTubC+vfn3xibR07dLjm2usPOvTwiZMm4+UMp3uEyRaJxyd8BAuhlFiAfPbzIf6LL74guxJoLGu12xA4kb1dO+6+SZMn87oMOG78eN484qDHU766iUjhwK3BRJpoNYnIYRC4YEXP5CHojh3BSi5cajwM+Cp0MVEYOrhZxMO5fuzFyONnxWKvxqb66ed3//GPeJeq3yM1EccsOeSIgJJ6LKIp4BsfhZb4CN7Q6MpBQWIkKZhcF5h04WSEqs7iqIgIFj33RQzEAmhlIqagC16mMdj10UMxCKYCliI1OSggXhDHjBmz3Y47n3jyScOGDeU8Pv74Y0cceeT+Bx3im58D0R0FLyYtUsR372edrV0TnxpJCQEBR1BMgUtkyfPL4Xr7nX/88MN3zZMncgz9fg9Hj3frPPjxaKFO3pUHD3l60OAhfBQmEUMsw4dAMb169br+xpu22ma7G264YfjwoS+/9OIDDzxwwEEH3nbHXTxuGwdIi5cloTB9BmE/XHXt9X8977wrr7qaMhygEmPIMtxgmLQSFgutphhjprA2ZPz48bwZtMvHsAgSSXPVSG8Z4nhZDEK3xFcAqxQpkLHKpLWAwH/+mQn8x3vvTZ7cnOTqFwrq0uiFVFsnhXTQiEMLwUGjazIFAmgcy+PJUEz0nJmSRSEItcHPkDFdjYlAnDMU47g3jRAZahcOpS4Rqv41sREx68QFxcIEEdAyaeKEgqkjOoKCF2UbECTuAgQ3PaXSRlqEmYoKq7smuTMtBikdgHOhe8Se+R7EZFecFhqiFScLFaHNPCHUAV9rTEX+YncIdBFMjpkgnTt1evDBh+6+5+4uXbvvsMOO11973d577d21W8/XX3/16muv69DUBD38f/mFHc+Zp3DKKrVl8Dyxs86a5HgDBcFUrFnqLxzLFVf40/HHHbfRRhudesqJfNwEPO2Ms7bfccfLr7iqY8cOBKHgiRMnHnTI4TvstBPHu6lDPFYNZfGcwK+++nK22drPO+/866673rrrrU+79trr9umzBbWZyF0O2b9Dhq4wH3PONc8jD94/esSw4c8MHv704GFDBo0aMXT5Py3HhwP40pxGQjFEuuAgJGcgdCm7qan9Sy+/3GfrfjxcqYeX/dNOPvGpxx/t3r1bfLzO8YZDzBv8eMYTD8TZoCJzQaZLwK5dujDVRww8mhkGd96wRrTcUQju4NQSm4rtkTNMdlooJHDa4aPDc8aQNMVi5YhmxN5vuDVydFEkIBwQHGUaDSYcRUIGCFNsx4YNiRWFUPiiaNJF32nTp9HqjpGNx6sVJEuFI5MuBB3RFVMgBG80lf3P3ADiSAsCjogI0hZHdgguOcrqJcBoHgpMeqEopTYVTXYRdMAkVkWS2lAwTQqtmMDpOhXq4ejDeNZZ2caXX3n188+P7j3HXAcfdPCVV1zRZ8s+PCwffvjhRx9/onPn+LkEA5Iiz2N8hCWUKVByuL9wv2AlMlZMSJqqQXEf8PDu13er3fvvvs02/fbdZy+OwJQpUw8+7Middtnlkcce56xPmz6d4O9/8OFOu/bfdvsd3nvv/fKaa0Cy8FY9avTzxx5/IjO56KKLH3/88RdfdNGmm2629DLLbtevb/PkZnB2KYIXg3VmKCCmPkN16tjxo4/+NXz4iBNPOGHEs8/945//5BQ4xlgLsmTBcHGodle9xLROL61KWZaYf4aceAYIwQVByeSB60sZKAYEAvFEALqwxpTPkqK4cHQpyKNKTLrsan+MHy7ZI03Gp4VvivDKgYgb1slB0SnypWSoKEAaHuiQ47ttFRJBbOkSBKtjp4uEbw4DE4ICUxetgrQQnRlMJTXBaPCXrwuCAiKoF5KjyKdpmgQJIi3w+s3b4EVxjsOMSimsHy1UBOfMWF1q4AYiNC04bSau7gK6iiChqn4tBgSnLSWC0yJ4mR3cfSCoIwqtXn5sRzARClHHhPL8iy+BLLjAAjffcN1f9tv3+muuOvjA/Y84/PCBhx/e3NJChi5dunTr2vWHH3749NNPW1qm9urZg02LY7v4XfkRiQNMjn/9+9/xfaSuXa2wQ4cm3mS7dO5MhbP36jX77LMzd+ecdeaQIUNWW2UVCsbKp0+YHM4u3Xuic/x69ujZqVMnwPjhi/gD0HBnmCAxG7PM8tVXXzPcRRZZ+OlBTwwfNnT4sGeeevzhO269uXdv4sfHnS++/JI4HE4nOIcfn4PZaihcH5N5HjY3UypP+vETJsAhBfbes88+5xxz9OrZk1CebaaFgNTJo5Q7hSEw0m7dGGJXPmn17t17zjnnbG1tXXzxxTdcfz2Cw2f7QJiTQHP05j+8qKpnz55MeZYwK9HACQUNF9aqqXMXCuCgdeoK1s1Vw9H488w9N+4wEUwxpPg2gds9BBB3SkLHFvisszJvPbp3d+zMLtdx9+7d5557rkg8++zQwLEyRgYITsHgJMLEzDMdhnLySYFgRcfRvGTp2bNH+3btuFMYF28VkGPYlD3HHNSDC0HIgsJw5p177pyV3nyIieRppWJ8ccx4cUACzIHgBc5SxqwmGQXRSm0Ug+K0gIPoK02TVkBTaKWV6QBpBW2LFKuhGEhlqI9eKQCTAW0Rkjr51E1ljZHRsSKQjRMFpAvKlKlTX3n1VTirrbrKlVddue/ee91y4/W77LTjBeef37fPlnwSwj/3xuzs4c8++5yPZR4cnpR4kZ6wPXp0n9ra+q9//ZsWKwjB2dLsPTYYCmvNTmaNbrv91gcfvH+B+efHl9XkqUCF4GzFjh06sGdwgclzvVv3rt179mRCLNv5RLnhxptap05hTW+56fpzzjnnyAEDHrzv3rvvuG3uuedumdJCdg7a2DFj4y0qxWJonc/uPXrcfuddvefofcopJ3MAb739DrYfJuphZvDisKGzNxkyx4FicM65j8lnb1M2RWJiXEQGt7aoc7ZZKcyaCYKAO3BXjXlgS7onrcpfV0HAueaak/9zMvDydkUxDgHJYriePXpwLtjznh1ojBEL68/eYUSRonfvXr3CGqHjjpqNiYVG5rnmmsuBpGiPyhEI6m6kzJaDqq99csUGq36XfOx/cFpEL11oFXC6HDxMSAmlNV0IWQnxEcDs8TktBk6XFtxQZhGkC4hCabTgWVt8vMSE6K5gQpIcgjVSxHrlozEXohJCyGPOSeiLCrjhGFOaIodBtZrP4dG1GnGlcLTSOioQrUhRoqz8y4VYJSNaQQpuAZpA2MeoY8eNu+vuv333zTe8pZ5x6smnn3rK7L1nZ1BYP/3ss333P3DDTTZfZ4ONN92yzwknnUr5fDYlFISmDh1ef+P1rfptt9EmW6y30Sa33XkXHz25bd986+0tt+q7+977vP3Ou+decOE+f9mf+/eAgw7ZYP31b7399g8++HCrbbbl5bRT5y6jX3hxyy22uOPOux986JFd+vcfP2E8IIdti823eGboMAqwYIR8n37+GWUvusgin3762e233Xbfffd9+eVXIARngMccf+Jqa6593Ikng1AbgsJ0hcTkV5NGqzB8hMnnWXnPvX/fetvtNt1yqyMGHP3551+w9Rkgz/gBRx1DYe+9/36frbe5/4GHTjntjCMGDGTl+267/RZb9Z06tfVvf79vn/0O4IQTkNP1j3/8c6999tto08333HvfD0I+3LX/nmbhQrzjrrv79O23Zd9t/nbv37t368Y12nebfg8/+hgvJWuttc5Rxx4Hk7vvs88/P/TwIwmywy673Xf/A5SRs81JwB5PI4fGnDR17PTQw48eOfBoOMwAtK5duhLwoEMPZytwiQw85rhHH3vizbfe2rzP1qzgRZdcii/zAZN6eC04+5zzNt1iq2222+GWW2+b7Tez7bvfAS++/AqPYiYKWknUf4+9n3/hRaYlpiy33557/2Xo8BG9evd+48039973gMmTJ59y6ulrr7fBjrv2f+2117lSmSUcecGaNHnySaeettFmW2y/864PPfIIVyHuiCtBIoWoRM7Vqi5uhAIo1aSACApkTCoQ7OIFE7FmBb5HD2vkSNEEogmX2F551AExmYseeuEDIurGEbFahS44BVgDXRKTxdpIUfAM0xZTq0s2y6y/+eDDjwY9+STPzs5dulx79RX77btPh/z0ydNu4sSJRw48ZuPN+6y/8aYs3P4HHcIrb+cu8R7DZHH6HnzoYXYOs73J5luOfPY5FoIHyaOPPb5FH/b2Uezko4459vQzz+a1su/W/dZfb70XX3rpqUGDd951t7HjxnL07r7nb1tsvvlzo0ZfctkVRx9zLOXxxDrtjLO37tsvfj6Rd+i8W3iWf/vtt6+98SaTscN2/ZZdZpm77rjjlptveufdd3+3xOLsK/K+/sabFLnOhhs/O2o0m41D6vAVro4xY8f+/f4H9uy/G/ruu+3C+SKmD0gO/tBhww865DDqPOyIgetssBE78+N//YsPuEwU7sT/2733bb/TrkwCh4WXfj/N48sOwH3kyFE779qfN2DmnyUhO2fkkUcfO/DgQ1kO9PsfeHDb7Xfq03fbW267naS5H2IRr7n2uj59t9t8y74nnXIas03lxMTqSrm+8PnUcdY5f918q74c0nvvu59JhsDkIGT/4ccxzPNmW2693Y4733TLbdQAzrXJyu6+1z6ciAsvvoSrYOzYsZgom8imYDPRsm1Mp6hDoCWOew8dha1NBASkce/JwcqI0ElBS9RiwgU96eFFPGO6jRVw0mlCcFTQG+PgAo11oU1+WMNUP63EBYu7kvHy/IoSRyoCoiSOVCaQWKjqrFYva5hIxnnXBdA3Be7LHF4U6gwGmreGNBDccE2XGIamwEH5L0qrXodRygSFJQMimqDzcZOttlWfLZo6dBwzZixX85Zbb3Piyae88trrFEBw9tP7H3ywdb/t/3bv3z759FOQf/7jH5ddfhnbgi1FakI1NXW85robnn56SHNLMx8ljznuxDfeeJNzzPEYOmzoU4OGHHDwISefcgoPrekzZjz73Khhw4d/9NHH333//eDBg2jbt2/ipfuJJ598/Y03eMqOGDlyypSpgK+//saTTz350ccfc3odJvW3tDS/9977DOvNt99ee70N99hzz51324P7hacIr4Tv/uMfvBlgveXW2z/88COOjdOC5BoyUb80EZqKO3Zk3/P0gkNkTsihPEuPO37ZZZbt13frf3/yCfcR0WAyyVwNV1x5FQe7U6eOvMCut+7a6627LhPI1bPl5pvxnvvRRx9xB7GafEDkIth4s835ELz9tv0WXmghrr+LL7vs2VGj2NM8RC++9PJjefCvusoaq6122JEDzz73PD4cb9t368UXW5QnzS4777jaKn+msNHPv7DJZltwV27Xrx8vEIccdsRZ55zLg5+ksYni5aB6x4oBztaOWRo+8ln3DCvCBqGkocOHe9m/+eab51908YUXX7bC8suvuOIKJ59y2omnnMoVwOj47L7F1tvce/99G224wfrrrcuT/qDDDh/y9DPfffdd+6aY9rLHSPXkoEHffPMN1x8pYqvOAjKYd5oOHTuxeR5/8onDBxz19bff9tlyi6+//oaw/3zvPZ4BLN8333y74SabMTNbbLbZKn9e+dLLrrjw4ku5E30F5lWb6BmTfR7r5KYldSKZOzctbdDrl3FNdBk4SoSq3xolOyHFBRArIlLItJgUs+sInnsm947nq+GpqSN6THEeSQmY6hTV5YivQTTpQgpAuxLksDPZgb/8/NNnn3220y67bbvDTuddcOGHH32MlYwsWXPzZPY8H2Q/eP+fuLPQd9115zbb7fjV11+zjYkwffqM886/4I03Xm9pmcJpHXD0MT/8+CObiiBDhw178OFH+u+599XXXDPkmaGcxyeeemr4iJE//PDje+9/kEdvCufjjTffevKpp3iAjRz57Esvx7eyqHbkyBGPPvoIzwDemB0+B4nVZ5dynr77/oc1111/t915i9534822PPzIgbwxcbjuvPvuT/79r2++/urGm28hCF5GoyUIJ4I3ABah79Zbj/vhhx22347Z4Czz6sZ5gfPl118//Oij7Ktp06dts/VW7/7jn1tvs90XX32VE/6bY4474cijjvndEkvsuP22X3z5ZR9MX8R3qpx/nuvLLLvMM8OG33n3Pd27d2O1mBzi8IrfuUvnuead74qrryHyyiutuNZaa3Iqee3zM+tOu/a/9vob1ll7zU022XDI00/z0B0zZowPXfJSIaNAHzd+PA/FeFnZdJMN1luXV9Kz/3oeNOa/Y6dOvLuw5//xz/e2367fSiutdOZZZzMn1EaIcePGDx7yNK8LvEMsvthi7AX3ALvDjZFXeP5twNxsWsmIJK3aRei0bGRwmHTBqQ0w5yfeSpNWbWAcaTEhRgYxGn78B0h2rNCMI40266oe2zANhYhYmwGxuvMRQ9FizVQ8d4KJCRy+LS60gBVJQ5SZ/iAy0PUEZyqpCRMbBSugVqIzBPMxBlwBfSeIzHVuYzYiFGIETAh4rER91whaJVKmSRwkIqR7PFTbt5vU3Lz6qqtcfeVlc889V0vL5FdffeWSSy/bdIs+bFk+tlL8Oeee/+kn/5p//gWvu/rKF0aNGDBgQLv2TRMnTuKsRv2zzjp1asvyf/rT6GdHXnT+eezLKS2Thw4bMVv7+HPW2drFH8fyhrv66mv8ZZ+9GW38PAX1zDrrSiuucOMNNyy91B8mT5q4+mqr3H7brbv3323rrba84LwIMnnypD1273/Hbbevu87avC26ooyRkS288MJszXffebtL1y4rr7wKb39ffPEFD57X33wT05K/W6KleeIyyyzF848Jz8mvXqPYfnyy3GTzPiusvOrKq62xyhprLbXsn44YeHSvOea89bbbeVt//eUXzzr7rIMOOWTQoKe26bv1scefREaC9OrVk3eLSy++4P4H7qee9TbYsF/fvpj22qP/PnvvydOOMcaL6iyzTJw0iYflXnvu8dCD9++15+5nnHX6LTfd8Prrb0JgD/DB9Pobbzr91JNPPOkk3jPu+9vd8847Lzux/x57LLvsMnPOMceBBx1E3vHjx/PqffTAAQ88+MCBBx9w/gXnPzv8mZtvvS1+riT/inBusOq8sdtpub/K994DnSVeFJjGOMa/4bNv98mTJl1z5WVnnXHaJZdcfNON199x590ff/xx7znm4CLgo8DokcNJd9AB+z/x2CM4jh37Y69evXzvJB0jRTgaPXv04FpnJ5HAKSUFQ2Pf8YycOnXqmmusfscdtw888ohnBj2x6KKLXH/DTdzmBOTOmnuuuUeNHH7wgfsPOPywJx59+NPPPvv2m6/8s3MqZnERi3dzokT6FAsQ/5W10QRIq4Cw7ii0zpggghddzwVKnIqGO0JBNT4E4kNmJt2E0uRrRckU1eEyYHrFVQTHOBG3clSNgsvlBYoCn4+nHISTTzqJNZ0wYdyIEcNPP+OsjTbd4urrrmcmmc/rb7z5hRdG9+zV+4zTT3/5hVEXXXh+5y7dWqe1fvnFF5wvDsmkSZO22Wab11577dBDDuSj5yeffPrSSy9zEXgWeI3mLWeD9Tfcdpu+ZO8Z39dtz0nnWX7B+ef36tmLo7frLjvfcdtta6+51hGHH3rsMcdQP4t74gkn3Hn77UssvhiPKwpmjMzg5OZmrgLeoR988AGUbbbpt+hiS/Cudv0NN1x+1dUdOnVa4U9/YrwMbpU//xmXHHd1vyE8xa+97oZttt56zjnn4Ck1zzzzbNdvG7YNEZgQjl63Ll2aJ0/eqs+WN95447FHHzVi6BCm6M677mbjcS188+23D/z9nvPOP++Agw588sknuMF4gvrHKNxLjHSueeY9/NCDr73+Rt4GSMcZeeaZYbxDHD3gyJZJE6+//sZjjhpwymmnnnTySff97a7fLrggny4uuOgS3hHfffP1444//sgBA1997dW55p7z3PMvZOZZY4pnmYjPJ+ZTTjuDkTw3Ytihhxx08IEHPPHoQ3zy/vLLzzkL3NmHHTGAW2LIkMEc6lNOPeW1l198euiwx598qmu37oSaMqWF0/T8s8MvOO+vXCDMMJEJa3DWRaHLkuWeqTaNHLuYGBRdhG7s13qnYWL7oRQrTLtFJ1ThI2bBRAuOFYXZrrPMdIgQQK3glqqVlvCWTRDj0GrVhE4KvGiTXz3aIjcihBgdEgIHBGuETjYgcSGwvSTLB6vxEEwUSmsccE1mwaWYmBBMpSAVEK2GypB5yaakV3zHXBMu2qhv/PgJO26//fCnB5115hlrrbU2C88xu+rqqy686GL2Lh89IfMiud8B+y8w/wJHDTj87/fc/fgjDy64wAKt+WOoM6ZP23OP/quvueZee/b//ZJLkpMTQuQoaZZfJkycuM+eewx64jE2EPuJVzkqmdY6bYEF5t+j/27ctoyFDd1/9z140C637LI77rgDN/XPP81Y/k/L7bZ7fz7GcTyYFi4Fysb3yssuuf/ee84/77xnBj35zOAnzz7zdPYxj41HHn1svvnmu+n6ay+56EJaHgwxuvLtATZr/uWEww456ITjjuEpwtE6+cTj+27VZ3rr1PsffIg3A17Y777zzr/dfffjjz7KE/qNN9/8/PPPO3fqxNtl375br7baal9/8cXkyZObJ1Z/IstZHT9hIlWxhtNnTG/fsQOfSrkWDzv0kDG8w//w45effb7kH37PswSQEvjotvZaa15w4UU3XHvdSy88v9mmmxy0/36Tm1umT2mZOmUqe2ziuLEUOvK55zifv/3tb++799677rjrnrvu+v6HH3iv5w2X4TADrl2sbu6u6PJ2Gbs0f1Yot0SMuvrJ21knTpywVZ8+8843H58tfvzu29VXW5UZ4+2+eXIz5/zIww6j++23344dO661deqxRw3gYzxzzlYxTmzW3DZMY5yfSMzExvYh5y/xb7DzvjK1R8+eO++ww/gxP37zLZ90m3h///Cjj/gI9+WXX/Lh+9ijB+L145gx3//wI29Cxx19VPv2HWJVcm1IRHwzeigiSQq4JlpwkiLyaRFpTEvUltXKQcBpxWHGMFLSWAkcTKYwTt4gERMho47oMb/5McVDCu61Yup0rLJghY8OAo4QxxS0fkcKk8PUERxB51nCbjnumKMGPf7ogCMHLL/8iryZ8upz3HHH3X3PvfBHjXqeyGusvtrxxxy90IIL7rfP3nfeesvQwU/9eaWVWqZMgcCrD7f8CiuscOhBB/bq2fOnGdNYWUqzGFaKt6snH3/46IFHkivAfOP/45+W4xLgWc7R+9Mfl+Vz5yKLLLT22mttueUWcBjgBuuvt+tuu84+++zojo7hhLT7TUtz8xqrrznimcG333LTE488yMn9zWztHn7k0S8//3yXnXe67dZbbrjuur/ss9eUlhboZey8iQ4fMeK777476YTjOnXtxolr6tSZffLtd98NGz6chw003oPnmXe+bfpu9c2XX3z66WdcIKuttur7H3zIQHjJePjhB1daccVhTz/9+KOPPT9qFEeVBy0LQ3ksILlmtLbuu3f8NNYDDz7MhUDRPGK32GzTBRdccMaM6bwiX3YFH/uvfH7Uc+uus86AIw7//rtvH338cQ7I0OEj7rj9dm6DIYMH/WHJ3w8dNpybkM3kkrVvas+RfGbosGMGDmjKb8Z88803zOGxRw3s0KEj2/udt9/94MOPlll66QcfuP+uO+7gdeSf770//3zzPfHkU+weDldTU4dDDj6Qa/bHH39k3Sk1aq5vaXVn2D0GogkyOqIXLaACn/uNNqV6pOFEKF0MRbcgKFDdzyK4aAVBsOoSW7/h2YkJL3T4eiGa4CAqWhH4VgvIQEAkqxTHKp+84gxoRExIpCJGRKmGAejYakv1ZzmNLbRwrM5zkBHDIqajhQteCqBNMASwjBnBS1zBCwSc9Lgw3t69e7Pz5p57bt4HH7r/7/fcedsffr9ku3ZNTzw1iK3MLQdtiSUWn9rcPGbMGD5Pb7NN36YO8YO7vI5jYtJQJo4bx3bx4RfZ8zsPZOG1bscdtiPvpMnx909QaPnCg4RoHlG2F88qapg+Y8akiZMy5iy8yQK2tsaPw4ggJGX79t2mLx+JOnaM38DQf9ddfvvbBUnF5p46ZcpSSy91xICByy6zNNcHfEaJb8xVTG/MP+8H/fvvtstOO+604w577rH7+uutixf30bv/+OdJp5x2yWVXXHjJpaeefuZ9Dzzwx2WXpX5mmXaB+ecnjmUw6w6ThwcBTYHM+pt21MAbMY9AunCYhynNkxdYYAH5U1tbL7v4wm37bcOL/Nb9ttto083feuedzp075YrFu1jsjXbtfvxxDE/6Sy+/4rwLL7rsiqsuvuzyE08+rXu3LiwTa0acmMNY+vg73ax9Jv951t/M6kqxY2IP139MAB+P2EI/x5+kIng5pVOnTuEGn2++eZlkUjc1teelh8uu1+yzM8mxt3JPwmQ1mQQGj86SpaXefvndYFKTkUc7fN4ewisW62ccea/imcNncRaLq7BDhyY+4vTs2aNLt/i+HBEYOGGzzlhfDgX/ZfzqtJOalpjgMs2OErVlhSqaGAutZECDqFszAb0j0MVj5vOUpYkXF7+N1paFtNlWAbViQkpMM9IxFF2s0GmLIy05MDGdOgJbWJiS1qN7d950l17qD2ededqgJx695qor5p13XrbwAw89xFsdr2DQFll4YYJ8/+OPHKu+fbeao3fvKfnXbzCx2Ugxefw4VpNxZQ1MDR+FYyy8em615RYTJkzkfJEYPsWRnUcrD28c4RBqyqSJTBHPSx4n4c75nTRp3JgxDBMyQlA2SbeuXah2WusUPuDyIvjd99///g9/6LdNX57NEydN4tmD4+79d913v79QCeOnS9k5/Ihz591/Gzdhwkmnnt6f1+q999111105emS86557vfooDkf2GEPLn7CN+aFmFqqpfdON19+41nobnHzaGedfdDGH99133+3aJX6+IQaVV+601qmcPq6IK66+Bvc33nzrtddfP2D/v+SJn3rOWWdguv6GG7fdYeeNNt3s1ddeY0TcSyNGPssnUR64nMETTzrlpZdfXnrppTi8kTUfbO1ni7/nxjson4+ZKyYc4RDxztGtW3dqHjtu7Izp02+4+eazzzmPIJddeRXl8SBfYL75fpo+DYUX2Tl6z+EHhpjcFApG2D7uE4ZPm2NxRNHG1KfQZRpBEJR0DNGl8WlagqBQPwLf+IomWkwwQcpx0LGxBTeRi6gLOAKoAmhJZkTRC0WviFufR3WEbpwcc8Nj/0FFN5ACz+gIJgUCYhQFpquCAtOUcmgdAri3QHqHALJLCAioVVAroWgxaUWnVIotKUCsDYUUz40atePOu157/Q0EZLNuudXW66+77owZPOxm9OjRvWuX+CM99hY3MmeSXOeee/7XX33VsWP8QU5KjLRde79FVhc5a6bOv5SGI5XwkLEwhKHEyGs+o+zSPb7BCC3AHGl8y6t7fBvTUp1kOGz9448/gXrY07P36vXvTz7hUyNj7t69e6fOnZ8bNXrAkUfy8Qh37nFcmJYcfjzpiT9u3LgxvCLWwrO8W9duvNRvvukmL774/JOPP8KnhKFDnho9YtjgJx/lTLL1Kemn/Kn6qC0vR94ZaInWOjU+ZaLwcOCzGx+7+SDLp1vKnjZtOr6dOnf59yefcsYogFHwun3heecS//GHH2LoBx58aGyLdnEpE5uhUfN8887bvUfPJx59+IXnRg5+8rHBTzz27LCnRz83cp+995ra0uw6xs845p8Xs5zuuRnT8y0nN+5v2vPomswch54nLYpv+H2/NCxut27devTo8cknn3IZkRfhw8q48eN//OF73sdhUprDrP50hi2dp46dwWqCc6e44AzfpawlqHxh6eaeay5mgw/HjJ05IUvHjh2//ubbiePHxR7OTZslVXsSnYJz1WJuWHeXHlyTIh8EBYlZrDdYLFBDNA9XsiKRIAKIiwMEJIscHGkNqImWWSwziaAA4kIrs1gtyOyOQqtxNGWKeFRgYo4NBYEIvA7ee/8DfbfdbtiIkXzu6dq1y157781rLoeMqeM6Zq9Ce/udd1untc4915zM6iWXXv7GW2+5ZFRGNIRy44GZ5URd9d3KEkuI1M6Y10JOyC85Ps5Op27daem5jvBx5AnaLr+TjDBa6uFdvGcP63mH4cw7zzw8UHlDZQF5u+J4MtK//vX80049jad4xM8sDJaBfPjRR8NHjOy7VR9OByly+uJtjPfOYcNH/POf73Xs1NlJw4KgxCRHgbN06BTuRx519IH7/eWJRx/6+913Dhs6ZKWVVuaNzYe3obimeRHZ7y/7fP31N4OHPHPPvfeu8uc/51+om0Ioajj3nLOHPT2YI9+9W/d99zsQpGu3rnzWf/nlFwc/+fiQp54YMfTpF0c/d9ftt7rhSc3Yma2ePXp07tSZo80CcWwRFoL7ZPz4ccz1PHPP3blLl9tvufnlF0Y99fijxH92+DMvjHr22GOOaolffhKhmMKy9IjDJLgbBkUTE6iJNoafHEBMsWr56asI9dGCYxUhEi1l00LWlKEIUz3qECNDkKkOE8GlgNCQUoCFZYCKgAAqkSBTQBZRke8YjUMKHTkklAhYffLFhr/UUnqdMSRThIkFwAUyYFEQTDoW0AoAyaKCiSC0mIAha9KlFGoc3W0hQNFU4uCCQBh49HEjRo44/8KLDjn8iEFDhpxx+un3P/gQXgvMP98Sv/vd8ssvB+fRx544/sSTBg0ectSxxx9/4gnrbbTJ+x98xIUVo+KxkG07Hq1ZQ+aNpSpdFLI7S8GdLd7ZuV4Rinn9jTcfe+Th7777ntrY1mFv1+6pQYNefP55fwUPBSCQfxwzZout+p573nn7H3jIX88974qrrz7ksCN4jHFHbbLxhl99+dX+Bx50yaWX7rPfAbwpw9cx6omK4p+uIx3FWBj1Uw8rsu/ee952x51PPf44H6r4INWtW9dTzzgzf0Ypfv6WqeKUEiAKy0OF4NW5Uyce7URgoeOjXmvr6qutxlVy1jnn8LjicfLbhRZ66aWXrrnueo4rNfARYdMtt3riqUFzzTvvSqusssvOO37y6ac8enniYeUh3GP23p06dVx7rTXnnGvOwwfEP+jLk49rlA+1G26y+WeffdYh/5YCy8luYAKth3t6heWX/+CDD3mlmHPuueedd75333rr9vzL+Izd8UJz9WM2AomXlaZOnbfZeqvzLryQZx6fh+aZZx4IZ53913iJzid0zFseBhDeWhZffPG77r6HgPPPNy+FXXHVNWN+ZJI7EDJntD27EHJs+/yH3EnLc3TBBRfceKMNTzr1tDFjxs473zzzLbAAH8fPOuevWONdBOdf4vjgyNDwyflsO5ylBkBGoY7Ec7vWMSFZbzxGrFwBl8aqGc0UClZa8HLuBAs/leoxjMlptKsQ0DYWIt/bRAqNaAYkBaEsibYQAB0+IG+NTA5b+pVXXjn0iAFnnHXOk08NPuSQQ1597XWYv//97zt07sL2QOdTF/tz0JCnTz7t9GOOP2GDjTfjUcTNzpwyQFNwb7MoFMbAcAkk9z8VoIRe/4OVgOxntj3rztnjmD8/ahQvoL/MOkv37vF7l0Dvve9+Ht7Nzc0WT4sL22aNNVYnONbDjxwweMgQqnrs8SeYAD7hLbTIojfcdMsJJ514+hlnXBZ/N70jU4AjfMLecdfdbLq7b7/llptuuP2Wm2677ZY7b7vl1ltuuueuOxZcYAHOI8Wxlp5Zbyvy0hIBZNz4cazN+uuv17P3HPPMO+/Tg4eMfn40Q2Ayie8t49vtYossstceux9x5EDGddAB+4Fg4tWw77bb//2++3vP0Xu5FVbo3383DiPB99y9/6lnnPXPd97p1bt31/xLa3vsvc+lV1zJtcBKkZfgvNDMMcccfbbc4uxzzv3u+x9+u9BvmYeJEyedevoZ7B7eNpZaeukVlv/TwYceNm1aK+eX/3/22ecbbbr5K6+91in+2kX+5s4YUAwNcUQIA0RcLNKhu2ccNSwRCQgDiWNWn25mNkgZMCahnitMTIs6kkeg4rgtJWPKODQhElCi0gyFDiKY5JgQ91s4pIte8KlKr5KdbpZWPQ1RXCzcFR6rVFMVamssQhMFSefYo4JYATN16ASlGjgFQegiFkRA8JJVE4pjyAzVTaS10FDAUXLu2t5HIk19AWGyAKJ06dz5sosvnH/+BceO+fHqq6/eYaedTj3ttC8+/7R7j14Djzxi+owZRx155JJL/mHc2B/Pv+CCvv363Xvv34i20YYbLrzQb/mwwidFXhX40BZ1sNfHjSfmpEmT0aPEGdPGjBnDByNroDbOKjhvixaw5eabAb7/wQdb9d3mr+dfwMHjwbbRhhvg+czQ4autscajjz3O+yDz4DTOM9fcK6ywPKHeeeetE0466cgBA19++aXWqS1/2XfvjTba6Msvv/jhhx+bOnT++ptvJk2axMs+ZUTe+Gwcj88f8tvOgDk51QeI8RPGb7zRRscePbD/XvvsstvuJ596xvobbfrAgw/ttOMOfHSANn78BG4TDjk6//EB9w9LLskB3nnX/qeefiYPfiL7x8l8/Lr80os5vauvtS4Pkr323ufoY4/fbttt2AhTpkzt1avHKiuvvMdeex9y8CH777f/wKOPPWrAkTyfmidNWnedtd98+51ddtnlxptv5Rl8w7VXv/76G6utufbxJ52891/279tv+zXXWGPxxRZjb02YwMgm8ZBnNsaOGTt92vQZrVO5arfdZuttttthxx133nnX3Q45nCVbkgva1WdR4jasDyRD4O3kZz79TGk54vBDl17qD6uttc5hRwwYeMyxG226xUILLbTIIovCh8mOJALT5d486fhjX33ttZVXW4N3mnU22Ohf//pXt+49eFeAwAyw0Cxw7rL4J7tbpkwhL7M/ceLEs888vVvXriuvuvoRRx512OFHbLfjTn9eeeXZ2sV3g5lQYpMKr6itfr1VKJi8gAiKw2EFE297CkZxscPjiDW6yFcIVk4Tq09L/JIXAmRdMGWY6roBLCnopqm66YqJNk1kqFJE+qzZ4GRRx8vTZxb5gLTgdJdYYvGLLji3S9funEGeRtvvuONVV1015sfvl1hiyUMO3H/8mB/36L/rBhts2Dx54m2339Z3m36XX375TzOmrb7aqiutsAJT/dOM6WPZ5PlPMsz6m1lZFLL4SZEWffy4+J1iFGN2dgLu01rjF4/MNeecvAABjxj57BprrfXgw4+0n63dEosvzombNm3qzbfctuqa67z77j94VuFoEB4hxww8csnfx/1w1dVX99tu+6uuvmrC+LF/+MPSJ594PAk+/fRTaMi/P/mEYfIixdh5W/3wo4+vufb6/f+y79SprV9++eXXX3/9/bff/vDjj19/+WXr1Cn777fP1dde9+1XXzIEzqzzSYtMjF8yNpkbZ7nlllt77bU23nTz4449tv8ee1559TUL5Bsb7/bk4V4isi447L/fvl9/8+1vF1xw/fXW5fyyHF27dFlj9dX3O/Dg/fY/6MADDzro4EOOHjiAl+N99tpz66222HCTTf/yl/2PO+HENddZ76OPPt6u3zaMlFDMEvNGMRMnTz7huGMWWWTh1dZY6/AjBnKW+/Tt97slf8fH6Dhrv8xy5WWXoKy86hp8Djno0MN5pi622GIrrrA8H83Zcf75l3tPISYbgIkiPoIJhO1I0lCqDRN7ElOMqhYGW7wwi+AH6K6jVUANJb+YUJD08vlVveQhFKYXLXpaq2cw4ttOYerl4bJb+AiHJONUm78C6wNiivhnzLGVEBG4loxQPbpKgsqWJ1CcKJjMSleT37DShBctOoIVL7pKRoqJaBxDwVEgIxAaTTIBMZEQHJna2rrEEktsuukm8WIbv0Wh40K/XXj99dY779xz1lx99Ynjx88737wctvxJo1+6dO3GK/OBB+x/4vHHRvAIPcsySy3F/p5r7rnZMTxof/vbBdZZZ+3fL/m71tapjGy1VVdZc43V+QBocRCWWGyx9dZd93e/W4JbYLk//nHOueZqntzcOm36Gquvtt6663D4V199NSrmqNNutcWWvPbGCybpcsibbLLRQr9dCH77pg69evX+05/+xFoMHHDElJaWueaai4o++vijA/ffr+9WW3kSQJgRhszVz12zztprz/QpNicE03rrrL3OOmt98eVXfGim5vP+evaSS/6OYjrk305b7o/LLrbYotNaW3HhPPBBcIP11/vm2295WK6z9lq4zzXnXKussgon+Y/LLr3ZpptOmTrl88+/mGeeuc8564xOHTs9+NAjvCazsMzkH5dd9p/vvU8cjvH22/bjkHNQmBM+cb73/vu9e/f+03J/7D377Dtuvz2PnH/9+5Nu3bsdf+wxe++5O8941m9y8+Sl/vCH3/9+SWabSih1zjnn5NMk786LLbrop599PnvPnqefdvLyyy3H5cVty7I1tzRT/+KLL0adufS8UE9bY7VVu3eLXz+xfb9t55ijN4kIeMB+++65+26XXXHleuuss/RSS5GRDZYbJn5okxkgC/faj2N+3HJzrrOjeZ1aeeWV+MzR0tLM28Daa63lecaruXkynzlWWnFFHLt27bbjDtuT69///qSpfdPRA47ceus+48aOW3vNNbp378HRI4XbHt/YU/G9hTgygIg109WKCOoFG4QuS+l1H5s7ozH2QqZ1rYmKokkEk60Cbi50cE0wQTytKIClKvngSqOLfLoQEMC6khggJkeBohWdTbviCivwFgXQ1KFjp06dF19iia227HPxhRcsttgifCTq2LHT5ptuQssLVVOHTosuuujOO+547l/P5iMR54i7Z7XVVmH5+HRFKA7OH/6wJM+Seeedr3nyJN4F11przVVX+TOJ8ifD4mgsvfTS66237gILzM9ycwbJy53w80+/9Nli82WWWZra1l5jjUnxC4F/7twpfvM2+4155qaiZj7zsVe32GxT8nIVdOrcedHFFttlp50vvvD8+eefb2pLy6KLLvL2u//s0aPnGaeexCe8nIb47ZUf5N9/23uv3ekyCd6WzhuHiMcVtdPO2XsO9tVaa67B7FAt8908uYX3yz8ttxxTz0HjdY0n9Pzzz3/KSSf06tVrkYUX/uMf/8jjPHbmSivOnX8dgOCclbvv+duxxxyFIy98+LI0HOHl/7TcBx9+yLvpEYcdusfuu/l7j7facstll12Wvcpsb7VVn3PPOWuO2WfnpFMb4qo5Cs7vHL17f/Txx2y4Qw4+cOcdd5gwfsK6667do3t8C32XnXbs1q07VviHHHTg4YceEt+Z4V1kWivP/rXWWKPtj71SUBgjCC1TEXd77g05Ofxg0jpdIIi+RZxGNpQugrqoYGX5GKYm+AgKZBIJIq4FigUg6CKEYvtj0QVmODQ8d1A0IcYJDl9CqiMMXxMCrWq/+/orfchBiVWVVF8HhWc+TCBIbESiVlYihklmzGAIKas5pcVqfAx2CZJJqtGiELOYEOcOhRZfhF1lCkZLm6yogq6TC4h06dKFNzU+lrHnmuJXHfXgzuZCNCDLj8IHTa7vrtyRXbtOmDiRQGyd7t27E5/PT17BODJsHOny9OrcudOM6TOwMk73UPwFm9+0m9o6lVdOK+3erRu52NBsFXIxPmabs8RDl+IpzLLRw5Zjjz8L5P05fyiJesg7YcIEdOrhEyofHKmK0eFF6/DhMK4uXbuMHRsfK90TuCBMBRNFt2P12xnbsQhc+lRFPMg8D8jlt6NhEo1iqLB7jx4s2Hfff48XC8EDklE8N3r01n226NihE59QeQw3dehwBS/w11z78vOjSMHx7t49/rIsI+Ga46MejoSlDECKnzZ9Gq/jLj0P7w6d4jcAtExuHj9+PDSK6dGjO7uGKWU+uUcmT+ahH9+Xw9qzZ8/4A7aff5nEZ+v6t8viwmwwWu5KKqeGiNy9B5/R0YcNH8FTfMmllpo+tfXnn5mrX7788qu119vgumuu3GD99RkRs+E00iIsB2vKNfjTzz9NnDCRsVDtlCkt3PJkYcmIGev18y+du3TGN/7Ym7lmaZqaIHB9suZsDyaTdedjBDFNEbSULDI++YE7ZEyEpXWZEEx0kSyMHRO/6BwcMhxwR2rZ6PDB0QF1ZIZpy4JikgziaQLHSxMIjiBIscIkAjuBLjQQkwI6Ir3sQka3CzOPeRRQCivbG6ES5pmNwccd/xibLssHztgIiok9yZ7n4z6blkucTcCzhM0Gk4n08YCwhZhz9iFLyRKwx6iBacdEUsriNY7SJ0+a1DIlThOVsrHZbOXokZQ58qeRcfHCoWYqd8YE2RU8hDj27LpePXo2t0zmuQiNXWouOBwiZo1lBuFkEb+ZSyBPNKFonVKstHPOMQejQyECNw+VEA0a5x2FLUQLM75xHX/6MOukiXEiCMaGJBc09phXxNxzz336mWf/7d6/vzBqJFceUw+IUBXz06lTRy5CXkHim0BZDGGZ0i5du7JUfJL3EGlS0CmHLcoXmKRDYYFYhZ7du3OFMnsIw2GZuJLYLJwRblcHyHwSnHQMwVEgRlZIB1MyccyOoBQTipOG0CVOmUOYBHSzaUpWhKWVCSGi1BMuuQgcTRDZqAQUR7KQWAu90GHSohNfk5XQRWdyUBCmS28HawpaHBkjeAT/8btvMcPGlj5J5QA3NRGPuLB1K+mdfbpYDYojJnREEwIYNqxRaOw6TCUFYliCBLN2REfxlBKTnIyLburhyIEhJ7TiaIvJ+DBxYVrQBbXSRVgHMoloTX5lRTCRDqUaQu1Ll4ItDISNDiKZNtfip/b5l1yZXGPCt8WGYKJr2ejgREAhAi26qwJeubBRcoYzfvXSJDn+IDMFk3HQ9YWDFT4mtwJK2DI1EuHqqxZHBDJTAgOFLkfo22+/XXGV1S84768H7vcXLgXOOeNdZfW1+BBw/bVXx7dJ85zQEifqyARkFycLfUzWlknZsvmPSiY7SsKHRc/DwEjzJ37JXz1pQsvNFnHrZUKwIgTUSosv70B9tun3m1l/89Tjj2KazjtTjx7HH3/ibXfc+eqLz/Oa5SQwodSCjiOFhW/uEIt0i8okhV04zA4VpHs4mtRLDRo441WR43wSFpDC6bLN8TIy3URi5xuwtOLojheEOCgIJmkSooA88FlniNOLoGNKJJIqdFUoVVPWVpHpIjHSmV9/MaGAwFQvBx8rQjEICgRwhIBRKkiWCm7lONIlOzsTxThY8QUE0Zd9w47Bipc7vBQDgsIzjJY3Uc8FTFMQAfcogwmvfyiP0pllvmpCjAkZiQHUlRcCCF12OwphCcWmilA56vgRnPbxt0okI9SAL9PBGwMxw4WTyGzHNDL8+A4EpeLHaONv8dWLC9m1aN/UBMj04kgXnEGZXZqric5UICusvOpBB+x/6CEHjhkT/6CNZShRSa4gEhXHBViNEYTW0YWhvk/SL+qJjNwY9V2EiWGakZgGSddqrmgzD5t/BnuZSjBZamHylQJACAKIVUfLthjJgAg6JoSZ0apjmRkEhXIIi5WsjM+JaqwTAUFUBHJ81fARoDIoU9MShBHRK2RAyQ4WhSxmFNQXsTbGKDjrD99+A6/RppADl3wyR0oWm7aUgqCDEAWv9A6RUJi1lU0Z+wYvU2DVBEIphnLzGRNfTOguFczKEb3eIlk2o4qYiHF0tAbaeAGsP0wbGXG8TiI4W5rA6GVtrBOO2el6gNERFIMgmOrFyC1cZ6EDjyDo8CVXKagzY2Jlg9PFBCe6OasqxAEv6QALYkxzgROTLqWaAillYDICVuPQghBfHSYmuloxhcwyy+w9e951z9+OPOroPltuGr/NcAAAoA1JREFUufpqq/IhgC4ZHn7gvrnmnIPrD1YZkTE5h3RLEAdiAZwTOKagxURGTLQEsQDjYIJjPd47KJgAYYKD2DpG14V78PMvvui3/Y69evbcaccdAIePGPn0M89ce/VV227Tl48IcIyjlzMMQkwEhfiAWNFRaMmcpnql6ss9y/NdsNoz1mMcg6CjICCZMP4rkSHggi9gWRcEpVFKOr3MAghiOlpnpnShgRgTxaOACcQ4mlD0IpotXScnHFLQEayQEYIAYpVAF6tejV34SPjnpJGGrusYA66CY4olBqQeHEtYfZMYG4M2HBseAxmyer+PQBRQvRKFBD+jhKnhqkHwCmbel2SiaxwIkhEUmOooWMDsagomtYXOszOz5+pjIhQBIUTZGbHRRBa6tOgYEbuc2CBnPXQRXDBBQ4zDsjEiJqpXr16XXnbFJZdd/trLL/LBEQJe8PGy7IxUCSYOH8kbVxwXyGmqdqnu8kFoEbp4ieuICR1EUB1TNYr6ktT6K1OpzRbQLBZmF77FoAtaKkEwgRBEJhwrB4woWRtdFUCkOJqdLl4IinqpDS8RvJJSSSmbICLGgW9h6sZhe0Mwgtlp489W7YASBQmn6shFaPxptcIER1CsidDFnWrIihUwvJijDJVe1X6yGkrAlHEYbVSMKWaiXsUycYQ1eGzo9CIDCMwAU9BBrCpC5cThaxeCVhSzF1NKFEIXL3ITCtW5SyxmCr7p0BkjJkMVBRxdL5B4P6gJOcCqNsCwMsb6GakjIm4WcMWuJlrIxqFNbsyV2bHCNxqIJkC6gljNUoYPwgqjSMAFE224/Pxzy5QpK664wtprrfn22++MHv3CV19/venGG51/bvxg8JT86SfjwzcLJSEoCE81QAlgLj242XWBXFIjkEvNMfI8Y0V0QbLmyOIoBFHY2b169th2m34TJ00cMeLZ9957f4H557/gvHPXW2ft5uZmOHhBQ8xiaoSAtBDAzYLVFPQsklxGgAyefjGWEGrIfqNVPlLIWBHIpKCPiRYkbMkBR8nCIAeGLi0CZRZ4Dj+BypoEgrTtWEwKOmRA27QyTBzNkmmyAAMqdD3FkTdTUBs4vriAlxQoctAxGZCuYyQuzmDgWXt+A6zaYFVSWoUILqhBwj2DN1pBtNJFag5qFAkeLdXW1grJf2WPUEmuaougtditC2tDdEEBx4qSA4koVZDoRExaJx8CqaPULMtQhLBsvJAStlijw8fu3DPiJpJJHLxKtPsffKjPllusv1783IbDpHWAhY9iHCKBICKGoms9iFYkTRRQbTARW2eeCOwKU9CqIBDgu1sI2DhACSqaDIWOWDPdiFWfPkMVE1KyN5qQUp4mRJqmAppLJqFIYReTZBRM4CZqTAEzi4oRoTN8HeEjIODkZChJDw4tcUwx63dff0kxaPRxwEZ0dLslLgnDVl9tmAhhEbS4E4qxwwTBBEFmImFF4QsmCBEwrGGCme5t81IOtmSCIBYDrsmPKRk+/kOnVQkeM5ifw0BwhK/VmHBKHAUT6R0guTBFPe6q9AJMY3wbrUpR7/USBw5I1JleiIuBiRbBZDGmoIWJzTiaxEHQHT4mUwBiooue+aMAS6WLIg0vTHoFQj2sBZWkVwkYpvqOICx6KUATwbt3784HQbqmmzBhwtSpU9VpLduSVEAwUQAKAoKvYemajrasLyYEGi0RpLlqZgEp8XU0jquPGAdhXTg4PXr0NBTt5Ml8xvaPqarsiF6NhZm9WGGmiVJjeyPFt+huIbqNo2DdAKk6EmRhEMAZCDqOjh2TcRgQZAMCFsU9YwrBJMfwiYOg+OICDhmFLMRE0N0z6DBpSxcpxRgE0ZHgSFZenf3sRrVYaenSYrJLzJIRoauCI150y/rqiGA1O4iLSFcTTEC70OzCBDEjijq4JoQIxYqukvHI0naBkB4UL8aExs0K0wKSXM18ZqieECqMAhOKGZkRThBMuk4+TFMg4AhKWRdM+KYxBmUQIqOQXRNdHbXS4kWLRDVJLgRcGGSn/Few/AHGEocxwDCRWUr2QNPXgKSMEdZLA0Jw9Bhg1mwuxOEjIIaitYtX4RuneBkKvMpeI3ZVyuojdNExkY52Wv7zkSha0RGCFEd0ZlhTyY6UODDploGAIFgNWEwITE2AmNSx0sWE0AWEWUwoCCb4dKmHrnzjaMWFu2i2Y446KsKkzaxWgEQtqWOKWtr2bowcXC8lVy2smpLu9RHidIhjoVpauhRmdhyNI0cyLULXAQsikGnBaYsXayMZG/+PNDOvri7ogrqDu6iwS5aK5kWQHwU0IZgAq1nImo2Dl6MI96ynmABJYQGCCjggYkZS0Mo3ILHQcFEMjgkXOeKG0uRYUEpATaSnLWQVszeGQoEdbd4R06ZNb0nx54mIAJ8W0Yu9FVnIm6HATY0VnIAojh0BN4UcxCWjwJz7au/RQoBvijA0bEtAsyOaiAlifErlRd6f2qA1SOGbF4UW0UtrDD73sFZAyLa1qVpfWkAEGjgtep2oSgFZL7ro+sovBONEvjp7RqjGiECjpVvGqNVcxgFHAQfUqhdF4RVRMiYimRZOEXAcI3eaFPBGL5YYKzqgJhVMxcvs6kpEr0fKKgsWRwSck+eMZf4YPqJJkVxarAUXVHQsM6BUAeuZkQlOqynS1yYQzVHNzMPXFKHq4duCJzckjW03TPHSVMCiBJgpcBFRICDgEGydfMkID57p+a1LaOAGp1X5lRBQLyP/qgX3JcAuuwXFLi2F0YJTAC06i+iQtcpXCFVpKfLVYSIgxRddgiZwBASrOAoBNZUsJUUqwdERAaE2EVvj0BLEywfdQxQhagGHBo4VEzoCTkAF0OEDatUlvesNliKBVnKkPvqogVloJNaGM0Jc85kYHAHUJA6CQotjo5cm9GKiRTQRjDyChGvAq/nNSIEzRXSpDSX8690GZFUAFmBhmOgimBAQTQqIJkCm2zggmNKpGkgxwY4vMUshaDDZi+h19qSlkhliyT0J5MlKq9VNpXpRNU7YUsAhh0NdmGUjIDBpNYEjIJDLDBcTOi2mkoXgtpig4lLKhhm5M3u2lUCLB12Wl4HjPyQgUhiqLHp+BwLRSjILowUkgmRbxMIwOcMIIC2IhdHNSI6ROSlHF1NEw4SYJdBwqRKBg1SF5QBRaMmFolBAZM28mFSQUoDLCE5LN5GKA1+T/BxI4ADhU4+x1AYCDaUxGia6loSCqBQTzNJiUtAJ24g7ECy5JpWAm70m0y17r00IoqRLNOJW5NLk6AJByRJi9p0BcOcKHRxFvHTNroRjrVhY4UtGsKqAgFMAukxBmeDWRhwLUEA0oZcNVryyrraarU1EBVpxYUbYLrQFlEZLxaTQEZPBSwpHBF4KwwtryaWuI4hWUCzEK2RSEKpEKIURxTdTQEZiZeCIzOIlQmtMOqQrNFqYInTlWDYKJgqQTAulFIAL1mKiLQpBLAxyGawpEAsrky+SmSkmCIIqmOoIbVtCU5kZS2UK0XVBzI5gQk+naoBI8UKRLIEuUjiYyKKVzBkvjmQxZW2B15woDx2clhSYBEFmG3DkEXTsC8kDcTrSs7roS0RNiIUqmoxOFxOhAEU0gRMeHGuYGHCbS+Q1IKYs1LsmmKUqA9ImGKHUteKlAl6mSb6+mjJsdUjEZf7KhNAlDt3EY2kBYSql2loidZJjgLRAdNNUzTBCfB1NIUILUvDaqyqMVgEuVuPoK5Lxombx2iWOL1aELjgCIbnVM0ArghutJhzlR5sKJkD3EPqsea2bpvaK7EjcUHUo46DQBVQaTehIeLVNS9sGw8mq5cy89wK3axBEUyNuCoIGu45DVwWBRmt2mYjuiKbipcm95+g1Abr9EBOBYFLwok2XarwiteASjnYia/rCpzU7AujwM0XwFRELQ8nkVXYR3QEJhUh29REJmlBwSamWEmE2YaCUFB4uBUQvrChk8cgoIEUsQJeyjgiIVkREfoYPk4obLyohTj1+3WnD1BAHxTilxer9SLcMRBdacGOSBURJe/CVkiLQjIMQRykmpxFxQtok/xiVr4HXLnpFxTl2TMWLLmDhhMEsVfYApSFyGComholunGJCIkedhRZEE22jKblVbYgE+QpdZsuo4Jrk5CaK4ZfsmhRMZMns1e4iDgTEpcGklY2CVRM4beKEq+YENQMEJ/CcK1tAyLR0UTJGNS1yEBAJKgrd3JaRSEQrbZRV/4QwQYwDjqCAi9DG+P2RJcSU+MimRSJwvRfpliOtiyYUt7uhAeEQmezo4vKx0mKVVkzGQfRNbtt6QHadfBsFQUcB1wRiYQiIBL7qZW2aJJOIrkHSKUx8DJVfQChmp8GEYgGuAmYQBS+6JDJ+o4DjgqDLpK1N5CpXZHUTQVBwKSbCGkdEmiaEXhkjYMHh6KVJEMnwlWCixcXJt5uFzZQdJemVVAVgyv9Ddv4NDrm4YEIEsWoyAjitXoBa6WKVoEtaIywpaAENmHj4wcwksR94luMJCg3BZGF2M1h1GOjiglXcFhwRl5YpojZ0EVqE6dILI3w2RkTMjODyEUwgKJJRiEYIyOCOSH7aA5SmY5BT6CIo8IqCpLEqWAQvasPRaJJpQVxiU4Ag5vIPaATpQkBUcNGL+FZrBHOhExYvTPoQzpgKmHx0cVoRXApCqEJGUbdrbaSgayuZ3KRmwYGr7JkFMaC02qVKgamIJqTMDAQRJALlYmHCnRTwEUCYEDAhjWTEICSjMnD4jXlDyYVrNJnCyOC/muSSpYyxmLLmOBQGbMzC5AgW3FwSCm5LHFM0grQwqczTTdcWk1ZrExc0Mi0m2jIiWrOj44JiKCWzhxXRUYLxEcJBK9klIGGqX7PEJSCZDlo1EFq9SmGAKAhKqc2ugo4TpRUQrwRDSp20RkPQBcVnO3rgwPiSAkShCLUwXLriujkAhdAK48JUQoPA5yuVgMC0RXL/VIU6HZBrU5UFUBO03DdV9bRYFXQczUWb42orzF2SuNMXLBS+lID107GaFxRdUCwAPgg5a7waPkYUxlEqtzp/jinTVTNgHBlKKSzKTSkxcEEw4WL2DFOJHPjgCAhxDKUJIRvpJXMT0RoKRVopjAjFJF/cwsQREHBABYQC4uFRv34hRMUFhBVTwctJJk4OEbjaHjqiGwclI4SgKyWF8Ss0OVlypKFLFhBjquCIogtW8oLoquJwJBOHNiInwWhYYZpFawmojpWw6IC6KIGmoIMjcAgCrqO42VEkIzIRTHSx0jL8klQyCm1mr8YowdGjWLM6JrzQc6ogRwHmwpR4RS6VaMJXZgklJxNFVTNmVNc3oC6Fz1CD5vDz1ZBSaRHdYbr50TWBGE1T0REJFoCoABoqM1QvNCbxSKIAaoKsGCetLmU1A7ojxqcLMwaSS6/Xr0x0Ueg2jp2WLBGo5lMAOCDdIiCWHSXZr4+qvgi62eFABpGDDoJJDohKmOPdt5o0OqZAN3vY88/aiglfQ4UhU9uqRG05Urow0UNJq6ZUK4GPAGKyS2ttgEWkgZO9mJzM4iVuCpjpUQmMoNVWwjEMxoKAyLEAWkDSOx9BrrMjEJgAAEavKcLmcxfBkVZmbYqaE28LBe4copsUpawLbWOcqOfYY45hQswBFF+I7iGpbygKQtEHqzNFtDA0XEMxtSTOrl4kJAhgRg1HWgwQUEyBLh/E+CKaQDDZatKLUCAcd1p0cK3oCLp8LCIlcoOp+oSKHgIBQ31OTIEXKTCCYMpIlYgwxqRHWMDwqvBqOGCNNSCacEmsOkLgtkqMMIfP9BZ+MRmqmIyP1iH+xe/uU6fGb7FJvNrQRfACx8tu5K/nShMtuCkaTYAqmrLLbTsdu8ueJnLxNcQNBw4fQufOnbrkvy0DAZMcrdAKQjoFHVNVZ9Lc0+35kkcLjNTFEZGQBRCw+q4Gzo4SjbAoxs+oARYTbrYgxM8UIUkvkx8RUmkrNU38P/5eJnpoOWm0BtGX2CrFhB78ylrVRtcUKMYRQQHEKxxScoxx9ApfK3pujMqENM6AcRpN4rSYEBTESUYhFNKxY8du3bqwr3ARx6XaY3VSKmC0phBhNuEbXEUTeCxnHQcmuIpCCvkK1qi4Gj6W6vEQOCsyWzxLCIUVBRCBg05rJTPtlgoJQYFMbCtRqTdYHCiFpLR6YRVU4BdfrDjyho0jIHzATFhxyAWKAs3tih1YGtampqYeParfg687YGMca6vxam/QjQQpMhXK4f9QCCDiDECrBtgQHN2quBK9FVlflxi+NAl0rbDkVSEgbSmebmN2OtBkEkcxL6DxEYMg3bp1Y8Gm5W/SYLSYdCS0LrZUxIBwR6gATB2pC0CiSxKDBJqXEt3EAwxGPUaGj0J8RLxIBowC0AlkMaFnbeg4Eh9ktuOPPYYvTAdQQctpKThRGCEguoGIUua32iXEBczocBDAOLsNOxjBBQFRMU64UFzWmtnxi3FWpiRnsJAI3bAk4K43XRFM4rrQgrNLAGNtkgkYvziwtbUpf6tLJKujTZvGgsYv/HNjAdKy6eM3GU6digKCkIVQBqRFIFITirkQZ8aMZSyIVSHoZWZwpBXXpYwRk6C+xQtFnGo/++yzwU8/s+giixSaJgSyiwXSGLDEQbTSWgYm2piZDFUKgJ+mKnsxoTeew+kzZkxpmcJc8Ux98623Xnr5lSUWXxxr8TIaXQJaA7gmAtKSurm5pbV1KlfVtPwFPbSsF19p4JsUcjntxDBgiUNpqJgAQRC8jJ/ZQooJIVSFNvzchKXaVrb6BiEYcJhyujDQGhBQF7pMP7hdAxoEsMxwEUCVHFE1nzGSeu1oFUw5xmq6REhmwEifiTAhKAomrQTWSxoKbTrVXj//3KGp6cOPPho1+vnf/W4Jx4XANAs1kT18Y4wNi8j/OZVZWFradoutoom+Q0jXygouQks9tVtVZCmVFGGthw+ooOfElIdQFQclFiwizVQYJhQ5tJUhEZ5luttqsQvZFOgIStf8pZi8gnTv3r1r165cF5LxkoOOFwJeJwnh3eXzz794Ztjw3y2xBBwQyJQKgxTwdUc00YC7XTNAFS0pkQUn/v+fOEI02vCpQkWK5uZmyp4+fYYnjMg945+Or757JLPRCymFCZJIAmC591wXBJrksFYf2Hw3qr6PhaQLWX7zyGOPc5nMO8/ctNUM16U6HJj5+A++CBYIciJF9UTAGFaYxWRApCRVh2CrS8SqawbPwWIiSHW6kxx8JONVQVCqd5bKADsf13jEb9KrfzlORMn/O4+4YCItXa1GRKqCMg5rjguIIIICP/ZCCt3Gw4AZR96XCIkl7+gYlfFRcIEGTnYcNSkZPoSYEEDMEmHrvIBmxJHqeA69++67q6+5zr8/+aRTx46YABl7U4cO++x3wMabbTl5cvyVkqgsf4/PlClTNtlsy2HDR3Tq1In7HdA4hEUhbKdOHU885fS119+wpaWFOAjvntBKVbRRWB4GXOgqEDJJCDiCQkAjo6OoI+AMHy+7FgDIsXzt9TcOPOQwdKolhTjukFEsAzAnhsnnQgePAiJxrqbRKBXRtwg4rSYEneyCirvFLLxsvvHGmxttuvmEiRO7dO/+0MOPnHLa6fma8pPZTdQ48FIYOqmhjB8/gQgrrrL6SquuseLKq66+9np/Xm2NFf+8Gt0ll172oUce5dgTAUeEkvBCUOiW+I4OpegIiojdDBDCiAANVQYnKE3HQBvuFCRN8YA0O0uvVwrp8kvNZIx06xKq+lEkoJCFOCgGoWsuFFNAE6EtLlppARVTazK+eAlFW9zBKZsWnaU0C3q3bl3Z80cfezzLBxOc6fF8QyCIkREVgjOcMGeWX5kYe6TIUWAVp0XDhKNdwjZ6ZbDq71wq4kjhMwYUEMhKY/xiap+TH2PI2syIYHXvYXInkzIGkikwoRDQsst6oSAodMF5Qb/vgQcvu+Kqzl263Hf/A5dcdnnj73mwAFqQPHrV1PEfSByZN986+NDDuWe4jg49/Mit+m1Hspiv9IJsbZBBSl7FLi1M5hiF2JSESKNlfR1jTmFkT1q+zc8yy+5777vSamustubaf159Tc7aOutvePiAgeMnTuRigYYQKuatvhb0ZY7tmkImSkz9zEIWbs5dd99z97324Qa0dphOCIUhWW/shONOOHHIM0O785k1LzorTGtMPoIveoTIIAhfNSGAznCpFiEscfByEQV1LwdWKwpBwGlxaVgCqg0E0UrIiJJxInEt1dZ3bDnSEKqhZPA8IGypcI45rfdiDDVHi5VuHtI8pQ2rS8RAU0wRpkyULpWkKYpGfsmXeqLVpqi1TIeRERRohMJEl/iNM0WcqCunyewxpAaBgxfbd9lllqE7aPAQf+01y9TU1P7jjz56+eVX/vnee6++9hp7nUjQO3bo8PwLL3719derrvJn3kBJT7qspd5tscazzD/vvIssvDAgd9Cnn3123Aknjc1/Pw4xKYICFy8dLZgyMMlEwCNmeuVQ4tcd0MUlRxDuOtKCi/A07T377OQBlBax2oLk7kzJ8ARkA7V9x0yyXrSmyA3QdoHSoiu4MP8FpH50yCgm+jH/0SgCderU2TcMRl8ilAFmYe6iagXxzff9bpdefOH111597VVXXHLRhZMnTdq+X787br3p8ksuuvXmG9ZdZ+3W/Hd4eMXxrkEsoGwYCBkzbjSskE1BXkx4wQfHigJIC6FIhqwubgWQSQNBsIFgrMnV+ioQkswAoyQkawhHvMCZfwhg4GkKG61ZbME91HoZUwUmwzQFWDKDBp7ZYv79kI8CiD3buBocadYWk4/gl2AVH934lAXYIf6FpV7mzYzMQLXQFoAJ0VdHmLnHOJVRm4kwSQilvt3QY17SPfBqcqo/PzIjTJeYLlZCmcKkKKkHE8WxoyP+ls3I59Q7gZWJZ2dMiCYQFMj6MlRMbksyguiONYfTFo3aKhcS/eY3N992+3kXXMSj8pbbbj/n3POmTI1/LqYmhy80Pg0yIBTiN4biqTd7nF+eST8vsOACC//2t9hi++bMm6XaLtQw8xx6Y6LkuvjaVH38iOgY6jKIU4WqBZBZ4LPy/vvu8/gjD911+y133nbz0QMHcDHuvOvu01qn4S9f39xHMZBIWd3YbdtSE0uY312qPpgpWBdeaKH55p3Xwpjg/OWy1bMARMG9V89enTt3Zn3oEgWr2TNIlZ0gCCaDa2VjyCQeJphaAZU0VRsVPGLVY5EgmWmstjH1JFIS5ZaJLpNPeYIlu5s2IvLFDYSR6chNVQkhuBDwMgRDp4hgNhSKjotj8PFolVl8JWHKmwWdINpwpCWC7wN0sUg2cpGMFvMe0VMCxWHmXWIKQLqAIFpR9ELoYqV8lmT22XttuOEGg4c8zejwnfHTjKb2TU88OWippZbacIP1H3v8CZ6ymSKG9tgTT66w/J8WW3RRHAHzw2j3Ll06ExCEgpqbW44eeCT7ksn1H3a4+trreD/s2aOHnwMIwuO2W9eu+S9mxxs6caiNl7ju3bszOjhsJhB0Wh72+rI/eWdEgU8Q6ucE4kIos9MyJZg4SywFNHx9V8BKKCJTlWOnZh5yVOKeAEdMmjMTwvyRERpJ6JYNBEIoyBh4l0xmJQQhHSZAEvHVTwazsL9zO2DNmN07NDUREBMCCMLcUBrzYHAEExVuvNGGm2+6yWabbLzxRhvg+6c/Lbfp5ltsuvFGffv0+e2CC/oNecroXDsSDSEX7swks8fOcmIRQUqkQl6YmB9cIENgRUphWBFwWjdaFBriuGKDpVLhSWcaY4bJrpXWMlBcGoRe8VJh/ROPCUq42smEqkdUHeCMUx0idN0xUTxf6eYQwwXc7AzWjxrMEl7G6dy5E++ImSpozAOPTPZ57qIYMnxWGb4KMTkXZEEAc9nj3wPPvDGKDBszjKlnz56sGojxsRIThKdFly5dcMFkbTAob/ZevQo/M8QvwmVdevXqyZribnxaNxsK2SmD+YGACReKw9ShYweyO0w2EkNGYasD0gWHwxh1iWq7deP8xJnKAwiByYl09c6hMIrHBY7TiBc0pEf3bmkNISB47uHZ+LR63VVXDHriMcCLLjhv8BOP9+7dGxxfpGvXLrqw8+JoUNAsv3Tt0rkXu7Rdu2nTWp1l4nOT/PWsM+++83YYlEthVMUEUhWVQIPftUsXsiDwoZGaxSr/Vk+Ezm8sewlA5v9U4lwpbC4QFIKQF0cut+VXWmnF5ZdfacUV995334fvv++NN98c+eyz7BiimYssPXvGpaRLxpmVpScUHAqgNhSWmiXoxez37InJFBzYq6+47KorLuWJiyNbjDKZSc4ic24ltIAoePB/VhkbKYhJdoRFwEZMkjIoEEwQ5BhBnRaahAwY0mjyRmWJmTHASJyCVRpC3XhFURnWNrm5jeuHMVlAiMMwUapbAGlQ/Llnn3NIbHp0RH9MIITIIFVBZATHMYbBSYvbPC4Cs0JQZ751Mw4S1hh2NSMWShxadXGyoNBaGzpxyFxSlIDWRgqt+kLQhJQ4DG3zTTd9591//OuTT+jyoOMGeXLQoE032WiXnXYcNnzE2LHjjDl+woTnnhu1xeabNXWIP1jlmhg/fvygwU+PGPksn3tYYDLyqPv4X/8CoZQXXnjxhRde4sIaPvLZIc8MbWlpYZPxKPr44389+vgTb7/zDtvIi4Ol5UPwiy+9zGb97vvvX3n1VUDOD+2oUc8PGTqUx/Mcc8zx1ltv/+vf/2YLUgybdcyYsU8/M3TEs8+yI8geI+W6j7n6pQvXzU8/DR8x4tnnRjEJXINOI1NCLtwpjPfQr7/5hnqYH1ycJThMCwrPGIr57PMvnho0+PU33sCLoTlpL7/yypQpU+kPHT7i2VERn6OLCS+CgLsuvIzznzFpcKS8jl26fvDhh7y1fP7FF55D+Bww6sxn/29GP//8xIkTHWMWPGM8846ATpzI7uY1/6fWqZMmN48dNy7/NfVeP/zww5AhT7/48svk8ub1HiTj66+/MWjI08wtk2l5gKNGjx4/cSLxuSxefuVVPlX4TvPhRx9T2IcffcSVx06ADxlRYegUw87FkV3GqMVzdBE5g1cT6N2NLi6HFq/8DkH1NHIblxQxZXm8caF+QHFC6YLghUts1OSbUZp8fMERvAjCnmFD1g8AsKjq1Vdf++TTz4jDwDt16vja668/+dSgTz/9lMcVs2Hw5194ATJVM13jxo3jGUBMZol8zNsLL76EtUOHeG45LvYY25s9PJh99fU3XpEUQ8tG4qQ8/cwzb78dez7jx797yP3LKXhm2PCJEyeRmqSkiEPRufNrr73O3v7iy6/ggBOHz3zPjRqNL+nYJFOmTPnuu+9efPmVHHQMv6lDB7bECy++yHaC89bb7/z7k094aWYGnhk6bNz48YQlvtXyYGidOnXks89xNplzTsFLL79M2cwsN0jvXr0+++xzjvaXX33NjmJcH3740ZtvvcV8OiLijHr++W+++dZlYiYnNze/+NIr3AMjn3uua9duSy/1+6lTWhZdZJHFF1+MvT15cvz7buRlMpubm5k3DtGPY8bycsPjhJvniUGDSNGlWzc2BIMhJiN96+23Rz//gjuElqn46OOPhzz9zEcffdyrZw+qZRWsh2M5R+/ejJGD8PzzL7CHOneOeSMpt80HH3zIZfWPf/yTDw8c+W5d47nrpCG5ytW+BZvaOrW1pZnhEG3C2DFzzNGbLTKj/qvtHDfGPnz4CFaHNWU/cH/iy0Z/6WWuhfje9fMvvPjtt9+RmnVHGfz0M6+88irdav5nmeX1N5nLdzrmewzjinvms8+ffGowp5WbhLUgGrVw2PFq1749m4qLjMNHOlxIxpKxYUhHJZi4WnkJYwwUiTDPtFFVjagzUhxLt1EYe6XVApk4ZXIyTCg5Z0ilA2ZTfUitbCmzfvPlF3xxhUTZXlwe6NahGAhnmZjomtLRJivOANNnQSSjC42uvpaLF4IVTkFgoiMonh/joEDTikIQEPRYpPQCcQrQERJhgonVOJgQFXDFOLRs+pVWW+Pk44//y757c4F/++2362206SMP3jf3XHOt+OfV7r3nrtVWXQXmK6++tsPOuw4d/NRiiy1Klhtuuvnyy6/g5ZzULc3NZ595xhabb9q5U+dTTj/j7/c9+MF77xx40KGDBg+eOGkSH6o6de5043XXLDD//IcPGMjDiMhcVXPPPfdN119Dy2a67Iorb7z51gGHH3ryqacvtthio0YMHfX8C4cefsTUqa295+jNFXDs0UdBWHSRhW+84bpJEydee/0Nl11+xZxzztU6rZW7+pILL1xn7bVYmPsffIgIN91w3elnnsVu42nEil568UXrrrM2Q+O99Z133z1iwNETJozv3iNO5tZ9tjjrjNOZrrI0DK1dOy6LX4465jieSfPPN++YsWPnm3e+666+coEF5ifmSquusd++e3PmX3v9DeIvtOCCt9x0w+KLLcZ7KLPt5BOHM8BLyT77HfDiqJGLLrbYccef8Oxzo/tts/W1190wbfp0zuwJxx9z+CEHs4s+/eyzddff6IzTT73r7r+9994/H3vk4T+vvNKkSfFP2ObGYB1jP/Bu8efV1zr91JP333efb7/7jhVh3i66+NLb7rxrrjnnpDD4V15+2corrUjMf7733sGHHs7scW198+23vCGdctIJ1MWlRpB99tqTeeBwjxs7/g9/+P0dt9x0/U03//3+B8j1449jDtjvL6efelJLyxSyMy0Iu4X9S3ySMj9MVOw9Nl7DI9OzgMkjUxw15UDa9iEmNypdybRu2tzOVYpi0t3zomCFYxxrw4+1hmlMZO655zruhJPve+DB114cDcqq8IGGi3WNtddjN26/3bavvPLKEQOP/v6HH3r17PX1N19vtOEGF553Lm9Un3/+xeprr3faKSf9/b4H3nzrzZFDn3nxpZeuu+Gmyy6+8PiTTqFqZqlL587XXH3FCssvz+sOdxzPs6OOPrZ1+nSOACdojz36n3z8cdzO0O69//4zzjy7V6/ZeWVcc/VVLzz/PD4ltrQ0H3zYETzz2JMTJ04484zTtthsM8byz/ffP+LIo9irxKTUfn23xsQUv/f++5ttufW5Z595w823fPThRy89P4pH1Emnnv7um68zM5yCeeae+5ZbbzvuxJPfeOVFztfmW/XtPfvsCy+88L33/X3q1GlM9KUXX7jlFpvzgsY9/tgTT5548snt28e/m8sb/fHHHnvcCSft0X+3Y445isN15tnn3Hf/g3PNNScH5ID9/3LyySddccWV555/4ZuvvtS+qYkZ5+12xZX/fOCBB15x6SU83eecc47TzjiLd7KH7r936eVW+Ntdt3PceOfjecw73/Irr3rHrTdzOcSsrrXu0UcNHDps2KjRo+6588711lv3kEMP58WC4nkkr7/euiuvtNLxJ5304qhn55lnnv0OOOi99z8YMXQID7Cpra0Djjqat+H55puPg7bJxhtR3hVXXfPOm69Onzad5/RFl1x26+13zjlHbx427KsrLrt09dVWaWrf1H+vfahhrTXXvOW229iZU1qm/PXsM/fcvb//yLT7BMXduMpqa5115mm77b77lMmTwKdPm3bCyacMHTbimcFPsvd4c3rs8SdPOfW0mIR27caMGTPwiCP23WdPRsrJWn7lVQ47+KDRL7w4YsTwm264frvttjvm2GO5jjibkyfHPyt51eWXLrPM0iz3Ntvv2NSu3YP3//3777+npBNPOXXkyOfmmHMO7mEW/crLLllmqaWaW1q4hPtssflXX3313OjRkyZO6jV7r1tvuuGPyy7LfuvRo/s9f/v7eRdcGP+O7CyzTBg//pSTTtxpx+3HT5jIw83hIBwEz4Jn0JEyEE4NxwSBgw7IadLLLibIxRHRSxMtvPx5N88aBz/uAXMpkZ4vonjyghB6fqDEXxIKJkIj0JgLa9KqhQPOeQPHETJW4ihw8LImulhp6SLFpJ4Z4u4wjoXS6oWgF5ORabXSaiKU3WyrMnR04ooXMq21dc455lh91VUff+opHHmN5QWWz4JLLL44O5uXzacGD+bNms+VvOstxvvnIgsz1NvvuPOU004/95yzhw0Z9OywZw7i8B1w0Kuvvs7NR0yu8pbJk6+49MKbb7yOdA/ed+/gJx5b6LcL7vOX/XkaPf7wg0OeenzY04N6z95r59324OpnGLwUf/3VF/fe98Cdt996/9/v+fenn26/0y5rr7XWcyOGDnr80WuvvvL2O+98/fXXevTswYrxHn3SKaefc/aZQ5567IXnRvBp+5DDj+A5zQySbvz4cWed89fDDjl4yKAnX3hu5Lb9+u3Sfw8eM2zoL7/8crsdd1lxheWHDhn0zKAn/37PXQ8/+thfzzufA8Pk4MvkU3/PHt3Pv+jipwYNuv/eu596/NGRw55hC5x06mm8LzO9fPK78eZbdthuu1dffP6VF0bjdfSxx+NIBDYG81wtvS9qLCvrMmM62an/k08+HTrkqXfeePW0k0888aRT+FzOuzCbk9eO8y+8uP9uu7zy4vO/X3JJnpH4G4cAKMR34WIV45HzE5fjBRddcv1NN3HYmEz+z12z0679v/rqazLuufdflllmmZHDnh4x9OlbbrieZ/njTzzFuhCQF9tbbrudO/Tt1195dvgzk5snr7Xe+nyGfuqxR95+/dVrrrrioksuZYb5zFr2GOKY3EXiGviamzcekJjoUicFI2mPs8Ok6cXui/3d8I1icE04ihOXLiaQ7EZATLSAeIHYKnDy6P3CR11C6ULLQeY62+8v+3Ap84mhc6dOnI2ePXvec+/fF1l4oT59tvz888932Hk33oeeGfzU04OeePiB+0aOfJZ3ss75AZH1Ov/Ci7bftt+Lo59bdpmlifnlV19eeMmlvNYMeeoJtuXKK6+04y79eYL26NmTd5Ttd9p1yy23GP70YEJdf+1VV19z3VXXXscbIZ+VBx593PHHHjNq5LDHH3nwzbfefvzJp3r2nv28Cy7i8xnPjOdGPLP7brtecunljJrn7rbb70RkFm7wk4/dc8dtDzz40HnnX9Bz9l4UwIi4Sffda69Rzw5faKHfMqv5XU3GGn8tnY/6TIvfEmRC555r7idI1LPn6JEjeNBuvtlmhx05kEdgr9l78rlq7314hd7rueFDOZinnHzSBRdd/O03X3fv0b1d+6YHHnr4tjvueuC+v7Htzz/3HLbK+++9v8N22zK3o0Y/3yG+G9yBz2rzz78AY/nxxx95YEydMpUPkdv268ukcVfkYrmU8erVpUtn9FlyG/fs1Ytc6627zkujR6+3zjqHHTGAT7cP338v8zD4qcfZn2ecfTaf6sjFEhCKF0cuMJBDDjvi/fc/ePKxh59+6gmmcdr0aTxHeXtg23FlnX/hJezwG6+7+ulBT3K0N99s01377/nJp5/N8pvZ+BQ7evToqVOnPDdi2BuvvsyojzzqmI/+9S9/QpMZQ9hezCJJu3XvdvpZZ2+wwYYbbbbFJptvueQyy/Gued/f7uY+pJJnhg7fa9/9DjroQG+Pc848/aRTTnv8iSd5FvKk5wPxRZdetuoqfx717AheX3im8mpyx623DH7ycY48n0x22X3PsWPHzta+XQemrEOHn/MD2B577/vW2+88+tADw4Y8NXLo0ysuv/zmW/b97PPPmcMunTvdcONN66+/3msvvfDqS8/PN+88hxx2JO8QfGJ+6JFHeR085eQTnx329NDBg445auChRwwYPmIkZ9apY+YRzwuC4qkELIeLFh1BL+cLdxBcAG09leCISLiHEpdtrGz+0Xijl3gIHdoSK9NV14QCjhBRwQrflHZt5dDWhUY+rRmguiL14mBgKvFVEEwIJmiKoBEQ9XpU1TWUlhDImHw/yNmoBoIJGi4UQJfsCIuAOxvxtdde/+abb1jxpwYNXnutNdgrBNlk442HDh3Oi2Rr67Qhzzyz8UYb8Xz9cezY89nUl1y8w847d+zQkQfDwKOP3mKzTXmP5tok3S/5LfTpM35iE1DWtGnTOCEjnx018rnRTz76yB+XX57X5AUWWODuO28fN378M0OHduzShQFMmz7j3HPO3HSTjeedZ54rr76W5/fVV17ObiY377BXXn5Z67RpDOCnadN4ug9/ZtDue+zJW3+P2efgzuKT3AcffEgWxjV+woSDDzxg2+23m9LSwnj/es5Zf/zjspdcdkW3nr0uvuzypf7w+2uuvaZ3795MxhprrXXd1Vex+7///gemi/lxPvmssOXmmz03cvjqa67Fi/CCCy189MABPAK5oBkX77n9d911p112YfZ4+Tj15JP42Mp7PVNHOicfYRnYQWw55pc3OyZh9tl7n3XGaXEX/PLLYYce/Pvf/37I00ObOnXm4uDDa/9ddz74kEP47M7GIbKhqIdQKHbdfzweWIXPv/jyhptuvufOO9bfcEM4POwvufRS6rnnb/dyu11x2SW333LTPPPPz7g23myzddZZe+iw4e2aOhCON989+u+6zbbbNjdPWW65Px552KF89jrnrDOW/N0S06ZN77/brnzU4NNMh04d3XhuG2vI7ZQf6OtTqkkOGwmFYtxgxUsFwSNmJr/T456kixAKDjiblyCaCIIJJdCME9u1vjV0FG8UHXHhTPB2ssjCC2+4wfq333kXn6xZyomTJt3/wIO7sm87d7ns8ivnmmuu226/bZ6558JlpT+vcuvNN/Ga9emnn3Lt8Za28447HDHgSD5IYaVC9tgxRw3YaIP1uUN5wbrmyst5/eI279Sl6znnnr/pJhuddfbZXPHs2C36bHX+X8+5+ZbbWppbJvEZZPLk+XMhll9xpdH/V133AahZVZ2NXx16k14VUWxRUDFqLDHSVLAL9oJUQUSNUsTeS2Jiid0YNWpUVGKNf/MZv1hjjyWKXREQpEsbhv791nrO2ffMmP+S2XftZz3rWWvvs8953/fOveNXvvSA/fe/Zs0aB8YbI+dw4402fumLX/TxUz7sJfD1b3iT8/nWt74F7jDfb999vaH8yCkfu/D8C3wIdvwOO/TQpz39WEeo/krChvf7eO+lbZClZwdsy/rrrXfZ5ZfttddeJ590vOa9LL3sJS+0e//9gx9uuvlN/+71bzjwgAOe/4IX2iVr8SnZ+2M7U1t94xt7CBDfeaedNPzkQ570tS/936232tJG3e2ud/30Zz+7/gbrex/sQ5sPna731//rG1tuvbVP2GeeeZY7t79l4iTUYejncz0KdFlXsN7obODOeuhDHnzyc09yd/v87U3De9/9rrvf/e7a8L7nVa94+V3ufGecXNk+CddusNHG3/zWt778la/+83v/6c/+7PZXrlljk//h9X9/pz33sCF27/Tf/c7Lzwff/94HHHCgF2Kf0f/+9a+/7W1v88F/+fB6G2xw+RVX3PKWt/JhzufyjTbc8AXPP9k+f/VrX994k/qJEOZUOn8GFa+59po73uEO999/v33u91f77rPPEx//uJvvcrNn/vWzzzm3vqn7ile/5hlPP/aZz3qW9y6uzpOfcugzjzv2He96NxECPjIeeMADXvTiF7oHf/nLX3lr8rFTPny/ffax/17a3/mud2633XbO3k1W1V/hu4U5n/8/X/je975/6kc/4qLbVQ/SV3mpfsHzdKKck/OIhz/00MMOc4F32mmnl7/0Jb/81a/OOOssR/E1r33dy178Qg/A/qWNDY497rgnPuFxngYWKJfVmZg/FvYa60nC+r6oM8PJlCUlfu1I8+MsQVlyZS3vu4gMnwlhsun1T9QEKlYHoqHcouGZ5/lhQAtT9/r0PAmSrBi/HqzTS+n6fIQZr1fTOEpQapEqysJJIkv1LInF0bMxD5owexVrVReNX0enotOikDnxLd7L1f3+6r50vI11+LxIHPGWN2VdDzrwgW9569t//evfSDnjjDMPOOD+NM468ywPnX9893v++f0fIKJrb2C9db3ZzXaJeH5evnq+4XqLVHXDjTf+yWmnXXXVlYccdkT/3U+t1+vQ707/zc9+/gv3nDe8N7/5ze9w+9u7q71CfPe739t3771Ja8MJO++88262y853u9vdVvd3eG57m1v/9ne/e9Yzn/X7s8+2je7J1auv7G2pV68ddtjxvn95nwvOPdflcVivXrPmgfff/0MfOcWz7Je/+rXPi/vvd/+rrq7/Yykm0XvD3599zh3/7KZrrqrfVKPP8UL+pS99+dWv+Rsvohusv8FvTz9daN7PG/tAed3V9fONHgHuUku+YvUV22237UTog+FKu6S5IC6/xryT8GbFs0AJm7PdttvGd0+7S/f+q7+68rJLrQUf2KdiehFCZsBu+cYeVR6U3/zWtz2vX/aKV7705a8AWj6RH/zwB9tvt+0GG210j7vf7Q1v+odvf+d79hn+7e9859EHH0yBtPZue5vbqEVzzVVrXPHttt/+pltsccmllyBfdeWabbfd1ktI/yDR9Aa2rmmbQloy0gGmK06s9GdaQvF7Vx2MtW5dhDlU6wqOY7CWIAEzRjuHXwwBlN5yL5hWqH+oFu7BAvGe7KgjDn/sE570k5/89C577fXRj370issvP/jgR161+oqf/eIXPoDuu9/+11x9NQma3juec/ZZZ/zuzN12280r03777nv5Hy++8sorfSDyNN/tFrvd+U538oHSuSW7xZY33Wfvvb/13e9efeVqh8pNtM8++/aidHGTCy680OP+jDPPlHLsMUc/8ZCneBd1j7vd7cgjDrvFrrteeumlxz/7WYcfdfQd7rTXnfbY48EPOuAxj36Uw+NekLXvvvtd47HbC7niiit+97vfnXnmmeutv77H7l/d9y8vuehC6+plruwAxybVRvVeue88u3ff/VZuQQ5crs+CLut111x12k9/evJJJ6654nKn03P5/PPP3+OOd9h991s7e9deveaxj36UT+13vce97nynPfe+3/0Oe8qTrde2P+xhD/F67Ib6ee3b773ncMt7F3LQox7lY9wuu+y8xx3vaL2ayeXS2I1uVN8x7t6mTxei7utLL7nEW6Yf/uhHboE999hDAzj2eYP11/c5z2diNG/NXMw8hj2Xdt315re65S0vuuhiL/n11+/XXuvdwJve/JZV663yftpr5ytf/dpXvPq1tRV9I3z/+9/3rkVdy7/VrW7pGeJec019/t16q60uvLD20NlD0G23WpftyivXHPSIRxxy6FOuXXNl7vfzzj9/7/0e4O3OK172krPO+v3n//3/uO/yIEVwsWyIXa1jfKMb9t9336v6rbwdvvLK1Sc//4XXXuc61mXy4eO0n/z4R7e/3bQVoBtu+Pa3v3PnO+95s112udCn2FWr+iF23ZGHH+qZ3vEb3f52t7/2qjUuovcrW25RPyRllzwMdXXKx0713hcHz578/Be/3GKLza+u/2vI/IrOWp84c1Tic0Rrh+t7nwX2oZ1ut+bWVkSE4SeaEG9E83Ri4bCEUmt8dqyXLhGvNJ1eQuHltvYqb2HeSOjD1Ei3I6WSexsZ7nrwIyLKyZt7IZfZdBlijqIiWV4uNp1WmBbQRYpc16/3hZlGJCO+9ogwUWCss/Lur/5GivWGVroUPmS3W9ziTnvu+X+/9GVvw91F977nPT04EO6855477rTDV7/+9fVWredt+533vJOXHFUcep/ndthh+yzHOTjisEO3336766+9RtfpEM40YObQKrT11ls9+YlP8NKoLlRnxx7zVI8wWVrxIcc6pXiCuFuyG6SGXXdtvYFYtcGG//n5fz/siCMPPvggr5doV6xe/ZWvfk3+Df3/PQPRvFurSvR3WiBGb0q15U2uJ0K9I15vPddp000322abrXbacQePRSWyb268v3/DG1//xjc987jj+sPKqv/+/g+8Vc/ltqZ6Z9A/haTDpJR8mykrqVp1zmJ9RnPhnAvbJVpLNb2+uiqKJ2i9XV4FyfWK9dY5Ff3JtS+x9dRCblL/f5O++GD0qIMP8nZVkvNF+agjDvPB6NxzznnkwY+26kMPeTJpr+WnnfaTerx2b4TcfspVX/1rY5gdqQIOqmndAtVJF62y04Fk/LL50nDjaFi09NsgdDj2pEPze9g+3hA4Pppp16+7qZbdhzw6fA7j2DMZ8eVojYMDoZP7gn6+F5p+mHce3mPdevfdP3LKR//8Hvd417v/6SEPeYiPYq6ElyAfTY48/LALLrjA9ZDiA9PznnuCA+n60nTO7RJHd8gpnZ67AR9urq2ebrLKtb73ve75gP338+wmhel9j49NW/SP7L7xja9/zKMO/srXvvZvn/v/PKP/5f3vu9c9/+LP/3yvr37pi1/4jy/6wPeil7zUB5dTPvRBnbsNn/j4x3ozZ0X5W0Pv27bbbvtq8iY38cKjB8t0UnVBPGbrLFrDwIr2T5TUnS5lgw1E++D1+b7uemdNyN7V8+UmaJLqTb0VWeTOO+/8qX/9+H9+6ctf+6//es9733fqqf/6kQ9/UDP777vPS176ip/97Gff+Oa3va/dfqed99t375e/4tWXX3LJf3zxiwc88IEbb7xR7Wpd8Vw+nVyruitXO1a/01xvOr0G1IXpB4KiOqmz1Jd7vfXrb1Jw+XWB/ZmPiv76atdZrcPS91cfvjpgPrM+9jGPXt9Hl/6BcPEjDnuKt9fX9htlay+6nekq7rKq37eSr3VftJ/RFbzi0kt8bJDoNczddPhhh/7Te9/7khe9oDZhv318ns6Hclffm1FvpuHUrcj+98Jv5FGz6Sabuo6ujBe+avm66446/FBvrK+5qv7fmnsptRU+TmigNqGquxx9d3RUc+5TbYtuusnGFtvrLtP2AQ+8v/cZ3gnVM//66520bbbZpv/yqG7MEpnfAcvKnplaoGgWzkimtJBVzG3M93jfR0axglqZUESkNCWXu66aEjTh0yb0qqvjqhShuYP+Lmm9kwF2H9PFiEqE2KLRyRKiwzj4sUTxE+IrHZBFISHk3o7pUdvxclhCbCCcIc5UNyWSEDNdWhoQ7UUgX++D6Te+8c33vO+f73Pve+64447EXe+NNt7o/vvu++nPfNaLyv777bvpJpt4oN/mNrfeeacdHZ0jjjrq6KOOPPKIw59+3HE77bTjVltuaSeIKSfddVLI1njE3Oi6azx3Lr989V33usvTjj3Ws+zopz3t6GOO0f52223XN9ANWQO+N5X3vc+9vRfzUieXiH5+ctpPv/Pd72yycf2g+fs/+C93veufv/Od7/Syccyxx/7F3e+++oorlJPvkF1w/rkeUm57yGb1Q62rPvWZz97n3vdetf4Gf3GPe5xzzh+e8KQnPe3pTz/80EOM++27j4r9A361mcy2uDnf/Z73PveEE178khd7t374kUd6cfW2tK7KtKU3uBVcHH5P9T9dgrZsfr3GT2AJ90XsmLGEHDBRE8P0D4nVQdK2i9OXd3rEuEAC9R+F+UPMHe94B++B3NVPPfqYow4/zLU46uijN9lkU+/rf/jDH/kk8elPnGqBxzztaU980pN8aO9O6lJzvBjU081l6hupF5EjWi/5rLy6KeoBpCVTTpgU+sCUTi+ijM+Aabsa7jdzIxSwCB2qV6yWjQkxd7UR2RgdVsnNqaW3haZ+Vy4DNmXSYZCBq+Ui/tvnP//Nr3/9tJ/+7LBDnuwMe+v2l39577PPOecxj3vcsccdh2CjHnTgAba33yxerdhUvffNp73TT//t1/7rGzvusgv9zesfD7ryC1/4Dx8f19tww7v9+V19hHCujn3aMYc95RAn/J73uIdXlO223/4Xv/jlKR855d73ve8Jz/nrr371K15Q3/zWt990y61O+ejHz7/ggsc94Qlvfsub//OLX/jUpz/7s5/9/P7773v2OWcD3RrV0rFP23effSxkm222VlRL6aZWesMNPupdeOFFl11+udPrNtlo0829EFq0qBTEWr7NbH72zpFdf6ON99rrLp/45Kc23Hhjbz1Fd9hxR+s6/be/3niTjb1n/dKXv/Kt73znIQ9/+Gte9cofff+7Z/7+LO8GrMWH7Lve9S6f+NSnv/zVrx54wAO9FXZPwT926qnnnnvugw884IorVjuQTq/PcDfdemvOdjvs8P0f/PDiiy50CfIPdqUrU58L7363u1100UXeVey44w4a3mKLLTbceJOPn/oJHIu97pprrdT5chDv+Rf3OP13Z/z4J6d5yEjffLP6vZqPn/qv3mR4j+7j/qabbWKLnnrM0Ucc+pSjjzzC/m+2+ebbbrPN2Ie+zXJinYo+GPX62k//3FZ5Oblx/Xa+p5ydYV6oNth4kx//5Mfeb227/fa3v91tvd150iGHHOWRd9hTPPRud9vbesLY/H7Vr+11edZceeVed76LN4FeRI/wePSse+qR7sQNN9xo++23VyWGv/f97veDH/3oR//zY0cOctP+LaMTTjr5l7/61YYbbODSdOf6viEvJDhXrVmz0871DwN4OB92BPkjFHBadr35zTffvH6A36ENUx7faK+MMYKJ9u043SbM8kUTcn+NOzHbolc7gyCLphBm9ZZHU1v8TGWUlLdRrqO5zJbqLe5K9VmhP/Gst2p99GSGZuT1Y6jef6mnm6ykNep6Vk/zR9gGytI943eo1mCa3wsm3ONc3dsxu9W/1howOsY5qyzTGJ9VX2181yCNjUQ4H8hMr7rq6v332+8P557rtnnkwx9uJbW666/3WvLgBz/oG9/81n9945sPf9hDvYu3enfFS1/0wpe94lUvffGLf/GrX/36N7951Stf+ZCHH/S7M870Fqs66M011rcTL73s61//rzPPPOtOe+z5xCc8bv8DDvzIhz50xhlnfP973z3ooIOf98IXXV3/XkH95ntl1T7XTyb77Cvx8U968m9+8xvvGT/xyU8+7wUv2mH77V1W/d/5Tnf67//+3uc/97mzzjnn1I997KTnPX/9DeqtljNopZtvcdO3vv0db33zWySe84dzn3jIYeeee96zn3ncxReef9yxx1y55sr99t3/29/8xhlnnvWpT3zivvvs86+f+ORGG9UvtNhG+2nh3D332OOUj33sB9/7rmfEm97wRq+ym226ab2Q9qXEqbPev5YqscE6Qq5MbX1fZxfZ9a+AN+lJ6VcC117URBbzAeHGN9Ta699Z64vV0Qop5IKDNUZqftEoKcvcfrttX3DySYcfefQ/vPGN7sMf/+iHz372sw857Ihz/3DeLXa9uefd297xzjNP/+23vvGNIw4/4ozfnbHB9Nsg/ZydqtSNB2ygkD6Tdcis9Ibr61gGZAih6c1W80fW8OMwvrXkzUFuUbRYlo/AUp3Rx1cqnIAxgWUDAXMJIF2lPl4HhES8trINzSePhz7kIRttuNGhRxzxl/e5txcVx9j7ksMPfQrwXve699e+/GWH4d8/97n77rPvhz9yildcW5JCxK2fqndRPhC8/BWveu8/vUeuU3/wox/ntdZBvfiC85930on/8+MfP/KRB33nO9/53RlnnPKRj+y93/7/+aUvuXJecp586OF/89rXnnHGWV/5z/9Eu/vd7upwnPqJTz7sEQd/6xv/5Rr5JO2lxWPxmKOOdGj33Xe/r3/1q7/+9W8+9clP7LP//b2/XL9/wbp21qptU/9Cy33uc28tHX7EU//7+98/86yzXvyiF33hC1/ML5ZYeG9XXdncy3bWcizENnmB/9a3v/304575+7PPvvSSS971rn98/RvetP0OO9Y3qG6y6tvf+e4jH/WYT3/ykxbykY9+7Oqrr9njjnesG/+G6x/9qIPf9e73/OznP9937/tdduklN9t55/vc+17Pf8ELd9111z/7s9v/8Y+XbL/ddg98wP7Pe/4LpF966WXvec97XvM3f1sv3nXG6tJkS7W3evUVu9/qli7BkU89+qMf/fgVq1f/+te/PuqoY04//XSLcmbGC+HVV1551732ethDHvSEJz/l8//+f2z+z37+i6OOOfaPl1yy2eab6Xmbbbc5+cQTDjviqW94/et/9Zvf/Pi0057znOcccuiRF//x4htuXN+fo5NTYVS8D1H9sTMcYAhlN7rhgosuPMPT6ve/95/3pk875mkf+vApxx37NPv/ohc+/2Mf/9ejn/pUL4W/Pf1373j72/d74IHeNzgj18y/NlbfCbjuulve8pbPfuYzH/O4x7/j7W/71a9+5ZWz3vQ+7emebBafdV13zdX77H2/gw965KMf9/h/+9znhWzsoYcf+e9f+MKWN62/kHKlXLU6gZ7Y851iH7X5ype95C1ve8cJxx//s5/97Bc//8Ub/v7vDnjwQ3/5q197MlcPvcNKoC9vCpYQTr+ylFQ/wAphCOEn5PQKJRfS5SvKJrnGr+1/1mOad61+XvUvxmTC+LkStZ62rM1nDxquRAonOjEWT8mxpOq1X+GCT5vePwmZEhA4MNaJhnx0nvbClKOuSpGSmKwpNL8DYCXojurXBrkQtIQ4okDVs1N5oU3I1G1zu9veZq+97rz9ttvd/e53yz+MQsdNvtdd7uwDkPdHe9zxDv1zDTe69NJLH3j//U/50AecgIc98lH++8xnP/uRf/mAd9bX908neRfJVq9effvb3e4Zxx174nNPPvgxjzvjzDNe99rXPOevn/WyV77qQQ97xGMf/yTVP/upT/iM68OB9w31Y+v9EuUd6M477/yJU0/xZvxhBz36QQ99hNv+Bc8/ec8977T6itU+RB9x2FMOPuggt9ZDH/ZIr6DPesZx226znSVYrf98/H3zG1//mc997sEPe8SBD3mY18WPfviDO++809VXXb3lllt+6tSPe2/4xCcf+pCHPfKkk5//5Cc+8fWv+9vVq6/sV8F6n6EBq371K16G/IhHPfbhBz/mBz/8wYknPKf2sDffK5ZL5e2uDZJiQ7y41nGvKwarHxarq+/9UH8jsRh9mXxArGucB1x+Zr0+sJZIvzznuyP1jeJcFCMTlpvzhdZq9c7MU+yQJz/pH9/xtvf+8/tdAk/5H/7wh5//t8/c/va38+HeDniFeMCBDzn8qKfe5c532n///Sxq1fobdhvTJ8U0VtV11sem3jdcd70jBMkHnHSOrCsNVD/T5+lqW5TBc5bYOGAWwvBHFM6AkJBNERouPVxR5Gneb0Br7G97aEAUPqKMCH4soeCmQmnYk9dn+oc//KE/99g65EnZXgStfvyUD93+9rc/7KinPvyRBz/z2cc//KEPfdub37T6iivoZJeI9GNn1VVXrdntVrv/7d+8+n3v/0Cf+YPpfPyj9XNGjqsN/7dPf9IVf8Ihhz78oEe97OWvfN7JJ730xS+64Nxz73Ofe33gfe95/wf+xWl8yuFHPvjAA5/+tGMuOPcPb/2HN97znvd43BMPuf+BD/7MZ//t3e98+9Zbb+1Kf/aTn6Dm8frwgx793JNfcPhhh77x7193+aWXepVxkeq7On3hrrn6ajfO+9/3T16QDnjwww540EPdLCedeDzcxeu2q3FsvoVY7AYb1Clbs/pyH+8++uEPfeOb33zwwx750Ece/LFT//V1f/PaHXfYcc1Va667+qpnP+sZf/2M4/76Occf+JCHe1H8m1e/0odFD30fRve+319Ru/Xut77tbW/rDTftAx74gD/84Q/77bPPxhttpDfPjZe/5MUHHnDA4Ucdvff+D3jfP3/gxOOP33bb7XKVXR5Phmy+lnzOfvELn/+0Y44+6XkvePBDH/GEJx+6681v9oLnP9f1QrZe4wZO7KpVju4bX/93PhAfdczTPToOO+KoP7/rXn/9zGdccsklLpPxSU98/Dvf9pb3f+CDjzz4MR41P/j+Dz736U/cec89r6nvkdZhrvuuP944Qn16ex97c1SxLRwPEFv62r953V/c569sqXvHm9Rvf/d773vPux/7mEddcN55BD/zyVO93Xn0457oDLzjne96y5vecNhTnvzHP/7Ruuqx0HcKqcsvv+zYY576d6/727e9/V0PecTBj3rs488844zPf+4z9Smz/xIN03G3LuftKU9+0vEnPde1ePTjnuAIf/6zn95u222vveZa74NdQ9eaYJ/n+ifZNX/FZVfc+973+swnTv32d75z0GMep5N/+fAp//zef3rUQY/0ngMHP23I5aiVipafu5hv1VFmEGZn2Egsjj+9ouDZKA2I1xu0ToczTjRZECk3/sPvzzIXoG4B0BVG5xPg5a9t2EyuuGAeec2tf3gIYkYpUWBCfTndqEoq0n/b1xVFI4gDh1TFTgRWZuuMUKX1DTNyjWlbpJe91jsDNDZC/JCrxvxOjYioO9OHOW85FdVQEhu/UMktt7wpWQrWqJfNNtvEu+H6KfYb3XDzm9+c/mWXXbbJxhtfetnlq69cve0222SN3tF737fmyitvdrObqbLZZptRO+us33tvfotdd3Unuz8JXnnlmssuv2xkYW7SP2d/5plnXnX11Zhbbbvt3nvvu+ced/yHN76Bgre0Z/3+7EsuvXT3W+3mEjnr2267jRT3xkUXX3yLm9/curygunhyrUKZjTbaiCBlL/xacjd68d56yy3d3kD7bTuzQIYMVJ347rvfiqbHx0477qi3C1Tvnyp0RnWu4nnnnb/tdtv2S+N0WFWX6O2CVj0ubYL3ItboFV0JpocLLrhQxlZbb+2F9NzzzrN2W02TAoeCbvk2gyTfKtDc+ZtvsYVrTwQiS/+/Pf10ndx6992V9gSE2wr32Dnn/GHLrbbcaYcdTj/jjA032GDLrba6+qqrdOvFwIXwjlWvq+38ZZf5tCSLptIeE+pqOw0wTnwLZDkzvcYyIbnu54EPfghJtHVCtoujClAWJIJM9UyzfNE5e+Uzh2WCit3FlyFZKZHqpggcSJ3Y668//7wLtttuG7J9D9W/dedpeNMttjj7nHMuvOgix36brbe++I9/1AA1W7fNNnXh0qTPXs7nbW59a3e2w+ZZvdtuu3kgeDKmyiabbrrpJpv4oONC77Lzzi6TwylRezf14WPNGh8oN9t0sx133N7rU7aL+BlnnEHhFre4hW69cFmYg0fnd2ee6XzusvMu2267bf3mWP/E7/nnn+8to5PjwPQ7+ptsssnGPk36WLnB+hvc5ta7a/68887DsYQLL7rY5mjDMm095Jw//GGz6rG+Y7n5Fpu7Jc846yxbKFH0zne9+zFHH1Uv+RdcoKjTft75599sl118cvK5UDFr0bPD7yBtvnn9QhrQ6s4997xttq5/KEoNHLthCb///e+929jtFrdw2X/9m9/usP326rrX/9AH2MIxmVXbHOtyCZzJm9/sZura6O23347OJZfUT9VtvfVWtguTwtlnn22NmLe+7e3e9MY3vu3t7/jm176Sn4rI2f5N/5s2Xr2kOP/8i3ofdthhB3eWbl1453+TTTfp3x+rJ2S9xM4PzPpnVvsjLKT/fnQTN6y36m4xR8aJdJHxPfQcY1Ws2mVqkX4s9D+doWdTDXhK+Ghx9tnnbLTxRrbC8ukgXHzxH0XHuiznHKftD3/AdxIcFebEutnrTG28sd5sNbL2HFEXyzVVSyE3/nXXXrfbbrewOe5iS0BTXf8MAZnlSpnWuuYXAmQ4R0gWxxR59hFXdkaKUB5slOSFmd6iad+8tkRHrRufe/bvRw0Oq166G75MeFSyZXwjlfFCC8MkkBpdu94Uhzw/f1JCyVpGQpDq5oY6+vysMCIxFavFRuKMxkyjY1rq0982lV/feuxv948SqS68LCGaRXV70489I3BElRC0iU4PUadytI0mC8HlJ3V1/8h4siLSjxuRaslJKk7/Y10p7RWo31pMf/8KpENWFtDRec3f/p3b+y1vfUv93KMbdcMNPevvcre/eOXLXvKUQ+rtocW60JE1utX1wCFIyvElqm3Tvp0cr9oltbJ8LdHUg7fGOhQydke1FbIgnHoc9783VrLrrbemyU4wUF062QFqV/VfXma98JwZuKj3DcEtEJ4eCIpipmIK6ROgdHY4rWaaXcpOchIFMrnMlFmGgxRfCc+v7v+qDTesRD6DdxUd1SVmaYxspj556LWvV53VXldtHQczWUuwcvpnncZUFSOCKj06LZ4guS+mu4lOyFnjSBRipnBTDmaWnOvCTPP+o02JaoZFJCVM6ahIBpgN95jji6YKHWTnxHVyEnzYAmJmhKQffKYNe7K+V7D16993dCqik/aYil5RgELZZ71ZH98FUl3POa7UNS2lOP1POqeQ3jRHEZmOBhRKA7KQpfCBpsxxoYMsj7gqmlG9yPV35450XVYpcOmqezv1rGef4J3i857/PDcXqc022/S0n/58733v/9GPfPDe97qXezBkt4WTozFT+qXpLelGG0nR2NjGDTfYsP5Jln7xBipn1FL9PE6nb7TRhq5+QtkEgkw6S9u23PsDL5DuSqZPeBYu+v0f/OClL3/lB//5vd4xXG0Lr7raI8JHQK/c//qxj3iVqg4x+8Kpoj2Jaumlb+46+RqIwfGtgo/Mdyu4SKZKKycXLoWFRsFY/bhq+cHV6YHmotRVI5KlNViGINc2em32ydtWmEZHFQcD2WlVQm7v9k2qWB+btJflN61ONdztbGlBJDqk9du3N9R6IyKkc1G5LKuTG/4IAVnWKKoreMiipoMMSXqy+MnSEa5VmolKUV3PEeFjrjrhOc8RY1lSDHUUQIIspTMmC01EtLGQq1E21pAdFI1sonNo+tZ5pqL8dFJyLQgkxZB7VSsLZglRdQxCFuk2pp5xZIWfEnE6ND2mh7XU9MRMyH6ZjM0hFQVOtlKITch8SSzZ+aMGzPWmGXEvdMb0lsbqRNHpqNvDzfO8F7zohuuu3eOO9Zv4XmKPfcazLr/s8te86hU5VRbBkSWqNGmOEeJk5+JFWZU0lq7qiZZX0PlapDEGT3tF62dcbm+IUBetKxLElF/5raAf40CiYNSPkGocidGnY0x7UqaeG0xUIuumpksPZBRkJTRqwbvytIoYEA1oxBl7RYqDkE5E01gQJpFvd4ziVPUVPCGaHInDRg/xWWhgD0wivdnT2WPhd+p0XfATVajyO5qVMkAaiPIwoaQYiVjIkDImy5jGUshRGSFZ/CQ6fF6dgUnBd0VGA0BjrruUhPgUCCaautlMjlCifJYstaKf3VSmDli/CcCMOJCz1DGNTpBYk/tHyvvpmd6yFg6CjZApnSaDCCF4kfO56nkveOFOO2zvxRXZJ56jjj5m1113fe6JJ1x11Zr+y43aT+8UJfJrU3qNqo7rJREYpggkDpypBUEwOnrGBAaedUXKyEyh9MMZOPJWW231rn/8py988Yv3vMc9fH6zZ+9897vf+vZ3vO61r9l999292VW3O3H71zmX4smTEqaeSNV8G5BytTKf0oBSmOpeooD2M1dZyOslMlo3VTsJT8jxThVTiZzoR42R8gQhxc/Z6/R6XPhPlqmQMcej2mpLD8aWKUJJ9Xsyvqc7x9HzmprtArIkGqWEqYRodPSWbi0XJhFBFCgaEVGGX3LdW04mHSALrc/p9AwBhlCZvav0qtB555wd9jjc6VXYdLzb5eMIEUpJyZXYAcMI5e1Ml5961Y8Dw6eTLGQ4EeDYXwhfKDhazFRimCORTpXrSga0cSuOdHUtkJMSCSGnn9ap40hnGVJCdhAhlnLRYWMqRLZ+T6M6r+W35qQTkdBGiGUKh8x99gGyxn4Abb755l/4jy8+/0UvsvfeTV900cW77LLzm9/0xlvtdosrVq9OY0lk/C43vfkqnT4lcwnP6Gn5CXFMRenwOdKZkLGWtzgiCPEtWI4QsMpbV69QyFHl9KatbH5kUey/UHdSz8dsCMNhzak+4QkpkVw6ceC2SUK3tnJUWmZaPidVTJlEFiYnWXQ0gGNqzJFO22EiJMsYghEnBH5K5JmFYwxZg51Rq8CHMFOamUpM9dEqBzL8ERqtyoo4EVF4NIUgnOqpTaKTH0SIhQmH8FlKpGKkICFApGQqxKKT3DhCKcHJdJ0sTDgLmF1NOTZCkJDr2SaRN19rody/S5MLz4UQxQQak8WVJ2Qa/qheH+DrUlRvCdFhpj6wfuBfPvS3r/u7jTb2aWej888//y53utM/vOkNW2+1VX5Dg9GRQhl/ujRO0byrkeIPTleoEkEYWkB+nGgiR8HYq58uTUKJ8o0jcZNNNjnv/POf8axnn3baT7fddpvVq6/0ifXkk0583GMfc3l/e1aN8Fu27ve5NX9qZ3jZ4fijSszxqlu4cTZoRjSJ6bO5tcZRK6NQLrdVzGS5lV5e97bO2QvZlA9fhvj44XAYTfpB+JAoc0YihEWThcaRaOQLGcO0MhczKaJuZ06qR5MNX4g/SgCZqRCnis2XKSWQE7rxheedKxZSxpxvPiqHCr9zq0YcIfnIad1KjGH+acg0nUWQSK4EPInRN44dTJSJskyzQjRZSWRShBBETfnZKdPcigxu7Hu5dLwE2sZoJtoK3LV6oyNEteWrw7SX6tiaSXXKfd9NN4m5EIuOMVl8hIikpXmH6/ff7UVKeIe5+eabeef5P//zPxdf/Meddtrxjne4g1DdRW2pHrIxsilHkE98NIBsGmdkpdWeKjzdPELGZEHdJRy5TIllyEdquUE4Ord6W4WWckIxUxlRUEg6kyUkcXTL4ugtfkIBSVth2pY+XthiWVc0RyhTPn4EQ+MnZMpE+eFUf/M2cjIVLfJ661HMbmtMIjBqIRtjAadV5CVh/hSV45QoJv3o0OhSi/2s94IllSmRrJ0vRZ5+KYhSiwiDKDF0hPisa/4v74whegjNlJO2o5MQI5USHCF4LaoNaBwlEjL11tC0yfa8dlgoRiS7wUzTCd8oBOHIDTKLTHeQEUwTrC9As8rCzPLHAiUqksNoCQxNbze96U0vvvji//nxaWvWXLnbLXa93e1u73OqrCwwiRYiC5jqTJT40DFFGH2y7Cc8TLg/1VZbNk0o00hBiIwFtkxto5Apg0N8ZNxwww1P++lPzzjjzC233HLPPfbwsfXSSy/FXKcBiUpkh1MFzsEUHTsDTG4sSHoboTBHNHheg7u16dLHwVnceqpMRRFElY4zGsiVWirYiLFXEhMqfOFYHSmE2uJ5k+FGfkJKRCEiXgLg8V2xeSm1luQ2sa6aNiK47LZuxfnSQxIy5WMyuUkcjUE4N77o/POQejtqWy2YHASVD9HZKClnKBKSkqyQE0IOTcjYe+GULHawy5miETFNVsD4nKyBn51ipIzhyE116fyEkDNNoihnGWWmaSDMrBETgoxZu9k2soKk1WXFbBSOIr3GqSJm/IlpIXN1ZAgniZimdEaISWRupE033RTo5u8f1q0jJQszNE4aSEUjcnT464SSGCQ0PpFoptWEgitninXt/NfkjCMRzrL8mhIpssNUKyI1NEVLyoFz9fvbPnCJTlRr6q02n9roNr1VVm8+GzoKKQ/hJ5QsUxVNMY2JChmleBUiS4EhY3JIul6lOR0wja381QOQSY9OGtMPAWscjQFTJZpJQY5pJlnpB4GZhpZWR9uZCiEzRyP16cuCJJFspxunMwMRYhz8kI1DUAmjKZCDmRWJOvlda+U+jWBoRn6qZGdGM8niV4tz21NubzifZvDIZsqSyIEnK61GRzS+kOkILU2IeXaHi2ZMItxIswLz8jl02JxYZu39D5TexJ1VH1L7nSI8iaO3vC+H0FGCCcVBNqIFQTaOZjjGSC1DI5oSROwqJ3hGim6o5c4kxQMh35LV8FXzv4mWBgbZFMj4OUwKtMa0USxR5193zr7chIKzaFp7pgxixHQvuzBqsWSh+pIpI4KGzyGS3hgmJIZm/41wiZCqMVuqj1NqzEpHVGKOIidTJpQeMGM5tF289p8/OCyaqZ6slp+qQ4RU4UCY6SAkMX50lgqMv+rEE46PSsKodI3CbsZci+TAqUQivfLhxrTC4JEKnw4wI3xUEWJDmWUfhZRIqMkrNwlLVkoMfAiqwk8IwkSzHE6ywg+ZNSdXAp4VTctPdQRgagWHdKjaNk3mCK1DDlg2L5ABE41CB6urhIIg0LnyyjVr1tTf0gcximYhyGZJEaIQnSw/06VhBueM3vgsUSYqlONo2kpSisCAXahea1nUgPXLNrNVwnyXGtNzT6ZXCIlVuI2AbKtVOJcGKIVx0k804zsWcE6QCCeUQvwqv3hqs1aYcEyIUNJZFOTxQ4ZknENlkBb0dS1CV6iWGBBTlYD6Ciu9pYGEQg5/hAIOci5xCMmiZiGmiMFDSAobWTN/WhEDihrTz6iS0Hyc8EUqZZCNc6hsIJwYv3L6WAbnGKMsFE5CxuiYIViKP6o3snKSB9kYp5Om6hkT9IVCog2WVWBmJksJNMggA70yMcey2FqZd7I1JhMx4ieUgxSk4/USyO/QtPxhprWhzZygfnmOWrQl1peeAFNFDcg6WcxzwAtqvhOQJcSJn21PVlZhFEpvQJYSjK+I4LJteBIHMiwh26iABIgpS0gVKakS0KhhIzzPPVHTlE5XVWY+lpC8YAevQrMly8hHjg5DMyaLhodVr77A2KgiRW5Cuho+Z5w907EQlrrBEzLSSYgNjsYpCZECurRAoXoTGvUSMMaZGqpv7Y2jgz2kTfnwfmtVZ6WjghXN2NHax/FIjYhxrEFpoZBHNE73Woc+4oNQNebNsk2qc6ID58eUEJUllEubKCTG71D+0qhzqno1AEl1/5lSCtjMMkwE+1VrX7Xyxici6QRNldLpHR6JcdjIylTDLAQ4s1br85Fu7HBKGMn6mpSks+x/LCHkSEH4LHxqRmBCER84P8vnKp3qJdqtGhGMKeFthbKSO17mSqBFZ1k9I6PGAEKVW0hJNTjt/zgzwKjxu6vpQi9DAZl0eEQq2guRBAwzphxElirIWeBQg0SPSi9xep/HkiWUKiwpLNGB95vDyhpgaPGN6ywQGAcCrvK9HMiMT1JwPUCqQJ+9WPicOVRrVAUZHinWarXPXWF62AETh2eByUppFtlymodgD/1XyPIYa0DW/MSAV6gbY6M3QZ+ThOjAW61OQLLQYiXYlinmmMZhfOkdLzCc7m16vLCRyFRJxUqYb4dKm63w5Yo6GLBLTZc+3WqXn8fLkMkqarq4KCEw0Uami8iSEgszlpBxTMMJyDHSpzO6YvAsCpIQPymx+IlGdojHR0jbITNgdMTi9IN3erykenKXIdvCWmBqePQmRSJLlGy2jAILWPN47aelEOhMVXJJqoFur0Ms/D/tTSgiCQVnwISSBRFKCXgIAeNnFQ2WfqqYpmGhVcc/59m+9kNg2qYOzTubEzqXlBwzTUlmKovllGX/EpUSw0mXHFWFKEgxbXpZmmZJSd/LtQEhjG8MnqlQZbZakFSBqwLhs+DLlFy6sRY+/hyq1WiAA4kNhU6pEkOqhLKnrcaJFFAUCEmJUrBpC0E4wtBJFgMSE4fgRxaeFMbP8QkoHZie+UMfEj7DBGbzlzqmQUpzvnnERUyDNHc6W9FUtnd4ZedrX9qkjCq1jF5jxFkVm0PG4KXe+yYESYiZJgWYKeafLpMhCDFgb0yFUj1RZgZPCJ4qY4pA0pgUo2mvsVYXhB+1JLKQEZLo61iFaaIZIanFlqGAxnCM+T4t3+MJnvWG0PfltHbGyd4Kjf1cbiPrUmmylhNO8AZLjB81CF8UZ5TgmwxBAgnYF/wS0YD1dm4LriyfIaAbW6ai/Jyi5q5cYkZiXN8BDovawDlDBN4VVmw5R1upos9pIVMV1nBNMTVgGpwlZEz10JavHOs4DAFZidEeG9cFs+tP3ylNdKSPyw3M+KchfidN55ZxWEKxZAEV4iDnMAdkkOBxmJR+r7my+cvQyBoNjJASCWVbOKZwtuQzjpCFDHDZc0JIIY8QPCX4fXOv7CRrSnEEkpjpwAFS0gwk15eFnCqio0Sn1FqMTVxrjeFXZt99Q832rjrphBOsG2qOx5CksXRa/81XFychfFNYWInWvT431IA/3PoTHLOzyoYU6zrTzpbOfOWCr5NFigWkH07MwoQ4YY7TE80sOzoQ+pXf/2oPP8zsYPRNbVVwBmfRGVUIBGeQhPh956yksFFFqOa1vprGNcI7a2WTY+GsE4L19pa4LzoRWpaAxMfhpGGWB3RA06QQgQQf/SSl9Pv1KZzGJ9mK9QHhM3xTueEnF57q0UwIyA/IwoSPLBa+KSeNJWSHk1IlZzOllpDU8GNREGWmqQ5hCbGcoDQQpATnKr4SZOmKxamc2dBGz5i2Pzs0atU2TW+zINzaGYlCGU2XVYxwY6tNx7jSFlUAYxuAFghHE4IkhQGFECLFSmVuIFl8eGtOR4LBTYUiaFrkeeHBOdVEZ7HCGxRNihApioPPMUZ/0px2ptXayvGnp/AgJimxNKEUyr+vFPGMU1b3Zox+1BIypolRHaSxcDjhR59TC2kL31Qo5OCDH/ESnM8Yp0IdDROJM0QK6UJxkjKkguAHMcaJnwbiG6MWS1bUtO1Ithq8CsFNl/w00FaO0EAiwrp42Yjm0Tqhi+ceUHWGySrW5EhlDJkTRFamwdSoLx2ao5VSoRrLAdJcJHZmm5T0NlevbeTYkbrAbYNPgS2dZPGbWBvJt41NL0s01ROqTc7F8mXMB7uFqqQHMQNKmxLmW9F9mhCwVJtkgOcWNmv6dF2lsCbUZml2brTYWQNLCSMDpjHW8rXElOrQ9O2XETUukZbyUlfLHoQ4QrZDIUwlQCkk2llldXDmeyyywIiksetv8CCuVsOJ00nVW/hAY5edrpM/yvWVXXmmJDSqsIQCJp2FoAUVEuppVRetQFeJGpG+5LWNwUdKSqThgEkPMzpADfAj3vjUAD9qXDLqdLQsCrHe/KpSBfo+NMIhTChSsZErFF91ligbDfOjFj4keIeqULIUSJWCuq4RJ37UGjSUzdPiZA1NXke/bDQ2pBru2n1faIy8zU8iCbgUITRIqqNFZ4BJYfhuriwwURa/s6a/oQiZhdDVS5NDLcYPzuJ3RvUcZmQZn4gUukIsKUKl3s8i/pCCyanQ3BsqXFqX6O/DL3TQEKgoIVrMNokJAbMDKZFQyY7Geo2x4Ebg0GeA/z3U7flamzLfXyzRJudU1M6kekIZdSUa5WpuOqvFT/pUpc2ULfnG8sUI9fUCpoHmllWBeY0rKT12UmWZxhKCJKXyG2mw/zqvf8hfiE1qfZh772vz00DzpzXiC9ERER2aCTF+DD6y2qbSeSb3Y6daIsIgIcWq/OKv5yAZU4LTSX0y53Ul2oL11wdCfbim3rpn7tiTbGQ9lJBppYQpJtwfSIemFCakbWn4+bFKIW3UZlaJGkJG4JinpYhXy/NKfVo9PhNhpFru/DoBHqHU4y8NzqI+QW3BW4pVQxbARhSfdQnLtrPVECrQONJHSko0v9aDPvCq0N3Cw+/ssqgJzUueTglLFgeYLPkRgZvK5eeqKzYKpaiQLCNLlYSoGau9Dq3f/yIEPnKqoxW/JXqYOgsOYSnNSYgFZGh80dQKbm40VQXC0mT1VHyNTWs0rbbapBiB1phE0YDxI2ghwYG5VRiOkOTodJX6ifHUjTU4OcjZSf5I4TChLCT8FGK0c18xYIyPjGnkS9cS4yTE4hsrAbWrw9utosbWr2bgtZD5PMRMQ0iIH7WAGVWIz5JuZJkm1Cnw6dWxuVNdxsdUosR6jcEjAhHqjOlbwQjALMTIx+yMMsgAoxBBfpYf0DgKRa3Yay+fVWidE9sgg4wseI6EBac6MzXK8bxYZrGEXGkh0zQWQnqbTsx8mxcynz1+mIwP8UWIBck4LFWGzmQ4jvHcWKp3wTJrqd9B7wUOtQK7BAInFwXBCOz6Nn9lIUwoVVgFOqTiJFgZtVA7HL5Q1IyCFaoUu1HrbPrKNoZW2zFvDmdUnyN2ZvqUVvfd2tcXaESWxS+1rl5pHTJNaEzjs9AGMn6gt2pPAmWyNAaPjlj6DCk95OpHKuMyayBsSAP5qsUX4iRqCuAzIvXCWYklFUI4GYXH2YNFJyc5HCFjR8vyIOpQSYlWW/N9YUotyplyvKyeqLy0ZpaZ4jFZ8IRIdIGyZck5ZXoGTaJdT6OhWZcoHyHHlGNdZDqa5VUW4/SSp5UkC06ws+ppnhBkjCk9yIzDkjVCpiPaMmWpIqy3qDmLCMErS5V5+WMhpsNkLUNWnrqmogllCmccYM6HL6WWwBzCj2wUNGwMeYQyVm73WXJNHlLBlU2IASMFYabA9AbPfQgJH800IV7I4xUi+hlxiIws/OBDJK+pkUrUlEmRmFBSGISluNBQC9k4igp1RhUSik7ASp6vUbW1eFkNGEckWQNsbi0wU5asWECjFuDNKpGxwD8hT40x01r8/AYUQcgYf7SdKUu6KxbNTpp6S+n/tYFcRCFXgwA+i1qqRyrR+EL4UQufU7HWkZJQNn/wx9hq0zMhJeDdrmHiG4F6ix/jj6yEoh9LSJboCFVPvRYlK91/MxgDFs5aZPLbSNECkhqFENIwqwVa4to9p7r0afmt06krPywStZLqzY9BjAlxMCMVPgsnDbCQg3fFG4raL88m8NLpPS9YmOZ8ySap7jY+DaNK5cvqxISso0KzpYERjXUD1UbWyJ8a6IWEKQWBkwZYkHa7evONUtgcKlrwEExzaOmkCiYLLeVSIuOcnl2aTJbi6lpKT6O00hjDr5JdlMUfvS2Pd6IcJhp8hEaU5rjvWNMnwqrnnnhipqNRVCM2xe5GoyXKEOJku0X5y25YraDXAI+JhAmUhbNcw7CkLwVTImAsPnCESDWusQrCEwJGBxrxZMVPAwFZcdoXhbNUNyYa8jBgR1WZSiDEEbI13c+0CqBxWMga0C0yJX+AFiZatVsKGD4LhFBZ3VKikublT1uUkBgooSgklBXxw+cD+ZwxDkG7WPzuHRvChFhJKdKbPA6WEVNK16+ee43TroqOELxWNL/UlX5X5wuxpRTDRDCmUMBkBTRdpsBNWZFrCbVnIqY4TBJKpviy4ktRfdCYaKrzRSPOH4ho7cPcxiCksaHAGc+OlAiotNE0ib36Wr5p54oW0xSYRH6ygiSdRS2JQurMOjVkjTwpBNUf/JFetefqbZXZiLXQrBRMC6nY4qwCkzUE1QgeQ4YnlL3iZBUdX9lMHI5pGuYPC6dU5uUnHAVOHkpCdAIubao+ulKitKarDx9ZFDoy8VdS5lCqZxyOaL0EztWDj9DKzmT/Ve93EsAQWBKBWcXAa8fawaZSoUIzTJxqd04MnlCVgPjS1rA6K8eGxYeGYLSTnbeyk3EUEYoya7Xi8+esnHzklcbSFQsiZYBBOMBRSyjRnMaA4SSR0yVWDChkC/jTDs8NoLbe9HaWAcO3xp4WKAWSUTS74k99mXWMVaRpmVbmYgeK17bquSediKdA1hATQIoEh0qE5jtK4ToiI8TPnobPIOOBC1yuSjSOEBOCDB0WTtVuMx29RVkK48Bnvgays9UYi6AQf267bBkypZOUQTaNIxp/vk7TRwFIspY7Zto7YMezwLUEGTAicpOY6pQq1CU4LGoxUylZZqIMnmkai1T4rCkroVQMHiQGH3zT9MY3zqHcDFUdgUhwPpRjmhAnOxyr/Dk0yCOFA8xi12mMk1w2QlkIxDQGNEJywNggZ8SPYKaN5+vQnxqIzsA5Qy2IqSrImcIh8Vn1hg9ddBW1sfycGSDLG9YhohCDI5vG1Gq9Eux9KsuUjRDmWL7pOid8CKaEUHRSNyPmOiEWEWM7yzul+Pyk8Md1Gfw+/1W9k6bXYLiUiIc8siLFT7ddpVJYlhPmyGUIVWxxhALENFqMFjTFN6rCQV7qMIFRZTypGIdG1jKygsQnaBqfSYlOlic/jfVsui4VnW+xpEAsPr3ptpWm5YfPr+XM58GU+TKFNNb6UWP8OAgpxID1Sr9AUqukyqp6Vy4LgVWgGpueusmVMsx08AdipUZkFoTRYREhC1+7gbW2JVmcbP7yopjGpyYrKTHTgAjGZHFGKLmpOFJi/Lz7DCGhpLDRKqTzpuVwNCAUMDqxAU6fVselBWVVCTMSWUZ3UhY+pGlTNymfUNQyDY1BomOMDkIShaTEqcY7EU07DdYaOMjpDbl6mq5HcXJ8TW1rcAZnKcHgvekVSomMacw4qnR2WbIYH47PCZKsZq08vAIa9AVP6YzgZLEJV32+EoW2lFBHSU2rThYwJZYtxTojvWVnxqWpMVn8bFo0Y0LGbqyuV2l1t8GDGFOrM4C1/HkPJrWU7+h0HVNxZC0bMI0+sIMr+98yU8hUSkKtND28ROkkyjjhJ0WIBRkjqr2gk1DbdGkiwoSMAYNTM41TjL7KRlHNxjFKqDGF5p7jQJaCKUEkZ1iIha83xkkoNkLTvFOiUwXagAQZx1QIHyfMRI3wZAEhXXkiGJMiqvqQamSqBWEjlFbjs7pmbXz8qHVGGVytUT2IkR8TGtOQTVMiKWzoFJLA3IDouPevW7zPIEC1OZUhakSLSKnN6WoxzBEFxoKHz4kffmhGoCxjcGATa0VwidGxzBEalhCjg7zO/gcfOuktOlXXFza/A1jB2+Rqi5xMfvafpVVOkmW0RokZSTVOp6RmWjUgZJqWBs6R5URzEjKObhE4QNUThWQVslhCQTBZ+jENPxx4LrEpnAU3Zsek5LHP+IkmcaSkdESSkhAanwFDyJRFhCMUPxYRTqRMg2NCOvVGq45/9rN9GQXSKGo3U91k6vC0A6hu6irS6C6MUOkpJhofnwVBGCaUbeJnx4Njdomp6VmntgPCcBJi8V1BQVmCwWXhG7v4dKZZ9OM0f7oZXA9ImhkhFrJxRIFNKUGjEFwDlBKCW046qUAbvEGbNp37hIyjBF9IjIM5h1aeRBVtE8qOJURHNGMI8oQCRqylqmHjjE8mRE0cXtTF/bCswqLJEgJwMAeY8qPWCEFYB8tmnFt/UqKRspTmGLuxaUM6VDvJpCTE3G1JGRZBYC2kEwvtEh1vqPyaYmLz8JPVnDI1IBzk4EaCnMqa/+JfmVLrZQr1zkz7jK4HUwesKxYOCQhh+K1aUZaU4IwzEJaKY/n8Pw2xEZLLZ5SNQssSfDrAQfvTEBCSdDdsSvAhnJQIP5YsTqQ4pdsWHz5ufNOoRSHRNEBnIKbhjFD4AxlSKc03drflx8I3smQBUx2iRpyEJrw335AvkDSjAT4nU1lGBkwin45oicz9ZBQay69253NiaoyNUEmZ9zFOLgTO54RcsgJz/7GEZDQx+LRLcA3wh04FZxuXuKNTwyzLYXOoTGNxEPrrJGVKRwo/5GpiLkREyFTIaNobUM+0+rI4sayLr+ywaNcvzd6WkuIHTJYRzaswP9Z6dVGiQI4Dn3Tmi0iK8XP24EY2J62sIonZRkEpQYZFp15WJZh0Q+s2Gl7KzHCZTCZBTbwERpfGukjtdda0BlKhRSGh+LkYASGxIZWUEYIbpypd0XaI8oc4J37uBJzoLzkeeRyJkBE1jX5GuCqhJTSi3XMtOdWBdEyFZPE5I9TaU1dsGTJNdX4cD8/USogTJgstJVikshDTzp2qa0TSqNL0soiMBvj5ib6EmlwhBAZMCSE2O1NjDBKdYs8nNWNCzV9ZY3AmJVHIMmQcjVWOzGqgvhmbxNBKsKtQSLfBTceBMaZKScyNhSlKUDR4bITGcoLjAElzhNhYYQ/Ta+eM9W0/M0ttsXxOC1ef6zRWJdpkxRn8yA4HMz8eHBEji45o9oyTbRQKImpnIpIQHx4DBsFPFjA9B0zicJZV1oqqMp3DEhm5IbOEWPzcwjhGCEcovpQ0XCV8maWMqjM+smnwmKzUEooTfZZp/DhCFhkyf3SV0RItkq+B8JNIJw3gMyAkWTl7wU0zYoZjRDPKIdclyoRSgo39rP8L1bk6Po4UU9Fklc5i+Uac2FRlWk51G4KRwXE4aJyBc1hy4cu1QAYn1dHGtowQfkJJiQlB4CkKEeUE4Ye/KFKvKeNgDH7hGNm0+fCnh2EV6mfyMss0hWov2kkWn4UcZhxITDBVBqHBSmGmefAmxBFSXqj+/1ZbvOaRSDdeTIQTgvPhIyQVHi3GSSj8lLRN4vT4CdWK175OmJzaikX1Eaoauuz0sX3g6KRKFEQzzX3IgJCALCUyHVJqGTtiLZNOGgCFEwcSMstpYw3ayukMEU+IA2H8ZYgUZy5Rqv7gBE8JI4uIMU5AZATjaGmAcUYKv9c4acKlRMo0yw8NoTPKTwhikyBRyyjEwh/dtk07EyRVBhLjA5dZ+u0Nr1xglsMwNdBJZbKUb9rK8Y1UR6aQpHamMx2dKFSxOcvITEUZPxyhRIG9/CKzhIwjlF0GTeE2WF7vYWON2JBhdSbmnWE4QCMkBH43VTZCUQsBPqoAiQTnJIXlgHGCdKmVUxE1q6iF9P4AgxsTSmJwBozBGTU+fmRj03Xpl9KkiFXhNlMciFcI0aGTXKaJNAaskP8c796WUSv8GiGLHTPqGc5nqZ5oJ1UWJIQ8FgZeft9HyRq9wSNSWU3gVGNtQqPbMDWQKQWh8MdOLkN8SBpmfOHx/iPbWFnzdWFCbEWt+4HwI8JKpw1fNEwmxI9C1ICpzgF29tRb/GQlmqzQRhZmdJbkGGZ6G2CyopNE07Q30hOV3Ze9wOizoSYluYkyODNNFDP8hFIiDgIw94Wpljq1Qq00SaH1zcWdrjjriBLT3WSSI9R4VTcKMU5922zt61J/t1rT/uuiBDpxorZu//JiqxSeS9sqEL1mSRIh6ZUPrx9Vd+OUWJGFoi+LwySySkxyCyYduZYhcfGSmcRkQVK91CnLma8TEzI1ZpotS0qH/FfTfLugYv2Du0ZRU6a6sVUnq/56FUJGiPr4Uegq5cD5Gms6vlYBtQ2mnVW9cXuHK2TaSFkEC51PyTLKsnxImMsQfqqoHoLpkAqnLktvVPZQKMwhmBCcDwweJqeLV5ROCCXaTkKcrD1qmLFmlaU3gtE0RoQvhTW9DGjaUazKBSqRiRApvZAJkqykMD6cJYVRkoKADAwhU34XKgOaciLVidPmVLE5K0gMmJQRSgMMIichYxpQfSC4RnzW3JU1QpAjwp/U5uV3xlopDJJQpmypls3nZ/kMeaiFZoRzkJM1QvB0nix4a/S3yTqK5qrAM2VI/NHAKBGdMEd1f6TkxQYSnFVKE9a9K/uK9Nep3AyXhWlkQSbrKhK54SfB15D1Fn8Q4kvSgOnYxlipZe19JiGiRLLG5BoTij+qG1eWL2u+lHy4QNLDTGitbZnXmFBKhBBkcBg/NkIBQwgiZC2cZRUGXIaMQpmyLH/wE5KREOPkfeESCZlFkC1DMVMj8VRPFctMtyw443fLJZUNNuELFTrfR0mJE+U4Br6QKTJLupEllCrXWch8Faow2a6IC0Rg9ZPAwl4Ca7I467nw0yvHnJ+GIgfP8UqINb8ewXGEnF8HUVaVaIs4Aw41NYrcxhkhBaQg89XWRvx11LSKz8+UJVRyHcp0Artz3dar2lo/kD0tP45EDnyEssCUMDol0WeJYqaoMTaHpiqQlCh8/sSf6prjw0U58YUYhKUEhUyHw5a9DUso7wBYV6iziCuaxoz8NIAcEQaPZUUJhd9itVJmGnIWxaKclGUVZFUkAvmiIyshTqLwrrCyfKApchw4i84IGYMIxU+IpROhjkqvaVKQRUeJ5KardUqYBokTNVPMIWVKKoQwE0oJfMiQYmksH1PCjy0bSG98iclN1hgZvqvMSUvD8HPrCaXKSB89S0lvwNJqS0pKD4Sb9JgQIyLEaFGB4iSk44SKPDc25fa1Xqdnfun3FZIFEWp64fgr/XXbvuIg02mBFUufnLHGdNXJvfzeF/6oXt0ujs1oIGO67WCJZIyTVUSfpbGy/iQqkQGDh1Mhd6US0CCzpfOoZf9RKKSfcCphbgP+vzbGksWhY0ypjpS+kFEotZBLorduhEwHfzhLHaZ6FPhZY6bGWuP8/wUZwlhFh6YbNoKmcI5ENFkDT1ZwHCYICRgpYOoGZJDw6WQUwmSiSYFkc8a049NWxOCMlCwaodEaOH6tYe1tYfVP7YO6mTI8Y0nOhtTlyvi5RTmDH5y/3I6AeO4VX8d10kq6wUfOuFKlQ/zqdHkW5zVwIhUFFmfJNCKPaPBUgZROh4LHkYXJREeJmCnOuH4DJFJfnJL5/5J3lGh4Esw0O8MxDchAFDznhYraK+zUqQpqfJE0xh9VZIxQ/FECEkKmHaoGEhqgEZislqks/riOoaW1ZCWaUCyJXWI6wfgJJUVIShyhRPmiTCgOkYQopEQEIeuERgnRgbNoBmGcpCfKyAwp5JRgnMHnZ4RwmBR+piGHaXQqmlI2QpjDYfCskT8nTjszRpYDZqo+Jc46RjNrZ0GSHs1USd2skZmy5Sv3WAuTFZwhZy3TfL46TEqyUhqSdAaXCIHbSlkBjVm8ULoqf8En3/+VWk/rpU6MUyotlZDEKj8f/sIXvdUiO4uPyTGmxNLSSaSK0w0nlFzVo5Np8GTB7YxpUoyjmdQy5rpAhKKTUPgjxKI5qbXPgGPzMw6HSKymLcSPCHOl40w2FthOMEnhB5RepedawCV/1B0jvt4QZCURIsQ4DBI8llrDCZOZRofh087Vp6B0GpuobWgRGSFJXSiRMqExSQoDjum474wpxEm3rk+3MW3CciEpN/B5+arXSYYnZCQohSUFmBIVyt+tZsJpiTK52oMsux9RTshLhHTUhRh6bca8fVHQZXxrzrJVkMIprXIIrhzTbrSrtz68UyZLYsD4DC7LyB/8jvTbq8qrXciP48syNUoxjaU6vreDkc00oRLCn09JHZDmhwPJGpkFTvzZVKmU+aULu+4NbTSfsxKayeFnTBV+SgRM9USBIxQdDuMkxA8zm5+6wP6a40utKMBuwNZN6xL1jI5mqkQqxo/JYhBMU5HkJiQLHoO4Vl25pNCYxpA5yMbgrTPtc/jAZEFiYSbETLPG0JIRDp1p+WWVodYIsQnt0TT6HJzQeiFKFN9UcZs9shqZNoQTZFFi5cAMMIn8vAqaMtOMsTSQLIbPj1R8Y29waebqcxLCb8npEo9QxtmmKLD5Skwcpo7inCowLX9qiUk0poQU+HLzReuD86JnqVVvXl3n1f1CtKQsxFltPCnJqmamza9WoxyLThdZOXvDIF1hnPAu0VOaWWGBszPIo8nqrczaK8QTZYPPSfWSUGOxwwxByNS+JIuNaBwpaKJKegcYcISGTyc0oJEBjUB3ZcgJ4bMQcsMmNPgcxokykPFTItGAnHDgfTBW+Cy+gCoDmdbb5YagaXYy0VabqodphIjyoykqxXJL1pNn+nufiYkWpjFkOKsmGmQpJ0qnpcgqDa4G6st8LI380VvSOzQd5unst1RCyU0Wi059Ezg7jmeOakTiDCokhgZkcXDynE2IpbYQ9WwEMyVSafM15kgZIcaHJDQ48NacPuwyoFCi8RPi50j9ryE6A0zdUcsuJQRJqCTmUCX2X7smxZjV1VJd2n6qroNLMV0K8oFCZE0ZR2jS6USdJRQaG1HMLCSgMTgfOF01JSArt9y0zGQFZPzUrZSuKFBrXGwXh6mdHD4y44dmHCnwZNl8SAm2JWQapJV6mdPBmKo0VwNVhY4RLVGCYvhdvKSMURgXmslKYsipgsxJ4gARTJchWV1lui6Q5EbNGKOfUAzBOAqlut2yHwGT5b4Y5PSWaQdrUXz8mrSlhGnw4TOOKkTCN4YQkRCCMJ2YsjQGyaVh4QPjQCKVqRHd15AFFQTGIlW601avHEtGJKE4kISkZO0DN0ocoVzKgRtTpZZRra1U4QtV4nxi+SNlIMZkwZchvmjMNEg0009shDpr5aWrtGKtz5pe1th0Zf3JHnGC0EHmRCfMOLW/8zSW0uR67RqYsrKcKdptD5BVQ+m5R6GMVaJtCcqKDnzsTKpwWGUJrL3DwYPw5XJimQo1q2ijhDGhTENOFiQlGD4LWBLzvR/yItRDnwSqyyzGSS4LzmlmLT8EI38ZCh6pRBknvQVHYOlHSh4X8OYWmcFxgsTJjyyVRaKg6SjwK2eEkr8oCZu0IMGZ2yB3QqIjJFeOEJDf3AJNMYMnBRhC0pfVx46HHxvRERqIKScNcK+99prOKLBqIHBqc1e+ue1m7w3I9kGqt0yN+cUGe2MpxZ53AKiKEVnD4RMMmHKmovxMERIDVs5888RKdLH8+JYfnaZMhylThagh4ZODZ9WjgcanJ1REWDictFD8etJBykeLvrGTgtUXYEYGSZXRDCf+CIWcTR4PeiE0Tt6coYVpjAI/y2fAXH1IkwlOnM4rQ8vrGRuhInUzY/ODsKTU/s87kw2JBUFTDp62Mw2BH06bqYVMUmNpEeRrTIgDmTJaXJRg2g44cukIjRLJjZRpQqb8aEoZC4Gz6nnG8UMOMyMkKRwFo2MKEEwonWTzE6o/NZRJhDP6qYI/WdcwjCqJmrJQIKyKzctEmxiLNwf0o9Nlpy9MKI0NCB03vpSElJiU28qZN1OJgFV78ZLcAtPa4bn6VmgchKQJZeqP9HLa0jNLNCHTZFV18xZBMELiN1z8+FKUMBZakD+FI3NlWT+E+qg+NFM925iU4cRfVgnZSCihwRxr5I8qmU47M+sUe960mFCufjYkDg4+c5gRmmgVK78dB2SRAiYFIqUKNM6iCRTKpQwOiVTLTA1nFWmYwVVPbnSSDmFj04RY+KZDzQhMInAg1e34u9VSaks3I59ZMAKQcSC9TSWUFntHJkvW4E9o78UIJaqmZgY4aNHMlVgnFMHlGqyqg2WmQy2r5bBIISQRslxj49wiAGOmIytTWWNzhYzaam6OSB0jOlMDJtMai5+iCbHRGyTWCivVR2hUN6Y6Z4SWVUzVgOfSIIefikOQw4TQ4Z1UuULldxUvzssNydhOMfGRVQmuvgxkYOW04SSFoQUJIdW75XoL0vSpjZA5kGmHZxPqrLWuS/AQ2P9fCDIcBk+In5bC93QC82PB44hKyZTJqoTZNNY6xRzbAhTiAFmyqnCXbpnid8i0nEQbmUJhBu+MMjotRVwJ+EQDjuUnhQ0d0YQ0xoZOwHCWodzdDC5KSi11eoEAl2baXhaakHFIGUcDaSzMVMlGMRyjK8EZN35CUuLEZBnTwFxC0nRmjPNypv83TaDpWGOmsqaKa4uzaMITMkIYfhwINSFjkCq/KMQfOnGMbCQiZI01n5fJlrVETAvtaX+dDJ6QMaFldNq3uasw4Skdvzetumqlycz6wLLSxB89hExNDLKUAsZnLVNLMJZKVw9BV8lKyqgOjM+B97ZMhyEpdEJgIytjHh9DNmrG+CMx/GFpLKHwORmBDKHxaY384DHMUXHosKUOI1KWfw7CPP8mAD/TSMTv9wrjfpu6NwWmAMtejBATQjAVSlZ2relZm0anszWkkm6MM0KcVOeMUEpwRijKOSWZjus6EBZBKUIjCucwzsAxXfLgQTJGRJYxOsaSnhqYrFTWDhnhxl5+GT83W/AusSKYEsyUJSV+8JaqR2pyl7gtERFN3TSWfWCYCYUcxB9ev0ZMl8yYaOryk0ioyix+Y7qn0x2FZkxjyQoY045QjLLlJ4qZNpLF120axoTETBNqqek+pBCcxcdMiD9VFehQxoRSIlKMk1o4lTU/JSGZFmfetOqmd0MhSDgjEciAQYyR4idFyDTVWSvX/6I5dOBLE2VDLd0mhAxPYkoY4ZBBYPjBOdl8/uAI4QRh4Y+Utmktxqwi/AqU1dHg1+LnxwILQYpRyhiz/PJxfJnPWEL4o27AEIQE+es0gM+iMBIzNY4QMFEqVbdNaESZnRkNsOAIRmAldjNpAFI5cwiSFBZZOEu6UMjB4y9NKXg+hlLIGCljheaPj4wzZBXIwyShFMLnB0+WMVaXqrsSGQ0zoSx/mk8pU3U4M4/+HK024NbUlSdrZHqO4eRIJGeEelY9+IOANvgMH6E5xYKP0AreFjVOUjiZMimiTCiXbJQI01iN1c1dJooMHJap0c4ksfllCQFTrn5kCWQ+eAxDOAzRWD6tJ5lBksIBJsRPFjPNGDyhRCPVrMkSioiRj88XSrmWidXLfNSMSY+aGGbjdfGikIsUvmjIcNMSa+OzETLiM4iU+NERqm5aJyFOLhLHNCAbLcUgSohGZwYrqeRakH9d/d9T169j1mS2ZLFkRQcho5adE3iQ2Fx9pQFgEvFJhTD0GQ7QGBxizLYkJCsljGzc80Mqp20Q1hEkZYxOGoMjpyshuIMBz5Ql0Thn1XWJTjjLKgNkAKNoZ80rmi9xUyo6qvMZZnTYEjSmAc6ozueIprpp1EpiskRWls9pfOqNYYwe+JWA3CGcGF+KEB8tYCyhGD/PTRzTZXSU4GcVmHyay0uWuzKJDEE0K4IHjL5RQSN8pESnQys7likRFnCMWWnJCaUEanfeX6fnTDFbMGOQtqLpGRLBlKjMtngQhBEyhsySWNF58xNdLodjFUwunA5Qz3zM4AllJ/mtNB2JhGrxvY3Fp9y5IUhJiGEGbFtZPnJCxiA9Lc4IhWxaqfMmxE91xl/nwSvXBTYGl8KHcyIY8YQaKJEksiHFj35MxuTNJbwLaP70FoSf5mQRpXPttY7KdEXgNjO5Rvyi9rQa8qcPTInMoe6tdkaiEkSSy2rlrktvY1aRUCnNWSk61ELLioT4CS0rsqXvQ6npQFadfNJJ0pLAUkDB2ovFqkaXLHvBkMMX7kjR0k3UWJgDZ2NnwZpvZf+FXoYzsjJlnNSai1f1SPHhpkqkSq5fpbUUnUgZq+PedJYQTkJLtfRmyvAzhpxnzQp/XheDR1MIH5KpMQ6kxUqvyVNuIGuFo0WHpXQIYSZqhGSNVKOcFCYriZmKsvjwscxhpqzlSwoyFoIf0MhPqIl1HY2Q1EpXYWb5wHmP6wscAm/O9OYg/Fg10ZYqCUXHyI9ON7CyfAh/inYWcvgpEUGGUULz1Y/BjchRyFdYpkGMKdFdVZ+yjCwEmpCUM01jMlqga3QV/Gy+aJCYacZpRXRmWXiyUqLpZbWMXmMMonq3N509WaYdmTYTkpSCWiojRIjFAQ5+wGWhvHhU7QVYab05jJs1FjJf9NQqsAWn0nH8mXsDihpZmJ1RTny4EvyuPuEsK0mo97CSzGttcznO6BmSVse0ysxTa4QgZ4wzQqTqFpqvY6xWvtLYZN3UikVqGeIQ4XTxSY3OCAWJAYUkwltnipoCh2BKBISYGmNVvjeZ4VhL5Tc5NE5KxE80IU6tcD5gpskKDRjZIAFjQmLZPomjgWgyZGAcY/H7B+JGyIgqlt7ynTSXIAoInIQGH54SU6HKmqokFMNMCovaEjfNGKdXb8emUMCMyeLTCbjqec99ri85JYw6q16UmY8741frwWeD1xYL9XEPGd5KU8nqZf5+RaLGiPTftdd1giSkOdN0Gc7ICnMYfPQ8QuHL9VVWQrkThMZpMDL84CzkIcIsSAvV1rwiUgmFxiJY17NtKLPhqz7WGL5gj1XdjiKOKmjGsRwiTMhoit+JRQvO5/TeTyHTjKKtXz0bg0jsKIUi2xuIrkaJmMQ4cG9ju0RZQmEas5yATJXosCHYq58edkGMyYLLSgi/oG4raoyGPQvfVDS4KTCCkWKpAoGpTahSFnyWVY0UTkKqj2lldZMZR8ioRIPlQ4RY+KnCkhIfWIuftyVM+KyTgzrtTKKME1/WOiHkjLXG3hlTas5Y8BSKQYZUdjicWEKchPDDHKZUdNggx+dEzVT1IBXr9iqhqyvv4g+kOLMBx79pTCrIxFnZ5zllsb1wlpRYEKb7pPRYiOoSOdlGlikOx6YFZAqgtl6ZaEpM0UUDcSIYfITYwI3w3PsDnEjd3LhkQixgRonGtRpQYt4cpPBjIRenxzLoXN1IZ4KlzoVyZviizDENntGUp+1Wmp6u/FhJzU6kgmQ6+w55Hf4gsfhpOMsfJfiMb9Ra06uxhKSUosUSrax6LnTGynVhKP1fmdIxuCdYuocbk2U0zWd04NBJNMzBN5Li9BYWGKt+ZnJo/Il//HOeYxJ1kuv3gpObhP5T21G9dHnb0W4Bpr7wOdmImFAsISnZRBwtltq8NmBGU1c75zv9sBYrtd6l2iYhUsAoJxRfKIkRhxsjEpzTMoUnhaUxiFs9IWRMH6ErubOQx4MAHyElEkqVqt1GZIgLhZaeIaI5Vaa6gEgxlVKdzS8PyU1vI5SslJgVpmUClyXipI2ksCD9DKmFgHssphGYxhIdiZAY3HS80CIAjaOBhJo7W2+OUHrjhyy9on2niwpVT2K9fGSxtBf9WEoY+/4qWaCslqq9YsWfxKtKFai/x50uGUuIpX8lpqzeNJZQzNQoK45Rs2p2sAyZpK/5GeDSbRNKOWAWCFEiIRYHnlDIIwo0NUKyQLnwdTa/lt++EinED7MSWxA/oSDhp2hCIcuK2iCn7YTgfJYSQCODi3ISharBwchrqlBSaIUcJkqLdajLRYeJBY8va34oFV6Zi5AsttzkhPBHSkDT5fHmjJAEInBudEQTiX5SYkKJGhPla0AoYBwpLDjLlCU3oKaVxFaATnKHVNG8LxfQdrbxT3ZmvD6VXKrMvUWNxYFSEqcwolHj0xGKrLlAOfP1ZSEbgxurVltAIqM38YQgyRINwqlVx5kfbuN5yFp7rUs2qkuCJSQLbuSnhERAQkwu312ZXP64+gnBY5Asnz9LlSU0quTWWzc0/5uFkESn0PHPqf9jOJVYCbT6uE4y08S4WkJUmj4ZHBY+M61Xx27HdDRqRC68G4WPbR2cWnGV8OicFpBtSFcMMzhEFSM/IQnC0rnwtULLBc8rykIiFYTFGf3kSjCcIEKZZ6+4QapGE/hZ4NCBxDf26us+NA0ylONHkGkvU7gUzghFM6DoSBcKzjIdLWWMpeLQMeUbk8WUZpw0EA7DhxszTYgly7Hji6YBfshNmS4KPLkqdokC5SIkJSXSW5iKw1NirCghTlKMyUooUmWVNBkafPjL3qSEmylckSABl6Elkh7ahFaqGzHT7ZIcn0WHAYMbU0RWFsJq3hZ/hBYp07kyphbL8oMk0ciqUieO3oLEkRV8mTjMFD5Ap//GN1IdsZhJ5AjnAgcxJrecxkVnsq+Lzeldm0NlBa5sb7NnfitVCGIcjZkuQ8MyjSDLpY8lcYyjuhvfiABnHKE4VHKQAhpZJ5XlidGuKM60CTkVQ2pKwWzBWEJJN42K6CQ3V+ldXFm+kSUrVQbI+JkmxBk9M1lMWwn1LVnsiMQQhEZjRlIBTUtlrj6H5AaeqjOCQpxsfkBOEkXZ2Bb+0I/Fz5jqHKMUVoxZJFUw4aHxgxsBcD0IJdpJK9cloDFVgEaWlBGKLGtnaozOyFp14gnHL+dt4fkPViqmShoxM/a1zn95fZqetvipHebYRNN0EwIwggkxTgwhDTB+vY9YvJyEmZQqNm+HMbksEdORxc8COSwpCSHnTgiYKJuEojW/ha/kVhlqEcno42zSK7dthCLDZoHcwLXDKTKYonESUsiIrwFjDAdYcvPOFOJJd8P0fQkUtOhEs7axjT9ClTVf+uCxRBMy8nMdcYRKpVtKFiT8TINLdSSCQ+ikSqn3Fs2CJZXQIGdkyUIQwh/irNJ6LbkuzDRRKXHIJCuWlISSotASTF3ThIbO4Mdn8ITQeiF8zdQOyAohasaAfGNACDWJavFZijIODktXUdONUBKNQjH+OsuX2HplCQ2+InxmccFDS28sdYWGSM5ML3AyYCW6ZPVkr+UPwyyVZPbOxLp4GVCN6BezybXAsVfLUL8+ySqJxhkwyn1k8lACTnjpt2VFWSOD04kfQaFE55tlbmA2CvCEpuXzFpvflzu3SeUtSzDpXWFqrPm9b20dqt/NM1emErpovvpThebNL5VuOAqMs6r/naHgAVPdchSL2gjhpwFgxqGmBOMPcqcWLTsAEQo4CHkq4NiZIMYoc2TlYMzkskGLmtqpOB6YIxodKWqMxpLFYePSAHNpgJhsODn5Qnz8ZGX/wMuQMVKQWJGmKg6YyFTaiGzEF+UIzfi0/GVo1YnH18sq82ljUsmp6SbhSQjb6EpIFp1LFo6ZbkRNYx1NpEKdVXvEgkyxfv0wRkpWmMDqoG+bXEKzVOekn6WDL9pS0/OUM22UBffNgJuLIbqsAnEtmr9yUaefBJqvU0/6XwDulLSEb2SyYi01dZtpcAaM1DxVaKrOWqb2R3UWPhMa339ISAozTW6caDIIkcpsgyQleJuWVk5VpBLQXmsU2FbVk2iE5z4M37STKgR0kxibXi1lLI15H4hn+XAGTA/8nD0GZElJKImdMT1q4WoG6eLTJWMcZAhOmg+fcYo6hcogjAhf6XzajgVH7iLT8RsgMk58oynH2UeI32epQhDMLHOsMdPgyJxoGsM3MtOUENMApFbYhxaGltJG4PK6JBqTFUcoP2QuO1Njolx4pIq62JmocYypzmmDTctnyK6+afjG6AhFzZhVhF9Ti12sdLSd6ZIWnw1yOuoqhcvJwYhIrPC5AW1XQlephNls6LJEqmc0hY9oleh7tUJ1fYH1n6AiqiuBTH+dEiNk631wlcJPKIWSxUmh+n7voqURqmvPawNCjGEKTcu3vx4U88IrpIQG5h1mcEzT6A2c8XMLw4cCy9TIqqcsex7Z2N70kzGOlESjzyKSUMaEjMttNJb0vJbBZ8gJtV4tRCJcVkBMI4RTO9B/R2Br5ryyVirlDq28PHeQcaYdzjyriCGvE2KQiKSN6fdWF4r1jf7RqJKQXtP8TYm5G1FmysYyOLHg6sk07dSVuxQz3dDTZPOnhjqroojq53IAM8Ywl680jU2bnhAnUuqUK7cuZ23HsjpCHnbNrAaEYrKz9qQgKCelQwXmYphGp3J86brwWPgDTMpEnkuQSolwqi2bv/YOIwvl5okO47TMZNIx8TtUWcvqsQhyEmJRw+Gw1Ip1kam6FE58Cjat1MJvlGDSRV2WNNCnqEo0WAY09hJt2lS9Oqu110i/e5t2BiEV4whR6Eu2spPG7qLSR1ZCsRYvdSNCwBBGKE62JX4aMw0hIVn0hYB8YMhR4+Q4AfsJVXx+xmwa39pJRi2IRAZhEBapER2NZZoGwo8JGUVVz/XOaWl3ykpjwA7pfDwdOmt+eWApwTpazchKD0MnYKnPpSGMwwaZhTzUWsrBqPJig1ZpefI0HzOFmClBIT4d1YpQCeX011LGp5Ys9OEbIxid9FagP+uUWKyR8ROlztc3UAM53n19Kxpaleiu+CmRrpgsUVkjxGlk2syazq/BwRmQAqcqdRpkOmB93kKoMvP15RQo1qvgh5MG+LXGfrYzCxnVmVAXmW7wEUoDnZWdqfsiYAiyBmJkQRi1FEqU0QGGn4Y7Y+WABRHqaX3Ta0SBLAcp6xYqr3tmZI0tU2QhywZ2A8il2aeo/FgUjHOoGiPT47QocqzUukRCyUpogAhB6vdWg2a7EwvCgoRqIfozHSsk7iQIhT8SR1Y/QdbChyVLCM4ZSMy0CnSJ1lnprZIXG6qZTHO9+fOYl+fpJukqUwnRWFeYz2J/lyw4Z86qzlVXZRnNQUn11myp+UowtDm01gskA46U0IMz5FqOL/POAJGzRmCQOGyWKjNtwWqSn0SmehrgJzcOQ/vTUGpFzQiEWAkn+gGNRe7/lHQfQhCNUinYNATEoVMN9XcA0MyAqS7U11cIowqh53biF9TtlXBbUlg1VntcNxUpnNCMyQmtGqAD7c0RAXLgMVNCENYZZfAS6cdTN1xICN3FVCWI6pBKa2WDxnzlD3yRolYhldV8ZpoeOEbk0VgXybaUVKIFzQsxDWIaSxSYHeaEzDgMF5gQbsqGIxec6vx0hdbM2rQ4ot3byv0V3DhCnOgAu2iVyIogQkEQYiU7LxzOCb+kWzZjLEKcRJPFSnMOWX70gSU+e0mpafhzDxy4rDGlxAHS76QpK6Ekjk2mNaKpklDA7qtwfiuVFGZENFGd9Y4lxSzVS7b58JG1fAdQnFj3kMakj1CKBky5qjHvf0VnZ90q/UqTdJZQpqowC4SEzyII54wQi3Lja+1YyBCFTDnVVkLIJVmaprFMZc27tdZ2GamRnFLotIMrQbQTOSubZprEjJVVVcoXSm+QUStOQlOV+RJkKlSvFycef/zgGUMyBsyoKznBjY2Ueiy0pEQ3JTs4Gp1KJAQJYURHiD4b6UqlHMMUAo6LHQP6jI/GiU6ihBNlQRKNTvhw04Qgpnmnpn5aADKEEcLM1BinBeugLMmRtWfw+LXdVT2XpwghJ0tIlpAzR5tASoSDDO/Q9MwChpCo3jgjlIrGVMcciZyBCJbMYvkpMQw+dCKFBkyoGLax7x+00ukj1CnZlpWztN7664sq5p4KmBFZlHVoegyV2iIUqailpYQiMnquVUjUoRDxxXEK35iU8FlCjL8kM7Q4CY0pg0zL75Axmi5xxWZVXnqL3ynVkkZMpRDV05821tl1UfprLaXPxfTWAWFUZxXoUO3UfPU7pXoub777+ElPltHUnqWQIwSMQjgdrUIRyeaMEhB+qoScUCx8Y0J0XBQO+kjB53Skb0aTxmVwkmXM6jq40r+UpLOBJOrP4CfkuoSsShVamBJ11VIFpwnR6QrTTZF0OAvOiWDLNNleVc1+7rSJmnbEGu1/AeEncQ7V8ivWltwSbINoQDRgZYWxaABOhwM0MqFp7Kypium8hxILnz8zmDoA0WcjJSUYxzQIBQ4wZFPkyIbAEpE9dMy7fkmFnBCzQNXh/EqjP4dKa1KbCgUJMz0AWaJNLBPKXlhjyENnOPgpkQUOXKmWnGrFIsI4agUcCMu02jjpxBPMR366TLhevTBq++oOTOFE8aNbINHFUpcneIBZsJHZQZZQkBDSUHDGlyIUnWgucf7QkRsbIRdJp3LxmZBRiAOMNTI9NRLKi1OmudnYxJ6XLxRbVF/3lOAu1wgZanBSlVId1emR2ZF5PytlOtZBEpKoBL8r6HaSgsDZjJfArDOFmJDuOEIxQSUqhDeXMLIsRAiOyZmrW0hdR1G0hPgcU+EklnrWOFvh1Qw1PZOqHQZmNUQ6VFY6N7qhfi6jT0WQWGrJYvxqqcUT5dQKezpFm1+4Ev2sE8oaK603J2DGhJISSyi0WHyc0S0DstEYVjhJX+mhuqp3ZnDTssX3soyj5xapWh2azvOUMVdHjm/sr5ypTyGE+HJzS0atmm7TqugoBxHNtK9hLkqlBI8UvB4Lze/4TPCusX8/LaGoSQmt5FrwmmuukQEUokM3zxYGDMfolY5TsvMYRyhryUbleiWkdG6xqt3GBwpxpBin7YUunlcsClICUgoYkeCmfCXk8scOJyWhISVTSf/xrab/Gwdm2pkVco8xPnxq4IYbXdffs4kJKZ0qZOxbcFIJwdNPtoVFDSqLX+W7baFkJTqF+krBIxUwSNSAyxCEwxJabn7Tp3UBu8h4XFRoBkt5ZOHzU8IIEQWOqzw2f/BZFDiymGlenhOFjOuy3JYYteQGjw8cVTSk6aSI5m920JdSxlRB4Msyrnreyc+F4oUaaQZkpr2EsoSCs0gUyGtpvoYiIsQJP9vRF7SOdXAGzJohqkPixxE1wqUFIcs4ldw6CQUMIdPgDIcO44+WMjIpIxSEDREhYy4S46eEMcxkCWFW+cZNO2Q55UQnIXwG4Vdo/iAeHJLclIhBhEaJZXX0hHiijAPBUSH7ybL5Q3kI9rSy+GOTK7PGqYe1yYXoIpyEkkVk6m0RSorq4xIDR27U2qa3WRC2DHG6wkqJaMaZQovrUtYMIr6ygXdesLJRJdNJqg04cBy43gLyO3GK8iHRMbKpbiMpMcw0SKdOq6i2+ic385LZxKxgolVb/WITJLufkK5SfbbKGiW62vTThQMxSolDs659nxlSQAg/oayxJNr4Qzw0KUVtTkqUNaFLuC6VIxT+EOmkcrr49NoWS5QjZWS1ao2JJlTsbPXieoXJ0UBHpptCFMKGCOMkK1KDwId30vJN82Qja4QgSkDgER9SLCALuSTaILk0hdoubTQoJKV77pN/gyrJKEOIYCdN+2/KOMA4lTfvGCmFgMuGTecqtZPOXsiJAoOPFNMQliFTOpHKCE/p4AhKhBaclUqbEBuh8I3ACDJVRDmjRDhjgRmTAuQHHHhCWYjEjCxRjqyoMeAcsmO1wyIQEpVTIWJrnb2hA0l7CRXu0ypv1E4rAiwlM5p6rRblmA4+S3SsoUKe5n1oqpGVozAZZsjBKUSNDR3OEM8IFIJTcBQaLAKEjWc3KQR4psmKAjxq0UmVgSdEBxh+KosGyZ3ASQnpfKlkgqNpLNWZdHk2rTvBrCyWgw6cFcoUS4jBSSmSaPoAqmI01QBCfKGkRCE7I5oQi1qixugk1MRpZ3isd2Z6/WAQIx5clXBSnYXAaDJTIYY/yMw0IbKsS0yWUMqlCh1dNV67F5zBR2+kkp5oQrJKvQ9SmmmpMsyUCJgqwBFK1FTbLVV1Q+CI8lkEAUlkcaSMLEY6+iHEsvwwR2O1wsUBSEhWiTRHFp9jOkKRDR4m44TMDz9jNTEfS9FcF7haCCzVOaOxnpY4Rwp+osZY+EzUOG2aB/R86yVFjGISS6rxPBbC4TAhfoX6vmjyRBiFiIgiZ43BOThCjFM7THlu2BgL38h0U7G2hFic7IkxYBvOtMPpLWjUhkgSgTGhIAKJaqx6y3dcu1WOUXr4heQDxtRSKfsiKsRksYnfX1J+3VBbUuIIccZDSQmg6mkAqLFOmj57JHGWLws/oSwEiJMRqO+ESmWxLVJGlZCHjjHMqDGh7LBoQkkcWRm7/vToCwfIMFMFzkJgkKREM0h82T1OhYTmV9PpyI1N0JnynL4gFU1KnGypKVnCk/iNbvT/ADLNq5i55fhdAAAAAElFTkSuQmCC"/>
          <p:cNvSpPr>
            <a:spLocks noChangeAspect="1" noChangeArrowheads="1"/>
          </p:cNvSpPr>
          <p:nvPr/>
        </p:nvSpPr>
        <p:spPr bwMode="auto">
          <a:xfrm>
            <a:off x="410633" y="10584"/>
            <a:ext cx="406400" cy="4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de-CH" sz="240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9636" y="116890"/>
            <a:ext cx="4456267" cy="667248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Rechteck 7"/>
          <p:cNvSpPr/>
          <p:nvPr/>
        </p:nvSpPr>
        <p:spPr>
          <a:xfrm>
            <a:off x="6644069" y="2530726"/>
            <a:ext cx="5404593" cy="193899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228594" indent="-228594">
              <a:buFontTx/>
              <a:buChar char="-"/>
            </a:pPr>
            <a:r>
              <a:rPr lang="de-CH" sz="2400" dirty="0"/>
              <a:t>Anforderungen konkretisieren</a:t>
            </a:r>
          </a:p>
          <a:p>
            <a:pPr marL="228594" indent="-228594">
              <a:buFontTx/>
              <a:buChar char="-"/>
            </a:pPr>
            <a:r>
              <a:rPr lang="de-CH" sz="2400" dirty="0"/>
              <a:t>Mengen und Häufigkeiten festlegen</a:t>
            </a:r>
          </a:p>
          <a:p>
            <a:pPr marL="228594" indent="-228594">
              <a:buFontTx/>
              <a:buChar char="-"/>
            </a:pPr>
            <a:r>
              <a:rPr lang="de-CH" sz="2400" dirty="0"/>
              <a:t>Entscheidungsträger identifizieren </a:t>
            </a:r>
            <a:br>
              <a:rPr lang="de-CH" sz="2400" dirty="0"/>
            </a:br>
            <a:r>
              <a:rPr lang="de-CH" sz="2400" dirty="0"/>
              <a:t>(wer wird informiert, beratet, </a:t>
            </a:r>
            <a:br>
              <a:rPr lang="de-CH" sz="2400" dirty="0"/>
            </a:br>
            <a:r>
              <a:rPr lang="de-CH" sz="2400" dirty="0"/>
              <a:t>entscheidet)</a:t>
            </a:r>
          </a:p>
        </p:txBody>
      </p:sp>
    </p:spTree>
    <p:extLst>
      <p:ext uri="{BB962C8B-B14F-4D97-AF65-F5344CB8AC3E}">
        <p14:creationId xmlns:p14="http://schemas.microsoft.com/office/powerpoint/2010/main" val="1780533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1103445" y="1089900"/>
            <a:ext cx="9313035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CH" sz="2400" b="1" dirty="0">
                <a:solidFill>
                  <a:srgbClr val="202122"/>
                </a:solidFill>
                <a:latin typeface="Arial" panose="020B0604020202020204" pitchFamily="34" charset="0"/>
              </a:rPr>
              <a:t>Einzelarbeit – HILTI Reparaturprozess (PDF)</a:t>
            </a:r>
            <a:br>
              <a:rPr lang="de-CH" sz="2400" dirty="0">
                <a:solidFill>
                  <a:srgbClr val="202122"/>
                </a:solidFill>
                <a:latin typeface="Arial" panose="020B0604020202020204" pitchFamily="34" charset="0"/>
              </a:rPr>
            </a:br>
            <a:br>
              <a:rPr lang="de-CH" sz="2400" dirty="0">
                <a:solidFill>
                  <a:srgbClr val="202122"/>
                </a:solidFill>
                <a:latin typeface="Arial" panose="020B0604020202020204" pitchFamily="34" charset="0"/>
              </a:rPr>
            </a:br>
            <a:r>
              <a:rPr lang="de-CH" sz="2400" dirty="0">
                <a:solidFill>
                  <a:srgbClr val="202122"/>
                </a:solidFill>
                <a:latin typeface="Arial" panose="020B0604020202020204" pitchFamily="34" charset="0"/>
              </a:rPr>
              <a:t>1. Erstelle ein FUNKTIONSDIAGRAMM mit </a:t>
            </a:r>
            <a:r>
              <a:rPr lang="de-CH" sz="2400" i="1" dirty="0">
                <a:solidFill>
                  <a:srgbClr val="202122"/>
                </a:solidFill>
                <a:latin typeface="Arial" panose="020B0604020202020204" pitchFamily="34" charset="0"/>
              </a:rPr>
              <a:t>Input,</a:t>
            </a:r>
            <a:br>
              <a:rPr lang="de-CH" sz="2400" i="1" dirty="0">
                <a:solidFill>
                  <a:srgbClr val="202122"/>
                </a:solidFill>
                <a:latin typeface="Arial" panose="020B0604020202020204" pitchFamily="34" charset="0"/>
              </a:rPr>
            </a:br>
            <a:r>
              <a:rPr lang="de-CH" sz="2400" i="1" dirty="0">
                <a:solidFill>
                  <a:srgbClr val="202122"/>
                </a:solidFill>
                <a:latin typeface="Arial" panose="020B0604020202020204" pitchFamily="34" charset="0"/>
              </a:rPr>
              <a:t>Anforderung, Output, Rollen und Regelungen</a:t>
            </a:r>
            <a:br>
              <a:rPr lang="de-CH" sz="2400" dirty="0">
                <a:solidFill>
                  <a:srgbClr val="202122"/>
                </a:solidFill>
                <a:latin typeface="Arial" panose="020B0604020202020204" pitchFamily="34" charset="0"/>
              </a:rPr>
            </a:br>
            <a:br>
              <a:rPr lang="de-CH" sz="2400" dirty="0">
                <a:solidFill>
                  <a:srgbClr val="202122"/>
                </a:solidFill>
                <a:latin typeface="Arial" panose="020B0604020202020204" pitchFamily="34" charset="0"/>
              </a:rPr>
            </a:br>
            <a:r>
              <a:rPr lang="de-CH" sz="2400" dirty="0">
                <a:solidFill>
                  <a:srgbClr val="202122"/>
                </a:solidFill>
                <a:latin typeface="Arial" panose="020B0604020202020204" pitchFamily="34" charset="0"/>
              </a:rPr>
              <a:t>2. Erstelle eine ABLAUFORGANISATION des </a:t>
            </a:r>
            <a:r>
              <a:rPr lang="de-CH" sz="2400" dirty="0" err="1">
                <a:solidFill>
                  <a:srgbClr val="202122"/>
                </a:solidFill>
                <a:latin typeface="Arial" panose="020B0604020202020204" pitchFamily="34" charset="0"/>
              </a:rPr>
              <a:t>Repa</a:t>
            </a:r>
            <a:r>
              <a:rPr lang="de-CH" sz="2400" dirty="0">
                <a:solidFill>
                  <a:srgbClr val="202122"/>
                </a:solidFill>
                <a:latin typeface="Arial" panose="020B0604020202020204" pitchFamily="34" charset="0"/>
              </a:rPr>
              <a:t>-</a:t>
            </a:r>
            <a:br>
              <a:rPr lang="de-CH" sz="2400" dirty="0">
                <a:solidFill>
                  <a:srgbClr val="202122"/>
                </a:solidFill>
                <a:latin typeface="Arial" panose="020B0604020202020204" pitchFamily="34" charset="0"/>
              </a:rPr>
            </a:br>
            <a:r>
              <a:rPr lang="de-CH" sz="2400" dirty="0" err="1">
                <a:solidFill>
                  <a:srgbClr val="202122"/>
                </a:solidFill>
                <a:latin typeface="Arial" panose="020B0604020202020204" pitchFamily="34" charset="0"/>
              </a:rPr>
              <a:t>raturprozesses</a:t>
            </a:r>
            <a:br>
              <a:rPr lang="de-CH" sz="2400" dirty="0">
                <a:solidFill>
                  <a:srgbClr val="202122"/>
                </a:solidFill>
                <a:latin typeface="Arial" panose="020B0604020202020204" pitchFamily="34" charset="0"/>
              </a:rPr>
            </a:br>
            <a:br>
              <a:rPr lang="de-CH" sz="2400" dirty="0">
                <a:solidFill>
                  <a:srgbClr val="202122"/>
                </a:solidFill>
                <a:latin typeface="Arial" panose="020B0604020202020204" pitchFamily="34" charset="0"/>
              </a:rPr>
            </a:br>
            <a:r>
              <a:rPr lang="de-CH" sz="2400" dirty="0">
                <a:solidFill>
                  <a:srgbClr val="202122"/>
                </a:solidFill>
                <a:latin typeface="Arial" panose="020B0604020202020204" pitchFamily="34" charset="0"/>
              </a:rPr>
              <a:t>3. Fokussiere die Ziele und lege fest, WIE diese erreicht werden können</a:t>
            </a:r>
            <a:br>
              <a:rPr lang="de-CH" sz="2400" dirty="0">
                <a:solidFill>
                  <a:srgbClr val="202122"/>
                </a:solidFill>
                <a:latin typeface="Arial" panose="020B0604020202020204" pitchFamily="34" charset="0"/>
              </a:rPr>
            </a:br>
            <a:br>
              <a:rPr lang="de-CH" sz="2400" dirty="0">
                <a:solidFill>
                  <a:srgbClr val="202122"/>
                </a:solidFill>
                <a:latin typeface="Arial" panose="020B0604020202020204" pitchFamily="34" charset="0"/>
              </a:rPr>
            </a:br>
            <a:r>
              <a:rPr lang="de-CH" sz="2400" dirty="0">
                <a:solidFill>
                  <a:srgbClr val="202122"/>
                </a:solidFill>
                <a:latin typeface="Arial" panose="020B0604020202020204" pitchFamily="34" charset="0"/>
              </a:rPr>
              <a:t>4. Identifiziere das DIGITALISIERUNGSPOTENZIAL</a:t>
            </a:r>
            <a:br>
              <a:rPr lang="de-CH" sz="2400" dirty="0">
                <a:solidFill>
                  <a:srgbClr val="202122"/>
                </a:solidFill>
                <a:latin typeface="Arial" panose="020B0604020202020204" pitchFamily="34" charset="0"/>
              </a:rPr>
            </a:br>
            <a:endParaRPr lang="de-CH" sz="2400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marL="457189" indent="-457189">
              <a:buAutoNum type="alphaUcPeriod"/>
            </a:pPr>
            <a:endParaRPr lang="de-CH" sz="2400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endParaRPr lang="de-CH" sz="2400" dirty="0">
              <a:solidFill>
                <a:srgbClr val="202122"/>
              </a:solidFill>
              <a:latin typeface="Arial" panose="020B0604020202020204" pitchFamily="34" charset="0"/>
            </a:endParaRPr>
          </a:p>
        </p:txBody>
      </p:sp>
      <p:sp>
        <p:nvSpPr>
          <p:cNvPr id="5" name="Titel 5"/>
          <p:cNvSpPr txBox="1">
            <a:spLocks/>
          </p:cNvSpPr>
          <p:nvPr/>
        </p:nvSpPr>
        <p:spPr>
          <a:xfrm>
            <a:off x="1295467" y="356660"/>
            <a:ext cx="10465163" cy="1470025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 Black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 Black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 Black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 Black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B2B2B2"/>
                </a:solidFill>
                <a:latin typeface="Arial Black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B2B2B2"/>
                </a:solidFill>
                <a:latin typeface="Arial Black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B2B2B2"/>
                </a:solidFill>
                <a:latin typeface="Arial Black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B2B2B2"/>
                </a:solidFill>
                <a:latin typeface="Arial Black" pitchFamily="34" charset="0"/>
              </a:defRPr>
            </a:lvl9pPr>
          </a:lstStyle>
          <a:p>
            <a:pPr algn="r"/>
            <a:r>
              <a:rPr lang="de-DE" sz="4800" kern="0" dirty="0"/>
              <a:t>Wochenauftrag </a:t>
            </a:r>
            <a:r>
              <a:rPr lang="de-DE" sz="4800" kern="0" dirty="0">
                <a:solidFill>
                  <a:srgbClr val="FF0000"/>
                </a:solidFill>
              </a:rPr>
              <a:t>(40 Min.)</a:t>
            </a:r>
            <a:endParaRPr lang="de-CH" sz="4800" kern="0" dirty="0">
              <a:solidFill>
                <a:srgbClr val="FF0000"/>
              </a:solidFill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8342" y="1220755"/>
            <a:ext cx="2448772" cy="1757832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46421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0"/>
    </mc:Choice>
    <mc:Fallback xmlns="">
      <p:transition advClick="0" advTm="10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0ACC53A5-BD01-D23C-D65E-7A0D4AFCC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200" y="936000"/>
            <a:ext cx="11160000" cy="1008000"/>
          </a:xfrm>
        </p:spPr>
        <p:txBody>
          <a:bodyPr anchor="t">
            <a:normAutofit/>
          </a:bodyPr>
          <a:lstStyle/>
          <a:p>
            <a:pPr algn="r"/>
            <a:r>
              <a:rPr lang="de-CH" dirty="0"/>
              <a:t>Fragen?</a:t>
            </a:r>
          </a:p>
        </p:txBody>
      </p:sp>
      <p:pic>
        <p:nvPicPr>
          <p:cNvPr id="7" name="Grafik 6" descr="Ein Bild, das rot, Karminrot enthält.&#10;&#10;Automatisch generierte Beschreibung">
            <a:extLst>
              <a:ext uri="{FF2B5EF4-FFF2-40B4-BE49-F238E27FC236}">
                <a16:creationId xmlns:a16="http://schemas.microsoft.com/office/drawing/2014/main" id="{11005ADF-A6AA-8D02-AD7A-E8CBB76716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8274" y="4231179"/>
            <a:ext cx="4082222" cy="2500821"/>
          </a:xfrm>
          <a:prstGeom prst="rect">
            <a:avLst/>
          </a:prstGeom>
          <a:noFill/>
        </p:spPr>
      </p:pic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550D6734-2F9F-EB6D-CAA0-DA1E30FC30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9198" y="2160000"/>
            <a:ext cx="11152801" cy="2474337"/>
          </a:xfrm>
        </p:spPr>
        <p:txBody>
          <a:bodyPr>
            <a:normAutofit/>
          </a:bodyPr>
          <a:lstStyle/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de-CH" sz="280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Ich </a:t>
            </a:r>
            <a:r>
              <a:rPr lang="de-CH" sz="2800" dirty="0">
                <a:solidFill>
                  <a:srgbClr val="000000"/>
                </a:solidFill>
                <a:latin typeface="Segoe UI" panose="020B0502040204020203" pitchFamily="34" charset="0"/>
              </a:rPr>
              <a:t>kann zwischen Tagesgeschäft und Kleinaufgaben unterscheiden</a:t>
            </a:r>
            <a:r>
              <a:rPr lang="de-CH" sz="280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. </a:t>
            </a: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de-CH" sz="280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Ich kann Systeme untersuchen und Systemmerkmale festhalten.</a:t>
            </a: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de-CH" sz="280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Ich kann Basissysteme in Sub</a:t>
            </a:r>
            <a:r>
              <a:rPr lang="de-CH" sz="2800" dirty="0">
                <a:solidFill>
                  <a:srgbClr val="000000"/>
                </a:solidFill>
                <a:latin typeface="Segoe UI" panose="020B0502040204020203" pitchFamily="34" charset="0"/>
              </a:rPr>
              <a:t>systeme und Elemente unterteilen.</a:t>
            </a: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de-CH" sz="280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Ich </a:t>
            </a:r>
            <a:r>
              <a:rPr lang="de-CH" sz="2800" dirty="0">
                <a:solidFill>
                  <a:srgbClr val="000000"/>
                </a:solidFill>
                <a:latin typeface="Segoe UI" panose="020B0502040204020203" pitchFamily="34" charset="0"/>
              </a:rPr>
              <a:t>kann eine Tabelle mit Leistungsfaktoren erstellen.</a:t>
            </a:r>
            <a:endParaRPr lang="de-CH" sz="280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de-CH" sz="2800" dirty="0">
                <a:solidFill>
                  <a:srgbClr val="000000"/>
                </a:solidFill>
                <a:latin typeface="Segoe UI" panose="020B0502040204020203" pitchFamily="34" charset="0"/>
              </a:rPr>
              <a:t>Ich kann Prozesse und Geschäftsprozesse meiner Grossmutter erklären. </a:t>
            </a:r>
            <a:endParaRPr lang="en-US" sz="2800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CDDB6F7-0869-1C12-EC3A-66FACE9720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19200" y="6372000"/>
            <a:ext cx="1440000" cy="36000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5AC23F4F-66B7-46A3-AB40-3D776688B753}" type="datetime1">
              <a:rPr lang="de-CH" smtClean="0"/>
              <a:pPr>
                <a:spcAft>
                  <a:spcPts val="600"/>
                </a:spcAft>
              </a:pPr>
              <a:t>15.09.23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DFC65E4-E457-F15D-5948-C83A3A9A4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32000" y="6372000"/>
            <a:ext cx="7920000" cy="36000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de-CH" altLang="de-DE" dirty="0"/>
              <a:t>Modul 254 Geschäftsprozesse im eigenen Berufsumfeld beschreiben</a:t>
            </a:r>
            <a:endParaRPr lang="de-DE" alt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5A430A4-126D-4A24-0697-C5E65842B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32000" y="6372000"/>
            <a:ext cx="1440000" cy="36000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5D4BD758-C871-49DC-A050-36A17C18F2FA}" type="slidenum">
              <a:rPr lang="de-CH" smtClean="0"/>
              <a:pPr>
                <a:spcAft>
                  <a:spcPts val="600"/>
                </a:spcAft>
              </a:pPr>
              <a:t>15</a:t>
            </a:fld>
            <a:endParaRPr lang="de-CH"/>
          </a:p>
        </p:txBody>
      </p:sp>
      <p:pic>
        <p:nvPicPr>
          <p:cNvPr id="8" name="Grafik 7" descr="Kontrollkästchen aktiviert mit einfarbiger Füllung">
            <a:extLst>
              <a:ext uri="{FF2B5EF4-FFF2-40B4-BE49-F238E27FC236}">
                <a16:creationId xmlns:a16="http://schemas.microsoft.com/office/drawing/2014/main" id="{3276CC49-D6F5-28A4-3D48-02E12E0727D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6809" y="3026779"/>
            <a:ext cx="252663" cy="252663"/>
          </a:xfrm>
          <a:prstGeom prst="rect">
            <a:avLst/>
          </a:prstGeom>
        </p:spPr>
      </p:pic>
      <p:pic>
        <p:nvPicPr>
          <p:cNvPr id="9" name="Grafik 8" descr="Kontrollkästchen aktiviert mit einfarbiger Füllung">
            <a:extLst>
              <a:ext uri="{FF2B5EF4-FFF2-40B4-BE49-F238E27FC236}">
                <a16:creationId xmlns:a16="http://schemas.microsoft.com/office/drawing/2014/main" id="{3C9A1B5A-7D83-F694-65DF-25631D9F2F0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6809" y="2271067"/>
            <a:ext cx="252663" cy="229402"/>
          </a:xfrm>
          <a:prstGeom prst="rect">
            <a:avLst/>
          </a:prstGeom>
        </p:spPr>
      </p:pic>
      <p:pic>
        <p:nvPicPr>
          <p:cNvPr id="10" name="Grafik 9" descr="Kontrollkästchen aktiviert mit einfarbiger Füllung">
            <a:extLst>
              <a:ext uri="{FF2B5EF4-FFF2-40B4-BE49-F238E27FC236}">
                <a16:creationId xmlns:a16="http://schemas.microsoft.com/office/drawing/2014/main" id="{A730B90B-6ADF-CC3D-2E1C-574B5425115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6809" y="3429000"/>
            <a:ext cx="252663" cy="252663"/>
          </a:xfrm>
          <a:prstGeom prst="rect">
            <a:avLst/>
          </a:prstGeom>
        </p:spPr>
      </p:pic>
      <p:pic>
        <p:nvPicPr>
          <p:cNvPr id="11" name="Grafik 10" descr="Kontrollkästchen aktiviert mit einfarbiger Füllung">
            <a:extLst>
              <a:ext uri="{FF2B5EF4-FFF2-40B4-BE49-F238E27FC236}">
                <a16:creationId xmlns:a16="http://schemas.microsoft.com/office/drawing/2014/main" id="{E244D423-84C4-63F9-320D-05054801E4E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6810" y="3831221"/>
            <a:ext cx="252663" cy="252663"/>
          </a:xfrm>
          <a:prstGeom prst="rect">
            <a:avLst/>
          </a:prstGeom>
        </p:spPr>
      </p:pic>
      <p:pic>
        <p:nvPicPr>
          <p:cNvPr id="13" name="Grafik 12" descr="Kontrollkästchen aktiviert mit einfarbiger Füllung">
            <a:extLst>
              <a:ext uri="{FF2B5EF4-FFF2-40B4-BE49-F238E27FC236}">
                <a16:creationId xmlns:a16="http://schemas.microsoft.com/office/drawing/2014/main" id="{93A6F312-5E4B-CB05-40AC-E3D43099772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6809" y="2661019"/>
            <a:ext cx="252663" cy="252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885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1391477" y="644691"/>
            <a:ext cx="10176619" cy="720080"/>
          </a:xfrm>
        </p:spPr>
        <p:txBody>
          <a:bodyPr/>
          <a:lstStyle/>
          <a:p>
            <a:r>
              <a:rPr lang="de-DE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Sei kreativ – gehe </a:t>
            </a:r>
            <a:r>
              <a:rPr lang="de-DE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die Extra-Meile!</a:t>
            </a:r>
            <a:endParaRPr lang="de-DE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de-CH" dirty="0"/>
          </a:p>
        </p:txBody>
      </p:sp>
      <p:sp>
        <p:nvSpPr>
          <p:cNvPr id="5" name="Textfeld 4"/>
          <p:cNvSpPr txBox="1"/>
          <p:nvPr/>
        </p:nvSpPr>
        <p:spPr>
          <a:xfrm>
            <a:off x="623392" y="5297335"/>
            <a:ext cx="518457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/>
              <a:t>Berufsbildungszentrum Wirtschaft, </a:t>
            </a:r>
          </a:p>
          <a:p>
            <a:r>
              <a:rPr lang="de-DE" sz="1600" b="1" dirty="0"/>
              <a:t>Informatik und Technik BBZW</a:t>
            </a:r>
          </a:p>
          <a:p>
            <a:endParaRPr lang="de-DE" sz="1600" dirty="0"/>
          </a:p>
          <a:p>
            <a:r>
              <a:rPr lang="de-DE" sz="1600" dirty="0"/>
              <a:t>www.bbzw.lu.ch</a:t>
            </a:r>
          </a:p>
        </p:txBody>
      </p:sp>
      <p:pic>
        <p:nvPicPr>
          <p:cNvPr id="6" name="Picture 2" descr="R:\Kanton_Luzern\SK_Staatskanzlei\CD\Logos horizontal\Logo Luzern Solo\LogoL_sw_neutral_master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198" y="4696479"/>
            <a:ext cx="3600069" cy="431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5430" y="1412776"/>
            <a:ext cx="8643575" cy="3114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190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ctrTitle"/>
          </p:nvPr>
        </p:nvSpPr>
        <p:spPr>
          <a:xfrm>
            <a:off x="1583499" y="356660"/>
            <a:ext cx="10177131" cy="1470025"/>
          </a:xfrm>
        </p:spPr>
        <p:txBody>
          <a:bodyPr/>
          <a:lstStyle/>
          <a:p>
            <a:r>
              <a:rPr lang="de-DE" dirty="0"/>
              <a:t>AUFTRAG letzte Woche (Übung 1+2)</a:t>
            </a:r>
            <a:endParaRPr lang="de-CH" dirty="0"/>
          </a:p>
        </p:txBody>
      </p:sp>
      <p:sp>
        <p:nvSpPr>
          <p:cNvPr id="7" name="Untertitel 6"/>
          <p:cNvSpPr>
            <a:spLocks noGrp="1"/>
          </p:cNvSpPr>
          <p:nvPr>
            <p:ph type="subTitle" idx="1"/>
          </p:nvPr>
        </p:nvSpPr>
        <p:spPr>
          <a:xfrm>
            <a:off x="1199457" y="1988840"/>
            <a:ext cx="10529100" cy="1752600"/>
          </a:xfrm>
        </p:spPr>
        <p:txBody>
          <a:bodyPr>
            <a:normAutofit/>
          </a:bodyPr>
          <a:lstStyle/>
          <a:p>
            <a:br>
              <a:rPr lang="de-CH" sz="2667" i="0" dirty="0"/>
            </a:br>
            <a:br>
              <a:rPr lang="de-CH" sz="2667" i="0" dirty="0"/>
            </a:br>
            <a:r>
              <a:rPr lang="de-CH" sz="2667" i="0" dirty="0"/>
              <a:t>3 LE (ausgewählt: Zufallsgenerator - LP diskutiert Lösungen mit LE)</a:t>
            </a:r>
            <a:endParaRPr lang="de-DE" sz="2667" i="0" dirty="0"/>
          </a:p>
          <a:p>
            <a:endParaRPr lang="de-DE" sz="2667" i="0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6C305558-77EF-4C97-8931-F9DCD92ABBCD}"/>
              </a:ext>
            </a:extLst>
          </p:cNvPr>
          <p:cNvSpPr txBox="1"/>
          <p:nvPr/>
        </p:nvSpPr>
        <p:spPr>
          <a:xfrm>
            <a:off x="3048000" y="3330946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2210875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F453E48E-E02E-72CC-EEE5-29DB98729E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9199" y="1796143"/>
            <a:ext cx="11017629" cy="4364825"/>
          </a:xfrm>
        </p:spPr>
        <p:txBody>
          <a:bodyPr>
            <a:normAutofit/>
          </a:bodyPr>
          <a:lstStyle/>
          <a:p>
            <a:r>
              <a:rPr lang="de-CH" dirty="0"/>
              <a:t>Ein Unternehmen verfolgt unter der Berücksichtigung von unterschiedlichen Einflussfaktoren und Interessen mehr als nur ein Ziel. </a:t>
            </a:r>
            <a:r>
              <a:rPr lang="de-CH" dirty="0">
                <a:hlinkClick r:id="rId3"/>
              </a:rPr>
              <a:t>Cheeky Campers | Camper Mieten</a:t>
            </a:r>
            <a:endParaRPr lang="de-CH" dirty="0"/>
          </a:p>
          <a:p>
            <a:endParaRPr lang="de-CH" dirty="0"/>
          </a:p>
          <a:p>
            <a:r>
              <a:rPr lang="de-CH" b="1" dirty="0"/>
              <a:t>Begriff „Ziel“ </a:t>
            </a:r>
            <a:r>
              <a:rPr lang="de-CH" b="1" dirty="0">
                <a:sym typeface="Wingdings" panose="05000000000000000000" pitchFamily="2" charset="2"/>
              </a:rPr>
              <a:t> Sind die angestrebten Zustände, welche in der Zukunft verwirklicht werden sollen.</a:t>
            </a:r>
            <a:r>
              <a:rPr lang="de-CH" dirty="0"/>
              <a:t> [</a:t>
            </a:r>
            <a:r>
              <a:rPr lang="de-CH" dirty="0" err="1"/>
              <a:t>Dör</a:t>
            </a:r>
            <a:r>
              <a:rPr lang="de-CH" dirty="0"/>
              <a:t>]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9200" y="936000"/>
            <a:ext cx="11152800" cy="664200"/>
          </a:xfrm>
        </p:spPr>
        <p:txBody>
          <a:bodyPr anchor="t">
            <a:normAutofit/>
          </a:bodyPr>
          <a:lstStyle/>
          <a:p>
            <a:pPr algn="r"/>
            <a:r>
              <a:rPr lang="de-CH" sz="4000" dirty="0"/>
              <a:t>Zielsystem</a:t>
            </a:r>
            <a:r>
              <a:rPr lang="de-CH" sz="2700" dirty="0"/>
              <a:t> </a:t>
            </a:r>
            <a:r>
              <a:rPr lang="de-CH" sz="4000" dirty="0"/>
              <a:t>eines Unternehmens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619200" y="6372000"/>
            <a:ext cx="1440000" cy="36000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5AC23F4F-66B7-46A3-AB40-3D776688B753}" type="datetime1">
              <a:rPr lang="de-CH" smtClean="0"/>
              <a:pPr>
                <a:spcAft>
                  <a:spcPts val="600"/>
                </a:spcAft>
              </a:pPr>
              <a:t>15.09.23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2232000" y="6372000"/>
            <a:ext cx="7920000" cy="36000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de-CH" altLang="de-DE" dirty="0"/>
              <a:t>Modul 254 Geschäftsprozesse im eigenen Berufsumfeld beschreiben</a:t>
            </a:r>
            <a:endParaRPr lang="de-DE" alt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10332000" y="6372000"/>
            <a:ext cx="1440000" cy="36000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5D4BD758-C871-49DC-A050-36A17C18F2FA}" type="slidenum">
              <a:rPr lang="de-CH" smtClean="0"/>
              <a:pPr>
                <a:spcAft>
                  <a:spcPts val="600"/>
                </a:spcAft>
              </a:pPr>
              <a:t>3</a:t>
            </a:fld>
            <a:endParaRPr lang="de-CH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9BFF65D-F8C7-BEC4-834B-C561FA349815}"/>
              </a:ext>
            </a:extLst>
          </p:cNvPr>
          <p:cNvSpPr txBox="1"/>
          <p:nvPr/>
        </p:nvSpPr>
        <p:spPr>
          <a:xfrm>
            <a:off x="555172" y="3429000"/>
            <a:ext cx="51393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Die generellen </a:t>
            </a:r>
            <a:r>
              <a:rPr lang="de-DE" b="1" dirty="0"/>
              <a:t>Ziele</a:t>
            </a:r>
            <a:r>
              <a:rPr lang="de-DE" dirty="0"/>
              <a:t> aller Unternehmen sind die Folgenden: [</a:t>
            </a:r>
            <a:r>
              <a:rPr lang="de-DE" dirty="0" err="1"/>
              <a:t>Mül</a:t>
            </a:r>
            <a:r>
              <a:rPr lang="de-DE" dirty="0"/>
              <a:t>]</a:t>
            </a:r>
          </a:p>
          <a:p>
            <a:endParaRPr lang="de-DE" dirty="0"/>
          </a:p>
          <a:p>
            <a:r>
              <a:rPr lang="de-DE" dirty="0"/>
              <a:t>1. Erwirtschaften eines angemessenen Gewinns</a:t>
            </a:r>
          </a:p>
          <a:p>
            <a:r>
              <a:rPr lang="de-DE" dirty="0"/>
              <a:t>2. Sicherung des dauernden Fortbestandes</a:t>
            </a:r>
          </a:p>
          <a:p>
            <a:r>
              <a:rPr lang="de-DE" dirty="0"/>
              <a:t>3. Erwartungen erfüllen: soziale Verantwortung gegenüber Mitarbeitern und der Gesellschaft (Mitmenschen und Umwelt)</a:t>
            </a:r>
            <a:endParaRPr lang="de-CH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FE4AEFFE-1F24-409B-519A-1621D53E64FB}"/>
              </a:ext>
            </a:extLst>
          </p:cNvPr>
          <p:cNvSpPr txBox="1"/>
          <p:nvPr/>
        </p:nvSpPr>
        <p:spPr>
          <a:xfrm>
            <a:off x="6096000" y="3429000"/>
            <a:ext cx="5540828" cy="19697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CH" sz="1800" b="1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Ziele</a:t>
            </a:r>
            <a:r>
              <a:rPr lang="de-CH" sz="180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werden wie folgt </a:t>
            </a:r>
            <a:r>
              <a:rPr lang="de-CH" sz="1800" b="1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eingeteilt</a:t>
            </a:r>
            <a:r>
              <a:rPr lang="de-CH" sz="1600" i="1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. Die Teile des Zielsystems unterscheiden sich wie folgt: [</a:t>
            </a:r>
            <a:r>
              <a:rPr lang="de-CH" sz="1600" i="1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Dör</a:t>
            </a:r>
            <a:r>
              <a:rPr lang="de-CH" sz="1600" i="1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]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CH" sz="1600" i="1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 </a:t>
            </a:r>
          </a:p>
          <a:p>
            <a:pPr marL="342900" marR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de-CH" sz="180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Sachziel als eigentlicher sachlicher Zweck des</a:t>
            </a:r>
          </a:p>
          <a:p>
            <a:pPr marL="342900" marR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de-CH" sz="180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wirtschaftliche Ziele</a:t>
            </a:r>
          </a:p>
          <a:p>
            <a:pPr marL="342900" marR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de-CH" sz="180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soziale Ziele</a:t>
            </a:r>
          </a:p>
          <a:p>
            <a:pPr marL="342900" marR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de-CH" sz="180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ökologische Ziele</a:t>
            </a:r>
          </a:p>
        </p:txBody>
      </p:sp>
    </p:spTree>
    <p:extLst>
      <p:ext uri="{BB962C8B-B14F-4D97-AF65-F5344CB8AC3E}">
        <p14:creationId xmlns:p14="http://schemas.microsoft.com/office/powerpoint/2010/main" val="1016463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>
            <a:extLst>
              <a:ext uri="{FF2B5EF4-FFF2-40B4-BE49-F238E27FC236}">
                <a16:creationId xmlns:a16="http://schemas.microsoft.com/office/drawing/2014/main" id="{115CD5E0-32AE-D3A4-548E-681947D7D6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9200" y="1872000"/>
            <a:ext cx="5472000" cy="432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1500" dirty="0"/>
              <a:t>Die Ziele können unterschiedlich konkret beschrieben werden:</a:t>
            </a:r>
          </a:p>
          <a:p>
            <a:pPr marL="0" indent="0">
              <a:buNone/>
            </a:pPr>
            <a:endParaRPr lang="de-DE" sz="1500" dirty="0"/>
          </a:p>
          <a:p>
            <a:r>
              <a:rPr lang="de-DE" sz="1500" b="1" dirty="0"/>
              <a:t>zeitliche Zielbeschreibung</a:t>
            </a:r>
            <a:r>
              <a:rPr lang="de-DE" sz="1500" dirty="0"/>
              <a:t>: kurzfristige Ziele, langfristige Ziele</a:t>
            </a:r>
          </a:p>
          <a:p>
            <a:r>
              <a:rPr lang="de-DE" sz="1500" b="1" dirty="0"/>
              <a:t>Beschreibung anhand eines </a:t>
            </a:r>
            <a:r>
              <a:rPr lang="de-DE" sz="1500" b="1" dirty="0" err="1"/>
              <a:t>Massstabes</a:t>
            </a:r>
            <a:r>
              <a:rPr lang="de-DE" sz="1500" dirty="0"/>
              <a:t>: </a:t>
            </a:r>
            <a:r>
              <a:rPr lang="de-DE" sz="1500" dirty="0" err="1"/>
              <a:t>mengenmässige</a:t>
            </a:r>
            <a:r>
              <a:rPr lang="de-DE" sz="1500" dirty="0"/>
              <a:t> Formulierung (10 neue Kunden) oder qualitative Beschreibung (10% weniger Fehlermeldungen)</a:t>
            </a:r>
          </a:p>
          <a:p>
            <a:r>
              <a:rPr lang="de-DE" sz="1500" b="1" dirty="0"/>
              <a:t>Grad der Konkretisierung</a:t>
            </a:r>
            <a:r>
              <a:rPr lang="de-DE" sz="1500" dirty="0"/>
              <a:t>: operative, definierbare Ziele (Auslastungsgrad der Produktionsmaschinen soll besser als 70% sein) oder strategische geplante Ziele (Aufbau von Informatik Know-how, um einen Teil der Informatikdienstleistungen selbst durchführen zu können)</a:t>
            </a:r>
          </a:p>
          <a:p>
            <a:r>
              <a:rPr lang="de-DE" sz="1500" b="1" dirty="0"/>
              <a:t>Inhaltliche Beschreibung</a:t>
            </a:r>
            <a:r>
              <a:rPr lang="de-DE" sz="1500" dirty="0"/>
              <a:t>: sachlich (innert 2 Jahren den Fremdfinanzierungsbetrag um 20% verringern) oder formal (geeigneten Vertriebspartner in Nordeuropa finden)</a:t>
            </a:r>
          </a:p>
          <a:p>
            <a:endParaRPr lang="de-DE" sz="1500" dirty="0"/>
          </a:p>
          <a:p>
            <a:endParaRPr lang="de-CH" sz="1500" dirty="0"/>
          </a:p>
        </p:txBody>
      </p:sp>
      <p:pic>
        <p:nvPicPr>
          <p:cNvPr id="9" name="Grafik 8" descr="Ein Bild, das Text, Screenshot, Schrift, Zahl enthält.&#10;&#10;Automatisch generierte Beschreibung">
            <a:extLst>
              <a:ext uri="{FF2B5EF4-FFF2-40B4-BE49-F238E27FC236}">
                <a16:creationId xmlns:a16="http://schemas.microsoft.com/office/drawing/2014/main" id="{F90F078F-12A3-EAA4-3A34-541CEB7D77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9999" y="2999160"/>
            <a:ext cx="5472000" cy="2065680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9200" y="936000"/>
            <a:ext cx="11160000" cy="720000"/>
          </a:xfrm>
        </p:spPr>
        <p:txBody>
          <a:bodyPr anchor="t">
            <a:normAutofit/>
          </a:bodyPr>
          <a:lstStyle/>
          <a:p>
            <a:pPr algn="r"/>
            <a:r>
              <a:rPr lang="de-CH" dirty="0"/>
              <a:t>Zielsystem eines Unternehmens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619200" y="6372000"/>
            <a:ext cx="1440000" cy="36000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5AC23F4F-66B7-46A3-AB40-3D776688B753}" type="datetime1">
              <a:rPr lang="de-CH" smtClean="0"/>
              <a:pPr>
                <a:spcAft>
                  <a:spcPts val="600"/>
                </a:spcAft>
              </a:pPr>
              <a:t>15.09.23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2232000" y="6372000"/>
            <a:ext cx="7920000" cy="36000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de-CH" altLang="de-DE" dirty="0"/>
              <a:t>Modul 254 Geschäftsprozesse im eigenen Berufsumfeld beschreiben</a:t>
            </a:r>
            <a:endParaRPr lang="de-DE" alt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10332000" y="6372000"/>
            <a:ext cx="1440000" cy="36000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5D4BD758-C871-49DC-A050-36A17C18F2FA}" type="slidenum">
              <a:rPr lang="de-CH" smtClean="0"/>
              <a:pPr>
                <a:spcAft>
                  <a:spcPts val="600"/>
                </a:spcAft>
              </a:pPr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87807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 descr="Ein Bild, das Text, Screenshot, Diagramm, Schrift enthält.&#10;&#10;Automatisch generierte Beschreibung">
            <a:extLst>
              <a:ext uri="{FF2B5EF4-FFF2-40B4-BE49-F238E27FC236}">
                <a16:creationId xmlns:a16="http://schemas.microsoft.com/office/drawing/2014/main" id="{E10089F2-D4D1-6733-1A15-AF17B401DF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200" y="2568240"/>
            <a:ext cx="5472000" cy="2927520"/>
          </a:xfrm>
          <a:prstGeom prst="rect">
            <a:avLst/>
          </a:prstGeom>
          <a:noFill/>
        </p:spPr>
      </p:pic>
      <p:sp>
        <p:nvSpPr>
          <p:cNvPr id="7" name="Textplatzhalter 6">
            <a:extLst>
              <a:ext uri="{FF2B5EF4-FFF2-40B4-BE49-F238E27FC236}">
                <a16:creationId xmlns:a16="http://schemas.microsoft.com/office/drawing/2014/main" id="{115CD5E0-32AE-D3A4-548E-681947D7D6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9999" y="1872000"/>
            <a:ext cx="5472000" cy="4320000"/>
          </a:xfrm>
        </p:spPr>
        <p:txBody>
          <a:bodyPr>
            <a:normAutofit fontScale="92500" lnSpcReduction="10000"/>
          </a:bodyPr>
          <a:lstStyle/>
          <a:p>
            <a:pPr marL="0" marR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80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Die Ziele eines Unternehmens können sich ergänzen. </a:t>
            </a:r>
          </a:p>
          <a:p>
            <a:pPr marR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à"/>
            </a:pPr>
            <a:r>
              <a:rPr lang="de-CH" sz="180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Man spricht dann von </a:t>
            </a:r>
            <a:r>
              <a:rPr lang="de-CH" sz="1800" b="1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Zielharmonie</a:t>
            </a:r>
            <a:r>
              <a:rPr lang="de-CH" sz="180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.</a:t>
            </a:r>
          </a:p>
          <a:p>
            <a:pPr marR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à"/>
            </a:pPr>
            <a:endParaRPr lang="de-CH" sz="180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0" marR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80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Sie können sich auch gegenseitig konkurrieren.</a:t>
            </a:r>
          </a:p>
          <a:p>
            <a:pPr marR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à"/>
            </a:pPr>
            <a:r>
              <a:rPr lang="de-CH" sz="180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was als </a:t>
            </a:r>
            <a:r>
              <a:rPr lang="de-CH" sz="1800" b="1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Zielkonflikt </a:t>
            </a:r>
            <a:r>
              <a:rPr lang="de-CH" sz="180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bezeichnet wird.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de-CH" sz="1800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80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Zielkonflikte müssen nicht unbedingt vermieden werden. 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80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Ein widerspruchsfreies Zielsystem ist in der Praxis selten, da sich Unternehmen im Spannungsfeld von unterschiedlichen Interessengruppen, wie Kunden, Belegschaft, Aktionäre usw., befinden. 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80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Somit entspricht ein gewisses Mass an Zielkonflikten auch der Realität.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9200" y="936000"/>
            <a:ext cx="11160000" cy="720000"/>
          </a:xfrm>
        </p:spPr>
        <p:txBody>
          <a:bodyPr anchor="t">
            <a:normAutofit/>
          </a:bodyPr>
          <a:lstStyle/>
          <a:p>
            <a:pPr algn="r"/>
            <a:r>
              <a:rPr lang="de-CH" dirty="0"/>
              <a:t>Zielsystem eines Unternehmens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619200" y="6372000"/>
            <a:ext cx="1440000" cy="36000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5AC23F4F-66B7-46A3-AB40-3D776688B753}" type="datetime1">
              <a:rPr lang="de-CH" smtClean="0"/>
              <a:pPr>
                <a:spcAft>
                  <a:spcPts val="600"/>
                </a:spcAft>
              </a:pPr>
              <a:t>15.09.23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2232000" y="6372000"/>
            <a:ext cx="7920000" cy="36000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de-CH" altLang="de-DE" dirty="0"/>
              <a:t>Modul 254 Geschäftsprozesse im eigenen Berufsumfeld beschreiben</a:t>
            </a:r>
            <a:endParaRPr lang="de-DE" alt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10332000" y="6372000"/>
            <a:ext cx="1440000" cy="36000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5D4BD758-C871-49DC-A050-36A17C18F2FA}" type="slidenum">
              <a:rPr lang="de-CH" smtClean="0"/>
              <a:pPr>
                <a:spcAft>
                  <a:spcPts val="600"/>
                </a:spcAft>
              </a:pPr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70843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>
            <a:extLst>
              <a:ext uri="{FF2B5EF4-FFF2-40B4-BE49-F238E27FC236}">
                <a16:creationId xmlns:a16="http://schemas.microsoft.com/office/drawing/2014/main" id="{115CD5E0-32AE-D3A4-548E-681947D7D6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001" y="1872000"/>
            <a:ext cx="5879997" cy="4320000"/>
          </a:xfrm>
        </p:spPr>
        <p:txBody>
          <a:bodyPr>
            <a:normAutofit/>
          </a:bodyPr>
          <a:lstStyle/>
          <a:p>
            <a:pPr marL="0" marR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de-DE" sz="1500" dirty="0">
                <a:effectLst/>
              </a:rPr>
              <a:t>In jedem Unternehmen stellt das Management die Pläne für die Leistungserstellung auf. </a:t>
            </a:r>
          </a:p>
          <a:p>
            <a:pPr marL="0" marR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de-DE" sz="1500" dirty="0">
                <a:effectLst/>
              </a:rPr>
              <a:t>Dies ist abhängig vom jeweiligen Zielsystem. </a:t>
            </a:r>
          </a:p>
          <a:p>
            <a:pPr marL="0" marR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de-DE" sz="1500" dirty="0">
                <a:effectLst/>
              </a:rPr>
              <a:t>Diese Pläne zeigen, wie die Herstellung dieses Produktes (Leistungserstellung) erfolgen soll. </a:t>
            </a:r>
          </a:p>
          <a:p>
            <a:pPr marL="0" marR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de-DE" sz="1500" dirty="0">
                <a:effectLst/>
              </a:rPr>
              <a:t>Man nennt dieses System für die Leistungserstellung das </a:t>
            </a:r>
            <a:r>
              <a:rPr lang="de-DE" sz="1500" b="1" dirty="0">
                <a:effectLst/>
              </a:rPr>
              <a:t>Produktionssystem</a:t>
            </a:r>
            <a:r>
              <a:rPr lang="de-DE" sz="1500" dirty="0">
                <a:effectLst/>
              </a:rPr>
              <a:t>.</a:t>
            </a:r>
          </a:p>
          <a:p>
            <a:pPr marL="0" marR="0" indent="0">
              <a:spcBef>
                <a:spcPts val="0"/>
              </a:spcBef>
              <a:spcAft>
                <a:spcPts val="600"/>
              </a:spcAft>
              <a:buNone/>
            </a:pPr>
            <a:endParaRPr lang="de-DE" sz="1500" dirty="0">
              <a:effectLst/>
            </a:endParaRPr>
          </a:p>
          <a:p>
            <a:pPr marL="0" marR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de-DE" sz="1500" dirty="0">
                <a:effectLst/>
              </a:rPr>
              <a:t> Es beinhaltet die drei folgenden Subsysteme:</a:t>
            </a:r>
          </a:p>
          <a:p>
            <a:pPr marR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1500" dirty="0"/>
              <a:t> </a:t>
            </a:r>
            <a:r>
              <a:rPr lang="de-DE" sz="1500" dirty="0">
                <a:effectLst/>
              </a:rPr>
              <a:t>„</a:t>
            </a:r>
            <a:r>
              <a:rPr lang="de-DE" sz="1500" b="1" dirty="0">
                <a:effectLst/>
              </a:rPr>
              <a:t>Input</a:t>
            </a:r>
            <a:r>
              <a:rPr lang="de-DE" sz="1500" dirty="0">
                <a:effectLst/>
              </a:rPr>
              <a:t>“: Die nötigen Einsatzmittel sind hier beschrieben.</a:t>
            </a:r>
          </a:p>
          <a:p>
            <a:pPr marR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1500" dirty="0">
                <a:effectLst/>
              </a:rPr>
              <a:t>„</a:t>
            </a:r>
            <a:r>
              <a:rPr lang="de-DE" sz="1500" b="1" dirty="0">
                <a:effectLst/>
              </a:rPr>
              <a:t>Leistungserstellung</a:t>
            </a:r>
            <a:r>
              <a:rPr lang="de-DE" sz="1500" dirty="0">
                <a:effectLst/>
              </a:rPr>
              <a:t>“: Der Produktionsprozess als Kombination der vorhandenen Einsatzmittel wird festgelegt.</a:t>
            </a:r>
          </a:p>
          <a:p>
            <a:pPr marR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1500" dirty="0">
                <a:effectLst/>
              </a:rPr>
              <a:t>„</a:t>
            </a:r>
            <a:r>
              <a:rPr lang="de-DE" sz="1500" b="1" dirty="0">
                <a:effectLst/>
              </a:rPr>
              <a:t>Output</a:t>
            </a:r>
            <a:r>
              <a:rPr lang="de-DE" sz="1500" dirty="0">
                <a:effectLst/>
              </a:rPr>
              <a:t>“: Hier ist das Produktionsergebnis oder die Dienstleistungen, die auf dem Absatzmarkt abgesetzt werden.</a:t>
            </a:r>
          </a:p>
          <a:p>
            <a:pPr marL="0" marR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de-DE" sz="1500" dirty="0">
                <a:effectLst/>
              </a:rPr>
              <a:t>Die folgende Darstellung zeigt den betrieblichen Leistungsprozess: [</a:t>
            </a:r>
            <a:r>
              <a:rPr lang="de-DE" sz="1500" dirty="0" err="1">
                <a:effectLst/>
              </a:rPr>
              <a:t>Sta</a:t>
            </a:r>
            <a:r>
              <a:rPr lang="de-DE" sz="1500" dirty="0">
                <a:effectLst/>
              </a:rPr>
              <a:t>]</a:t>
            </a:r>
          </a:p>
        </p:txBody>
      </p:sp>
      <p:pic>
        <p:nvPicPr>
          <p:cNvPr id="11" name="Grafik 10" descr="Ein Bild, das Text, Screenshot, Schrift, Diagramm enthält.&#10;&#10;Automatisch generierte Beschreibung">
            <a:extLst>
              <a:ext uri="{FF2B5EF4-FFF2-40B4-BE49-F238E27FC236}">
                <a16:creationId xmlns:a16="http://schemas.microsoft.com/office/drawing/2014/main" id="{844DD43D-301D-E5E0-4D83-F7585EDDDE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9999" y="2643480"/>
            <a:ext cx="5472000" cy="2777040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9200" y="936000"/>
            <a:ext cx="11160000" cy="720000"/>
          </a:xfrm>
        </p:spPr>
        <p:txBody>
          <a:bodyPr anchor="t">
            <a:normAutofit/>
          </a:bodyPr>
          <a:lstStyle/>
          <a:p>
            <a:r>
              <a:rPr lang="de-DE" sz="3700"/>
              <a:t>Unternehmen als System der Leistungserstellung</a:t>
            </a:r>
            <a:endParaRPr lang="de-CH" sz="370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619200" y="6372000"/>
            <a:ext cx="1440000" cy="36000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5AC23F4F-66B7-46A3-AB40-3D776688B753}" type="datetime1">
              <a:rPr lang="de-CH" smtClean="0"/>
              <a:pPr>
                <a:spcAft>
                  <a:spcPts val="600"/>
                </a:spcAft>
              </a:pPr>
              <a:t>15.09.23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2232000" y="6372000"/>
            <a:ext cx="7920000" cy="36000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de-CH" altLang="de-DE" dirty="0"/>
              <a:t>Modul 254 Geschäftsprozesse im eigenen Berufsumfeld beschreiben</a:t>
            </a:r>
            <a:endParaRPr lang="de-DE" alt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10332000" y="6372000"/>
            <a:ext cx="1440000" cy="36000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5D4BD758-C871-49DC-A050-36A17C18F2FA}" type="slidenum">
              <a:rPr lang="de-CH" smtClean="0"/>
              <a:pPr>
                <a:spcAft>
                  <a:spcPts val="600"/>
                </a:spcAft>
              </a:pPr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53647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A0D76B86-3C22-46E8-8D97-87243F9506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1008" y="1872000"/>
            <a:ext cx="6376384" cy="4320000"/>
          </a:xfrm>
          <a:prstGeom prst="rect">
            <a:avLst/>
          </a:prstGeom>
          <a:noFill/>
        </p:spPr>
      </p:pic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619200" y="6372000"/>
            <a:ext cx="1440000" cy="36000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5AC23F4F-66B7-46A3-AB40-3D776688B753}" type="datetime1">
              <a:rPr lang="de-CH" smtClean="0"/>
              <a:pPr>
                <a:spcAft>
                  <a:spcPts val="600"/>
                </a:spcAft>
              </a:pPr>
              <a:t>15.09.23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2232000" y="6372000"/>
            <a:ext cx="7920000" cy="36000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de-CH" altLang="de-DE" dirty="0"/>
              <a:t>Modul 254 Geschäftsprozesse im eigenen Berufsumfeld beschreiben</a:t>
            </a:r>
            <a:endParaRPr lang="de-DE" alt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10332000" y="6372000"/>
            <a:ext cx="1440000" cy="36000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5D4BD758-C871-49DC-A050-36A17C18F2FA}" type="slidenum">
              <a:rPr lang="de-CH" smtClean="0"/>
              <a:pPr>
                <a:spcAft>
                  <a:spcPts val="600"/>
                </a:spcAft>
              </a:pPr>
              <a:t>7</a:t>
            </a:fld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9200" y="936000"/>
            <a:ext cx="11160000" cy="720000"/>
          </a:xfrm>
        </p:spPr>
        <p:txBody>
          <a:bodyPr anchor="t">
            <a:normAutofit/>
          </a:bodyPr>
          <a:lstStyle/>
          <a:p>
            <a:r>
              <a:rPr lang="de-DE" sz="3700"/>
              <a:t>Unternehmen als System der Leistungserstellung</a:t>
            </a:r>
            <a:endParaRPr lang="de-CH" sz="3700"/>
          </a:p>
        </p:txBody>
      </p:sp>
    </p:spTree>
    <p:extLst>
      <p:ext uri="{BB962C8B-B14F-4D97-AF65-F5344CB8AC3E}">
        <p14:creationId xmlns:p14="http://schemas.microsoft.com/office/powerpoint/2010/main" val="23475990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E4394B63-D640-C272-02FF-96C52824D7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200" y="2211677"/>
            <a:ext cx="5472000" cy="3640645"/>
          </a:xfrm>
          <a:prstGeom prst="rect">
            <a:avLst/>
          </a:prstGeom>
          <a:noFill/>
        </p:spPr>
      </p:pic>
      <p:sp>
        <p:nvSpPr>
          <p:cNvPr id="7" name="Textplatzhalter 6">
            <a:extLst>
              <a:ext uri="{FF2B5EF4-FFF2-40B4-BE49-F238E27FC236}">
                <a16:creationId xmlns:a16="http://schemas.microsoft.com/office/drawing/2014/main" id="{115CD5E0-32AE-D3A4-548E-681947D7D6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9999" y="1872000"/>
            <a:ext cx="5472000" cy="4320000"/>
          </a:xfrm>
        </p:spPr>
        <p:txBody>
          <a:bodyPr>
            <a:normAutofit fontScale="92500" lnSpcReduction="10000"/>
          </a:bodyPr>
          <a:lstStyle/>
          <a:p>
            <a:pPr marL="0" marR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de-CH" sz="2400" dirty="0">
                <a:effectLst/>
              </a:rPr>
              <a:t>Im folgenden Beispiel wird gezeigt, wie ein Auftrag in einem Unternehmen der Maschinenindustrie bearbeitet wird. Dabei sind im Block „</a:t>
            </a:r>
            <a:r>
              <a:rPr lang="de-CH" sz="2400" dirty="0">
                <a:solidFill>
                  <a:srgbClr val="00B050"/>
                </a:solidFill>
                <a:effectLst/>
              </a:rPr>
              <a:t>Unternehmen</a:t>
            </a:r>
            <a:r>
              <a:rPr lang="de-CH" sz="2400" dirty="0">
                <a:effectLst/>
              </a:rPr>
              <a:t>“ die drei Funktionseinheiten </a:t>
            </a:r>
          </a:p>
          <a:p>
            <a:pPr marL="0" marR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de-CH" sz="2400" dirty="0">
                <a:effectLst/>
              </a:rPr>
              <a:t>„</a:t>
            </a:r>
            <a:r>
              <a:rPr lang="de-CH" sz="2400" b="1" dirty="0">
                <a:effectLst/>
              </a:rPr>
              <a:t>Auftrag bearbeiten</a:t>
            </a:r>
            <a:r>
              <a:rPr lang="de-CH" sz="2400" dirty="0">
                <a:effectLst/>
              </a:rPr>
              <a:t>“, „</a:t>
            </a:r>
            <a:r>
              <a:rPr lang="de-CH" sz="2400" b="1" dirty="0">
                <a:effectLst/>
              </a:rPr>
              <a:t>Bestellabwicklung</a:t>
            </a:r>
            <a:r>
              <a:rPr lang="de-CH" sz="2400" dirty="0">
                <a:effectLst/>
              </a:rPr>
              <a:t>“</a:t>
            </a:r>
          </a:p>
          <a:p>
            <a:pPr marL="0" marR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de-CH" sz="2400" dirty="0">
                <a:effectLst/>
              </a:rPr>
              <a:t>„</a:t>
            </a:r>
            <a:r>
              <a:rPr lang="de-CH" sz="2400" b="1" dirty="0">
                <a:effectLst/>
              </a:rPr>
              <a:t>Produkt erstellen</a:t>
            </a:r>
            <a:r>
              <a:rPr lang="de-CH" sz="2400" dirty="0">
                <a:effectLst/>
              </a:rPr>
              <a:t>“ </a:t>
            </a:r>
          </a:p>
          <a:p>
            <a:pPr marL="0" marR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de-CH" sz="2400" dirty="0">
                <a:effectLst/>
              </a:rPr>
              <a:t>erkennbar. </a:t>
            </a:r>
          </a:p>
          <a:p>
            <a:pPr marL="0" marR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de-CH" sz="2400" dirty="0">
                <a:effectLst/>
              </a:rPr>
              <a:t>Es ist nur der Fluss gezeigt, der vom Kunden zum Betrieb verläuft. </a:t>
            </a:r>
          </a:p>
          <a:p>
            <a:pPr marL="0" marR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de-CH" sz="2400" dirty="0">
                <a:effectLst/>
              </a:rPr>
              <a:t>Der Fluss zwischen Betrieb und Lieferant verläuft in beide Richtungen. [</a:t>
            </a:r>
            <a:r>
              <a:rPr lang="de-CH" sz="2400" dirty="0" err="1">
                <a:effectLst/>
              </a:rPr>
              <a:t>Dör</a:t>
            </a:r>
            <a:r>
              <a:rPr lang="de-CH" sz="2400" dirty="0">
                <a:effectLst/>
              </a:rPr>
              <a:t>]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9200" y="936000"/>
            <a:ext cx="11160000" cy="720000"/>
          </a:xfrm>
        </p:spPr>
        <p:txBody>
          <a:bodyPr anchor="t">
            <a:normAutofit/>
          </a:bodyPr>
          <a:lstStyle/>
          <a:p>
            <a:pPr algn="r"/>
            <a:r>
              <a:rPr lang="de-DE" dirty="0"/>
              <a:t>Unternehmen als System von Prozessen</a:t>
            </a:r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619200" y="6372000"/>
            <a:ext cx="1440000" cy="36000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5AC23F4F-66B7-46A3-AB40-3D776688B753}" type="datetime1">
              <a:rPr lang="de-CH" smtClean="0"/>
              <a:pPr>
                <a:spcAft>
                  <a:spcPts val="600"/>
                </a:spcAft>
              </a:pPr>
              <a:t>15.09.23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2232000" y="6372000"/>
            <a:ext cx="7920000" cy="36000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de-CH" altLang="de-DE" dirty="0"/>
              <a:t>Modul 254 Geschäftsprozesse im eigenen Berufsumfeld beschreiben</a:t>
            </a:r>
            <a:endParaRPr lang="de-DE" alt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10332000" y="6372000"/>
            <a:ext cx="1440000" cy="36000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5D4BD758-C871-49DC-A050-36A17C18F2FA}" type="slidenum">
              <a:rPr lang="de-CH" smtClean="0"/>
              <a:pPr>
                <a:spcAft>
                  <a:spcPts val="600"/>
                </a:spcAft>
              </a:pPr>
              <a:t>8</a:t>
            </a:fld>
            <a:endParaRPr lang="de-CH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01186CDB-944D-8A68-1B97-5F88745A2DAC}"/>
              </a:ext>
            </a:extLst>
          </p:cNvPr>
          <p:cNvSpPr/>
          <p:nvPr/>
        </p:nvSpPr>
        <p:spPr>
          <a:xfrm>
            <a:off x="1730829" y="4615543"/>
            <a:ext cx="772885" cy="424543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2CE4EBC1-C609-0019-9DF8-0CD448192178}"/>
              </a:ext>
            </a:extLst>
          </p:cNvPr>
          <p:cNvSpPr/>
          <p:nvPr/>
        </p:nvSpPr>
        <p:spPr>
          <a:xfrm>
            <a:off x="3657600" y="2677886"/>
            <a:ext cx="751114" cy="555171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F4826431-01A7-8A1B-880E-31EC6BB04241}"/>
              </a:ext>
            </a:extLst>
          </p:cNvPr>
          <p:cNvSpPr/>
          <p:nvPr/>
        </p:nvSpPr>
        <p:spPr>
          <a:xfrm>
            <a:off x="4617513" y="4517571"/>
            <a:ext cx="596744" cy="424543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1356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>
            <a:extLst>
              <a:ext uri="{FF2B5EF4-FFF2-40B4-BE49-F238E27FC236}">
                <a16:creationId xmlns:a16="http://schemas.microsoft.com/office/drawing/2014/main" id="{115CD5E0-32AE-D3A4-548E-681947D7D6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9199" y="4016829"/>
            <a:ext cx="10625743" cy="2175170"/>
          </a:xfrm>
        </p:spPr>
        <p:txBody>
          <a:bodyPr>
            <a:normAutofit fontScale="55000" lnSpcReduction="20000"/>
          </a:bodyPr>
          <a:lstStyle/>
          <a:p>
            <a:pPr marL="0" indent="0">
              <a:lnSpc>
                <a:spcPct val="140000"/>
              </a:lnSpc>
              <a:buNone/>
            </a:pPr>
            <a:r>
              <a:rPr lang="de-CH" dirty="0"/>
              <a:t>Reiht man alle Tätigkeiten, die für die </a:t>
            </a:r>
            <a:r>
              <a:rPr lang="de-CH" b="1" dirty="0"/>
              <a:t>Leistungserstellung </a:t>
            </a:r>
            <a:r>
              <a:rPr lang="de-CH" dirty="0"/>
              <a:t>nötig sind, hintereinander an, entsteht für ein Produkt eine </a:t>
            </a:r>
            <a:r>
              <a:rPr lang="de-CH" b="1" dirty="0"/>
              <a:t>Leistungskette. 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de-CH" dirty="0"/>
              <a:t>Diese zeigt den Durchlauf von der Marktanalyse über die Beschaffung und den Einsatz der Leistungsfaktoren (Herstellung) bis zum Absatz des Produktes. 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de-CH" dirty="0"/>
              <a:t>Die Leistungsketten eines Betriebes zeigen anhand der Leistungserbringer die ganze Bandbreite eines Betriebes auf. 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de-CH" dirty="0"/>
              <a:t>Jeder Leistungserbringer deckt eine Teilaufgabe ab: [</a:t>
            </a:r>
            <a:r>
              <a:rPr lang="de-CH" dirty="0" err="1"/>
              <a:t>Dör</a:t>
            </a:r>
            <a:r>
              <a:rPr lang="de-CH" dirty="0"/>
              <a:t>]</a:t>
            </a:r>
          </a:p>
        </p:txBody>
      </p:sp>
      <p:pic>
        <p:nvPicPr>
          <p:cNvPr id="11" name="Grafik 10" descr="Ein Bild, das Text, Schrift, Kreis, Screenshot enthält.&#10;&#10;Automatisch generierte Beschreibung">
            <a:extLst>
              <a:ext uri="{FF2B5EF4-FFF2-40B4-BE49-F238E27FC236}">
                <a16:creationId xmlns:a16="http://schemas.microsoft.com/office/drawing/2014/main" id="{9B04DB8B-ED62-4FDB-FA81-D45816FD9C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0185" y="1836001"/>
            <a:ext cx="8938029" cy="1768959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9200" y="936000"/>
            <a:ext cx="11160000" cy="720000"/>
          </a:xfrm>
        </p:spPr>
        <p:txBody>
          <a:bodyPr anchor="t">
            <a:normAutofit/>
          </a:bodyPr>
          <a:lstStyle/>
          <a:p>
            <a:pPr algn="r"/>
            <a:r>
              <a:rPr lang="de-DE" dirty="0"/>
              <a:t>Unternehmen als System von Prozessen</a:t>
            </a:r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619200" y="6372000"/>
            <a:ext cx="1440000" cy="36000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5AC23F4F-66B7-46A3-AB40-3D776688B753}" type="datetime1">
              <a:rPr lang="de-CH" smtClean="0"/>
              <a:pPr>
                <a:spcAft>
                  <a:spcPts val="600"/>
                </a:spcAft>
              </a:pPr>
              <a:t>15.09.23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2232000" y="6372000"/>
            <a:ext cx="7920000" cy="36000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de-CH" altLang="de-DE" dirty="0"/>
              <a:t>Modul 254 Geschäftsprozesse im eigenen Berufsumfeld beschreiben</a:t>
            </a:r>
            <a:endParaRPr lang="de-DE" alt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10332000" y="6372000"/>
            <a:ext cx="1440000" cy="36000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5D4BD758-C871-49DC-A050-36A17C18F2FA}" type="slidenum">
              <a:rPr lang="de-CH" smtClean="0"/>
              <a:pPr>
                <a:spcAft>
                  <a:spcPts val="600"/>
                </a:spcAft>
              </a:pPr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81011685"/>
      </p:ext>
    </p:extLst>
  </p:cSld>
  <p:clrMapOvr>
    <a:masterClrMapping/>
  </p:clrMapOvr>
</p:sld>
</file>

<file path=ppt/theme/theme1.xml><?xml version="1.0" encoding="utf-8"?>
<a:theme xmlns:a="http://schemas.openxmlformats.org/drawingml/2006/main" name="Kanton Luzern">
  <a:themeElements>
    <a:clrScheme name="Kanton Luzern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66CCFF"/>
      </a:accent1>
      <a:accent2>
        <a:srgbClr val="3399FF"/>
      </a:accent2>
      <a:accent3>
        <a:srgbClr val="0066FF"/>
      </a:accent3>
      <a:accent4>
        <a:srgbClr val="0000FF"/>
      </a:accent4>
      <a:accent5>
        <a:srgbClr val="003399"/>
      </a:accent5>
      <a:accent6>
        <a:srgbClr val="000066"/>
      </a:accent6>
      <a:hlink>
        <a:srgbClr val="7FCAFF"/>
      </a:hlink>
      <a:folHlink>
        <a:srgbClr val="40AFFF"/>
      </a:folHlink>
    </a:clrScheme>
    <a:fontScheme name="Segoe UI">
      <a:majorFont>
        <a:latin typeface="Segoe UI fet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ank.potx" id="{2808E21A-8CEB-4AD8-9B47-87429428C934}" vid="{12467E2D-BDDD-4BA1-991D-8047D18ED073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694B16F39DA9DF43ACEE882C7B8FF300" ma:contentTypeVersion="13" ma:contentTypeDescription="Ein neues Dokument erstellen." ma:contentTypeScope="" ma:versionID="318cd1b7d44210e14e94b8a2ca891610">
  <xsd:schema xmlns:xsd="http://www.w3.org/2001/XMLSchema" xmlns:xs="http://www.w3.org/2001/XMLSchema" xmlns:p="http://schemas.microsoft.com/office/2006/metadata/properties" xmlns:ns2="b64ddd59-e04c-48a0-8c80-e56844c3b2e9" xmlns:ns3="97af80f4-69d1-4a4a-b8d9-d38be1ab1edf" targetNamespace="http://schemas.microsoft.com/office/2006/metadata/properties" ma:root="true" ma:fieldsID="0940a40b03f18303454828e1802fcb61" ns2:_="" ns3:_="">
    <xsd:import namespace="b64ddd59-e04c-48a0-8c80-e56844c3b2e9"/>
    <xsd:import namespace="97af80f4-69d1-4a4a-b8d9-d38be1ab1ed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64ddd59-e04c-48a0-8c80-e56844c3b2e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5" nillable="true" ma:taxonomy="true" ma:internalName="lcf76f155ced4ddcb4097134ff3c332f" ma:taxonomyFieldName="MediaServiceImageTags" ma:displayName="Bildmarkierungen" ma:readOnly="false" ma:fieldId="{5cf76f15-5ced-4ddc-b409-7134ff3c332f}" ma:taxonomyMulti="true" ma:sspId="a16ba4c5-514f-471a-8004-1e490f97374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7af80f4-69d1-4a4a-b8d9-d38be1ab1ed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37087147-f073-4cab-ba1c-d53b4eb1832c}" ma:internalName="TaxCatchAll" ma:showField="CatchAllData" ma:web="97af80f4-69d1-4a4a-b8d9-d38be1ab1ed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b64ddd59-e04c-48a0-8c80-e56844c3b2e9">
      <Terms xmlns="http://schemas.microsoft.com/office/infopath/2007/PartnerControls"/>
    </lcf76f155ced4ddcb4097134ff3c332f>
    <TaxCatchAll xmlns="97af80f4-69d1-4a4a-b8d9-d38be1ab1edf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7C48EE2-6E2C-45F4-9A72-8C3EBD68DAF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64ddd59-e04c-48a0-8c80-e56844c3b2e9"/>
    <ds:schemaRef ds:uri="97af80f4-69d1-4a4a-b8d9-d38be1ab1ed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12A089A-249A-42FE-AD24-46BC184A9B1D}">
  <ds:schemaRefs>
    <ds:schemaRef ds:uri="97af80f4-69d1-4a4a-b8d9-d38be1ab1edf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purl.org/dc/elements/1.1/"/>
    <ds:schemaRef ds:uri="http://purl.org/dc/terms/"/>
    <ds:schemaRef ds:uri="b64ddd59-e04c-48a0-8c80-e56844c3b2e9"/>
    <ds:schemaRef ds:uri="http://schemas.openxmlformats.org/package/2006/metadata/core-properties"/>
    <ds:schemaRef ds:uri="http://schemas.microsoft.com/office/2006/metadata/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A245F293-8DFC-4BD8-AC95-BF812F0A422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1519</Words>
  <Application>Microsoft Macintosh PowerPoint</Application>
  <PresentationFormat>Breitbild</PresentationFormat>
  <Paragraphs>182</Paragraphs>
  <Slides>16</Slides>
  <Notes>11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3" baseType="lpstr">
      <vt:lpstr>Arial</vt:lpstr>
      <vt:lpstr>Arial Black</vt:lpstr>
      <vt:lpstr>Segoe UI</vt:lpstr>
      <vt:lpstr>Segoe UI fett</vt:lpstr>
      <vt:lpstr>Times New Roman</vt:lpstr>
      <vt:lpstr>Wingdings</vt:lpstr>
      <vt:lpstr>Kanton Luzern</vt:lpstr>
      <vt:lpstr>Das Unternehmen und sein Umfeld – Teil 3</vt:lpstr>
      <vt:lpstr>AUFTRAG letzte Woche (Übung 1+2)</vt:lpstr>
      <vt:lpstr>Zielsystem eines Unternehmens</vt:lpstr>
      <vt:lpstr>Zielsystem eines Unternehmens</vt:lpstr>
      <vt:lpstr>Zielsystem eines Unternehmens</vt:lpstr>
      <vt:lpstr>Unternehmen als System der Leistungserstellung</vt:lpstr>
      <vt:lpstr>Unternehmen als System der Leistungserstellung</vt:lpstr>
      <vt:lpstr>Unternehmen als System von Prozessen</vt:lpstr>
      <vt:lpstr>Unternehmen als System von Prozessen</vt:lpstr>
      <vt:lpstr>Prozess, Geschäftsprozess, Prozesskette</vt:lpstr>
      <vt:lpstr>Prozess, Geschäftsprozess, Prozesskette</vt:lpstr>
      <vt:lpstr>Zusammenfassung</vt:lpstr>
      <vt:lpstr>PowerPoint-Präsentation</vt:lpstr>
      <vt:lpstr>PowerPoint-Präsentation</vt:lpstr>
      <vt:lpstr>Fragen?</vt:lpstr>
      <vt:lpstr>PowerPoint-Präsentation</vt:lpstr>
    </vt:vector>
  </TitlesOfParts>
  <Company>Kanton Luzern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Staatskanzlei Luzern</dc:creator>
  <cp:lastModifiedBy>BBZW; Farese Noe</cp:lastModifiedBy>
  <cp:revision>94</cp:revision>
  <dcterms:created xsi:type="dcterms:W3CDTF">2021-03-11T13:07:41Z</dcterms:created>
  <dcterms:modified xsi:type="dcterms:W3CDTF">2023-09-15T08:41:00Z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0x010100694B16F39DA9DF43ACEE882C7B8FF300</vt:lpwstr>
  </property>
  <property fmtid="{D5CDD505-2E9C-101B-9397-08002B2CF9AE}" pid="3" name="MediaServiceImageTags">
    <vt:lpwstr/>
  </property>
  <property fmtid="{D5CDD505-2E9C-101B-9397-08002B2CF9AE}" pid="4" name="MSIP_Label_9a596b37-69c0-48fc-97f0-be83464a3cb4_Enabled">
    <vt:lpwstr>true</vt:lpwstr>
  </property>
  <property fmtid="{D5CDD505-2E9C-101B-9397-08002B2CF9AE}" pid="5" name="MSIP_Label_9a596b37-69c0-48fc-97f0-be83464a3cb4_SetDate">
    <vt:lpwstr>2023-08-07T08:59:26Z</vt:lpwstr>
  </property>
  <property fmtid="{D5CDD505-2E9C-101B-9397-08002B2CF9AE}" pid="6" name="MSIP_Label_9a596b37-69c0-48fc-97f0-be83464a3cb4_Method">
    <vt:lpwstr>Standard</vt:lpwstr>
  </property>
  <property fmtid="{D5CDD505-2E9C-101B-9397-08002B2CF9AE}" pid="7" name="MSIP_Label_9a596b37-69c0-48fc-97f0-be83464a3cb4_Name">
    <vt:lpwstr>Internal</vt:lpwstr>
  </property>
  <property fmtid="{D5CDD505-2E9C-101B-9397-08002B2CF9AE}" pid="8" name="MSIP_Label_9a596b37-69c0-48fc-97f0-be83464a3cb4_SiteId">
    <vt:lpwstr>a53e67ec-1582-4c06-aded-251590adc3f9</vt:lpwstr>
  </property>
  <property fmtid="{D5CDD505-2E9C-101B-9397-08002B2CF9AE}" pid="9" name="MSIP_Label_9a596b37-69c0-48fc-97f0-be83464a3cb4_ActionId">
    <vt:lpwstr>5fcba2a2-d297-4f6f-8148-203b5c3beaea</vt:lpwstr>
  </property>
  <property fmtid="{D5CDD505-2E9C-101B-9397-08002B2CF9AE}" pid="10" name="MSIP_Label_9a596b37-69c0-48fc-97f0-be83464a3cb4_ContentBits">
    <vt:lpwstr>0</vt:lpwstr>
  </property>
</Properties>
</file>