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1"/>
    <p:restoredTop sz="97030"/>
  </p:normalViewPr>
  <p:slideViewPr>
    <p:cSldViewPr snapToGrid="0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F81FB-F15D-EDA8-C402-CAC1FC96A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4B80B3-D447-CE74-0057-D37DB1995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6FF056-D215-F41F-99E8-03EB7E4A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D1DD-9677-5D48-8D59-BDFD7288CB0D}" type="datetimeFigureOut">
              <a:rPr lang="de-DE" smtClean="0"/>
              <a:t>19.09.23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01FB0-81E3-C627-AEA7-5E761C2F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AF803A-542F-883C-B7A5-96C316C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BE56-DB80-A947-88A8-4731DC634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86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DB9F3-7D29-D50E-E295-554D1ECA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283625-F163-5ADD-EA20-68CBF2DA6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CFC5E-BA90-0288-0049-CE3B48AD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D1DD-9677-5D48-8D59-BDFD7288CB0D}" type="datetimeFigureOut">
              <a:rPr lang="de-DE" smtClean="0"/>
              <a:t>19.09.23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1E7CB9-5E16-117C-AA2B-FE84FC73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11503-CAC0-B42F-B0E5-85CBCBDB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BE56-DB80-A947-88A8-4731DC634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87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4B93DA-9E85-8056-00F1-9871CF9EF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461B88-8A0D-F1E9-C0A8-2ED0B6EB6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D4C62-40F3-BF44-C02A-2E83F1BC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D1DD-9677-5D48-8D59-BDFD7288CB0D}" type="datetimeFigureOut">
              <a:rPr lang="de-DE" smtClean="0"/>
              <a:t>19.09.23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625159-DA5B-28DA-9CCE-670F2F78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8642F-FBA1-BD0E-9DBD-6023A38F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BE56-DB80-A947-88A8-4731DC634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65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BFFA2-D86A-2EC3-0C68-099C1689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B8FEFC-D24E-C8C5-C74E-750FD7BC7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0B9C5-1BF3-DF01-D2CF-4C975273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D1DD-9677-5D48-8D59-BDFD7288CB0D}" type="datetimeFigureOut">
              <a:rPr lang="de-DE" smtClean="0"/>
              <a:t>19.09.23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2E6AFA-476D-DB5F-376F-666BB680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8C7D07-951C-1695-CE8F-D6D9772F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BE56-DB80-A947-88A8-4731DC634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82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3BA8C-F05F-C203-603B-48120CD5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BFD6C3-1059-535A-A893-B9A92A765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7B1A4B-7913-E35B-BDED-E5B72D4F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D1DD-9677-5D48-8D59-BDFD7288CB0D}" type="datetimeFigureOut">
              <a:rPr lang="de-DE" smtClean="0"/>
              <a:t>19.09.23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E566E-4BFC-9B3F-3A35-D6E33F33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39FC99-854D-D1FD-0A45-6259A818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BE56-DB80-A947-88A8-4731DC634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4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2427-5048-860F-A5DD-7E1974F9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ECEF5E-8768-BE31-402C-81FB5E28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E4D83F-5618-D163-AA02-BE8A327F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6A1C35-EF7D-3B97-4C3E-FBD7333F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D1DD-9677-5D48-8D59-BDFD7288CB0D}" type="datetimeFigureOut">
              <a:rPr lang="de-DE" smtClean="0"/>
              <a:t>19.09.23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B19B9-4448-319E-1A43-975FC27B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93761-BFC8-FFBF-5028-A292F160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BE56-DB80-A947-88A8-4731DC634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01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80A7E-B8C9-6FF7-4B5B-EFFE8B9E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6783BC-5954-8494-C72D-930116E0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19EB85-F139-9661-5CBF-D1945294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EF28E5-0173-F4A8-5629-46D6CCBE6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037A0A-E83B-1460-F7D1-881E8B210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8976EB-7C34-12D6-70C7-1FE692CE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D1DD-9677-5D48-8D59-BDFD7288CB0D}" type="datetimeFigureOut">
              <a:rPr lang="de-DE" smtClean="0"/>
              <a:t>19.09.23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1A88CE-AE8D-2BED-3A1E-0DDA8B18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6ABD0A-FDA2-972C-BD53-869FD20A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BE56-DB80-A947-88A8-4731DC634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74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B63CD-A28D-055A-CC4C-AEA87B87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218582-C9C4-E92A-CA2B-7621A08A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D1DD-9677-5D48-8D59-BDFD7288CB0D}" type="datetimeFigureOut">
              <a:rPr lang="de-DE" smtClean="0"/>
              <a:t>19.09.23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02CCA-CE4E-50C6-C985-0B8C1941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76C1F4-45DA-3604-365A-D2E8CE5D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BE56-DB80-A947-88A8-4731DC634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0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11E24A-D352-6229-629E-526A0194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D1DD-9677-5D48-8D59-BDFD7288CB0D}" type="datetimeFigureOut">
              <a:rPr lang="de-DE" smtClean="0"/>
              <a:t>19.09.23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C7BBA1-59FA-5FC8-A85E-13E91F90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36801A-A703-56FC-7BFB-9BFAC4AD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BE56-DB80-A947-88A8-4731DC634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8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35703-DA25-0434-5AA5-EDDFE0AB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06424C-50D3-5D80-5EAA-F0055BB7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861BAB-47B1-6ECB-26D7-6D15D384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24FDC-4E78-BB0E-1F1D-DE64C8E4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D1DD-9677-5D48-8D59-BDFD7288CB0D}" type="datetimeFigureOut">
              <a:rPr lang="de-DE" smtClean="0"/>
              <a:t>19.09.23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B274FA-A983-27EF-4C38-570B183B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FE6271-C5E2-71EF-FC0A-9C7A5AAD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BE56-DB80-A947-88A8-4731DC634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1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9766A-0506-DBD8-A583-04593517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455E6E-DDBB-C20A-6CE7-D0BEEABE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72969C-21ED-2A4D-1AB8-4A8CAEB9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667211-A557-E46E-5D70-CA8DE3A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D1DD-9677-5D48-8D59-BDFD7288CB0D}" type="datetimeFigureOut">
              <a:rPr lang="de-DE" smtClean="0"/>
              <a:t>19.09.23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2C68E-FA54-810C-6CBD-45CCF9AA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CAA384-4832-BF2C-0DF6-DA524F1E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BE56-DB80-A947-88A8-4731DC634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20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3365E5-1962-C626-0C3E-66AD88B6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ACD4D7-F784-C12D-1229-C0A1C399A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DB7A7-1CFE-85A9-3D54-9D5F79B6C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2D1DD-9677-5D48-8D59-BDFD7288CB0D}" type="datetimeFigureOut">
              <a:rPr lang="de-DE" smtClean="0"/>
              <a:t>19.09.23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4CBED2-EC35-FDC1-C295-FE9187342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09DF3-7D97-4361-C017-BC93A3B48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BE56-DB80-A947-88A8-4731DC634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44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CC635-86FD-B98F-EE75-A7DBEBC44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Wochenauftrag SW_04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F094BD-0E0A-764F-C2E3-694E502A1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Noé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Farese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– M254</a:t>
            </a:r>
          </a:p>
        </p:txBody>
      </p:sp>
    </p:spTree>
    <p:extLst>
      <p:ext uri="{BB962C8B-B14F-4D97-AF65-F5344CB8AC3E}">
        <p14:creationId xmlns:p14="http://schemas.microsoft.com/office/powerpoint/2010/main" val="248466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3FDE0-C5E6-0420-C062-A6CBE06D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1. Funktionsdiagramm</a:t>
            </a:r>
          </a:p>
        </p:txBody>
      </p:sp>
      <p:pic>
        <p:nvPicPr>
          <p:cNvPr id="5" name="Inhaltsplatzhalter 4" descr="Ein Bild, das Visitenkarte, Text, Screenshot, Grafikdesign enthält.&#10;&#10;Automatisch generierte Beschreibung">
            <a:extLst>
              <a:ext uri="{FF2B5EF4-FFF2-40B4-BE49-F238E27FC236}">
                <a16:creationId xmlns:a16="http://schemas.microsoft.com/office/drawing/2014/main" id="{216A1592-24B9-4F77-24AD-25F2B61D5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430" y="1528910"/>
            <a:ext cx="4911602" cy="4648053"/>
          </a:xfrm>
        </p:spPr>
      </p:pic>
    </p:spTree>
    <p:extLst>
      <p:ext uri="{BB962C8B-B14F-4D97-AF65-F5344CB8AC3E}">
        <p14:creationId xmlns:p14="http://schemas.microsoft.com/office/powerpoint/2010/main" val="215586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DEBF9-8283-260E-7AA7-EFF094F4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0" y="2392708"/>
            <a:ext cx="6437243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2. Organisationsablauf</a:t>
            </a:r>
          </a:p>
        </p:txBody>
      </p:sp>
      <p:pic>
        <p:nvPicPr>
          <p:cNvPr id="5" name="Inhaltsplatzhalter 4" descr="Ein Bild, das Text, Screenshot, Schrift, Schwarzweiß enthält.&#10;&#10;Automatisch generierte Beschreibung">
            <a:extLst>
              <a:ext uri="{FF2B5EF4-FFF2-40B4-BE49-F238E27FC236}">
                <a16:creationId xmlns:a16="http://schemas.microsoft.com/office/drawing/2014/main" id="{7114281E-F659-C088-61E1-82FBF1CBD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8870" y="166307"/>
            <a:ext cx="1121262" cy="6525385"/>
          </a:xfrm>
        </p:spPr>
      </p:pic>
    </p:spTree>
    <p:extLst>
      <p:ext uri="{BB962C8B-B14F-4D97-AF65-F5344CB8AC3E}">
        <p14:creationId xmlns:p14="http://schemas.microsoft.com/office/powerpoint/2010/main" val="328597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B6675-3E7D-7131-3E07-E6ABF172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3.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AFDC6-4766-EFE0-C040-9462A4C7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Ziel 1: Reduktion der Prozesskosten im Service:</a:t>
            </a:r>
            <a:endParaRPr lang="de-CH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Massnahmen: Implementierung von Digitalisierungstechnologien zur Automatisierung von Routineaufgaben, Reduzierung des Papieraufwands und Einsatz von effizienteren Prozessen.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Ziel 2: Reduktion der Durchlaufzeit:</a:t>
            </a:r>
            <a:endParaRPr lang="de-CH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Massnahmen: Einsatz von </a:t>
            </a:r>
            <a:r>
              <a:rPr lang="de-CH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Management / Ticketing-Systemen zur schnelleren Erfassung und Zuweisung von Servicefällen, automatische Termin- und Einsatzplanung im Field-Service-Management und kontinuierliche Prozessoptimierung.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Ziel 3: Steigerung der Qualität im Service:</a:t>
            </a:r>
            <a:endParaRPr lang="de-CH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Massnahmen: Einrichtung von Wissensdatenbanken zur Unterstützung von Servicetechnikern bei der Lösung von Servicefällen, kontinuierliche Schulung und Weiterbildung der Mitarbeiter, um die Servicequalität zu steigern, und Implementierung von Qualitätskontrollprozessen.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4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AEC83-969D-BCAD-985E-95C27416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4. Identifikation des Digitalisierungspotenzial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228EC9-115D-760B-8B81-054314ED7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Digitalisierungspotenzial 1: </a:t>
            </a:r>
            <a:r>
              <a:rPr lang="de-CH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Management / Ticketing-Systeme:</a:t>
            </a:r>
            <a:endParaRPr lang="de-CH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Nutzen: Steigerung der Effizienz in der Servicebearbeitung durch automatische Erfassung von Serviceanfragen, Zuweisung an Verantwortliche, Kommunikationsverfolgung und Datenanalysen.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Umsetzung: Implementierung eines modernen Ticketing-Systems und Schulung der Mitarbeiter zur effektiven Nutzung.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Digitalisierungspotenzial 2: Wissensdatenbanken für Servicefälle und Wissensmanagement:</a:t>
            </a:r>
            <a:endParaRPr lang="de-CH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Nutzen: Erfassen, Analysieren, Speichern und Bereitstellen von Wissen zur Lösung von Servicefällen, was zu schnelleren Reparaturen und höherer Kundenzufriedenheit führt.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Umsetzung: Aufbau einer umfassenden Wissensdatenbank und Erstellung geführter Anleitungen für Servicetechniker.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Digitalisierungspotenzial 3: Field-Service-Management-Lösungen:</a:t>
            </a:r>
            <a:endParaRPr lang="de-CH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Nutzen: Automatische Termin- und Einsatzplanung, Erstellung von Serviceberichten und Rechnungen, um den Außendienst effizient zu organisieren und die Kundenkommunikation zu verbessern.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Umsetzung: Einführung einer Field-Service-Management-Software und Schulung der Mitarbeiter zur Nutzung dieser Lösungen.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684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Macintosh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Wochenauftrag SW_04 </vt:lpstr>
      <vt:lpstr>1. Funktionsdiagramm</vt:lpstr>
      <vt:lpstr>2. Organisationsablauf</vt:lpstr>
      <vt:lpstr>3. Ziele</vt:lpstr>
      <vt:lpstr>4. Identifikation des Digitalisierungspotenzial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Wochenauftrag SW_04 </dc:title>
  <dc:creator>BBZW; Farese Noe</dc:creator>
  <cp:lastModifiedBy>BBZW; Farese Noe</cp:lastModifiedBy>
  <cp:revision>5</cp:revision>
  <dcterms:created xsi:type="dcterms:W3CDTF">2023-09-15T09:17:53Z</dcterms:created>
  <dcterms:modified xsi:type="dcterms:W3CDTF">2023-09-19T16:25:12Z</dcterms:modified>
</cp:coreProperties>
</file>