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handoutMasterIdLst>
    <p:handoutMasterId r:id="rId25"/>
  </p:handoutMasterIdLst>
  <p:sldIdLst>
    <p:sldId id="259" r:id="rId5"/>
    <p:sldId id="278" r:id="rId6"/>
    <p:sldId id="270" r:id="rId7"/>
    <p:sldId id="272" r:id="rId8"/>
    <p:sldId id="277" r:id="rId9"/>
    <p:sldId id="273" r:id="rId10"/>
    <p:sldId id="309" r:id="rId11"/>
    <p:sldId id="305" r:id="rId12"/>
    <p:sldId id="306" r:id="rId13"/>
    <p:sldId id="271" r:id="rId14"/>
    <p:sldId id="307" r:id="rId15"/>
    <p:sldId id="269" r:id="rId16"/>
    <p:sldId id="304" r:id="rId17"/>
    <p:sldId id="308" r:id="rId18"/>
    <p:sldId id="301" r:id="rId19"/>
    <p:sldId id="303" r:id="rId20"/>
    <p:sldId id="276" r:id="rId21"/>
    <p:sldId id="313" r:id="rId22"/>
    <p:sldId id="314" r:id="rId23"/>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766562-A4A2-9A8B-F500-81CE9D5260B5}" name="BBZW; Jenny Nicolette (Lehrperson)" initials="BJN(" userId="S::Nicolette.Jenny@sluz.ch::19375ca0-365a-40d6-ac9e-751e71dbdd6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FE3"/>
    <a:srgbClr val="008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3192" autoAdjust="0"/>
  </p:normalViewPr>
  <p:slideViewPr>
    <p:cSldViewPr snapToGrid="0">
      <p:cViewPr varScale="1">
        <p:scale>
          <a:sx n="93" d="100"/>
          <a:sy n="93" d="100"/>
        </p:scale>
        <p:origin x="1092" y="102"/>
      </p:cViewPr>
      <p:guideLst/>
    </p:cSldViewPr>
  </p:slideViewPr>
  <p:notesTextViewPr>
    <p:cViewPr>
      <p:scale>
        <a:sx n="1" d="1"/>
        <a:sy n="1" d="1"/>
      </p:scale>
      <p:origin x="0" y="0"/>
    </p:cViewPr>
  </p:notesTextViewPr>
  <p:notesViewPr>
    <p:cSldViewPr snapToGrid="0">
      <p:cViewPr varScale="1">
        <p:scale>
          <a:sx n="97" d="100"/>
          <a:sy n="97" d="100"/>
        </p:scale>
        <p:origin x="35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BZW; Jenny Nicolette (Lehrperson)" userId="19375ca0-365a-40d6-ac9e-751e71dbdd65" providerId="ADAL" clId="{B265B4BB-CAEA-46F1-905A-C8E07A215E6A}"/>
    <pc:docChg chg="custSel modSld">
      <pc:chgData name="BBZW; Jenny Nicolette (Lehrperson)" userId="19375ca0-365a-40d6-ac9e-751e71dbdd65" providerId="ADAL" clId="{B265B4BB-CAEA-46F1-905A-C8E07A215E6A}" dt="2023-07-03T13:57:22.096" v="4" actId="478"/>
      <pc:docMkLst>
        <pc:docMk/>
      </pc:docMkLst>
      <pc:sldChg chg="modSp mod">
        <pc:chgData name="BBZW; Jenny Nicolette (Lehrperson)" userId="19375ca0-365a-40d6-ac9e-751e71dbdd65" providerId="ADAL" clId="{B265B4BB-CAEA-46F1-905A-C8E07A215E6A}" dt="2023-07-03T13:56:30.088" v="1"/>
        <pc:sldMkLst>
          <pc:docMk/>
          <pc:sldMk cId="4215852396" sldId="259"/>
        </pc:sldMkLst>
        <pc:spChg chg="mod">
          <ac:chgData name="BBZW; Jenny Nicolette (Lehrperson)" userId="19375ca0-365a-40d6-ac9e-751e71dbdd65" providerId="ADAL" clId="{B265B4BB-CAEA-46F1-905A-C8E07A215E6A}" dt="2023-07-03T13:56:18.112" v="0"/>
          <ac:spMkLst>
            <pc:docMk/>
            <pc:sldMk cId="4215852396" sldId="259"/>
            <ac:spMk id="4" creationId="{00000000-0000-0000-0000-000000000000}"/>
          </ac:spMkLst>
        </pc:spChg>
        <pc:spChg chg="mod">
          <ac:chgData name="BBZW; Jenny Nicolette (Lehrperson)" userId="19375ca0-365a-40d6-ac9e-751e71dbdd65" providerId="ADAL" clId="{B265B4BB-CAEA-46F1-905A-C8E07A215E6A}" dt="2023-07-03T13:56:30.088" v="1"/>
          <ac:spMkLst>
            <pc:docMk/>
            <pc:sldMk cId="4215852396" sldId="259"/>
            <ac:spMk id="5" creationId="{00000000-0000-0000-0000-000000000000}"/>
          </ac:spMkLst>
        </pc:spChg>
      </pc:sldChg>
      <pc:sldChg chg="addSp delSp modSp mod">
        <pc:chgData name="BBZW; Jenny Nicolette (Lehrperson)" userId="19375ca0-365a-40d6-ac9e-751e71dbdd65" providerId="ADAL" clId="{B265B4BB-CAEA-46F1-905A-C8E07A215E6A}" dt="2023-07-03T13:57:22.096" v="4" actId="478"/>
        <pc:sldMkLst>
          <pc:docMk/>
          <pc:sldMk cId="1066179267" sldId="269"/>
        </pc:sldMkLst>
        <pc:spChg chg="add del mod">
          <ac:chgData name="BBZW; Jenny Nicolette (Lehrperson)" userId="19375ca0-365a-40d6-ac9e-751e71dbdd65" providerId="ADAL" clId="{B265B4BB-CAEA-46F1-905A-C8E07A215E6A}" dt="2023-07-03T13:57:22.096" v="4" actId="478"/>
          <ac:spMkLst>
            <pc:docMk/>
            <pc:sldMk cId="1066179267" sldId="269"/>
            <ac:spMk id="5" creationId="{B230BFDE-8B4F-6F59-5422-35E8DF2B829E}"/>
          </ac:spMkLst>
        </pc:spChg>
        <pc:spChg chg="del mod">
          <ac:chgData name="BBZW; Jenny Nicolette (Lehrperson)" userId="19375ca0-365a-40d6-ac9e-751e71dbdd65" providerId="ADAL" clId="{B265B4BB-CAEA-46F1-905A-C8E07A215E6A}" dt="2023-07-03T13:57:19.582" v="3" actId="478"/>
          <ac:spMkLst>
            <pc:docMk/>
            <pc:sldMk cId="1066179267" sldId="269"/>
            <ac:spMk id="6" creationId="{00000000-0000-0000-0000-000000000000}"/>
          </ac:spMkLst>
        </pc:spChg>
      </pc:sldChg>
    </pc:docChg>
  </pc:docChgLst>
  <pc:docChgLst>
    <pc:chgData name="BBZW; Jenny Nicolette (Lehrperson)" userId="19375ca0-365a-40d6-ac9e-751e71dbdd65" providerId="ADAL" clId="{4E3EEE70-4C4C-42E1-85DD-584E4284C56E}"/>
    <pc:docChg chg="undo redo custSel addSld delSld modSld sldOrd">
      <pc:chgData name="BBZW; Jenny Nicolette (Lehrperson)" userId="19375ca0-365a-40d6-ac9e-751e71dbdd65" providerId="ADAL" clId="{4E3EEE70-4C4C-42E1-85DD-584E4284C56E}" dt="2023-07-18T09:40:04.798" v="5343" actId="20577"/>
      <pc:docMkLst>
        <pc:docMk/>
      </pc:docMkLst>
      <pc:sldChg chg="addSp delSp modSp mod modClrScheme chgLayout">
        <pc:chgData name="BBZW; Jenny Nicolette (Lehrperson)" userId="19375ca0-365a-40d6-ac9e-751e71dbdd65" providerId="ADAL" clId="{4E3EEE70-4C4C-42E1-85DD-584E4284C56E}" dt="2023-07-11T08:27:40.671" v="4324" actId="5793"/>
        <pc:sldMkLst>
          <pc:docMk/>
          <pc:sldMk cId="4215852396" sldId="259"/>
        </pc:sldMkLst>
        <pc:spChg chg="del mod">
          <ac:chgData name="BBZW; Jenny Nicolette (Lehrperson)" userId="19375ca0-365a-40d6-ac9e-751e71dbdd65" providerId="ADAL" clId="{4E3EEE70-4C4C-42E1-85DD-584E4284C56E}" dt="2023-07-10T09:53:52.068" v="52" actId="26606"/>
          <ac:spMkLst>
            <pc:docMk/>
            <pc:sldMk cId="4215852396" sldId="259"/>
            <ac:spMk id="4" creationId="{00000000-0000-0000-0000-000000000000}"/>
          </ac:spMkLst>
        </pc:spChg>
        <pc:spChg chg="mod ord">
          <ac:chgData name="BBZW; Jenny Nicolette (Lehrperson)" userId="19375ca0-365a-40d6-ac9e-751e71dbdd65" providerId="ADAL" clId="{4E3EEE70-4C4C-42E1-85DD-584E4284C56E}" dt="2023-07-11T08:27:40.671" v="4324" actId="5793"/>
          <ac:spMkLst>
            <pc:docMk/>
            <pc:sldMk cId="4215852396" sldId="259"/>
            <ac:spMk id="5" creationId="{00000000-0000-0000-0000-000000000000}"/>
          </ac:spMkLst>
        </pc:spChg>
        <pc:spChg chg="add mod">
          <ac:chgData name="BBZW; Jenny Nicolette (Lehrperson)" userId="19375ca0-365a-40d6-ac9e-751e71dbdd65" providerId="ADAL" clId="{4E3EEE70-4C4C-42E1-85DD-584E4284C56E}" dt="2023-07-10T09:53:52.068" v="52" actId="26606"/>
          <ac:spMkLst>
            <pc:docMk/>
            <pc:sldMk cId="4215852396" sldId="259"/>
            <ac:spMk id="10" creationId="{994BA5EA-7CC1-3F39-1A69-CCCF562BFA34}"/>
          </ac:spMkLst>
        </pc:spChg>
        <pc:spChg chg="add mod">
          <ac:chgData name="BBZW; Jenny Nicolette (Lehrperson)" userId="19375ca0-365a-40d6-ac9e-751e71dbdd65" providerId="ADAL" clId="{4E3EEE70-4C4C-42E1-85DD-584E4284C56E}" dt="2023-07-10T09:53:52.068" v="52" actId="26606"/>
          <ac:spMkLst>
            <pc:docMk/>
            <pc:sldMk cId="4215852396" sldId="259"/>
            <ac:spMk id="12" creationId="{DBCD21C2-C068-6B45-DB88-76D95AF3350A}"/>
          </ac:spMkLst>
        </pc:spChg>
        <pc:spChg chg="add mod">
          <ac:chgData name="BBZW; Jenny Nicolette (Lehrperson)" userId="19375ca0-365a-40d6-ac9e-751e71dbdd65" providerId="ADAL" clId="{4E3EEE70-4C4C-42E1-85DD-584E4284C56E}" dt="2023-07-10T09:53:52.068" v="52" actId="26606"/>
          <ac:spMkLst>
            <pc:docMk/>
            <pc:sldMk cId="4215852396" sldId="259"/>
            <ac:spMk id="14" creationId="{4ACF47AC-3211-EDF7-D2ED-CC6B10436A01}"/>
          </ac:spMkLst>
        </pc:spChg>
        <pc:spChg chg="add mod">
          <ac:chgData name="BBZW; Jenny Nicolette (Lehrperson)" userId="19375ca0-365a-40d6-ac9e-751e71dbdd65" providerId="ADAL" clId="{4E3EEE70-4C4C-42E1-85DD-584E4284C56E}" dt="2023-07-11T08:27:33.039" v="4321" actId="962"/>
          <ac:spMkLst>
            <pc:docMk/>
            <pc:sldMk cId="4215852396" sldId="259"/>
            <ac:spMk id="19" creationId="{44753DAC-4FDE-64D9-837D-C8AC27C06D50}"/>
          </ac:spMkLst>
        </pc:spChg>
        <pc:picChg chg="add mod ord">
          <ac:chgData name="BBZW; Jenny Nicolette (Lehrperson)" userId="19375ca0-365a-40d6-ac9e-751e71dbdd65" providerId="ADAL" clId="{4E3EEE70-4C4C-42E1-85DD-584E4284C56E}" dt="2023-07-11T08:27:33.039" v="4320" actId="27614"/>
          <ac:picMkLst>
            <pc:docMk/>
            <pc:sldMk cId="4215852396" sldId="259"/>
            <ac:picMk id="3" creationId="{4CED3980-8765-2BFB-F096-4D3928C921E6}"/>
          </ac:picMkLst>
        </pc:picChg>
        <pc:picChg chg="add del mod">
          <ac:chgData name="BBZW; Jenny Nicolette (Lehrperson)" userId="19375ca0-365a-40d6-ac9e-751e71dbdd65" providerId="ADAL" clId="{4E3EEE70-4C4C-42E1-85DD-584E4284C56E}" dt="2023-07-10T09:53:44.446" v="49" actId="478"/>
          <ac:picMkLst>
            <pc:docMk/>
            <pc:sldMk cId="4215852396" sldId="259"/>
            <ac:picMk id="3" creationId="{B18ACC7C-848D-B6D6-B563-227153C75DA8}"/>
          </ac:picMkLst>
        </pc:picChg>
        <pc:picChg chg="add del mod ord">
          <ac:chgData name="BBZW; Jenny Nicolette (Lehrperson)" userId="19375ca0-365a-40d6-ac9e-751e71dbdd65" providerId="ADAL" clId="{4E3EEE70-4C4C-42E1-85DD-584E4284C56E}" dt="2023-07-11T08:27:19.107" v="4316" actId="478"/>
          <ac:picMkLst>
            <pc:docMk/>
            <pc:sldMk cId="4215852396" sldId="259"/>
            <ac:picMk id="7" creationId="{9BD44169-8103-9D2A-9C8D-86F33E37E1A4}"/>
          </ac:picMkLst>
        </pc:picChg>
      </pc:sldChg>
      <pc:sldChg chg="del">
        <pc:chgData name="BBZW; Jenny Nicolette (Lehrperson)" userId="19375ca0-365a-40d6-ac9e-751e71dbdd65" providerId="ADAL" clId="{4E3EEE70-4C4C-42E1-85DD-584E4284C56E}" dt="2023-07-10T09:55:55.594" v="72" actId="47"/>
        <pc:sldMkLst>
          <pc:docMk/>
          <pc:sldMk cId="2662203305" sldId="260"/>
        </pc:sldMkLst>
      </pc:sldChg>
      <pc:sldChg chg="del">
        <pc:chgData name="BBZW; Jenny Nicolette (Lehrperson)" userId="19375ca0-365a-40d6-ac9e-751e71dbdd65" providerId="ADAL" clId="{4E3EEE70-4C4C-42E1-85DD-584E4284C56E}" dt="2023-07-10T09:56:10.102" v="74" actId="47"/>
        <pc:sldMkLst>
          <pc:docMk/>
          <pc:sldMk cId="980920978" sldId="262"/>
        </pc:sldMkLst>
      </pc:sldChg>
      <pc:sldChg chg="del">
        <pc:chgData name="BBZW; Jenny Nicolette (Lehrperson)" userId="19375ca0-365a-40d6-ac9e-751e71dbdd65" providerId="ADAL" clId="{4E3EEE70-4C4C-42E1-85DD-584E4284C56E}" dt="2023-07-10T09:54:34.680" v="59" actId="2696"/>
        <pc:sldMkLst>
          <pc:docMk/>
          <pc:sldMk cId="1567451325" sldId="263"/>
        </pc:sldMkLst>
      </pc:sldChg>
      <pc:sldChg chg="addSp delSp modSp del mod modClrScheme chgLayout modNotesTx">
        <pc:chgData name="BBZW; Jenny Nicolette (Lehrperson)" userId="19375ca0-365a-40d6-ac9e-751e71dbdd65" providerId="ADAL" clId="{4E3EEE70-4C4C-42E1-85DD-584E4284C56E}" dt="2023-07-11T10:27:31.843" v="4845" actId="47"/>
        <pc:sldMkLst>
          <pc:docMk/>
          <pc:sldMk cId="193402935" sldId="264"/>
        </pc:sldMkLst>
        <pc:spChg chg="mod">
          <ac:chgData name="BBZW; Jenny Nicolette (Lehrperson)" userId="19375ca0-365a-40d6-ac9e-751e71dbdd65" providerId="ADAL" clId="{4E3EEE70-4C4C-42E1-85DD-584E4284C56E}" dt="2023-07-10T10:48:15.703" v="1046" actId="26606"/>
          <ac:spMkLst>
            <pc:docMk/>
            <pc:sldMk cId="193402935" sldId="264"/>
            <ac:spMk id="3" creationId="{00000000-0000-0000-0000-000000000000}"/>
          </ac:spMkLst>
        </pc:spChg>
        <pc:spChg chg="mod">
          <ac:chgData name="BBZW; Jenny Nicolette (Lehrperson)" userId="19375ca0-365a-40d6-ac9e-751e71dbdd65" providerId="ADAL" clId="{4E3EEE70-4C4C-42E1-85DD-584E4284C56E}" dt="2023-07-10T10:48:15.703" v="1046" actId="26606"/>
          <ac:spMkLst>
            <pc:docMk/>
            <pc:sldMk cId="193402935" sldId="264"/>
            <ac:spMk id="4" creationId="{00000000-0000-0000-0000-000000000000}"/>
          </ac:spMkLst>
        </pc:spChg>
        <pc:spChg chg="mod">
          <ac:chgData name="BBZW; Jenny Nicolette (Lehrperson)" userId="19375ca0-365a-40d6-ac9e-751e71dbdd65" providerId="ADAL" clId="{4E3EEE70-4C4C-42E1-85DD-584E4284C56E}" dt="2023-07-10T10:48:15.703" v="1046" actId="26606"/>
          <ac:spMkLst>
            <pc:docMk/>
            <pc:sldMk cId="193402935" sldId="264"/>
            <ac:spMk id="5" creationId="{00000000-0000-0000-0000-000000000000}"/>
          </ac:spMkLst>
        </pc:spChg>
        <pc:spChg chg="mod">
          <ac:chgData name="BBZW; Jenny Nicolette (Lehrperson)" userId="19375ca0-365a-40d6-ac9e-751e71dbdd65" providerId="ADAL" clId="{4E3EEE70-4C4C-42E1-85DD-584E4284C56E}" dt="2023-07-10T10:49:56.697" v="1053"/>
          <ac:spMkLst>
            <pc:docMk/>
            <pc:sldMk cId="193402935" sldId="264"/>
            <ac:spMk id="7" creationId="{00000000-0000-0000-0000-000000000000}"/>
          </ac:spMkLst>
        </pc:spChg>
        <pc:spChg chg="del">
          <ac:chgData name="BBZW; Jenny Nicolette (Lehrperson)" userId="19375ca0-365a-40d6-ac9e-751e71dbdd65" providerId="ADAL" clId="{4E3EEE70-4C4C-42E1-85DD-584E4284C56E}" dt="2023-07-10T10:48:15.703" v="1046" actId="26606"/>
          <ac:spMkLst>
            <pc:docMk/>
            <pc:sldMk cId="193402935" sldId="264"/>
            <ac:spMk id="8" creationId="{00000000-0000-0000-0000-000000000000}"/>
          </ac:spMkLst>
        </pc:spChg>
        <pc:spChg chg="del">
          <ac:chgData name="BBZW; Jenny Nicolette (Lehrperson)" userId="19375ca0-365a-40d6-ac9e-751e71dbdd65" providerId="ADAL" clId="{4E3EEE70-4C4C-42E1-85DD-584E4284C56E}" dt="2023-07-10T10:48:15.703" v="1046" actId="26606"/>
          <ac:spMkLst>
            <pc:docMk/>
            <pc:sldMk cId="193402935" sldId="264"/>
            <ac:spMk id="10" creationId="{00000000-0000-0000-0000-000000000000}"/>
          </ac:spMkLst>
        </pc:spChg>
        <pc:spChg chg="del">
          <ac:chgData name="BBZW; Jenny Nicolette (Lehrperson)" userId="19375ca0-365a-40d6-ac9e-751e71dbdd65" providerId="ADAL" clId="{4E3EEE70-4C4C-42E1-85DD-584E4284C56E}" dt="2023-07-10T10:48:15.703" v="1046" actId="26606"/>
          <ac:spMkLst>
            <pc:docMk/>
            <pc:sldMk cId="193402935" sldId="264"/>
            <ac:spMk id="11" creationId="{00000000-0000-0000-0000-000000000000}"/>
          </ac:spMkLst>
        </pc:spChg>
        <pc:spChg chg="del">
          <ac:chgData name="BBZW; Jenny Nicolette (Lehrperson)" userId="19375ca0-365a-40d6-ac9e-751e71dbdd65" providerId="ADAL" clId="{4E3EEE70-4C4C-42E1-85DD-584E4284C56E}" dt="2023-07-10T10:48:10.554" v="1045"/>
          <ac:spMkLst>
            <pc:docMk/>
            <pc:sldMk cId="193402935" sldId="264"/>
            <ac:spMk id="12" creationId="{00000000-0000-0000-0000-000000000000}"/>
          </ac:spMkLst>
        </pc:spChg>
        <pc:spChg chg="add del mod">
          <ac:chgData name="BBZW; Jenny Nicolette (Lehrperson)" userId="19375ca0-365a-40d6-ac9e-751e71dbdd65" providerId="ADAL" clId="{4E3EEE70-4C4C-42E1-85DD-584E4284C56E}" dt="2023-07-10T10:49:10.304" v="1047"/>
          <ac:spMkLst>
            <pc:docMk/>
            <pc:sldMk cId="193402935" sldId="264"/>
            <ac:spMk id="16" creationId="{F6B98EFD-915F-E680-0127-2EE3FC1F03B1}"/>
          </ac:spMkLst>
        </pc:spChg>
        <pc:picChg chg="add mod">
          <ac:chgData name="BBZW; Jenny Nicolette (Lehrperson)" userId="19375ca0-365a-40d6-ac9e-751e71dbdd65" providerId="ADAL" clId="{4E3EEE70-4C4C-42E1-85DD-584E4284C56E}" dt="2023-07-10T10:48:15.703" v="1046" actId="26606"/>
          <ac:picMkLst>
            <pc:docMk/>
            <pc:sldMk cId="193402935" sldId="264"/>
            <ac:picMk id="2" creationId="{4B9DBE71-3E08-BD8E-4F17-BDBD4F726399}"/>
          </ac:picMkLst>
        </pc:picChg>
        <pc:picChg chg="add mod">
          <ac:chgData name="BBZW; Jenny Nicolette (Lehrperson)" userId="19375ca0-365a-40d6-ac9e-751e71dbdd65" providerId="ADAL" clId="{4E3EEE70-4C4C-42E1-85DD-584E4284C56E}" dt="2023-07-10T10:49:10.304" v="1047"/>
          <ac:picMkLst>
            <pc:docMk/>
            <pc:sldMk cId="193402935" sldId="264"/>
            <ac:picMk id="6" creationId="{EFE9D328-9053-0240-24A2-15311E0746F4}"/>
          </ac:picMkLst>
        </pc:picChg>
      </pc:sldChg>
      <pc:sldChg chg="addSp modSp del mod ord modNotesTx">
        <pc:chgData name="BBZW; Jenny Nicolette (Lehrperson)" userId="19375ca0-365a-40d6-ac9e-751e71dbdd65" providerId="ADAL" clId="{4E3EEE70-4C4C-42E1-85DD-584E4284C56E}" dt="2023-07-11T10:28:02.107" v="4849" actId="47"/>
        <pc:sldMkLst>
          <pc:docMk/>
          <pc:sldMk cId="3671667540" sldId="265"/>
        </pc:sldMkLst>
        <pc:spChg chg="mod">
          <ac:chgData name="BBZW; Jenny Nicolette (Lehrperson)" userId="19375ca0-365a-40d6-ac9e-751e71dbdd65" providerId="ADAL" clId="{4E3EEE70-4C4C-42E1-85DD-584E4284C56E}" dt="2023-07-10T09:57:13.504" v="87" actId="121"/>
          <ac:spMkLst>
            <pc:docMk/>
            <pc:sldMk cId="3671667540" sldId="265"/>
            <ac:spMk id="2" creationId="{00000000-0000-0000-0000-000000000000}"/>
          </ac:spMkLst>
        </pc:spChg>
        <pc:spChg chg="mod">
          <ac:chgData name="BBZW; Jenny Nicolette (Lehrperson)" userId="19375ca0-365a-40d6-ac9e-751e71dbdd65" providerId="ADAL" clId="{4E3EEE70-4C4C-42E1-85DD-584E4284C56E}" dt="2023-07-10T09:55:52.781" v="71" actId="20577"/>
          <ac:spMkLst>
            <pc:docMk/>
            <pc:sldMk cId="3671667540" sldId="265"/>
            <ac:spMk id="4" creationId="{00000000-0000-0000-0000-000000000000}"/>
          </ac:spMkLst>
        </pc:spChg>
        <pc:spChg chg="add mod">
          <ac:chgData name="BBZW; Jenny Nicolette (Lehrperson)" userId="19375ca0-365a-40d6-ac9e-751e71dbdd65" providerId="ADAL" clId="{4E3EEE70-4C4C-42E1-85DD-584E4284C56E}" dt="2023-07-10T12:42:42.156" v="2187" actId="113"/>
          <ac:spMkLst>
            <pc:docMk/>
            <pc:sldMk cId="3671667540" sldId="265"/>
            <ac:spMk id="7" creationId="{1546363E-57CB-EE6B-6FDB-FD9F35192E57}"/>
          </ac:spMkLst>
        </pc:spChg>
      </pc:sldChg>
      <pc:sldChg chg="del">
        <pc:chgData name="BBZW; Jenny Nicolette (Lehrperson)" userId="19375ca0-365a-40d6-ac9e-751e71dbdd65" providerId="ADAL" clId="{4E3EEE70-4C4C-42E1-85DD-584E4284C56E}" dt="2023-07-10T09:56:34.138" v="78" actId="47"/>
        <pc:sldMkLst>
          <pc:docMk/>
          <pc:sldMk cId="2962151881" sldId="266"/>
        </pc:sldMkLst>
      </pc:sldChg>
      <pc:sldChg chg="del">
        <pc:chgData name="BBZW; Jenny Nicolette (Lehrperson)" userId="19375ca0-365a-40d6-ac9e-751e71dbdd65" providerId="ADAL" clId="{4E3EEE70-4C4C-42E1-85DD-584E4284C56E}" dt="2023-07-10T09:56:01.592" v="73" actId="47"/>
        <pc:sldMkLst>
          <pc:docMk/>
          <pc:sldMk cId="4060942184" sldId="267"/>
        </pc:sldMkLst>
      </pc:sldChg>
      <pc:sldChg chg="addSp delSp modSp mod">
        <pc:chgData name="BBZW; Jenny Nicolette (Lehrperson)" userId="19375ca0-365a-40d6-ac9e-751e71dbdd65" providerId="ADAL" clId="{4E3EEE70-4C4C-42E1-85DD-584E4284C56E}" dt="2023-07-10T09:56:52.087" v="85" actId="27614"/>
        <pc:sldMkLst>
          <pc:docMk/>
          <pc:sldMk cId="530994592" sldId="268"/>
        </pc:sldMkLst>
        <pc:spChg chg="add del mod">
          <ac:chgData name="BBZW; Jenny Nicolette (Lehrperson)" userId="19375ca0-365a-40d6-ac9e-751e71dbdd65" providerId="ADAL" clId="{4E3EEE70-4C4C-42E1-85DD-584E4284C56E}" dt="2023-07-10T09:56:49.302" v="83" actId="26606"/>
          <ac:spMkLst>
            <pc:docMk/>
            <pc:sldMk cId="530994592" sldId="268"/>
            <ac:spMk id="4" creationId="{BFC276E3-7B6D-1C8D-930A-A22AA5B435BD}"/>
          </ac:spMkLst>
        </pc:spChg>
        <pc:spChg chg="mod">
          <ac:chgData name="BBZW; Jenny Nicolette (Lehrperson)" userId="19375ca0-365a-40d6-ac9e-751e71dbdd65" providerId="ADAL" clId="{4E3EEE70-4C4C-42E1-85DD-584E4284C56E}" dt="2023-07-10T09:56:49.302" v="83" actId="26606"/>
          <ac:spMkLst>
            <pc:docMk/>
            <pc:sldMk cId="530994592" sldId="268"/>
            <ac:spMk id="15" creationId="{5EDE2386-E7B9-1BEA-0578-B0F9E5A0CA03}"/>
          </ac:spMkLst>
        </pc:spChg>
        <pc:spChg chg="mod">
          <ac:chgData name="BBZW; Jenny Nicolette (Lehrperson)" userId="19375ca0-365a-40d6-ac9e-751e71dbdd65" providerId="ADAL" clId="{4E3EEE70-4C4C-42E1-85DD-584E4284C56E}" dt="2023-07-10T09:56:51.553" v="84" actId="121"/>
          <ac:spMkLst>
            <pc:docMk/>
            <pc:sldMk cId="530994592" sldId="268"/>
            <ac:spMk id="17" creationId="{50079EF6-43AB-56F6-AB2B-58EF301266C6}"/>
          </ac:spMkLst>
        </pc:spChg>
        <pc:picChg chg="del">
          <ac:chgData name="BBZW; Jenny Nicolette (Lehrperson)" userId="19375ca0-365a-40d6-ac9e-751e71dbdd65" providerId="ADAL" clId="{4E3EEE70-4C4C-42E1-85DD-584E4284C56E}" dt="2023-07-10T09:54:50.387" v="64" actId="478"/>
          <ac:picMkLst>
            <pc:docMk/>
            <pc:sldMk cId="530994592" sldId="268"/>
            <ac:picMk id="6" creationId="{2D2E76E4-E981-93C1-AD61-1DD995728F5B}"/>
          </ac:picMkLst>
        </pc:picChg>
        <pc:picChg chg="add mod ord">
          <ac:chgData name="BBZW; Jenny Nicolette (Lehrperson)" userId="19375ca0-365a-40d6-ac9e-751e71dbdd65" providerId="ADAL" clId="{4E3EEE70-4C4C-42E1-85DD-584E4284C56E}" dt="2023-07-10T09:56:52.087" v="85" actId="27614"/>
          <ac:picMkLst>
            <pc:docMk/>
            <pc:sldMk cId="530994592" sldId="268"/>
            <ac:picMk id="7" creationId="{9C1414EE-4C31-BB66-F648-B179CE78ED41}"/>
          </ac:picMkLst>
        </pc:picChg>
      </pc:sldChg>
      <pc:sldChg chg="modSp del mod">
        <pc:chgData name="BBZW; Jenny Nicolette (Lehrperson)" userId="19375ca0-365a-40d6-ac9e-751e71dbdd65" providerId="ADAL" clId="{4E3EEE70-4C4C-42E1-85DD-584E4284C56E}" dt="2023-07-10T09:56:29.631" v="77" actId="2696"/>
        <pc:sldMkLst>
          <pc:docMk/>
          <pc:sldMk cId="1066179267" sldId="269"/>
        </pc:sldMkLst>
        <pc:spChg chg="mod">
          <ac:chgData name="BBZW; Jenny Nicolette (Lehrperson)" userId="19375ca0-365a-40d6-ac9e-751e71dbdd65" providerId="ADAL" clId="{4E3EEE70-4C4C-42E1-85DD-584E4284C56E}" dt="2023-07-10T09:54:37.478" v="60"/>
          <ac:spMkLst>
            <pc:docMk/>
            <pc:sldMk cId="1066179267" sldId="269"/>
            <ac:spMk id="2" creationId="{00000000-0000-0000-0000-000000000000}"/>
          </ac:spMkLst>
        </pc:spChg>
        <pc:spChg chg="mod">
          <ac:chgData name="BBZW; Jenny Nicolette (Lehrperson)" userId="19375ca0-365a-40d6-ac9e-751e71dbdd65" providerId="ADAL" clId="{4E3EEE70-4C4C-42E1-85DD-584E4284C56E}" dt="2023-07-10T09:54:41.337" v="62" actId="6549"/>
          <ac:spMkLst>
            <pc:docMk/>
            <pc:sldMk cId="1066179267" sldId="269"/>
            <ac:spMk id="3" creationId="{00000000-0000-0000-0000-000000000000}"/>
          </ac:spMkLst>
        </pc:spChg>
      </pc:sldChg>
      <pc:sldChg chg="modSp mod">
        <pc:chgData name="BBZW; Jenny Nicolette (Lehrperson)" userId="19375ca0-365a-40d6-ac9e-751e71dbdd65" providerId="ADAL" clId="{4E3EEE70-4C4C-42E1-85DD-584E4284C56E}" dt="2023-07-11T08:27:58.058" v="4325"/>
        <pc:sldMkLst>
          <pc:docMk/>
          <pc:sldMk cId="94442340" sldId="270"/>
        </pc:sldMkLst>
        <pc:spChg chg="mod">
          <ac:chgData name="BBZW; Jenny Nicolette (Lehrperson)" userId="19375ca0-365a-40d6-ac9e-751e71dbdd65" providerId="ADAL" clId="{4E3EEE70-4C4C-42E1-85DD-584E4284C56E}" dt="2023-07-11T08:27:58.058" v="4325"/>
          <ac:spMkLst>
            <pc:docMk/>
            <pc:sldMk cId="94442340" sldId="270"/>
            <ac:spMk id="2" creationId="{00000000-0000-0000-0000-000000000000}"/>
          </ac:spMkLst>
        </pc:spChg>
      </pc:sldChg>
      <pc:sldChg chg="addSp delSp modSp add mod modClrScheme chgLayout">
        <pc:chgData name="BBZW; Jenny Nicolette (Lehrperson)" userId="19375ca0-365a-40d6-ac9e-751e71dbdd65" providerId="ADAL" clId="{4E3EEE70-4C4C-42E1-85DD-584E4284C56E}" dt="2023-07-11T10:22:45.406" v="4801"/>
        <pc:sldMkLst>
          <pc:docMk/>
          <pc:sldMk cId="3969439728" sldId="271"/>
        </pc:sldMkLst>
        <pc:spChg chg="mod">
          <ac:chgData name="BBZW; Jenny Nicolette (Lehrperson)" userId="19375ca0-365a-40d6-ac9e-751e71dbdd65" providerId="ADAL" clId="{4E3EEE70-4C4C-42E1-85DD-584E4284C56E}" dt="2023-07-11T10:19:47.437" v="4786" actId="26606"/>
          <ac:spMkLst>
            <pc:docMk/>
            <pc:sldMk cId="3969439728" sldId="271"/>
            <ac:spMk id="3" creationId="{00000000-0000-0000-0000-000000000000}"/>
          </ac:spMkLst>
        </pc:spChg>
        <pc:spChg chg="del mod">
          <ac:chgData name="BBZW; Jenny Nicolette (Lehrperson)" userId="19375ca0-365a-40d6-ac9e-751e71dbdd65" providerId="ADAL" clId="{4E3EEE70-4C4C-42E1-85DD-584E4284C56E}" dt="2023-07-10T10:15:57.928" v="522" actId="22"/>
          <ac:spMkLst>
            <pc:docMk/>
            <pc:sldMk cId="3969439728" sldId="271"/>
            <ac:spMk id="4" creationId="{BFC276E3-7B6D-1C8D-930A-A22AA5B435BD}"/>
          </ac:spMkLst>
        </pc:spChg>
        <pc:spChg chg="add del mod">
          <ac:chgData name="BBZW; Jenny Nicolette (Lehrperson)" userId="19375ca0-365a-40d6-ac9e-751e71dbdd65" providerId="ADAL" clId="{4E3EEE70-4C4C-42E1-85DD-584E4284C56E}" dt="2023-07-11T10:19:41.222" v="4785" actId="22"/>
          <ac:spMkLst>
            <pc:docMk/>
            <pc:sldMk cId="3969439728" sldId="271"/>
            <ac:spMk id="4" creationId="{EC649A6A-24C1-C2E9-1B05-0757E8FFF22A}"/>
          </ac:spMkLst>
        </pc:spChg>
        <pc:spChg chg="mod">
          <ac:chgData name="BBZW; Jenny Nicolette (Lehrperson)" userId="19375ca0-365a-40d6-ac9e-751e71dbdd65" providerId="ADAL" clId="{4E3EEE70-4C4C-42E1-85DD-584E4284C56E}" dt="2023-07-11T10:19:47.437" v="4786" actId="26606"/>
          <ac:spMkLst>
            <pc:docMk/>
            <pc:sldMk cId="3969439728" sldId="271"/>
            <ac:spMk id="5" creationId="{00000000-0000-0000-0000-000000000000}"/>
          </ac:spMkLst>
        </pc:spChg>
        <pc:spChg chg="add mod">
          <ac:chgData name="BBZW; Jenny Nicolette (Lehrperson)" userId="19375ca0-365a-40d6-ac9e-751e71dbdd65" providerId="ADAL" clId="{4E3EEE70-4C4C-42E1-85DD-584E4284C56E}" dt="2023-07-11T10:22:08.122" v="4800" actId="1076"/>
          <ac:spMkLst>
            <pc:docMk/>
            <pc:sldMk cId="3969439728" sldId="271"/>
            <ac:spMk id="9" creationId="{64C0C3D1-6E64-83B1-5DCC-ADC439ED2BC2}"/>
          </ac:spMkLst>
        </pc:spChg>
        <pc:spChg chg="mod">
          <ac:chgData name="BBZW; Jenny Nicolette (Lehrperson)" userId="19375ca0-365a-40d6-ac9e-751e71dbdd65" providerId="ADAL" clId="{4E3EEE70-4C4C-42E1-85DD-584E4284C56E}" dt="2023-07-11T10:19:47.437" v="4786" actId="26606"/>
          <ac:spMkLst>
            <pc:docMk/>
            <pc:sldMk cId="3969439728" sldId="271"/>
            <ac:spMk id="15" creationId="{5EDE2386-E7B9-1BEA-0578-B0F9E5A0CA03}"/>
          </ac:spMkLst>
        </pc:spChg>
        <pc:spChg chg="mod ord">
          <ac:chgData name="BBZW; Jenny Nicolette (Lehrperson)" userId="19375ca0-365a-40d6-ac9e-751e71dbdd65" providerId="ADAL" clId="{4E3EEE70-4C4C-42E1-85DD-584E4284C56E}" dt="2023-07-11T10:19:51.458" v="4789" actId="962"/>
          <ac:spMkLst>
            <pc:docMk/>
            <pc:sldMk cId="3969439728" sldId="271"/>
            <ac:spMk id="17" creationId="{50079EF6-43AB-56F6-AB2B-58EF301266C6}"/>
          </ac:spMkLst>
        </pc:spChg>
        <pc:spChg chg="add mod">
          <ac:chgData name="BBZW; Jenny Nicolette (Lehrperson)" userId="19375ca0-365a-40d6-ac9e-751e71dbdd65" providerId="ADAL" clId="{4E3EEE70-4C4C-42E1-85DD-584E4284C56E}" dt="2023-07-11T10:20:42.547" v="4792" actId="20577"/>
          <ac:spMkLst>
            <pc:docMk/>
            <pc:sldMk cId="3969439728" sldId="271"/>
            <ac:spMk id="19" creationId="{5956ABEB-AB46-A4BA-4BE6-075CEB90F776}"/>
          </ac:spMkLst>
        </pc:spChg>
        <pc:spChg chg="add del mod">
          <ac:chgData name="BBZW; Jenny Nicolette (Lehrperson)" userId="19375ca0-365a-40d6-ac9e-751e71dbdd65" providerId="ADAL" clId="{4E3EEE70-4C4C-42E1-85DD-584E4284C56E}" dt="2023-07-10T10:16:11.977" v="524" actId="478"/>
          <ac:spMkLst>
            <pc:docMk/>
            <pc:sldMk cId="3969439728" sldId="271"/>
            <ac:spMk id="22" creationId="{C6F27A7E-045F-E082-5C29-CDE0A4F41261}"/>
          </ac:spMkLst>
        </pc:spChg>
        <pc:picChg chg="add del mod ord">
          <ac:chgData name="BBZW; Jenny Nicolette (Lehrperson)" userId="19375ca0-365a-40d6-ac9e-751e71dbdd65" providerId="ADAL" clId="{4E3EEE70-4C4C-42E1-85DD-584E4284C56E}" dt="2023-07-11T10:19:19.182" v="4784" actId="478"/>
          <ac:picMkLst>
            <pc:docMk/>
            <pc:sldMk cId="3969439728" sldId="271"/>
            <ac:picMk id="6" creationId="{CF8D2B86-CB0C-1E90-64BE-9AC741DB964A}"/>
          </ac:picMkLst>
        </pc:picChg>
        <pc:picChg chg="add del mod">
          <ac:chgData name="BBZW; Jenny Nicolette (Lehrperson)" userId="19375ca0-365a-40d6-ac9e-751e71dbdd65" providerId="ADAL" clId="{4E3EEE70-4C4C-42E1-85DD-584E4284C56E}" dt="2023-07-10T10:17:28.682" v="532" actId="478"/>
          <ac:picMkLst>
            <pc:docMk/>
            <pc:sldMk cId="3969439728" sldId="271"/>
            <ac:picMk id="7" creationId="{15A3FCC5-9474-D15E-BE81-4A65C490F1A8}"/>
          </ac:picMkLst>
        </pc:picChg>
        <pc:picChg chg="add mod ord">
          <ac:chgData name="BBZW; Jenny Nicolette (Lehrperson)" userId="19375ca0-365a-40d6-ac9e-751e71dbdd65" providerId="ADAL" clId="{4E3EEE70-4C4C-42E1-85DD-584E4284C56E}" dt="2023-07-11T10:22:45.406" v="4801"/>
          <ac:picMkLst>
            <pc:docMk/>
            <pc:sldMk cId="3969439728" sldId="271"/>
            <ac:picMk id="8" creationId="{8F5246EA-EDB8-1D82-8150-6B85DBADC5E8}"/>
          </ac:picMkLst>
        </pc:picChg>
      </pc:sldChg>
      <pc:sldChg chg="addSp delSp modSp add mod chgLayout modNotesTx">
        <pc:chgData name="BBZW; Jenny Nicolette (Lehrperson)" userId="19375ca0-365a-40d6-ac9e-751e71dbdd65" providerId="ADAL" clId="{4E3EEE70-4C4C-42E1-85DD-584E4284C56E}" dt="2023-07-11T08:32:14.193" v="4357" actId="27636"/>
        <pc:sldMkLst>
          <pc:docMk/>
          <pc:sldMk cId="1679904705" sldId="272"/>
        </pc:sldMkLst>
        <pc:spChg chg="mod">
          <ac:chgData name="BBZW; Jenny Nicolette (Lehrperson)" userId="19375ca0-365a-40d6-ac9e-751e71dbdd65" providerId="ADAL" clId="{4E3EEE70-4C4C-42E1-85DD-584E4284C56E}" dt="2023-07-10T09:58:15.718" v="89" actId="26606"/>
          <ac:spMkLst>
            <pc:docMk/>
            <pc:sldMk cId="1679904705" sldId="272"/>
            <ac:spMk id="3" creationId="{00000000-0000-0000-0000-000000000000}"/>
          </ac:spMkLst>
        </pc:spChg>
        <pc:spChg chg="add mod ord">
          <ac:chgData name="BBZW; Jenny Nicolette (Lehrperson)" userId="19375ca0-365a-40d6-ac9e-751e71dbdd65" providerId="ADAL" clId="{4E3EEE70-4C4C-42E1-85DD-584E4284C56E}" dt="2023-07-11T08:31:48.076" v="4354" actId="26606"/>
          <ac:spMkLst>
            <pc:docMk/>
            <pc:sldMk cId="1679904705" sldId="272"/>
            <ac:spMk id="4" creationId="{542CBC0F-B5D4-F867-8C19-FBA57C35DBB4}"/>
          </ac:spMkLst>
        </pc:spChg>
        <pc:spChg chg="del">
          <ac:chgData name="BBZW; Jenny Nicolette (Lehrperson)" userId="19375ca0-365a-40d6-ac9e-751e71dbdd65" providerId="ADAL" clId="{4E3EEE70-4C4C-42E1-85DD-584E4284C56E}" dt="2023-07-10T09:58:09.534" v="88" actId="22"/>
          <ac:spMkLst>
            <pc:docMk/>
            <pc:sldMk cId="1679904705" sldId="272"/>
            <ac:spMk id="4" creationId="{BFC276E3-7B6D-1C8D-930A-A22AA5B435BD}"/>
          </ac:spMkLst>
        </pc:spChg>
        <pc:spChg chg="mod">
          <ac:chgData name="BBZW; Jenny Nicolette (Lehrperson)" userId="19375ca0-365a-40d6-ac9e-751e71dbdd65" providerId="ADAL" clId="{4E3EEE70-4C4C-42E1-85DD-584E4284C56E}" dt="2023-07-10T09:58:15.718" v="89" actId="26606"/>
          <ac:spMkLst>
            <pc:docMk/>
            <pc:sldMk cId="1679904705" sldId="272"/>
            <ac:spMk id="5" creationId="{00000000-0000-0000-0000-000000000000}"/>
          </ac:spMkLst>
        </pc:spChg>
        <pc:spChg chg="add del mod">
          <ac:chgData name="BBZW; Jenny Nicolette (Lehrperson)" userId="19375ca0-365a-40d6-ac9e-751e71dbdd65" providerId="ADAL" clId="{4E3EEE70-4C4C-42E1-85DD-584E4284C56E}" dt="2023-07-11T08:29:28.464" v="4345" actId="478"/>
          <ac:spMkLst>
            <pc:docMk/>
            <pc:sldMk cId="1679904705" sldId="272"/>
            <ac:spMk id="7" creationId="{4AFFF0A3-CC82-28CE-9DDD-3B723DF87D8A}"/>
          </ac:spMkLst>
        </pc:spChg>
        <pc:spChg chg="add del mod">
          <ac:chgData name="BBZW; Jenny Nicolette (Lehrperson)" userId="19375ca0-365a-40d6-ac9e-751e71dbdd65" providerId="ADAL" clId="{4E3EEE70-4C4C-42E1-85DD-584E4284C56E}" dt="2023-07-11T08:31:44.952" v="4353"/>
          <ac:spMkLst>
            <pc:docMk/>
            <pc:sldMk cId="1679904705" sldId="272"/>
            <ac:spMk id="9" creationId="{5B4F7CD4-7B48-71C1-D33E-8BDA15C1A8C1}"/>
          </ac:spMkLst>
        </pc:spChg>
        <pc:spChg chg="mod">
          <ac:chgData name="BBZW; Jenny Nicolette (Lehrperson)" userId="19375ca0-365a-40d6-ac9e-751e71dbdd65" providerId="ADAL" clId="{4E3EEE70-4C4C-42E1-85DD-584E4284C56E}" dt="2023-07-10T09:58:15.718" v="89" actId="26606"/>
          <ac:spMkLst>
            <pc:docMk/>
            <pc:sldMk cId="1679904705" sldId="272"/>
            <ac:spMk id="15" creationId="{5EDE2386-E7B9-1BEA-0578-B0F9E5A0CA03}"/>
          </ac:spMkLst>
        </pc:spChg>
        <pc:spChg chg="mod ord">
          <ac:chgData name="BBZW; Jenny Nicolette (Lehrperson)" userId="19375ca0-365a-40d6-ac9e-751e71dbdd65" providerId="ADAL" clId="{4E3EEE70-4C4C-42E1-85DD-584E4284C56E}" dt="2023-07-11T08:32:14.193" v="4357" actId="27636"/>
          <ac:spMkLst>
            <pc:docMk/>
            <pc:sldMk cId="1679904705" sldId="272"/>
            <ac:spMk id="17" creationId="{50079EF6-43AB-56F6-AB2B-58EF301266C6}"/>
          </ac:spMkLst>
        </pc:spChg>
        <pc:spChg chg="add del mod">
          <ac:chgData name="BBZW; Jenny Nicolette (Lehrperson)" userId="19375ca0-365a-40d6-ac9e-751e71dbdd65" providerId="ADAL" clId="{4E3EEE70-4C4C-42E1-85DD-584E4284C56E}" dt="2023-07-11T08:31:44.638" v="4352" actId="478"/>
          <ac:spMkLst>
            <pc:docMk/>
            <pc:sldMk cId="1679904705" sldId="272"/>
            <ac:spMk id="22" creationId="{77D5DA43-6911-9B1E-E336-C34EBC11A1D6}"/>
          </ac:spMkLst>
        </pc:spChg>
        <pc:graphicFrameChg chg="add mod">
          <ac:chgData name="BBZW; Jenny Nicolette (Lehrperson)" userId="19375ca0-365a-40d6-ac9e-751e71dbdd65" providerId="ADAL" clId="{4E3EEE70-4C4C-42E1-85DD-584E4284C56E}" dt="2023-07-11T08:31:48.076" v="4354" actId="26606"/>
          <ac:graphicFrameMkLst>
            <pc:docMk/>
            <pc:sldMk cId="1679904705" sldId="272"/>
            <ac:graphicFrameMk id="10" creationId="{B5F9B01A-82E7-A21D-42A0-C6F351DFCE08}"/>
          </ac:graphicFrameMkLst>
        </pc:graphicFrameChg>
        <pc:picChg chg="add del mod ord">
          <ac:chgData name="BBZW; Jenny Nicolette (Lehrperson)" userId="19375ca0-365a-40d6-ac9e-751e71dbdd65" providerId="ADAL" clId="{4E3EEE70-4C4C-42E1-85DD-584E4284C56E}" dt="2023-07-11T08:29:17.997" v="4341" actId="478"/>
          <ac:picMkLst>
            <pc:docMk/>
            <pc:sldMk cId="1679904705" sldId="272"/>
            <ac:picMk id="6" creationId="{7D92CBCD-AD95-E7F0-CDBD-5D80422C8129}"/>
          </ac:picMkLst>
        </pc:picChg>
      </pc:sldChg>
      <pc:sldChg chg="addSp delSp modSp add mod modNotesTx">
        <pc:chgData name="BBZW; Jenny Nicolette (Lehrperson)" userId="19375ca0-365a-40d6-ac9e-751e71dbdd65" providerId="ADAL" clId="{4E3EEE70-4C4C-42E1-85DD-584E4284C56E}" dt="2023-07-11T10:18:50.596" v="4783" actId="404"/>
        <pc:sldMkLst>
          <pc:docMk/>
          <pc:sldMk cId="1801671571" sldId="273"/>
        </pc:sldMkLst>
        <pc:spChg chg="add del mod">
          <ac:chgData name="BBZW; Jenny Nicolette (Lehrperson)" userId="19375ca0-365a-40d6-ac9e-751e71dbdd65" providerId="ADAL" clId="{4E3EEE70-4C4C-42E1-85DD-584E4284C56E}" dt="2023-07-11T08:40:34.877" v="4427" actId="478"/>
          <ac:spMkLst>
            <pc:docMk/>
            <pc:sldMk cId="1801671571" sldId="273"/>
            <ac:spMk id="2" creationId="{C841B3D4-27A2-D82E-F4AC-FBD516E663E0}"/>
          </ac:spMkLst>
        </pc:spChg>
        <pc:spChg chg="add mod">
          <ac:chgData name="BBZW; Jenny Nicolette (Lehrperson)" userId="19375ca0-365a-40d6-ac9e-751e71dbdd65" providerId="ADAL" clId="{4E3EEE70-4C4C-42E1-85DD-584E4284C56E}" dt="2023-07-11T10:18:50.596" v="4783" actId="404"/>
          <ac:spMkLst>
            <pc:docMk/>
            <pc:sldMk cId="1801671571" sldId="273"/>
            <ac:spMk id="8" creationId="{DCA9B667-B355-A98F-7862-6BAC3ABE588B}"/>
          </ac:spMkLst>
        </pc:spChg>
        <pc:spChg chg="add del mod">
          <ac:chgData name="BBZW; Jenny Nicolette (Lehrperson)" userId="19375ca0-365a-40d6-ac9e-751e71dbdd65" providerId="ADAL" clId="{4E3EEE70-4C4C-42E1-85DD-584E4284C56E}" dt="2023-07-10T10:06:57.863" v="128" actId="478"/>
          <ac:spMkLst>
            <pc:docMk/>
            <pc:sldMk cId="1801671571" sldId="273"/>
            <ac:spMk id="9" creationId="{597022C0-5D3A-BF13-86D7-FE0F4EEB6D00}"/>
          </ac:spMkLst>
        </pc:spChg>
        <pc:spChg chg="add del">
          <ac:chgData name="BBZW; Jenny Nicolette (Lehrperson)" userId="19375ca0-365a-40d6-ac9e-751e71dbdd65" providerId="ADAL" clId="{4E3EEE70-4C4C-42E1-85DD-584E4284C56E}" dt="2023-07-10T10:10:02.276" v="243" actId="478"/>
          <ac:spMkLst>
            <pc:docMk/>
            <pc:sldMk cId="1801671571" sldId="273"/>
            <ac:spMk id="10" creationId="{5E8D14D0-3A9C-4CE9-F676-93F7C88B8837}"/>
          </ac:spMkLst>
        </pc:spChg>
        <pc:spChg chg="add del mod">
          <ac:chgData name="BBZW; Jenny Nicolette (Lehrperson)" userId="19375ca0-365a-40d6-ac9e-751e71dbdd65" providerId="ADAL" clId="{4E3EEE70-4C4C-42E1-85DD-584E4284C56E}" dt="2023-07-10T10:10:01.902" v="242" actId="478"/>
          <ac:spMkLst>
            <pc:docMk/>
            <pc:sldMk cId="1801671571" sldId="273"/>
            <ac:spMk id="11" creationId="{DECD73B8-4294-E7E6-8F41-136C79747FE2}"/>
          </ac:spMkLst>
        </pc:spChg>
        <pc:spChg chg="add del mod">
          <ac:chgData name="BBZW; Jenny Nicolette (Lehrperson)" userId="19375ca0-365a-40d6-ac9e-751e71dbdd65" providerId="ADAL" clId="{4E3EEE70-4C4C-42E1-85DD-584E4284C56E}" dt="2023-07-10T10:10:01.589" v="241" actId="478"/>
          <ac:spMkLst>
            <pc:docMk/>
            <pc:sldMk cId="1801671571" sldId="273"/>
            <ac:spMk id="12" creationId="{EBBA4F04-ED72-7D6F-6468-9F444224DC24}"/>
          </ac:spMkLst>
        </pc:spChg>
        <pc:spChg chg="add del mod">
          <ac:chgData name="BBZW; Jenny Nicolette (Lehrperson)" userId="19375ca0-365a-40d6-ac9e-751e71dbdd65" providerId="ADAL" clId="{4E3EEE70-4C4C-42E1-85DD-584E4284C56E}" dt="2023-07-10T10:10:01.238" v="240" actId="478"/>
          <ac:spMkLst>
            <pc:docMk/>
            <pc:sldMk cId="1801671571" sldId="273"/>
            <ac:spMk id="13" creationId="{E49A2C1F-3A6F-A7AE-9FFC-BCB615E0D2C2}"/>
          </ac:spMkLst>
        </pc:spChg>
        <pc:spChg chg="add del mod">
          <ac:chgData name="BBZW; Jenny Nicolette (Lehrperson)" userId="19375ca0-365a-40d6-ac9e-751e71dbdd65" providerId="ADAL" clId="{4E3EEE70-4C4C-42E1-85DD-584E4284C56E}" dt="2023-07-10T10:10:00.623" v="239" actId="478"/>
          <ac:spMkLst>
            <pc:docMk/>
            <pc:sldMk cId="1801671571" sldId="273"/>
            <ac:spMk id="14" creationId="{3C466ED9-73DF-5545-4D1C-EEFD2D6E89FF}"/>
          </ac:spMkLst>
        </pc:spChg>
        <pc:spChg chg="mod">
          <ac:chgData name="BBZW; Jenny Nicolette (Lehrperson)" userId="19375ca0-365a-40d6-ac9e-751e71dbdd65" providerId="ADAL" clId="{4E3EEE70-4C4C-42E1-85DD-584E4284C56E}" dt="2023-07-11T08:40:43.789" v="4432" actId="962"/>
          <ac:spMkLst>
            <pc:docMk/>
            <pc:sldMk cId="1801671571" sldId="273"/>
            <ac:spMk id="17" creationId="{50079EF6-43AB-56F6-AB2B-58EF301266C6}"/>
          </ac:spMkLst>
        </pc:spChg>
        <pc:spChg chg="mod">
          <ac:chgData name="BBZW; Jenny Nicolette (Lehrperson)" userId="19375ca0-365a-40d6-ac9e-751e71dbdd65" providerId="ADAL" clId="{4E3EEE70-4C4C-42E1-85DD-584E4284C56E}" dt="2023-07-11T09:15:05.914" v="4508" actId="20577"/>
          <ac:spMkLst>
            <pc:docMk/>
            <pc:sldMk cId="1801671571" sldId="273"/>
            <ac:spMk id="22" creationId="{77D5DA43-6911-9B1E-E336-C34EBC11A1D6}"/>
          </ac:spMkLst>
        </pc:spChg>
        <pc:grpChg chg="add mod">
          <ac:chgData name="BBZW; Jenny Nicolette (Lehrperson)" userId="19375ca0-365a-40d6-ac9e-751e71dbdd65" providerId="ADAL" clId="{4E3EEE70-4C4C-42E1-85DD-584E4284C56E}" dt="2023-07-11T10:18:17.071" v="4733" actId="164"/>
          <ac:grpSpMkLst>
            <pc:docMk/>
            <pc:sldMk cId="1801671571" sldId="273"/>
            <ac:grpSpMk id="9" creationId="{5AAFCC9E-1A47-DA94-B40F-945EA818DDDF}"/>
          </ac:grpSpMkLst>
        </pc:grpChg>
        <pc:picChg chg="del">
          <ac:chgData name="BBZW; Jenny Nicolette (Lehrperson)" userId="19375ca0-365a-40d6-ac9e-751e71dbdd65" providerId="ADAL" clId="{4E3EEE70-4C4C-42E1-85DD-584E4284C56E}" dt="2023-07-10T10:06:46.388" v="125" actId="478"/>
          <ac:picMkLst>
            <pc:docMk/>
            <pc:sldMk cId="1801671571" sldId="273"/>
            <ac:picMk id="6" creationId="{7D92CBCD-AD95-E7F0-CDBD-5D80422C8129}"/>
          </ac:picMkLst>
        </pc:picChg>
        <pc:picChg chg="add mod ord">
          <ac:chgData name="BBZW; Jenny Nicolette (Lehrperson)" userId="19375ca0-365a-40d6-ac9e-751e71dbdd65" providerId="ADAL" clId="{4E3EEE70-4C4C-42E1-85DD-584E4284C56E}" dt="2023-07-11T10:18:17.071" v="4733" actId="164"/>
          <ac:picMkLst>
            <pc:docMk/>
            <pc:sldMk cId="1801671571" sldId="273"/>
            <ac:picMk id="6" creationId="{D1DFE46E-E4E7-3831-8316-55BF00BFC723}"/>
          </ac:picMkLst>
        </pc:picChg>
        <pc:picChg chg="add del mod">
          <ac:chgData name="BBZW; Jenny Nicolette (Lehrperson)" userId="19375ca0-365a-40d6-ac9e-751e71dbdd65" providerId="ADAL" clId="{4E3EEE70-4C4C-42E1-85DD-584E4284C56E}" dt="2023-07-11T08:40:33.093" v="4426" actId="478"/>
          <ac:picMkLst>
            <pc:docMk/>
            <pc:sldMk cId="1801671571" sldId="273"/>
            <ac:picMk id="7" creationId="{564394C7-3C3C-896C-8210-8666F21C6954}"/>
          </ac:picMkLst>
        </pc:picChg>
      </pc:sldChg>
      <pc:sldChg chg="addSp delSp modSp add del mod modAnim addCm delCm modNotesTx">
        <pc:chgData name="BBZW; Jenny Nicolette (Lehrperson)" userId="19375ca0-365a-40d6-ac9e-751e71dbdd65" providerId="ADAL" clId="{4E3EEE70-4C4C-42E1-85DD-584E4284C56E}" dt="2023-07-11T08:29:00.629" v="4340" actId="2696"/>
        <pc:sldMkLst>
          <pc:docMk/>
          <pc:sldMk cId="1175919513" sldId="274"/>
        </pc:sldMkLst>
        <pc:spChg chg="add del mod">
          <ac:chgData name="BBZW; Jenny Nicolette (Lehrperson)" userId="19375ca0-365a-40d6-ac9e-751e71dbdd65" providerId="ADAL" clId="{4E3EEE70-4C4C-42E1-85DD-584E4284C56E}" dt="2023-07-10T10:17:46.761" v="535" actId="1032"/>
          <ac:spMkLst>
            <pc:docMk/>
            <pc:sldMk cId="1175919513" sldId="274"/>
            <ac:spMk id="4" creationId="{3962BAB7-AC51-359E-22EC-C917AC04B626}"/>
          </ac:spMkLst>
        </pc:spChg>
        <pc:spChg chg="add mod">
          <ac:chgData name="BBZW; Jenny Nicolette (Lehrperson)" userId="19375ca0-365a-40d6-ac9e-751e71dbdd65" providerId="ADAL" clId="{4E3EEE70-4C4C-42E1-85DD-584E4284C56E}" dt="2023-07-10T10:27:02.368" v="688" actId="404"/>
          <ac:spMkLst>
            <pc:docMk/>
            <pc:sldMk cId="1175919513" sldId="274"/>
            <ac:spMk id="9" creationId="{AD5561B9-C98B-C30C-4FC5-9E666C47ABF8}"/>
          </ac:spMkLst>
        </pc:spChg>
        <pc:spChg chg="add del mod">
          <ac:chgData name="BBZW; Jenny Nicolette (Lehrperson)" userId="19375ca0-365a-40d6-ac9e-751e71dbdd65" providerId="ADAL" clId="{4E3EEE70-4C4C-42E1-85DD-584E4284C56E}" dt="2023-07-10T10:23:38.746" v="661" actId="478"/>
          <ac:spMkLst>
            <pc:docMk/>
            <pc:sldMk cId="1175919513" sldId="274"/>
            <ac:spMk id="10" creationId="{CDF5F76A-FA62-5BE7-1985-83549F9BD02A}"/>
          </ac:spMkLst>
        </pc:spChg>
        <pc:spChg chg="add del mod">
          <ac:chgData name="BBZW; Jenny Nicolette (Lehrperson)" userId="19375ca0-365a-40d6-ac9e-751e71dbdd65" providerId="ADAL" clId="{4E3EEE70-4C4C-42E1-85DD-584E4284C56E}" dt="2023-07-10T10:23:36.305" v="660" actId="478"/>
          <ac:spMkLst>
            <pc:docMk/>
            <pc:sldMk cId="1175919513" sldId="274"/>
            <ac:spMk id="12" creationId="{E5B0FB73-C56C-07D1-0959-169229FA4D09}"/>
          </ac:spMkLst>
        </pc:spChg>
        <pc:spChg chg="add mod">
          <ac:chgData name="BBZW; Jenny Nicolette (Lehrperson)" userId="19375ca0-365a-40d6-ac9e-751e71dbdd65" providerId="ADAL" clId="{4E3EEE70-4C4C-42E1-85DD-584E4284C56E}" dt="2023-07-10T10:27:00.035" v="687" actId="404"/>
          <ac:spMkLst>
            <pc:docMk/>
            <pc:sldMk cId="1175919513" sldId="274"/>
            <ac:spMk id="13" creationId="{41367C2F-DA91-B430-D950-85383B8404AB}"/>
          </ac:spMkLst>
        </pc:spChg>
        <pc:spChg chg="add del mod">
          <ac:chgData name="BBZW; Jenny Nicolette (Lehrperson)" userId="19375ca0-365a-40d6-ac9e-751e71dbdd65" providerId="ADAL" clId="{4E3EEE70-4C4C-42E1-85DD-584E4284C56E}" dt="2023-07-10T10:25:38.942" v="677"/>
          <ac:spMkLst>
            <pc:docMk/>
            <pc:sldMk cId="1175919513" sldId="274"/>
            <ac:spMk id="14" creationId="{FF33EEAD-B790-6E25-3D54-E11F66690A7E}"/>
          </ac:spMkLst>
        </pc:spChg>
        <pc:spChg chg="add mod">
          <ac:chgData name="BBZW; Jenny Nicolette (Lehrperson)" userId="19375ca0-365a-40d6-ac9e-751e71dbdd65" providerId="ADAL" clId="{4E3EEE70-4C4C-42E1-85DD-584E4284C56E}" dt="2023-07-10T10:27:06.336" v="689" actId="404"/>
          <ac:spMkLst>
            <pc:docMk/>
            <pc:sldMk cId="1175919513" sldId="274"/>
            <ac:spMk id="16" creationId="{DE403C88-6797-0992-B235-BF46F03CB8DA}"/>
          </ac:spMkLst>
        </pc:spChg>
        <pc:spChg chg="mod">
          <ac:chgData name="BBZW; Jenny Nicolette (Lehrperson)" userId="19375ca0-365a-40d6-ac9e-751e71dbdd65" providerId="ADAL" clId="{4E3EEE70-4C4C-42E1-85DD-584E4284C56E}" dt="2023-07-11T08:28:55.863" v="4339" actId="14100"/>
          <ac:spMkLst>
            <pc:docMk/>
            <pc:sldMk cId="1175919513" sldId="274"/>
            <ac:spMk id="17" creationId="{50079EF6-43AB-56F6-AB2B-58EF301266C6}"/>
          </ac:spMkLst>
        </pc:spChg>
        <pc:spChg chg="add mod">
          <ac:chgData name="BBZW; Jenny Nicolette (Lehrperson)" userId="19375ca0-365a-40d6-ac9e-751e71dbdd65" providerId="ADAL" clId="{4E3EEE70-4C4C-42E1-85DD-584E4284C56E}" dt="2023-07-10T10:26:57.820" v="686" actId="404"/>
          <ac:spMkLst>
            <pc:docMk/>
            <pc:sldMk cId="1175919513" sldId="274"/>
            <ac:spMk id="18" creationId="{9B265153-3A65-6339-7130-C1FB87584B4C}"/>
          </ac:spMkLst>
        </pc:spChg>
        <pc:graphicFrameChg chg="add del mod modGraphic">
          <ac:chgData name="BBZW; Jenny Nicolette (Lehrperson)" userId="19375ca0-365a-40d6-ac9e-751e71dbdd65" providerId="ADAL" clId="{4E3EEE70-4C4C-42E1-85DD-584E4284C56E}" dt="2023-07-10T10:23:36.305" v="660" actId="478"/>
          <ac:graphicFrameMkLst>
            <pc:docMk/>
            <pc:sldMk cId="1175919513" sldId="274"/>
            <ac:graphicFrameMk id="8" creationId="{EC02C2E9-6E50-0E64-F747-EDE691B82483}"/>
          </ac:graphicFrameMkLst>
        </pc:graphicFrameChg>
        <pc:picChg chg="del">
          <ac:chgData name="BBZW; Jenny Nicolette (Lehrperson)" userId="19375ca0-365a-40d6-ac9e-751e71dbdd65" providerId="ADAL" clId="{4E3EEE70-4C4C-42E1-85DD-584E4284C56E}" dt="2023-07-10T10:17:32.545" v="534" actId="478"/>
          <ac:picMkLst>
            <pc:docMk/>
            <pc:sldMk cId="1175919513" sldId="274"/>
            <ac:picMk id="6" creationId="{CF8D2B86-CB0C-1E90-64BE-9AC741DB964A}"/>
          </ac:picMkLst>
        </pc:picChg>
        <pc:picChg chg="del">
          <ac:chgData name="BBZW; Jenny Nicolette (Lehrperson)" userId="19375ca0-365a-40d6-ac9e-751e71dbdd65" providerId="ADAL" clId="{4E3EEE70-4C4C-42E1-85DD-584E4284C56E}" dt="2023-07-10T10:17:31.084" v="533" actId="478"/>
          <ac:picMkLst>
            <pc:docMk/>
            <pc:sldMk cId="1175919513" sldId="274"/>
            <ac:picMk id="7" creationId="{15A3FCC5-9474-D15E-BE81-4A65C490F1A8}"/>
          </ac:picMkLst>
        </pc:picChg>
        <pc:extLst>
          <p:ext xmlns:p="http://schemas.openxmlformats.org/presentationml/2006/main" uri="{D6D511B9-2390-475A-947B-AFAB55BFBCF1}">
            <pc226:cmChg xmlns:pc226="http://schemas.microsoft.com/office/powerpoint/2022/06/main/command" chg="add del">
              <pc226:chgData name="BBZW; Jenny Nicolette (Lehrperson)" userId="19375ca0-365a-40d6-ac9e-751e71dbdd65" providerId="ADAL" clId="{4E3EEE70-4C4C-42E1-85DD-584E4284C56E}" dt="2023-07-10T12:43:42.077" v="2189"/>
              <pc2:cmMkLst xmlns:pc2="http://schemas.microsoft.com/office/powerpoint/2019/9/main/command">
                <pc:docMk/>
                <pc:sldMk cId="1175919513" sldId="274"/>
                <pc2:cmMk id="{484F952D-E390-444F-A473-5BDDB3787A6A}"/>
              </pc2:cmMkLst>
            </pc226:cmChg>
          </p:ext>
        </pc:extLst>
      </pc:sldChg>
      <pc:sldChg chg="addSp delSp modSp add del mod delAnim">
        <pc:chgData name="BBZW; Jenny Nicolette (Lehrperson)" userId="19375ca0-365a-40d6-ac9e-751e71dbdd65" providerId="ADAL" clId="{4E3EEE70-4C4C-42E1-85DD-584E4284C56E}" dt="2023-07-10T10:38:53.224" v="1013" actId="2696"/>
        <pc:sldMkLst>
          <pc:docMk/>
          <pc:sldMk cId="3075238981" sldId="275"/>
        </pc:sldMkLst>
        <pc:spChg chg="add del mod">
          <ac:chgData name="BBZW; Jenny Nicolette (Lehrperson)" userId="19375ca0-365a-40d6-ac9e-751e71dbdd65" providerId="ADAL" clId="{4E3EEE70-4C4C-42E1-85DD-584E4284C56E}" dt="2023-07-10T10:30:13.782" v="731" actId="478"/>
          <ac:spMkLst>
            <pc:docMk/>
            <pc:sldMk cId="3075238981" sldId="275"/>
            <ac:spMk id="4" creationId="{8D544072-C552-04E0-5B69-0AD4F86E5F39}"/>
          </ac:spMkLst>
        </pc:spChg>
        <pc:spChg chg="add mod">
          <ac:chgData name="BBZW; Jenny Nicolette (Lehrperson)" userId="19375ca0-365a-40d6-ac9e-751e71dbdd65" providerId="ADAL" clId="{4E3EEE70-4C4C-42E1-85DD-584E4284C56E}" dt="2023-07-10T10:32:56.518" v="734" actId="1076"/>
          <ac:spMkLst>
            <pc:docMk/>
            <pc:sldMk cId="3075238981" sldId="275"/>
            <ac:spMk id="7" creationId="{70ADEE0F-B2F9-5ED4-B5D2-A1763762CFA4}"/>
          </ac:spMkLst>
        </pc:spChg>
        <pc:spChg chg="del mod">
          <ac:chgData name="BBZW; Jenny Nicolette (Lehrperson)" userId="19375ca0-365a-40d6-ac9e-751e71dbdd65" providerId="ADAL" clId="{4E3EEE70-4C4C-42E1-85DD-584E4284C56E}" dt="2023-07-10T10:30:07.283" v="727" actId="478"/>
          <ac:spMkLst>
            <pc:docMk/>
            <pc:sldMk cId="3075238981" sldId="275"/>
            <ac:spMk id="9" creationId="{AD5561B9-C98B-C30C-4FC5-9E666C47ABF8}"/>
          </ac:spMkLst>
        </pc:spChg>
        <pc:spChg chg="del">
          <ac:chgData name="BBZW; Jenny Nicolette (Lehrperson)" userId="19375ca0-365a-40d6-ac9e-751e71dbdd65" providerId="ADAL" clId="{4E3EEE70-4C4C-42E1-85DD-584E4284C56E}" dt="2023-07-10T10:30:08.381" v="728" actId="478"/>
          <ac:spMkLst>
            <pc:docMk/>
            <pc:sldMk cId="3075238981" sldId="275"/>
            <ac:spMk id="13" creationId="{41367C2F-DA91-B430-D950-85383B8404AB}"/>
          </ac:spMkLst>
        </pc:spChg>
        <pc:spChg chg="del">
          <ac:chgData name="BBZW; Jenny Nicolette (Lehrperson)" userId="19375ca0-365a-40d6-ac9e-751e71dbdd65" providerId="ADAL" clId="{4E3EEE70-4C4C-42E1-85DD-584E4284C56E}" dt="2023-07-10T10:30:12.412" v="730" actId="478"/>
          <ac:spMkLst>
            <pc:docMk/>
            <pc:sldMk cId="3075238981" sldId="275"/>
            <ac:spMk id="16" creationId="{DE403C88-6797-0992-B235-BF46F03CB8DA}"/>
          </ac:spMkLst>
        </pc:spChg>
        <pc:spChg chg="mod">
          <ac:chgData name="BBZW; Jenny Nicolette (Lehrperson)" userId="19375ca0-365a-40d6-ac9e-751e71dbdd65" providerId="ADAL" clId="{4E3EEE70-4C4C-42E1-85DD-584E4284C56E}" dt="2023-07-10T10:29:59.140" v="725" actId="20577"/>
          <ac:spMkLst>
            <pc:docMk/>
            <pc:sldMk cId="3075238981" sldId="275"/>
            <ac:spMk id="17" creationId="{50079EF6-43AB-56F6-AB2B-58EF301266C6}"/>
          </ac:spMkLst>
        </pc:spChg>
        <pc:spChg chg="del">
          <ac:chgData name="BBZW; Jenny Nicolette (Lehrperson)" userId="19375ca0-365a-40d6-ac9e-751e71dbdd65" providerId="ADAL" clId="{4E3EEE70-4C4C-42E1-85DD-584E4284C56E}" dt="2023-07-10T10:30:15.391" v="732" actId="478"/>
          <ac:spMkLst>
            <pc:docMk/>
            <pc:sldMk cId="3075238981" sldId="275"/>
            <ac:spMk id="18" creationId="{9B265153-3A65-6339-7130-C1FB87584B4C}"/>
          </ac:spMkLst>
        </pc:spChg>
        <pc:graphicFrameChg chg="del">
          <ac:chgData name="BBZW; Jenny Nicolette (Lehrperson)" userId="19375ca0-365a-40d6-ac9e-751e71dbdd65" providerId="ADAL" clId="{4E3EEE70-4C4C-42E1-85DD-584E4284C56E}" dt="2023-07-10T10:30:11.071" v="729" actId="478"/>
          <ac:graphicFrameMkLst>
            <pc:docMk/>
            <pc:sldMk cId="3075238981" sldId="275"/>
            <ac:graphicFrameMk id="8" creationId="{EC02C2E9-6E50-0E64-F747-EDE691B82483}"/>
          </ac:graphicFrameMkLst>
        </pc:graphicFrameChg>
      </pc:sldChg>
      <pc:sldChg chg="modSp add mod ord modNotesTx">
        <pc:chgData name="BBZW; Jenny Nicolette (Lehrperson)" userId="19375ca0-365a-40d6-ac9e-751e71dbdd65" providerId="ADAL" clId="{4E3EEE70-4C4C-42E1-85DD-584E4284C56E}" dt="2023-07-18T09:40:04.798" v="5343" actId="20577"/>
        <pc:sldMkLst>
          <pc:docMk/>
          <pc:sldMk cId="2021558441" sldId="276"/>
        </pc:sldMkLst>
        <pc:spChg chg="mod">
          <ac:chgData name="BBZW; Jenny Nicolette (Lehrperson)" userId="19375ca0-365a-40d6-ac9e-751e71dbdd65" providerId="ADAL" clId="{4E3EEE70-4C4C-42E1-85DD-584E4284C56E}" dt="2023-07-10T10:34:20.636" v="753" actId="403"/>
          <ac:spMkLst>
            <pc:docMk/>
            <pc:sldMk cId="2021558441" sldId="276"/>
            <ac:spMk id="7" creationId="{00000000-0000-0000-0000-000000000000}"/>
          </ac:spMkLst>
        </pc:spChg>
        <pc:spChg chg="mod">
          <ac:chgData name="BBZW; Jenny Nicolette (Lehrperson)" userId="19375ca0-365a-40d6-ac9e-751e71dbdd65" providerId="ADAL" clId="{4E3EEE70-4C4C-42E1-85DD-584E4284C56E}" dt="2023-07-11T10:44:31.288" v="4856" actId="1076"/>
          <ac:spMkLst>
            <pc:docMk/>
            <pc:sldMk cId="2021558441" sldId="276"/>
            <ac:spMk id="8" creationId="{00000000-0000-0000-0000-000000000000}"/>
          </ac:spMkLst>
        </pc:spChg>
        <pc:spChg chg="mod">
          <ac:chgData name="BBZW; Jenny Nicolette (Lehrperson)" userId="19375ca0-365a-40d6-ac9e-751e71dbdd65" providerId="ADAL" clId="{4E3EEE70-4C4C-42E1-85DD-584E4284C56E}" dt="2023-07-11T10:46:05.707" v="4893" actId="27636"/>
          <ac:spMkLst>
            <pc:docMk/>
            <pc:sldMk cId="2021558441" sldId="276"/>
            <ac:spMk id="10" creationId="{00000000-0000-0000-0000-000000000000}"/>
          </ac:spMkLst>
        </pc:spChg>
        <pc:spChg chg="mod">
          <ac:chgData name="BBZW; Jenny Nicolette (Lehrperson)" userId="19375ca0-365a-40d6-ac9e-751e71dbdd65" providerId="ADAL" clId="{4E3EEE70-4C4C-42E1-85DD-584E4284C56E}" dt="2023-07-18T09:40:04.798" v="5343" actId="20577"/>
          <ac:spMkLst>
            <pc:docMk/>
            <pc:sldMk cId="2021558441" sldId="276"/>
            <ac:spMk id="11" creationId="{00000000-0000-0000-0000-000000000000}"/>
          </ac:spMkLst>
        </pc:spChg>
        <pc:spChg chg="mod">
          <ac:chgData name="BBZW; Jenny Nicolette (Lehrperson)" userId="19375ca0-365a-40d6-ac9e-751e71dbdd65" providerId="ADAL" clId="{4E3EEE70-4C4C-42E1-85DD-584E4284C56E}" dt="2023-07-11T10:46:31.412" v="4898" actId="5793"/>
          <ac:spMkLst>
            <pc:docMk/>
            <pc:sldMk cId="2021558441" sldId="276"/>
            <ac:spMk id="12" creationId="{00000000-0000-0000-0000-000000000000}"/>
          </ac:spMkLst>
        </pc:spChg>
      </pc:sldChg>
      <pc:sldChg chg="addSp delSp modSp new mod ord chgLayout modNotesTx">
        <pc:chgData name="BBZW; Jenny Nicolette (Lehrperson)" userId="19375ca0-365a-40d6-ac9e-751e71dbdd65" providerId="ADAL" clId="{4E3EEE70-4C4C-42E1-85DD-584E4284C56E}" dt="2023-07-11T08:38:28.210" v="4423"/>
        <pc:sldMkLst>
          <pc:docMk/>
          <pc:sldMk cId="2379601367" sldId="277"/>
        </pc:sldMkLst>
        <pc:spChg chg="del mod">
          <ac:chgData name="BBZW; Jenny Nicolette (Lehrperson)" userId="19375ca0-365a-40d6-ac9e-751e71dbdd65" providerId="ADAL" clId="{4E3EEE70-4C4C-42E1-85DD-584E4284C56E}" dt="2023-07-11T08:32:46.255" v="4359" actId="478"/>
          <ac:spMkLst>
            <pc:docMk/>
            <pc:sldMk cId="2379601367" sldId="277"/>
            <ac:spMk id="2" creationId="{3DED9A71-D11A-4B3A-B87A-A738717E5BC5}"/>
          </ac:spMkLst>
        </pc:spChg>
        <pc:spChg chg="mod">
          <ac:chgData name="BBZW; Jenny Nicolette (Lehrperson)" userId="19375ca0-365a-40d6-ac9e-751e71dbdd65" providerId="ADAL" clId="{4E3EEE70-4C4C-42E1-85DD-584E4284C56E}" dt="2023-07-11T08:37:11.941" v="4381" actId="26606"/>
          <ac:spMkLst>
            <pc:docMk/>
            <pc:sldMk cId="2379601367" sldId="277"/>
            <ac:spMk id="3" creationId="{BF476A32-E429-2942-33A0-284BE03F49DD}"/>
          </ac:spMkLst>
        </pc:spChg>
        <pc:spChg chg="mod">
          <ac:chgData name="BBZW; Jenny Nicolette (Lehrperson)" userId="19375ca0-365a-40d6-ac9e-751e71dbdd65" providerId="ADAL" clId="{4E3EEE70-4C4C-42E1-85DD-584E4284C56E}" dt="2023-07-11T08:37:11.941" v="4381" actId="26606"/>
          <ac:spMkLst>
            <pc:docMk/>
            <pc:sldMk cId="2379601367" sldId="277"/>
            <ac:spMk id="4" creationId="{85BB7D70-D3FF-3EEC-12DD-EEE1CDFD31A8}"/>
          </ac:spMkLst>
        </pc:spChg>
        <pc:spChg chg="mod">
          <ac:chgData name="BBZW; Jenny Nicolette (Lehrperson)" userId="19375ca0-365a-40d6-ac9e-751e71dbdd65" providerId="ADAL" clId="{4E3EEE70-4C4C-42E1-85DD-584E4284C56E}" dt="2023-07-11T08:37:11.941" v="4381" actId="26606"/>
          <ac:spMkLst>
            <pc:docMk/>
            <pc:sldMk cId="2379601367" sldId="277"/>
            <ac:spMk id="5" creationId="{A2527C32-0930-C10A-D407-D3CEFF38EBFE}"/>
          </ac:spMkLst>
        </pc:spChg>
        <pc:spChg chg="mod ord">
          <ac:chgData name="BBZW; Jenny Nicolette (Lehrperson)" userId="19375ca0-365a-40d6-ac9e-751e71dbdd65" providerId="ADAL" clId="{4E3EEE70-4C4C-42E1-85DD-584E4284C56E}" dt="2023-07-11T08:37:57.063" v="4396" actId="121"/>
          <ac:spMkLst>
            <pc:docMk/>
            <pc:sldMk cId="2379601367" sldId="277"/>
            <ac:spMk id="6" creationId="{F0BD81BA-FBA9-4363-081F-628B4B4D21FF}"/>
          </ac:spMkLst>
        </pc:spChg>
        <pc:spChg chg="add del mod">
          <ac:chgData name="BBZW; Jenny Nicolette (Lehrperson)" userId="19375ca0-365a-40d6-ac9e-751e71dbdd65" providerId="ADAL" clId="{4E3EEE70-4C4C-42E1-85DD-584E4284C56E}" dt="2023-07-11T08:32:48.643" v="4360" actId="478"/>
          <ac:spMkLst>
            <pc:docMk/>
            <pc:sldMk cId="2379601367" sldId="277"/>
            <ac:spMk id="8" creationId="{FC2ED74B-726E-8D91-462B-F597EADB1AE5}"/>
          </ac:spMkLst>
        </pc:spChg>
        <pc:spChg chg="add del mod">
          <ac:chgData name="BBZW; Jenny Nicolette (Lehrperson)" userId="19375ca0-365a-40d6-ac9e-751e71dbdd65" providerId="ADAL" clId="{4E3EEE70-4C4C-42E1-85DD-584E4284C56E}" dt="2023-07-11T08:34:09.430" v="4371" actId="478"/>
          <ac:spMkLst>
            <pc:docMk/>
            <pc:sldMk cId="2379601367" sldId="277"/>
            <ac:spMk id="9" creationId="{DD0D6B61-1906-D771-676C-337B7C516350}"/>
          </ac:spMkLst>
        </pc:spChg>
        <pc:spChg chg="add mod ord">
          <ac:chgData name="BBZW; Jenny Nicolette (Lehrperson)" userId="19375ca0-365a-40d6-ac9e-751e71dbdd65" providerId="ADAL" clId="{4E3EEE70-4C4C-42E1-85DD-584E4284C56E}" dt="2023-07-11T08:37:54.096" v="4395" actId="14100"/>
          <ac:spMkLst>
            <pc:docMk/>
            <pc:sldMk cId="2379601367" sldId="277"/>
            <ac:spMk id="10" creationId="{C048C353-0E48-DAAB-7F03-BF48B71BF6E5}"/>
          </ac:spMkLst>
        </pc:spChg>
        <pc:picChg chg="add mod ord">
          <ac:chgData name="BBZW; Jenny Nicolette (Lehrperson)" userId="19375ca0-365a-40d6-ac9e-751e71dbdd65" providerId="ADAL" clId="{4E3EEE70-4C4C-42E1-85DD-584E4284C56E}" dt="2023-07-11T08:37:43.863" v="4393" actId="1076"/>
          <ac:picMkLst>
            <pc:docMk/>
            <pc:sldMk cId="2379601367" sldId="277"/>
            <ac:picMk id="12" creationId="{41DBE6EA-F066-F5D0-5A95-E15D6FF36DD5}"/>
          </ac:picMkLst>
        </pc:picChg>
      </pc:sldChg>
      <pc:sldChg chg="add del">
        <pc:chgData name="BBZW; Jenny Nicolette (Lehrperson)" userId="19375ca0-365a-40d6-ac9e-751e71dbdd65" providerId="ADAL" clId="{4E3EEE70-4C4C-42E1-85DD-584E4284C56E}" dt="2023-07-10T10:41:42.040" v="1019" actId="47"/>
        <pc:sldMkLst>
          <pc:docMk/>
          <pc:sldMk cId="2779484465" sldId="277"/>
        </pc:sldMkLst>
      </pc:sldChg>
      <pc:sldChg chg="add del ord">
        <pc:chgData name="BBZW; Jenny Nicolette (Lehrperson)" userId="19375ca0-365a-40d6-ac9e-751e71dbdd65" providerId="ADAL" clId="{4E3EEE70-4C4C-42E1-85DD-584E4284C56E}" dt="2023-07-10T10:41:41.333" v="1018" actId="47"/>
        <pc:sldMkLst>
          <pc:docMk/>
          <pc:sldMk cId="3171514486" sldId="278"/>
        </pc:sldMkLst>
      </pc:sldChg>
      <pc:sldChg chg="addSp delSp modSp new del mod modNotesTx">
        <pc:chgData name="BBZW; Jenny Nicolette (Lehrperson)" userId="19375ca0-365a-40d6-ac9e-751e71dbdd65" providerId="ADAL" clId="{4E3EEE70-4C4C-42E1-85DD-584E4284C56E}" dt="2023-07-11T10:27:33.464" v="4846" actId="47"/>
        <pc:sldMkLst>
          <pc:docMk/>
          <pc:sldMk cId="3450912066" sldId="278"/>
        </pc:sldMkLst>
        <pc:spChg chg="mod">
          <ac:chgData name="BBZW; Jenny Nicolette (Lehrperson)" userId="19375ca0-365a-40d6-ac9e-751e71dbdd65" providerId="ADAL" clId="{4E3EEE70-4C4C-42E1-85DD-584E4284C56E}" dt="2023-07-10T10:52:31.338" v="1212" actId="1076"/>
          <ac:spMkLst>
            <pc:docMk/>
            <pc:sldMk cId="3450912066" sldId="278"/>
            <ac:spMk id="2" creationId="{ECA0B422-1EEB-5611-0E78-91BA9DA776EF}"/>
          </ac:spMkLst>
        </pc:spChg>
        <pc:spChg chg="del">
          <ac:chgData name="BBZW; Jenny Nicolette (Lehrperson)" userId="19375ca0-365a-40d6-ac9e-751e71dbdd65" providerId="ADAL" clId="{4E3EEE70-4C4C-42E1-85DD-584E4284C56E}" dt="2023-07-10T10:51:32.708" v="1196" actId="3680"/>
          <ac:spMkLst>
            <pc:docMk/>
            <pc:sldMk cId="3450912066" sldId="278"/>
            <ac:spMk id="3" creationId="{C354101D-CEE4-8AAE-D0F8-A09E577EF192}"/>
          </ac:spMkLst>
        </pc:spChg>
        <pc:spChg chg="mod">
          <ac:chgData name="BBZW; Jenny Nicolette (Lehrperson)" userId="19375ca0-365a-40d6-ac9e-751e71dbdd65" providerId="ADAL" clId="{4E3EEE70-4C4C-42E1-85DD-584E4284C56E}" dt="2023-07-10T10:56:12.009" v="1250" actId="1076"/>
          <ac:spMkLst>
            <pc:docMk/>
            <pc:sldMk cId="3450912066" sldId="278"/>
            <ac:spMk id="4" creationId="{15152F49-A94F-5B2F-A639-5E33D27582C3}"/>
          </ac:spMkLst>
        </pc:spChg>
        <pc:spChg chg="mod">
          <ac:chgData name="BBZW; Jenny Nicolette (Lehrperson)" userId="19375ca0-365a-40d6-ac9e-751e71dbdd65" providerId="ADAL" clId="{4E3EEE70-4C4C-42E1-85DD-584E4284C56E}" dt="2023-07-10T10:52:37.814" v="1214" actId="20577"/>
          <ac:spMkLst>
            <pc:docMk/>
            <pc:sldMk cId="3450912066" sldId="278"/>
            <ac:spMk id="6" creationId="{8C818B01-593D-7D20-64E0-A05D67840707}"/>
          </ac:spMkLst>
        </pc:spChg>
        <pc:graphicFrameChg chg="add mod ord modGraphic">
          <ac:chgData name="BBZW; Jenny Nicolette (Lehrperson)" userId="19375ca0-365a-40d6-ac9e-751e71dbdd65" providerId="ADAL" clId="{4E3EEE70-4C4C-42E1-85DD-584E4284C56E}" dt="2023-07-10T10:56:43.990" v="1254" actId="403"/>
          <ac:graphicFrameMkLst>
            <pc:docMk/>
            <pc:sldMk cId="3450912066" sldId="278"/>
            <ac:graphicFrameMk id="8" creationId="{2A7475D5-42E4-CB8D-D08A-9D0765D68196}"/>
          </ac:graphicFrameMkLst>
        </pc:graphicFrameChg>
      </pc:sldChg>
      <pc:sldChg chg="addSp delSp modSp add del mod modNotesTx">
        <pc:chgData name="BBZW; Jenny Nicolette (Lehrperson)" userId="19375ca0-365a-40d6-ac9e-751e71dbdd65" providerId="ADAL" clId="{4E3EEE70-4C4C-42E1-85DD-584E4284C56E}" dt="2023-07-11T10:27:34.816" v="4847" actId="47"/>
        <pc:sldMkLst>
          <pc:docMk/>
          <pc:sldMk cId="3138496828" sldId="279"/>
        </pc:sldMkLst>
        <pc:spChg chg="mod">
          <ac:chgData name="BBZW; Jenny Nicolette (Lehrperson)" userId="19375ca0-365a-40d6-ac9e-751e71dbdd65" providerId="ADAL" clId="{4E3EEE70-4C4C-42E1-85DD-584E4284C56E}" dt="2023-07-10T11:14:11.863" v="1328" actId="108"/>
          <ac:spMkLst>
            <pc:docMk/>
            <pc:sldMk cId="3138496828" sldId="279"/>
            <ac:spMk id="2" creationId="{ECA0B422-1EEB-5611-0E78-91BA9DA776EF}"/>
          </ac:spMkLst>
        </pc:spChg>
        <pc:spChg chg="mod">
          <ac:chgData name="BBZW; Jenny Nicolette (Lehrperson)" userId="19375ca0-365a-40d6-ac9e-751e71dbdd65" providerId="ADAL" clId="{4E3EEE70-4C4C-42E1-85DD-584E4284C56E}" dt="2023-07-10T11:07:21.631" v="1271" actId="113"/>
          <ac:spMkLst>
            <pc:docMk/>
            <pc:sldMk cId="3138496828" sldId="279"/>
            <ac:spMk id="4" creationId="{15152F49-A94F-5B2F-A639-5E33D27582C3}"/>
          </ac:spMkLst>
        </pc:spChg>
        <pc:spChg chg="add del mod">
          <ac:chgData name="BBZW; Jenny Nicolette (Lehrperson)" userId="19375ca0-365a-40d6-ac9e-751e71dbdd65" providerId="ADAL" clId="{4E3EEE70-4C4C-42E1-85DD-584E4284C56E}" dt="2023-07-10T11:07:01.612" v="1268"/>
          <ac:spMkLst>
            <pc:docMk/>
            <pc:sldMk cId="3138496828" sldId="279"/>
            <ac:spMk id="9" creationId="{1259DE9E-0AC3-E666-E633-ECE0BEFCA41A}"/>
          </ac:spMkLst>
        </pc:spChg>
        <pc:spChg chg="add mod">
          <ac:chgData name="BBZW; Jenny Nicolette (Lehrperson)" userId="19375ca0-365a-40d6-ac9e-751e71dbdd65" providerId="ADAL" clId="{4E3EEE70-4C4C-42E1-85DD-584E4284C56E}" dt="2023-07-10T11:11:34.836" v="1325" actId="404"/>
          <ac:spMkLst>
            <pc:docMk/>
            <pc:sldMk cId="3138496828" sldId="279"/>
            <ac:spMk id="12" creationId="{B8C6CDD6-8B01-15E9-B444-C88ECC7F15D6}"/>
          </ac:spMkLst>
        </pc:spChg>
        <pc:graphicFrameChg chg="del">
          <ac:chgData name="BBZW; Jenny Nicolette (Lehrperson)" userId="19375ca0-365a-40d6-ac9e-751e71dbdd65" providerId="ADAL" clId="{4E3EEE70-4C4C-42E1-85DD-584E4284C56E}" dt="2023-07-10T11:06:49.661" v="1265" actId="478"/>
          <ac:graphicFrameMkLst>
            <pc:docMk/>
            <pc:sldMk cId="3138496828" sldId="279"/>
            <ac:graphicFrameMk id="8" creationId="{2A7475D5-42E4-CB8D-D08A-9D0765D68196}"/>
          </ac:graphicFrameMkLst>
        </pc:graphicFrameChg>
        <pc:graphicFrameChg chg="add mod modGraphic">
          <ac:chgData name="BBZW; Jenny Nicolette (Lehrperson)" userId="19375ca0-365a-40d6-ac9e-751e71dbdd65" providerId="ADAL" clId="{4E3EEE70-4C4C-42E1-85DD-584E4284C56E}" dt="2023-07-10T11:08:06.286" v="1280" actId="207"/>
          <ac:graphicFrameMkLst>
            <pc:docMk/>
            <pc:sldMk cId="3138496828" sldId="279"/>
            <ac:graphicFrameMk id="10" creationId="{4CDF7120-8BD4-BD32-E4E7-6B724FBC4192}"/>
          </ac:graphicFrameMkLst>
        </pc:graphicFrameChg>
      </pc:sldChg>
      <pc:sldChg chg="modSp new del mod">
        <pc:chgData name="BBZW; Jenny Nicolette (Lehrperson)" userId="19375ca0-365a-40d6-ac9e-751e71dbdd65" providerId="ADAL" clId="{4E3EEE70-4C4C-42E1-85DD-584E4284C56E}" dt="2023-07-10T11:15:30.688" v="1345" actId="47"/>
        <pc:sldMkLst>
          <pc:docMk/>
          <pc:sldMk cId="3403700346" sldId="280"/>
        </pc:sldMkLst>
        <pc:spChg chg="mod">
          <ac:chgData name="BBZW; Jenny Nicolette (Lehrperson)" userId="19375ca0-365a-40d6-ac9e-751e71dbdd65" providerId="ADAL" clId="{4E3EEE70-4C4C-42E1-85DD-584E4284C56E}" dt="2023-07-10T11:15:10.658" v="1343" actId="20577"/>
          <ac:spMkLst>
            <pc:docMk/>
            <pc:sldMk cId="3403700346" sldId="280"/>
            <ac:spMk id="2" creationId="{E38D0AA6-F455-4B5D-1AE5-B63739213F2E}"/>
          </ac:spMkLst>
        </pc:spChg>
      </pc:sldChg>
      <pc:sldChg chg="addSp delSp modSp new del mod ord">
        <pc:chgData name="BBZW; Jenny Nicolette (Lehrperson)" userId="19375ca0-365a-40d6-ac9e-751e71dbdd65" providerId="ADAL" clId="{4E3EEE70-4C4C-42E1-85DD-584E4284C56E}" dt="2023-07-11T10:55:11.602" v="5260" actId="2696"/>
        <pc:sldMkLst>
          <pc:docMk/>
          <pc:sldMk cId="913908916" sldId="281"/>
        </pc:sldMkLst>
        <pc:spChg chg="mod">
          <ac:chgData name="BBZW; Jenny Nicolette (Lehrperson)" userId="19375ca0-365a-40d6-ac9e-751e71dbdd65" providerId="ADAL" clId="{4E3EEE70-4C4C-42E1-85DD-584E4284C56E}" dt="2023-07-10T11:15:39.927" v="1355" actId="121"/>
          <ac:spMkLst>
            <pc:docMk/>
            <pc:sldMk cId="913908916" sldId="281"/>
            <ac:spMk id="2" creationId="{102A90B6-A4A9-5170-56E4-74E06CCAA7A3}"/>
          </ac:spMkLst>
        </pc:spChg>
        <pc:spChg chg="mod">
          <ac:chgData name="BBZW; Jenny Nicolette (Lehrperson)" userId="19375ca0-365a-40d6-ac9e-751e71dbdd65" providerId="ADAL" clId="{4E3EEE70-4C4C-42E1-85DD-584E4284C56E}" dt="2023-07-10T11:16:01.706" v="1357" actId="20577"/>
          <ac:spMkLst>
            <pc:docMk/>
            <pc:sldMk cId="913908916" sldId="281"/>
            <ac:spMk id="4" creationId="{A773DCD5-F663-F488-9205-FF5C27E28CB5}"/>
          </ac:spMkLst>
        </pc:spChg>
        <pc:spChg chg="add del mod">
          <ac:chgData name="BBZW; Jenny Nicolette (Lehrperson)" userId="19375ca0-365a-40d6-ac9e-751e71dbdd65" providerId="ADAL" clId="{4E3EEE70-4C4C-42E1-85DD-584E4284C56E}" dt="2023-07-11T10:55:09.647" v="5259"/>
          <ac:spMkLst>
            <pc:docMk/>
            <pc:sldMk cId="913908916" sldId="281"/>
            <ac:spMk id="7" creationId="{9FFFA273-AE35-79E4-5CC5-BFB626808FC3}"/>
          </ac:spMkLst>
        </pc:spChg>
      </pc:sldChg>
      <pc:sldChg chg="addSp delSp modSp add del mod modNotesTx">
        <pc:chgData name="BBZW; Jenny Nicolette (Lehrperson)" userId="19375ca0-365a-40d6-ac9e-751e71dbdd65" providerId="ADAL" clId="{4E3EEE70-4C4C-42E1-85DD-584E4284C56E}" dt="2023-07-11T10:27:36.434" v="4848" actId="47"/>
        <pc:sldMkLst>
          <pc:docMk/>
          <pc:sldMk cId="3629945319" sldId="282"/>
        </pc:sldMkLst>
        <pc:spChg chg="mod">
          <ac:chgData name="BBZW; Jenny Nicolette (Lehrperson)" userId="19375ca0-365a-40d6-ac9e-751e71dbdd65" providerId="ADAL" clId="{4E3EEE70-4C4C-42E1-85DD-584E4284C56E}" dt="2023-07-10T11:17:29.836" v="1370"/>
          <ac:spMkLst>
            <pc:docMk/>
            <pc:sldMk cId="3629945319" sldId="282"/>
            <ac:spMk id="2" creationId="{ECA0B422-1EEB-5611-0E78-91BA9DA776EF}"/>
          </ac:spMkLst>
        </pc:spChg>
        <pc:spChg chg="del">
          <ac:chgData name="BBZW; Jenny Nicolette (Lehrperson)" userId="19375ca0-365a-40d6-ac9e-751e71dbdd65" providerId="ADAL" clId="{4E3EEE70-4C4C-42E1-85DD-584E4284C56E}" dt="2023-07-10T11:17:45.070" v="1373" actId="478"/>
          <ac:spMkLst>
            <pc:docMk/>
            <pc:sldMk cId="3629945319" sldId="282"/>
            <ac:spMk id="4" creationId="{15152F49-A94F-5B2F-A639-5E33D27582C3}"/>
          </ac:spMkLst>
        </pc:spChg>
        <pc:spChg chg="add del mod">
          <ac:chgData name="BBZW; Jenny Nicolette (Lehrperson)" userId="19375ca0-365a-40d6-ac9e-751e71dbdd65" providerId="ADAL" clId="{4E3EEE70-4C4C-42E1-85DD-584E4284C56E}" dt="2023-07-10T11:17:46.097" v="1374" actId="478"/>
          <ac:spMkLst>
            <pc:docMk/>
            <pc:sldMk cId="3629945319" sldId="282"/>
            <ac:spMk id="8" creationId="{136BB9B5-49C6-7FE6-7BA8-E1349D181893}"/>
          </ac:spMkLst>
        </pc:spChg>
        <pc:spChg chg="add del mod">
          <ac:chgData name="BBZW; Jenny Nicolette (Lehrperson)" userId="19375ca0-365a-40d6-ac9e-751e71dbdd65" providerId="ADAL" clId="{4E3EEE70-4C4C-42E1-85DD-584E4284C56E}" dt="2023-07-10T11:17:47.135" v="1375" actId="478"/>
          <ac:spMkLst>
            <pc:docMk/>
            <pc:sldMk cId="3629945319" sldId="282"/>
            <ac:spMk id="11" creationId="{6797E1B8-BDBF-F21D-4C5C-78599D64A792}"/>
          </ac:spMkLst>
        </pc:spChg>
        <pc:spChg chg="del">
          <ac:chgData name="BBZW; Jenny Nicolette (Lehrperson)" userId="19375ca0-365a-40d6-ac9e-751e71dbdd65" providerId="ADAL" clId="{4E3EEE70-4C4C-42E1-85DD-584E4284C56E}" dt="2023-07-10T11:17:43.059" v="1371" actId="478"/>
          <ac:spMkLst>
            <pc:docMk/>
            <pc:sldMk cId="3629945319" sldId="282"/>
            <ac:spMk id="12" creationId="{B8C6CDD6-8B01-15E9-B444-C88ECC7F15D6}"/>
          </ac:spMkLst>
        </pc:spChg>
        <pc:spChg chg="add del">
          <ac:chgData name="BBZW; Jenny Nicolette (Lehrperson)" userId="19375ca0-365a-40d6-ac9e-751e71dbdd65" providerId="ADAL" clId="{4E3EEE70-4C4C-42E1-85DD-584E4284C56E}" dt="2023-07-10T11:17:56.861" v="1378" actId="22"/>
          <ac:spMkLst>
            <pc:docMk/>
            <pc:sldMk cId="3629945319" sldId="282"/>
            <ac:spMk id="14" creationId="{59261CA5-BE11-71ED-D9EA-993BBED84C42}"/>
          </ac:spMkLst>
        </pc:spChg>
        <pc:spChg chg="add del mod">
          <ac:chgData name="BBZW; Jenny Nicolette (Lehrperson)" userId="19375ca0-365a-40d6-ac9e-751e71dbdd65" providerId="ADAL" clId="{4E3EEE70-4C4C-42E1-85DD-584E4284C56E}" dt="2023-07-10T11:20:15.707" v="1385"/>
          <ac:spMkLst>
            <pc:docMk/>
            <pc:sldMk cId="3629945319" sldId="282"/>
            <ac:spMk id="16" creationId="{12CDB1FA-FA39-B15C-5FCB-0C515FDF0223}"/>
          </ac:spMkLst>
        </pc:spChg>
        <pc:graphicFrameChg chg="del">
          <ac:chgData name="BBZW; Jenny Nicolette (Lehrperson)" userId="19375ca0-365a-40d6-ac9e-751e71dbdd65" providerId="ADAL" clId="{4E3EEE70-4C4C-42E1-85DD-584E4284C56E}" dt="2023-07-10T11:17:44.046" v="1372" actId="478"/>
          <ac:graphicFrameMkLst>
            <pc:docMk/>
            <pc:sldMk cId="3629945319" sldId="282"/>
            <ac:graphicFrameMk id="10" creationId="{4CDF7120-8BD4-BD32-E4E7-6B724FBC4192}"/>
          </ac:graphicFrameMkLst>
        </pc:graphicFrameChg>
        <pc:graphicFrameChg chg="add mod modGraphic">
          <ac:chgData name="BBZW; Jenny Nicolette (Lehrperson)" userId="19375ca0-365a-40d6-ac9e-751e71dbdd65" providerId="ADAL" clId="{4E3EEE70-4C4C-42E1-85DD-584E4284C56E}" dt="2023-07-10T11:43:38.066" v="1584" actId="20577"/>
          <ac:graphicFrameMkLst>
            <pc:docMk/>
            <pc:sldMk cId="3629945319" sldId="282"/>
            <ac:graphicFrameMk id="17" creationId="{17A03213-D91F-AB76-9AFA-5DC55FF25E34}"/>
          </ac:graphicFrameMkLst>
        </pc:graphicFrameChg>
      </pc:sldChg>
      <pc:sldChg chg="addSp delSp modSp add del mod modAnim">
        <pc:chgData name="BBZW; Jenny Nicolette (Lehrperson)" userId="19375ca0-365a-40d6-ac9e-751e71dbdd65" providerId="ADAL" clId="{4E3EEE70-4C4C-42E1-85DD-584E4284C56E}" dt="2023-07-11T10:28:02.107" v="4849" actId="47"/>
        <pc:sldMkLst>
          <pc:docMk/>
          <pc:sldMk cId="2566088539" sldId="283"/>
        </pc:sldMkLst>
        <pc:spChg chg="mod">
          <ac:chgData name="BBZW; Jenny Nicolette (Lehrperson)" userId="19375ca0-365a-40d6-ac9e-751e71dbdd65" providerId="ADAL" clId="{4E3EEE70-4C4C-42E1-85DD-584E4284C56E}" dt="2023-07-10T11:28:39.495" v="1474" actId="962"/>
          <ac:spMkLst>
            <pc:docMk/>
            <pc:sldMk cId="2566088539" sldId="283"/>
            <ac:spMk id="2" creationId="{ECA0B422-1EEB-5611-0E78-91BA9DA776EF}"/>
          </ac:spMkLst>
        </pc:spChg>
        <pc:spChg chg="mod">
          <ac:chgData name="BBZW; Jenny Nicolette (Lehrperson)" userId="19375ca0-365a-40d6-ac9e-751e71dbdd65" providerId="ADAL" clId="{4E3EEE70-4C4C-42E1-85DD-584E4284C56E}" dt="2023-07-10T11:28:36.813" v="1471" actId="26606"/>
          <ac:spMkLst>
            <pc:docMk/>
            <pc:sldMk cId="2566088539" sldId="283"/>
            <ac:spMk id="5" creationId="{D4CD518D-E15C-5FD2-EA09-F47140AC3209}"/>
          </ac:spMkLst>
        </pc:spChg>
        <pc:spChg chg="mod">
          <ac:chgData name="BBZW; Jenny Nicolette (Lehrperson)" userId="19375ca0-365a-40d6-ac9e-751e71dbdd65" providerId="ADAL" clId="{4E3EEE70-4C4C-42E1-85DD-584E4284C56E}" dt="2023-07-10T11:28:36.813" v="1471" actId="26606"/>
          <ac:spMkLst>
            <pc:docMk/>
            <pc:sldMk cId="2566088539" sldId="283"/>
            <ac:spMk id="6" creationId="{8C818B01-593D-7D20-64E0-A05D67840707}"/>
          </ac:spMkLst>
        </pc:spChg>
        <pc:spChg chg="mod">
          <ac:chgData name="BBZW; Jenny Nicolette (Lehrperson)" userId="19375ca0-365a-40d6-ac9e-751e71dbdd65" providerId="ADAL" clId="{4E3EEE70-4C4C-42E1-85DD-584E4284C56E}" dt="2023-07-10T11:28:36.813" v="1471" actId="26606"/>
          <ac:spMkLst>
            <pc:docMk/>
            <pc:sldMk cId="2566088539" sldId="283"/>
            <ac:spMk id="7" creationId="{81FD3F92-14A2-ECAC-72C8-594E6C6A30EC}"/>
          </ac:spMkLst>
        </pc:spChg>
        <pc:spChg chg="add mod">
          <ac:chgData name="BBZW; Jenny Nicolette (Lehrperson)" userId="19375ca0-365a-40d6-ac9e-751e71dbdd65" providerId="ADAL" clId="{4E3EEE70-4C4C-42E1-85DD-584E4284C56E}" dt="2023-07-10T11:37:28.349" v="1564" actId="207"/>
          <ac:spMkLst>
            <pc:docMk/>
            <pc:sldMk cId="2566088539" sldId="283"/>
            <ac:spMk id="9" creationId="{28135AD2-33D4-9028-174D-4DB170A3CE80}"/>
          </ac:spMkLst>
        </pc:spChg>
        <pc:spChg chg="add mod">
          <ac:chgData name="BBZW; Jenny Nicolette (Lehrperson)" userId="19375ca0-365a-40d6-ac9e-751e71dbdd65" providerId="ADAL" clId="{4E3EEE70-4C4C-42E1-85DD-584E4284C56E}" dt="2023-07-10T11:30:49.071" v="1513" actId="20577"/>
          <ac:spMkLst>
            <pc:docMk/>
            <pc:sldMk cId="2566088539" sldId="283"/>
            <ac:spMk id="12" creationId="{1240379F-6E5C-F37E-F796-FF887C81044D}"/>
          </ac:spMkLst>
        </pc:spChg>
        <pc:spChg chg="add mod">
          <ac:chgData name="BBZW; Jenny Nicolette (Lehrperson)" userId="19375ca0-365a-40d6-ac9e-751e71dbdd65" providerId="ADAL" clId="{4E3EEE70-4C4C-42E1-85DD-584E4284C56E}" dt="2023-07-10T11:35:33.348" v="1555" actId="14100"/>
          <ac:spMkLst>
            <pc:docMk/>
            <pc:sldMk cId="2566088539" sldId="283"/>
            <ac:spMk id="16" creationId="{F7157190-EAA7-4FAC-250D-3DF556E3C8E2}"/>
          </ac:spMkLst>
        </pc:spChg>
        <pc:spChg chg="add mod">
          <ac:chgData name="BBZW; Jenny Nicolette (Lehrperson)" userId="19375ca0-365a-40d6-ac9e-751e71dbdd65" providerId="ADAL" clId="{4E3EEE70-4C4C-42E1-85DD-584E4284C56E}" dt="2023-07-10T11:36:31.403" v="1562" actId="207"/>
          <ac:spMkLst>
            <pc:docMk/>
            <pc:sldMk cId="2566088539" sldId="283"/>
            <ac:spMk id="18" creationId="{6159E0E5-741B-7595-1796-4E0853152AA5}"/>
          </ac:spMkLst>
        </pc:spChg>
        <pc:spChg chg="add mod">
          <ac:chgData name="BBZW; Jenny Nicolette (Lehrperson)" userId="19375ca0-365a-40d6-ac9e-751e71dbdd65" providerId="ADAL" clId="{4E3EEE70-4C4C-42E1-85DD-584E4284C56E}" dt="2023-07-10T11:37:51.953" v="1569" actId="14100"/>
          <ac:spMkLst>
            <pc:docMk/>
            <pc:sldMk cId="2566088539" sldId="283"/>
            <ac:spMk id="19" creationId="{270961C1-F442-DB41-1DDC-49ABA4CF4CA7}"/>
          </ac:spMkLst>
        </pc:spChg>
        <pc:graphicFrameChg chg="del">
          <ac:chgData name="BBZW; Jenny Nicolette (Lehrperson)" userId="19375ca0-365a-40d6-ac9e-751e71dbdd65" providerId="ADAL" clId="{4E3EEE70-4C4C-42E1-85DD-584E4284C56E}" dt="2023-07-10T11:28:23.592" v="1469" actId="478"/>
          <ac:graphicFrameMkLst>
            <pc:docMk/>
            <pc:sldMk cId="2566088539" sldId="283"/>
            <ac:graphicFrameMk id="17" creationId="{17A03213-D91F-AB76-9AFA-5DC55FF25E34}"/>
          </ac:graphicFrameMkLst>
        </pc:graphicFrameChg>
        <pc:picChg chg="add mod ord">
          <ac:chgData name="BBZW; Jenny Nicolette (Lehrperson)" userId="19375ca0-365a-40d6-ac9e-751e71dbdd65" providerId="ADAL" clId="{4E3EEE70-4C4C-42E1-85DD-584E4284C56E}" dt="2023-07-10T11:29:32.966" v="1495" actId="1076"/>
          <ac:picMkLst>
            <pc:docMk/>
            <pc:sldMk cId="2566088539" sldId="283"/>
            <ac:picMk id="4" creationId="{F9B496B2-AC9F-DEBE-13D1-B3492616089C}"/>
          </ac:picMkLst>
        </pc:picChg>
        <pc:cxnChg chg="add del mod">
          <ac:chgData name="BBZW; Jenny Nicolette (Lehrperson)" userId="19375ca0-365a-40d6-ac9e-751e71dbdd65" providerId="ADAL" clId="{4E3EEE70-4C4C-42E1-85DD-584E4284C56E}" dt="2023-07-10T11:33:40.310" v="1529" actId="478"/>
          <ac:cxnSpMkLst>
            <pc:docMk/>
            <pc:sldMk cId="2566088539" sldId="283"/>
            <ac:cxnSpMk id="11" creationId="{11A5C352-FFD2-0000-B8E7-A6F4866BBBA2}"/>
          </ac:cxnSpMkLst>
        </pc:cxnChg>
        <pc:cxnChg chg="add del">
          <ac:chgData name="BBZW; Jenny Nicolette (Lehrperson)" userId="19375ca0-365a-40d6-ac9e-751e71dbdd65" providerId="ADAL" clId="{4E3EEE70-4C4C-42E1-85DD-584E4284C56E}" dt="2023-07-10T11:33:39.174" v="1528" actId="478"/>
          <ac:cxnSpMkLst>
            <pc:docMk/>
            <pc:sldMk cId="2566088539" sldId="283"/>
            <ac:cxnSpMk id="15" creationId="{960AAC99-49AB-0B1C-542C-982C982B3D79}"/>
          </ac:cxnSpMkLst>
        </pc:cxnChg>
      </pc:sldChg>
      <pc:sldChg chg="modSp new del mod">
        <pc:chgData name="BBZW; Jenny Nicolette (Lehrperson)" userId="19375ca0-365a-40d6-ac9e-751e71dbdd65" providerId="ADAL" clId="{4E3EEE70-4C4C-42E1-85DD-584E4284C56E}" dt="2023-07-11T10:28:02.107" v="4849" actId="47"/>
        <pc:sldMkLst>
          <pc:docMk/>
          <pc:sldMk cId="4108967765" sldId="284"/>
        </pc:sldMkLst>
        <pc:spChg chg="mod">
          <ac:chgData name="BBZW; Jenny Nicolette (Lehrperson)" userId="19375ca0-365a-40d6-ac9e-751e71dbdd65" providerId="ADAL" clId="{4E3EEE70-4C4C-42E1-85DD-584E4284C56E}" dt="2023-07-10T12:00:20.150" v="2177" actId="14100"/>
          <ac:spMkLst>
            <pc:docMk/>
            <pc:sldMk cId="4108967765" sldId="284"/>
            <ac:spMk id="2" creationId="{BECEA457-07FB-95DB-BFB2-A7AF2C5C757E}"/>
          </ac:spMkLst>
        </pc:spChg>
        <pc:spChg chg="mod">
          <ac:chgData name="BBZW; Jenny Nicolette (Lehrperson)" userId="19375ca0-365a-40d6-ac9e-751e71dbdd65" providerId="ADAL" clId="{4E3EEE70-4C4C-42E1-85DD-584E4284C56E}" dt="2023-07-10T11:54:31.990" v="1731" actId="20577"/>
          <ac:spMkLst>
            <pc:docMk/>
            <pc:sldMk cId="4108967765" sldId="284"/>
            <ac:spMk id="3" creationId="{ABF8DE92-82AF-CB68-76D8-E77229A8226B}"/>
          </ac:spMkLst>
        </pc:spChg>
        <pc:spChg chg="mod">
          <ac:chgData name="BBZW; Jenny Nicolette (Lehrperson)" userId="19375ca0-365a-40d6-ac9e-751e71dbdd65" providerId="ADAL" clId="{4E3EEE70-4C4C-42E1-85DD-584E4284C56E}" dt="2023-07-10T11:40:44.793" v="1577" actId="121"/>
          <ac:spMkLst>
            <pc:docMk/>
            <pc:sldMk cId="4108967765" sldId="284"/>
            <ac:spMk id="4" creationId="{E336DB12-C2E4-A215-7B96-1D83B1DA8ABA}"/>
          </ac:spMkLst>
        </pc:spChg>
        <pc:spChg chg="mod">
          <ac:chgData name="BBZW; Jenny Nicolette (Lehrperson)" userId="19375ca0-365a-40d6-ac9e-751e71dbdd65" providerId="ADAL" clId="{4E3EEE70-4C4C-42E1-85DD-584E4284C56E}" dt="2023-07-10T11:55:39.752" v="1796" actId="20577"/>
          <ac:spMkLst>
            <pc:docMk/>
            <pc:sldMk cId="4108967765" sldId="284"/>
            <ac:spMk id="6" creationId="{F9115106-45A6-07AD-46CE-18EA60278FDE}"/>
          </ac:spMkLst>
        </pc:spChg>
      </pc:sldChg>
      <pc:sldChg chg="addSp delSp modSp new mod">
        <pc:chgData name="BBZW; Jenny Nicolette (Lehrperson)" userId="19375ca0-365a-40d6-ac9e-751e71dbdd65" providerId="ADAL" clId="{4E3EEE70-4C4C-42E1-85DD-584E4284C56E}" dt="2023-07-10T11:57:30.493" v="1856" actId="6549"/>
        <pc:sldMkLst>
          <pc:docMk/>
          <pc:sldMk cId="1236568030" sldId="285"/>
        </pc:sldMkLst>
        <pc:spChg chg="mod">
          <ac:chgData name="BBZW; Jenny Nicolette (Lehrperson)" userId="19375ca0-365a-40d6-ac9e-751e71dbdd65" providerId="ADAL" clId="{4E3EEE70-4C4C-42E1-85DD-584E4284C56E}" dt="2023-07-10T11:56:23.551" v="1803" actId="121"/>
          <ac:spMkLst>
            <pc:docMk/>
            <pc:sldMk cId="1236568030" sldId="285"/>
            <ac:spMk id="2" creationId="{305EC079-CBF2-94D8-DA6D-15F4CD1DF110}"/>
          </ac:spMkLst>
        </pc:spChg>
        <pc:spChg chg="mod">
          <ac:chgData name="BBZW; Jenny Nicolette (Lehrperson)" userId="19375ca0-365a-40d6-ac9e-751e71dbdd65" providerId="ADAL" clId="{4E3EEE70-4C4C-42E1-85DD-584E4284C56E}" dt="2023-07-10T11:57:16.750" v="1851" actId="20577"/>
          <ac:spMkLst>
            <pc:docMk/>
            <pc:sldMk cId="1236568030" sldId="285"/>
            <ac:spMk id="4" creationId="{16183E6D-51B4-402A-4574-E9CB50F548B5}"/>
          </ac:spMkLst>
        </pc:spChg>
        <pc:spChg chg="add del mod">
          <ac:chgData name="BBZW; Jenny Nicolette (Lehrperson)" userId="19375ca0-365a-40d6-ac9e-751e71dbdd65" providerId="ADAL" clId="{4E3EEE70-4C4C-42E1-85DD-584E4284C56E}" dt="2023-07-10T11:56:31.229" v="1806" actId="478"/>
          <ac:spMkLst>
            <pc:docMk/>
            <pc:sldMk cId="1236568030" sldId="285"/>
            <ac:spMk id="7" creationId="{0CC1295D-F580-2957-53C3-3BD58E2BC967}"/>
          </ac:spMkLst>
        </pc:spChg>
        <pc:spChg chg="add mod">
          <ac:chgData name="BBZW; Jenny Nicolette (Lehrperson)" userId="19375ca0-365a-40d6-ac9e-751e71dbdd65" providerId="ADAL" clId="{4E3EEE70-4C4C-42E1-85DD-584E4284C56E}" dt="2023-07-10T11:57:30.493" v="1856" actId="6549"/>
          <ac:spMkLst>
            <pc:docMk/>
            <pc:sldMk cId="1236568030" sldId="285"/>
            <ac:spMk id="9" creationId="{D8E77A4F-BE63-D6C7-59A3-551310187ADA}"/>
          </ac:spMkLst>
        </pc:spChg>
        <pc:graphicFrameChg chg="add del mod">
          <ac:chgData name="BBZW; Jenny Nicolette (Lehrperson)" userId="19375ca0-365a-40d6-ac9e-751e71dbdd65" providerId="ADAL" clId="{4E3EEE70-4C4C-42E1-85DD-584E4284C56E}" dt="2023-07-10T11:56:31.229" v="1806" actId="478"/>
          <ac:graphicFrameMkLst>
            <pc:docMk/>
            <pc:sldMk cId="1236568030" sldId="285"/>
            <ac:graphicFrameMk id="6" creationId="{EA4E6E54-94A1-CE84-299C-AB6E3D8E8E8D}"/>
          </ac:graphicFrameMkLst>
        </pc:graphicFrameChg>
      </pc:sldChg>
      <pc:sldChg chg="addSp delSp modSp add del mod modClrScheme modAnim chgLayout modNotesTx">
        <pc:chgData name="BBZW; Jenny Nicolette (Lehrperson)" userId="19375ca0-365a-40d6-ac9e-751e71dbdd65" providerId="ADAL" clId="{4E3EEE70-4C4C-42E1-85DD-584E4284C56E}" dt="2023-07-11T10:28:02.107" v="4849" actId="47"/>
        <pc:sldMkLst>
          <pc:docMk/>
          <pc:sldMk cId="4056076305" sldId="286"/>
        </pc:sldMkLst>
        <pc:spChg chg="mod">
          <ac:chgData name="BBZW; Jenny Nicolette (Lehrperson)" userId="19375ca0-365a-40d6-ac9e-751e71dbdd65" providerId="ADAL" clId="{4E3EEE70-4C4C-42E1-85DD-584E4284C56E}" dt="2023-07-10T12:45:47.270" v="2308" actId="121"/>
          <ac:spMkLst>
            <pc:docMk/>
            <pc:sldMk cId="4056076305" sldId="286"/>
            <ac:spMk id="2" creationId="{00000000-0000-0000-0000-000000000000}"/>
          </ac:spMkLst>
        </pc:spChg>
        <pc:spChg chg="mod">
          <ac:chgData name="BBZW; Jenny Nicolette (Lehrperson)" userId="19375ca0-365a-40d6-ac9e-751e71dbdd65" providerId="ADAL" clId="{4E3EEE70-4C4C-42E1-85DD-584E4284C56E}" dt="2023-07-10T12:45:27.133" v="2301" actId="26606"/>
          <ac:spMkLst>
            <pc:docMk/>
            <pc:sldMk cId="4056076305" sldId="286"/>
            <ac:spMk id="3" creationId="{00000000-0000-0000-0000-000000000000}"/>
          </ac:spMkLst>
        </pc:spChg>
        <pc:spChg chg="mod">
          <ac:chgData name="BBZW; Jenny Nicolette (Lehrperson)" userId="19375ca0-365a-40d6-ac9e-751e71dbdd65" providerId="ADAL" clId="{4E3EEE70-4C4C-42E1-85DD-584E4284C56E}" dt="2023-07-10T12:45:27.133" v="2301" actId="26606"/>
          <ac:spMkLst>
            <pc:docMk/>
            <pc:sldMk cId="4056076305" sldId="286"/>
            <ac:spMk id="4" creationId="{00000000-0000-0000-0000-000000000000}"/>
          </ac:spMkLst>
        </pc:spChg>
        <pc:spChg chg="mod">
          <ac:chgData name="BBZW; Jenny Nicolette (Lehrperson)" userId="19375ca0-365a-40d6-ac9e-751e71dbdd65" providerId="ADAL" clId="{4E3EEE70-4C4C-42E1-85DD-584E4284C56E}" dt="2023-07-10T12:45:27.133" v="2301" actId="26606"/>
          <ac:spMkLst>
            <pc:docMk/>
            <pc:sldMk cId="4056076305" sldId="286"/>
            <ac:spMk id="5" creationId="{00000000-0000-0000-0000-000000000000}"/>
          </ac:spMkLst>
        </pc:spChg>
        <pc:spChg chg="del">
          <ac:chgData name="BBZW; Jenny Nicolette (Lehrperson)" userId="19375ca0-365a-40d6-ac9e-751e71dbdd65" providerId="ADAL" clId="{4E3EEE70-4C4C-42E1-85DD-584E4284C56E}" dt="2023-07-10T12:45:19.506" v="2299" actId="478"/>
          <ac:spMkLst>
            <pc:docMk/>
            <pc:sldMk cId="4056076305" sldId="286"/>
            <ac:spMk id="7" creationId="{1546363E-57CB-EE6B-6FDB-FD9F35192E57}"/>
          </ac:spMkLst>
        </pc:spChg>
        <pc:spChg chg="add mod">
          <ac:chgData name="BBZW; Jenny Nicolette (Lehrperson)" userId="19375ca0-365a-40d6-ac9e-751e71dbdd65" providerId="ADAL" clId="{4E3EEE70-4C4C-42E1-85DD-584E4284C56E}" dt="2023-07-10T12:46:39.535" v="2320" actId="1076"/>
          <ac:spMkLst>
            <pc:docMk/>
            <pc:sldMk cId="4056076305" sldId="286"/>
            <ac:spMk id="13" creationId="{F453E48E-E02E-72CC-EEE5-29DB98729EB7}"/>
          </ac:spMkLst>
        </pc:spChg>
        <pc:picChg chg="add del mod ord">
          <ac:chgData name="BBZW; Jenny Nicolette (Lehrperson)" userId="19375ca0-365a-40d6-ac9e-751e71dbdd65" providerId="ADAL" clId="{4E3EEE70-4C4C-42E1-85DD-584E4284C56E}" dt="2023-07-11T08:34:14.704" v="4372" actId="478"/>
          <ac:picMkLst>
            <pc:docMk/>
            <pc:sldMk cId="4056076305" sldId="286"/>
            <ac:picMk id="8" creationId="{1A416AF4-297F-A3F1-8652-DB596713318E}"/>
          </ac:picMkLst>
        </pc:picChg>
      </pc:sldChg>
      <pc:sldChg chg="modSp add del mod">
        <pc:chgData name="BBZW; Jenny Nicolette (Lehrperson)" userId="19375ca0-365a-40d6-ac9e-751e71dbdd65" providerId="ADAL" clId="{4E3EEE70-4C4C-42E1-85DD-584E4284C56E}" dt="2023-07-10T12:47:35.286" v="2331" actId="2696"/>
        <pc:sldMkLst>
          <pc:docMk/>
          <pc:sldMk cId="1661136604" sldId="287"/>
        </pc:sldMkLst>
        <pc:spChg chg="mod">
          <ac:chgData name="BBZW; Jenny Nicolette (Lehrperson)" userId="19375ca0-365a-40d6-ac9e-751e71dbdd65" providerId="ADAL" clId="{4E3EEE70-4C4C-42E1-85DD-584E4284C56E}" dt="2023-07-10T12:47:18.078" v="2327" actId="20577"/>
          <ac:spMkLst>
            <pc:docMk/>
            <pc:sldMk cId="1661136604" sldId="287"/>
            <ac:spMk id="2" creationId="{00000000-0000-0000-0000-000000000000}"/>
          </ac:spMkLst>
        </pc:spChg>
      </pc:sldChg>
      <pc:sldChg chg="addSp modSp add del mod ord">
        <pc:chgData name="BBZW; Jenny Nicolette (Lehrperson)" userId="19375ca0-365a-40d6-ac9e-751e71dbdd65" providerId="ADAL" clId="{4E3EEE70-4C4C-42E1-85DD-584E4284C56E}" dt="2023-07-11T10:28:02.107" v="4849" actId="47"/>
        <pc:sldMkLst>
          <pc:docMk/>
          <pc:sldMk cId="1564421620" sldId="288"/>
        </pc:sldMkLst>
        <pc:spChg chg="mod">
          <ac:chgData name="BBZW; Jenny Nicolette (Lehrperson)" userId="19375ca0-365a-40d6-ac9e-751e71dbdd65" providerId="ADAL" clId="{4E3EEE70-4C4C-42E1-85DD-584E4284C56E}" dt="2023-07-10T12:54:58.140" v="2588" actId="20577"/>
          <ac:spMkLst>
            <pc:docMk/>
            <pc:sldMk cId="1564421620" sldId="288"/>
            <ac:spMk id="2" creationId="{BECEA457-07FB-95DB-BFB2-A7AF2C5C757E}"/>
          </ac:spMkLst>
        </pc:spChg>
        <pc:spChg chg="mod">
          <ac:chgData name="BBZW; Jenny Nicolette (Lehrperson)" userId="19375ca0-365a-40d6-ac9e-751e71dbdd65" providerId="ADAL" clId="{4E3EEE70-4C4C-42E1-85DD-584E4284C56E}" dt="2023-07-10T12:48:50.958" v="2370" actId="27636"/>
          <ac:spMkLst>
            <pc:docMk/>
            <pc:sldMk cId="1564421620" sldId="288"/>
            <ac:spMk id="3" creationId="{ABF8DE92-82AF-CB68-76D8-E77229A8226B}"/>
          </ac:spMkLst>
        </pc:spChg>
        <pc:picChg chg="add mod">
          <ac:chgData name="BBZW; Jenny Nicolette (Lehrperson)" userId="19375ca0-365a-40d6-ac9e-751e71dbdd65" providerId="ADAL" clId="{4E3EEE70-4C4C-42E1-85DD-584E4284C56E}" dt="2023-07-10T12:48:56.661" v="2372" actId="14100"/>
          <ac:picMkLst>
            <pc:docMk/>
            <pc:sldMk cId="1564421620" sldId="288"/>
            <ac:picMk id="9" creationId="{3E04150F-D76C-3662-EB1E-F2C177E1370A}"/>
          </ac:picMkLst>
        </pc:picChg>
      </pc:sldChg>
      <pc:sldChg chg="addSp delSp modSp add del mod ord modAnim modNotesTx">
        <pc:chgData name="BBZW; Jenny Nicolette (Lehrperson)" userId="19375ca0-365a-40d6-ac9e-751e71dbdd65" providerId="ADAL" clId="{4E3EEE70-4C4C-42E1-85DD-584E4284C56E}" dt="2023-07-11T10:28:02.107" v="4849" actId="47"/>
        <pc:sldMkLst>
          <pc:docMk/>
          <pc:sldMk cId="1016463978" sldId="289"/>
        </pc:sldMkLst>
        <pc:spChg chg="mod">
          <ac:chgData name="BBZW; Jenny Nicolette (Lehrperson)" userId="19375ca0-365a-40d6-ac9e-751e71dbdd65" providerId="ADAL" clId="{4E3EEE70-4C4C-42E1-85DD-584E4284C56E}" dt="2023-07-10T13:09:49.262" v="2794" actId="108"/>
          <ac:spMkLst>
            <pc:docMk/>
            <pc:sldMk cId="1016463978" sldId="289"/>
            <ac:spMk id="2" creationId="{00000000-0000-0000-0000-000000000000}"/>
          </ac:spMkLst>
        </pc:spChg>
        <pc:spChg chg="add mod">
          <ac:chgData name="BBZW; Jenny Nicolette (Lehrperson)" userId="19375ca0-365a-40d6-ac9e-751e71dbdd65" providerId="ADAL" clId="{4E3EEE70-4C4C-42E1-85DD-584E4284C56E}" dt="2023-07-10T13:07:42.356" v="2778" actId="1076"/>
          <ac:spMkLst>
            <pc:docMk/>
            <pc:sldMk cId="1016463978" sldId="289"/>
            <ac:spMk id="11" creationId="{39BFF65D-F8C7-BEC4-834B-C561FA349815}"/>
          </ac:spMkLst>
        </pc:spChg>
        <pc:spChg chg="mod">
          <ac:chgData name="BBZW; Jenny Nicolette (Lehrperson)" userId="19375ca0-365a-40d6-ac9e-751e71dbdd65" providerId="ADAL" clId="{4E3EEE70-4C4C-42E1-85DD-584E4284C56E}" dt="2023-07-10T13:07:33.138" v="2777" actId="20577"/>
          <ac:spMkLst>
            <pc:docMk/>
            <pc:sldMk cId="1016463978" sldId="289"/>
            <ac:spMk id="13" creationId="{F453E48E-E02E-72CC-EEE5-29DB98729EB7}"/>
          </ac:spMkLst>
        </pc:spChg>
        <pc:spChg chg="add mod">
          <ac:chgData name="BBZW; Jenny Nicolette (Lehrperson)" userId="19375ca0-365a-40d6-ac9e-751e71dbdd65" providerId="ADAL" clId="{4E3EEE70-4C4C-42E1-85DD-584E4284C56E}" dt="2023-07-10T13:07:47.376" v="2779" actId="1076"/>
          <ac:spMkLst>
            <pc:docMk/>
            <pc:sldMk cId="1016463978" sldId="289"/>
            <ac:spMk id="14" creationId="{FE4AEFFE-1F24-409B-519A-1621D53E64FB}"/>
          </ac:spMkLst>
        </pc:spChg>
        <pc:picChg chg="add del mod">
          <ac:chgData name="BBZW; Jenny Nicolette (Lehrperson)" userId="19375ca0-365a-40d6-ac9e-751e71dbdd65" providerId="ADAL" clId="{4E3EEE70-4C4C-42E1-85DD-584E4284C56E}" dt="2023-07-10T12:57:49.629" v="2606" actId="21"/>
          <ac:picMkLst>
            <pc:docMk/>
            <pc:sldMk cId="1016463978" sldId="289"/>
            <ac:picMk id="7" creationId="{324808B4-7198-A491-11A6-0BF82DEF2A35}"/>
          </ac:picMkLst>
        </pc:picChg>
        <pc:picChg chg="del">
          <ac:chgData name="BBZW; Jenny Nicolette (Lehrperson)" userId="19375ca0-365a-40d6-ac9e-751e71dbdd65" providerId="ADAL" clId="{4E3EEE70-4C4C-42E1-85DD-584E4284C56E}" dt="2023-07-10T12:56:29.877" v="2595" actId="478"/>
          <ac:picMkLst>
            <pc:docMk/>
            <pc:sldMk cId="1016463978" sldId="289"/>
            <ac:picMk id="8" creationId="{1A416AF4-297F-A3F1-8652-DB596713318E}"/>
          </ac:picMkLst>
        </pc:picChg>
        <pc:picChg chg="add del mod">
          <ac:chgData name="BBZW; Jenny Nicolette (Lehrperson)" userId="19375ca0-365a-40d6-ac9e-751e71dbdd65" providerId="ADAL" clId="{4E3EEE70-4C4C-42E1-85DD-584E4284C56E}" dt="2023-07-10T12:57:59.754" v="2609" actId="478"/>
          <ac:picMkLst>
            <pc:docMk/>
            <pc:sldMk cId="1016463978" sldId="289"/>
            <ac:picMk id="9" creationId="{9B2C91A3-3BBC-4581-AF5A-5359D6E4343A}"/>
          </ac:picMkLst>
        </pc:picChg>
        <pc:picChg chg="add del mod">
          <ac:chgData name="BBZW; Jenny Nicolette (Lehrperson)" userId="19375ca0-365a-40d6-ac9e-751e71dbdd65" providerId="ADAL" clId="{4E3EEE70-4C4C-42E1-85DD-584E4284C56E}" dt="2023-07-10T12:59:26.523" v="2740" actId="478"/>
          <ac:picMkLst>
            <pc:docMk/>
            <pc:sldMk cId="1016463978" sldId="289"/>
            <ac:picMk id="10" creationId="{9D1BA989-75DF-31AD-80F0-8EA08CAF3B32}"/>
          </ac:picMkLst>
        </pc:picChg>
        <pc:picChg chg="add del">
          <ac:chgData name="BBZW; Jenny Nicolette (Lehrperson)" userId="19375ca0-365a-40d6-ac9e-751e71dbdd65" providerId="ADAL" clId="{4E3EEE70-4C4C-42E1-85DD-584E4284C56E}" dt="2023-07-10T13:12:23.754" v="2810" actId="22"/>
          <ac:picMkLst>
            <pc:docMk/>
            <pc:sldMk cId="1016463978" sldId="289"/>
            <ac:picMk id="16" creationId="{60146988-00E7-A822-D817-73857CDA89FE}"/>
          </ac:picMkLst>
        </pc:picChg>
      </pc:sldChg>
      <pc:sldChg chg="addSp delSp modSp add del mod modClrScheme chgLayout modNotesTx">
        <pc:chgData name="BBZW; Jenny Nicolette (Lehrperson)" userId="19375ca0-365a-40d6-ac9e-751e71dbdd65" providerId="ADAL" clId="{4E3EEE70-4C4C-42E1-85DD-584E4284C56E}" dt="2023-07-11T10:28:02.107" v="4849" actId="47"/>
        <pc:sldMkLst>
          <pc:docMk/>
          <pc:sldMk cId="1587807676" sldId="290"/>
        </pc:sldMkLst>
        <pc:spChg chg="mod">
          <ac:chgData name="BBZW; Jenny Nicolette (Lehrperson)" userId="19375ca0-365a-40d6-ac9e-751e71dbdd65" providerId="ADAL" clId="{4E3EEE70-4C4C-42E1-85DD-584E4284C56E}" dt="2023-07-10T13:09:27.246" v="2792" actId="962"/>
          <ac:spMkLst>
            <pc:docMk/>
            <pc:sldMk cId="1587807676" sldId="290"/>
            <ac:spMk id="2" creationId="{00000000-0000-0000-0000-000000000000}"/>
          </ac:spMkLst>
        </pc:spChg>
        <pc:spChg chg="mod">
          <ac:chgData name="BBZW; Jenny Nicolette (Lehrperson)" userId="19375ca0-365a-40d6-ac9e-751e71dbdd65" providerId="ADAL" clId="{4E3EEE70-4C4C-42E1-85DD-584E4284C56E}" dt="2023-07-10T13:09:24.082" v="2789" actId="26606"/>
          <ac:spMkLst>
            <pc:docMk/>
            <pc:sldMk cId="1587807676" sldId="290"/>
            <ac:spMk id="3" creationId="{00000000-0000-0000-0000-000000000000}"/>
          </ac:spMkLst>
        </pc:spChg>
        <pc:spChg chg="mod">
          <ac:chgData name="BBZW; Jenny Nicolette (Lehrperson)" userId="19375ca0-365a-40d6-ac9e-751e71dbdd65" providerId="ADAL" clId="{4E3EEE70-4C4C-42E1-85DD-584E4284C56E}" dt="2023-07-10T13:09:24.082" v="2789" actId="26606"/>
          <ac:spMkLst>
            <pc:docMk/>
            <pc:sldMk cId="1587807676" sldId="290"/>
            <ac:spMk id="4" creationId="{00000000-0000-0000-0000-000000000000}"/>
          </ac:spMkLst>
        </pc:spChg>
        <pc:spChg chg="mod">
          <ac:chgData name="BBZW; Jenny Nicolette (Lehrperson)" userId="19375ca0-365a-40d6-ac9e-751e71dbdd65" providerId="ADAL" clId="{4E3EEE70-4C4C-42E1-85DD-584E4284C56E}" dt="2023-07-10T13:09:24.082" v="2789" actId="26606"/>
          <ac:spMkLst>
            <pc:docMk/>
            <pc:sldMk cId="1587807676" sldId="290"/>
            <ac:spMk id="5" creationId="{00000000-0000-0000-0000-000000000000}"/>
          </ac:spMkLst>
        </pc:spChg>
        <pc:spChg chg="add mod ord">
          <ac:chgData name="BBZW; Jenny Nicolette (Lehrperson)" userId="19375ca0-365a-40d6-ac9e-751e71dbdd65" providerId="ADAL" clId="{4E3EEE70-4C4C-42E1-85DD-584E4284C56E}" dt="2023-07-10T13:10:50.418" v="2808" actId="20577"/>
          <ac:spMkLst>
            <pc:docMk/>
            <pc:sldMk cId="1587807676" sldId="290"/>
            <ac:spMk id="7" creationId="{115CD5E0-32AE-D3A4-548E-681947D7D664}"/>
          </ac:spMkLst>
        </pc:spChg>
        <pc:spChg chg="del">
          <ac:chgData name="BBZW; Jenny Nicolette (Lehrperson)" userId="19375ca0-365a-40d6-ac9e-751e71dbdd65" providerId="ADAL" clId="{4E3EEE70-4C4C-42E1-85DD-584E4284C56E}" dt="2023-07-10T13:09:01.300" v="2785" actId="478"/>
          <ac:spMkLst>
            <pc:docMk/>
            <pc:sldMk cId="1587807676" sldId="290"/>
            <ac:spMk id="11" creationId="{39BFF65D-F8C7-BEC4-834B-C561FA349815}"/>
          </ac:spMkLst>
        </pc:spChg>
        <pc:spChg chg="del">
          <ac:chgData name="BBZW; Jenny Nicolette (Lehrperson)" userId="19375ca0-365a-40d6-ac9e-751e71dbdd65" providerId="ADAL" clId="{4E3EEE70-4C4C-42E1-85DD-584E4284C56E}" dt="2023-07-10T13:08:52.073" v="2783" actId="478"/>
          <ac:spMkLst>
            <pc:docMk/>
            <pc:sldMk cId="1587807676" sldId="290"/>
            <ac:spMk id="13" creationId="{F453E48E-E02E-72CC-EEE5-29DB98729EB7}"/>
          </ac:spMkLst>
        </pc:spChg>
        <pc:spChg chg="del">
          <ac:chgData name="BBZW; Jenny Nicolette (Lehrperson)" userId="19375ca0-365a-40d6-ac9e-751e71dbdd65" providerId="ADAL" clId="{4E3EEE70-4C4C-42E1-85DD-584E4284C56E}" dt="2023-07-10T13:08:57.559" v="2784" actId="478"/>
          <ac:spMkLst>
            <pc:docMk/>
            <pc:sldMk cId="1587807676" sldId="290"/>
            <ac:spMk id="14" creationId="{FE4AEFFE-1F24-409B-519A-1621D53E64FB}"/>
          </ac:spMkLst>
        </pc:spChg>
        <pc:picChg chg="add mod ord">
          <ac:chgData name="BBZW; Jenny Nicolette (Lehrperson)" userId="19375ca0-365a-40d6-ac9e-751e71dbdd65" providerId="ADAL" clId="{4E3EEE70-4C4C-42E1-85DD-584E4284C56E}" dt="2023-07-10T13:09:27.246" v="2791" actId="27614"/>
          <ac:picMkLst>
            <pc:docMk/>
            <pc:sldMk cId="1587807676" sldId="290"/>
            <ac:picMk id="9" creationId="{F90F078F-12A3-EAA4-3A34-541CEB7D77AA}"/>
          </ac:picMkLst>
        </pc:picChg>
      </pc:sldChg>
      <pc:sldChg chg="addSp delSp modSp add del mod modNotesTx">
        <pc:chgData name="BBZW; Jenny Nicolette (Lehrperson)" userId="19375ca0-365a-40d6-ac9e-751e71dbdd65" providerId="ADAL" clId="{4E3EEE70-4C4C-42E1-85DD-584E4284C56E}" dt="2023-07-11T10:28:02.107" v="4849" actId="47"/>
        <pc:sldMkLst>
          <pc:docMk/>
          <pc:sldMk cId="3570843275" sldId="291"/>
        </pc:sldMkLst>
        <pc:spChg chg="mod">
          <ac:chgData name="BBZW; Jenny Nicolette (Lehrperson)" userId="19375ca0-365a-40d6-ac9e-751e71dbdd65" providerId="ADAL" clId="{4E3EEE70-4C4C-42E1-85DD-584E4284C56E}" dt="2023-07-10T13:12:39.072" v="2817" actId="962"/>
          <ac:spMkLst>
            <pc:docMk/>
            <pc:sldMk cId="3570843275" sldId="291"/>
            <ac:spMk id="2" creationId="{00000000-0000-0000-0000-000000000000}"/>
          </ac:spMkLst>
        </pc:spChg>
        <pc:spChg chg="mod">
          <ac:chgData name="BBZW; Jenny Nicolette (Lehrperson)" userId="19375ca0-365a-40d6-ac9e-751e71dbdd65" providerId="ADAL" clId="{4E3EEE70-4C4C-42E1-85DD-584E4284C56E}" dt="2023-07-10T13:16:34.843" v="2880" actId="27636"/>
          <ac:spMkLst>
            <pc:docMk/>
            <pc:sldMk cId="3570843275" sldId="291"/>
            <ac:spMk id="7" creationId="{115CD5E0-32AE-D3A4-548E-681947D7D664}"/>
          </ac:spMkLst>
        </pc:spChg>
        <pc:picChg chg="add mod ord">
          <ac:chgData name="BBZW; Jenny Nicolette (Lehrperson)" userId="19375ca0-365a-40d6-ac9e-751e71dbdd65" providerId="ADAL" clId="{4E3EEE70-4C4C-42E1-85DD-584E4284C56E}" dt="2023-07-10T13:12:39.072" v="2816" actId="27614"/>
          <ac:picMkLst>
            <pc:docMk/>
            <pc:sldMk cId="3570843275" sldId="291"/>
            <ac:picMk id="8" creationId="{E10089F2-D4D1-6733-1A15-AF17B401DFA7}"/>
          </ac:picMkLst>
        </pc:picChg>
        <pc:picChg chg="del">
          <ac:chgData name="BBZW; Jenny Nicolette (Lehrperson)" userId="19375ca0-365a-40d6-ac9e-751e71dbdd65" providerId="ADAL" clId="{4E3EEE70-4C4C-42E1-85DD-584E4284C56E}" dt="2023-07-10T13:12:32.533" v="2812" actId="478"/>
          <ac:picMkLst>
            <pc:docMk/>
            <pc:sldMk cId="3570843275" sldId="291"/>
            <ac:picMk id="9" creationId="{F90F078F-12A3-EAA4-3A34-541CEB7D77AA}"/>
          </ac:picMkLst>
        </pc:picChg>
      </pc:sldChg>
      <pc:sldChg chg="addSp delSp modSp add del mod modNotesTx">
        <pc:chgData name="BBZW; Jenny Nicolette (Lehrperson)" userId="19375ca0-365a-40d6-ac9e-751e71dbdd65" providerId="ADAL" clId="{4E3EEE70-4C4C-42E1-85DD-584E4284C56E}" dt="2023-07-11T10:28:02.107" v="4849" actId="47"/>
        <pc:sldMkLst>
          <pc:docMk/>
          <pc:sldMk cId="653647353" sldId="292"/>
        </pc:sldMkLst>
        <pc:spChg chg="mod">
          <ac:chgData name="BBZW; Jenny Nicolette (Lehrperson)" userId="19375ca0-365a-40d6-ac9e-751e71dbdd65" providerId="ADAL" clId="{4E3EEE70-4C4C-42E1-85DD-584E4284C56E}" dt="2023-07-10T13:20:36.958" v="2892" actId="26606"/>
          <ac:spMkLst>
            <pc:docMk/>
            <pc:sldMk cId="653647353" sldId="292"/>
            <ac:spMk id="2" creationId="{00000000-0000-0000-0000-000000000000}"/>
          </ac:spMkLst>
        </pc:spChg>
        <pc:spChg chg="mod">
          <ac:chgData name="BBZW; Jenny Nicolette (Lehrperson)" userId="19375ca0-365a-40d6-ac9e-751e71dbdd65" providerId="ADAL" clId="{4E3EEE70-4C4C-42E1-85DD-584E4284C56E}" dt="2023-07-10T13:23:25.406" v="2925" actId="113"/>
          <ac:spMkLst>
            <pc:docMk/>
            <pc:sldMk cId="653647353" sldId="292"/>
            <ac:spMk id="7" creationId="{115CD5E0-32AE-D3A4-548E-681947D7D664}"/>
          </ac:spMkLst>
        </pc:spChg>
        <pc:spChg chg="add del">
          <ac:chgData name="BBZW; Jenny Nicolette (Lehrperson)" userId="19375ca0-365a-40d6-ac9e-751e71dbdd65" providerId="ADAL" clId="{4E3EEE70-4C4C-42E1-85DD-584E4284C56E}" dt="2023-07-10T13:23:44.661" v="2927" actId="22"/>
          <ac:spMkLst>
            <pc:docMk/>
            <pc:sldMk cId="653647353" sldId="292"/>
            <ac:spMk id="13" creationId="{6DB6A1CF-B941-7823-1678-91A545D16F05}"/>
          </ac:spMkLst>
        </pc:spChg>
        <pc:picChg chg="del">
          <ac:chgData name="BBZW; Jenny Nicolette (Lehrperson)" userId="19375ca0-365a-40d6-ac9e-751e71dbdd65" providerId="ADAL" clId="{4E3EEE70-4C4C-42E1-85DD-584E4284C56E}" dt="2023-07-10T13:20:24.915" v="2889" actId="478"/>
          <ac:picMkLst>
            <pc:docMk/>
            <pc:sldMk cId="653647353" sldId="292"/>
            <ac:picMk id="8" creationId="{E10089F2-D4D1-6733-1A15-AF17B401DFA7}"/>
          </ac:picMkLst>
        </pc:picChg>
        <pc:picChg chg="add del">
          <ac:chgData name="BBZW; Jenny Nicolette (Lehrperson)" userId="19375ca0-365a-40d6-ac9e-751e71dbdd65" providerId="ADAL" clId="{4E3EEE70-4C4C-42E1-85DD-584E4284C56E}" dt="2023-07-10T13:20:26.935" v="2890" actId="478"/>
          <ac:picMkLst>
            <pc:docMk/>
            <pc:sldMk cId="653647353" sldId="292"/>
            <ac:picMk id="9" creationId="{70D81A54-C391-6D54-2EE1-137FB6D846B0}"/>
          </ac:picMkLst>
        </pc:picChg>
        <pc:picChg chg="add mod ord">
          <ac:chgData name="BBZW; Jenny Nicolette (Lehrperson)" userId="19375ca0-365a-40d6-ac9e-751e71dbdd65" providerId="ADAL" clId="{4E3EEE70-4C4C-42E1-85DD-584E4284C56E}" dt="2023-07-10T13:20:57.135" v="2894" actId="27614"/>
          <ac:picMkLst>
            <pc:docMk/>
            <pc:sldMk cId="653647353" sldId="292"/>
            <ac:picMk id="11" creationId="{844DD43D-301D-E5E0-4D83-F7585EDDDE23}"/>
          </ac:picMkLst>
        </pc:picChg>
      </pc:sldChg>
      <pc:sldChg chg="addSp delSp modSp add del mod chgLayout modNotesTx">
        <pc:chgData name="BBZW; Jenny Nicolette (Lehrperson)" userId="19375ca0-365a-40d6-ac9e-751e71dbdd65" providerId="ADAL" clId="{4E3EEE70-4C4C-42E1-85DD-584E4284C56E}" dt="2023-07-10T13:32:44.501" v="2959" actId="2696"/>
        <pc:sldMkLst>
          <pc:docMk/>
          <pc:sldMk cId="505085809" sldId="293"/>
        </pc:sldMkLst>
        <pc:spChg chg="mod ord">
          <ac:chgData name="BBZW; Jenny Nicolette (Lehrperson)" userId="19375ca0-365a-40d6-ac9e-751e71dbdd65" providerId="ADAL" clId="{4E3EEE70-4C4C-42E1-85DD-584E4284C56E}" dt="2023-07-10T13:32:38.126" v="2958" actId="123"/>
          <ac:spMkLst>
            <pc:docMk/>
            <pc:sldMk cId="505085809" sldId="293"/>
            <ac:spMk id="2" creationId="{00000000-0000-0000-0000-000000000000}"/>
          </ac:spMkLst>
        </pc:spChg>
        <pc:spChg chg="mod">
          <ac:chgData name="BBZW; Jenny Nicolette (Lehrperson)" userId="19375ca0-365a-40d6-ac9e-751e71dbdd65" providerId="ADAL" clId="{4E3EEE70-4C4C-42E1-85DD-584E4284C56E}" dt="2023-07-10T13:25:17.856" v="2938" actId="26606"/>
          <ac:spMkLst>
            <pc:docMk/>
            <pc:sldMk cId="505085809" sldId="293"/>
            <ac:spMk id="3" creationId="{00000000-0000-0000-0000-000000000000}"/>
          </ac:spMkLst>
        </pc:spChg>
        <pc:spChg chg="mod">
          <ac:chgData name="BBZW; Jenny Nicolette (Lehrperson)" userId="19375ca0-365a-40d6-ac9e-751e71dbdd65" providerId="ADAL" clId="{4E3EEE70-4C4C-42E1-85DD-584E4284C56E}" dt="2023-07-10T13:25:17.856" v="2938" actId="26606"/>
          <ac:spMkLst>
            <pc:docMk/>
            <pc:sldMk cId="505085809" sldId="293"/>
            <ac:spMk id="4" creationId="{00000000-0000-0000-0000-000000000000}"/>
          </ac:spMkLst>
        </pc:spChg>
        <pc:spChg chg="mod">
          <ac:chgData name="BBZW; Jenny Nicolette (Lehrperson)" userId="19375ca0-365a-40d6-ac9e-751e71dbdd65" providerId="ADAL" clId="{4E3EEE70-4C4C-42E1-85DD-584E4284C56E}" dt="2023-07-10T13:25:17.856" v="2938" actId="26606"/>
          <ac:spMkLst>
            <pc:docMk/>
            <pc:sldMk cId="505085809" sldId="293"/>
            <ac:spMk id="5" creationId="{00000000-0000-0000-0000-000000000000}"/>
          </ac:spMkLst>
        </pc:spChg>
        <pc:spChg chg="del">
          <ac:chgData name="BBZW; Jenny Nicolette (Lehrperson)" userId="19375ca0-365a-40d6-ac9e-751e71dbdd65" providerId="ADAL" clId="{4E3EEE70-4C4C-42E1-85DD-584E4284C56E}" dt="2023-07-10T13:25:08.904" v="2934" actId="478"/>
          <ac:spMkLst>
            <pc:docMk/>
            <pc:sldMk cId="505085809" sldId="293"/>
            <ac:spMk id="7" creationId="{115CD5E0-32AE-D3A4-548E-681947D7D664}"/>
          </ac:spMkLst>
        </pc:spChg>
        <pc:spChg chg="add del mod">
          <ac:chgData name="BBZW; Jenny Nicolette (Lehrperson)" userId="19375ca0-365a-40d6-ac9e-751e71dbdd65" providerId="ADAL" clId="{4E3EEE70-4C4C-42E1-85DD-584E4284C56E}" dt="2023-07-10T13:25:14.016" v="2936" actId="478"/>
          <ac:spMkLst>
            <pc:docMk/>
            <pc:sldMk cId="505085809" sldId="293"/>
            <ac:spMk id="8" creationId="{ACDFF5D1-0B34-5A08-8DD1-B73EC35E7AA1}"/>
          </ac:spMkLst>
        </pc:spChg>
        <pc:picChg chg="add mod ord">
          <ac:chgData name="BBZW; Jenny Nicolette (Lehrperson)" userId="19375ca0-365a-40d6-ac9e-751e71dbdd65" providerId="ADAL" clId="{4E3EEE70-4C4C-42E1-85DD-584E4284C56E}" dt="2023-07-10T13:25:28.130" v="2940" actId="27614"/>
          <ac:picMkLst>
            <pc:docMk/>
            <pc:sldMk cId="505085809" sldId="293"/>
            <ac:picMk id="10" creationId="{6D7F58DD-31CC-F916-A514-96F6F5216CBD}"/>
          </ac:picMkLst>
        </pc:picChg>
        <pc:picChg chg="del">
          <ac:chgData name="BBZW; Jenny Nicolette (Lehrperson)" userId="19375ca0-365a-40d6-ac9e-751e71dbdd65" providerId="ADAL" clId="{4E3EEE70-4C4C-42E1-85DD-584E4284C56E}" dt="2023-07-10T13:25:09.885" v="2935" actId="478"/>
          <ac:picMkLst>
            <pc:docMk/>
            <pc:sldMk cId="505085809" sldId="293"/>
            <ac:picMk id="11" creationId="{844DD43D-301D-E5E0-4D83-F7585EDDDE23}"/>
          </ac:picMkLst>
        </pc:picChg>
      </pc:sldChg>
      <pc:sldChg chg="addSp delSp modSp add del mod ord">
        <pc:chgData name="BBZW; Jenny Nicolette (Lehrperson)" userId="19375ca0-365a-40d6-ac9e-751e71dbdd65" providerId="ADAL" clId="{4E3EEE70-4C4C-42E1-85DD-584E4284C56E}" dt="2023-07-11T10:28:02.107" v="4849" actId="47"/>
        <pc:sldMkLst>
          <pc:docMk/>
          <pc:sldMk cId="2347599057" sldId="294"/>
        </pc:sldMkLst>
        <pc:picChg chg="add mod ord">
          <ac:chgData name="BBZW; Jenny Nicolette (Lehrperson)" userId="19375ca0-365a-40d6-ac9e-751e71dbdd65" providerId="ADAL" clId="{4E3EEE70-4C4C-42E1-85DD-584E4284C56E}" dt="2023-07-10T13:31:52.107" v="2947" actId="26606"/>
          <ac:picMkLst>
            <pc:docMk/>
            <pc:sldMk cId="2347599057" sldId="294"/>
            <ac:picMk id="7" creationId="{A0D76B86-3C22-46E8-8D97-87243F9506BF}"/>
          </ac:picMkLst>
        </pc:picChg>
        <pc:picChg chg="del">
          <ac:chgData name="BBZW; Jenny Nicolette (Lehrperson)" userId="19375ca0-365a-40d6-ac9e-751e71dbdd65" providerId="ADAL" clId="{4E3EEE70-4C4C-42E1-85DD-584E4284C56E}" dt="2023-07-10T13:31:49.121" v="2945" actId="478"/>
          <ac:picMkLst>
            <pc:docMk/>
            <pc:sldMk cId="2347599057" sldId="294"/>
            <ac:picMk id="10" creationId="{6D7F58DD-31CC-F916-A514-96F6F5216CBD}"/>
          </ac:picMkLst>
        </pc:picChg>
      </pc:sldChg>
      <pc:sldChg chg="delSp modSp add del mod ord">
        <pc:chgData name="BBZW; Jenny Nicolette (Lehrperson)" userId="19375ca0-365a-40d6-ac9e-751e71dbdd65" providerId="ADAL" clId="{4E3EEE70-4C4C-42E1-85DD-584E4284C56E}" dt="2023-07-11T10:28:02.107" v="4849" actId="47"/>
        <pc:sldMkLst>
          <pc:docMk/>
          <pc:sldMk cId="168061953" sldId="295"/>
        </pc:sldMkLst>
        <pc:spChg chg="mod">
          <ac:chgData name="BBZW; Jenny Nicolette (Lehrperson)" userId="19375ca0-365a-40d6-ac9e-751e71dbdd65" providerId="ADAL" clId="{4E3EEE70-4C4C-42E1-85DD-584E4284C56E}" dt="2023-07-10T13:36:03.483" v="3139" actId="20577"/>
          <ac:spMkLst>
            <pc:docMk/>
            <pc:sldMk cId="168061953" sldId="295"/>
            <ac:spMk id="2" creationId="{BECEA457-07FB-95DB-BFB2-A7AF2C5C757E}"/>
          </ac:spMkLst>
        </pc:spChg>
        <pc:spChg chg="mod">
          <ac:chgData name="BBZW; Jenny Nicolette (Lehrperson)" userId="19375ca0-365a-40d6-ac9e-751e71dbdd65" providerId="ADAL" clId="{4E3EEE70-4C4C-42E1-85DD-584E4284C56E}" dt="2023-07-10T13:34:04.180" v="2980" actId="27636"/>
          <ac:spMkLst>
            <pc:docMk/>
            <pc:sldMk cId="168061953" sldId="295"/>
            <ac:spMk id="3" creationId="{ABF8DE92-82AF-CB68-76D8-E77229A8226B}"/>
          </ac:spMkLst>
        </pc:spChg>
        <pc:picChg chg="del">
          <ac:chgData name="BBZW; Jenny Nicolette (Lehrperson)" userId="19375ca0-365a-40d6-ac9e-751e71dbdd65" providerId="ADAL" clId="{4E3EEE70-4C4C-42E1-85DD-584E4284C56E}" dt="2023-07-10T13:33:00.440" v="2965" actId="478"/>
          <ac:picMkLst>
            <pc:docMk/>
            <pc:sldMk cId="168061953" sldId="295"/>
            <ac:picMk id="9" creationId="{3E04150F-D76C-3662-EB1E-F2C177E1370A}"/>
          </ac:picMkLst>
        </pc:picChg>
      </pc:sldChg>
      <pc:sldChg chg="addSp delSp modSp add del mod ord delAnim modAnim modNotesTx">
        <pc:chgData name="BBZW; Jenny Nicolette (Lehrperson)" userId="19375ca0-365a-40d6-ac9e-751e71dbdd65" providerId="ADAL" clId="{4E3EEE70-4C4C-42E1-85DD-584E4284C56E}" dt="2023-07-11T10:28:02.107" v="4849" actId="47"/>
        <pc:sldMkLst>
          <pc:docMk/>
          <pc:sldMk cId="241356895" sldId="296"/>
        </pc:sldMkLst>
        <pc:spChg chg="mod">
          <ac:chgData name="BBZW; Jenny Nicolette (Lehrperson)" userId="19375ca0-365a-40d6-ac9e-751e71dbdd65" providerId="ADAL" clId="{4E3EEE70-4C4C-42E1-85DD-584E4284C56E}" dt="2023-07-10T13:42:47.956" v="3202" actId="121"/>
          <ac:spMkLst>
            <pc:docMk/>
            <pc:sldMk cId="241356895" sldId="296"/>
            <ac:spMk id="2" creationId="{00000000-0000-0000-0000-000000000000}"/>
          </ac:spMkLst>
        </pc:spChg>
        <pc:spChg chg="mod">
          <ac:chgData name="BBZW; Jenny Nicolette (Lehrperson)" userId="19375ca0-365a-40d6-ac9e-751e71dbdd65" providerId="ADAL" clId="{4E3EEE70-4C4C-42E1-85DD-584E4284C56E}" dt="2023-07-10T13:45:20.949" v="3234" actId="27636"/>
          <ac:spMkLst>
            <pc:docMk/>
            <pc:sldMk cId="241356895" sldId="296"/>
            <ac:spMk id="7" creationId="{115CD5E0-32AE-D3A4-548E-681947D7D664}"/>
          </ac:spMkLst>
        </pc:spChg>
        <pc:spChg chg="add mod">
          <ac:chgData name="BBZW; Jenny Nicolette (Lehrperson)" userId="19375ca0-365a-40d6-ac9e-751e71dbdd65" providerId="ADAL" clId="{4E3EEE70-4C4C-42E1-85DD-584E4284C56E}" dt="2023-07-10T13:40:42.266" v="3169" actId="1582"/>
          <ac:spMkLst>
            <pc:docMk/>
            <pc:sldMk cId="241356895" sldId="296"/>
            <ac:spMk id="9" creationId="{01186CDB-944D-8A68-1B97-5F88745A2DAC}"/>
          </ac:spMkLst>
        </pc:spChg>
        <pc:spChg chg="add mod">
          <ac:chgData name="BBZW; Jenny Nicolette (Lehrperson)" userId="19375ca0-365a-40d6-ac9e-751e71dbdd65" providerId="ADAL" clId="{4E3EEE70-4C4C-42E1-85DD-584E4284C56E}" dt="2023-07-10T13:41:02.341" v="3174" actId="1582"/>
          <ac:spMkLst>
            <pc:docMk/>
            <pc:sldMk cId="241356895" sldId="296"/>
            <ac:spMk id="10" creationId="{2CE4EBC1-C609-0019-9DF8-0CD448192178}"/>
          </ac:spMkLst>
        </pc:spChg>
        <pc:spChg chg="add mod">
          <ac:chgData name="BBZW; Jenny Nicolette (Lehrperson)" userId="19375ca0-365a-40d6-ac9e-751e71dbdd65" providerId="ADAL" clId="{4E3EEE70-4C4C-42E1-85DD-584E4284C56E}" dt="2023-07-10T13:41:22.893" v="3179" actId="1582"/>
          <ac:spMkLst>
            <pc:docMk/>
            <pc:sldMk cId="241356895" sldId="296"/>
            <ac:spMk id="12" creationId="{F4826431-01A7-8A1B-880E-31EC6BB04241}"/>
          </ac:spMkLst>
        </pc:spChg>
        <pc:picChg chg="add mod ord">
          <ac:chgData name="BBZW; Jenny Nicolette (Lehrperson)" userId="19375ca0-365a-40d6-ac9e-751e71dbdd65" providerId="ADAL" clId="{4E3EEE70-4C4C-42E1-85DD-584E4284C56E}" dt="2023-07-10T13:37:19.060" v="3153" actId="26606"/>
          <ac:picMkLst>
            <pc:docMk/>
            <pc:sldMk cId="241356895" sldId="296"/>
            <ac:picMk id="6" creationId="{E4394B63-D640-C272-02FF-96C52824D7D0}"/>
          </ac:picMkLst>
        </pc:picChg>
        <pc:picChg chg="del">
          <ac:chgData name="BBZW; Jenny Nicolette (Lehrperson)" userId="19375ca0-365a-40d6-ac9e-751e71dbdd65" providerId="ADAL" clId="{4E3EEE70-4C4C-42E1-85DD-584E4284C56E}" dt="2023-07-10T13:37:14.594" v="3151" actId="478"/>
          <ac:picMkLst>
            <pc:docMk/>
            <pc:sldMk cId="241356895" sldId="296"/>
            <ac:picMk id="11" creationId="{844DD43D-301D-E5E0-4D83-F7585EDDDE23}"/>
          </ac:picMkLst>
        </pc:picChg>
        <pc:inkChg chg="add del">
          <ac:chgData name="BBZW; Jenny Nicolette (Lehrperson)" userId="19375ca0-365a-40d6-ac9e-751e71dbdd65" providerId="ADAL" clId="{4E3EEE70-4C4C-42E1-85DD-584E4284C56E}" dt="2023-07-10T13:40:25.104" v="3165" actId="478"/>
          <ac:inkMkLst>
            <pc:docMk/>
            <pc:sldMk cId="241356895" sldId="296"/>
            <ac:inkMk id="8" creationId="{7A0FD4F1-C3D5-A07A-A3EF-E800AE057F11}"/>
          </ac:inkMkLst>
        </pc:inkChg>
      </pc:sldChg>
      <pc:sldChg chg="new del">
        <pc:chgData name="BBZW; Jenny Nicolette (Lehrperson)" userId="19375ca0-365a-40d6-ac9e-751e71dbdd65" providerId="ADAL" clId="{4E3EEE70-4C4C-42E1-85DD-584E4284C56E}" dt="2023-07-10T13:36:44.786" v="3144" actId="2696"/>
        <pc:sldMkLst>
          <pc:docMk/>
          <pc:sldMk cId="2109503937" sldId="296"/>
        </pc:sldMkLst>
      </pc:sldChg>
      <pc:sldChg chg="modSp add del mod">
        <pc:chgData name="BBZW; Jenny Nicolette (Lehrperson)" userId="19375ca0-365a-40d6-ac9e-751e71dbdd65" providerId="ADAL" clId="{4E3EEE70-4C4C-42E1-85DD-584E4284C56E}" dt="2023-07-10T13:36:36.272" v="3142" actId="47"/>
        <pc:sldMkLst>
          <pc:docMk/>
          <pc:sldMk cId="2779895097" sldId="296"/>
        </pc:sldMkLst>
        <pc:spChg chg="mod">
          <ac:chgData name="BBZW; Jenny Nicolette (Lehrperson)" userId="19375ca0-365a-40d6-ac9e-751e71dbdd65" providerId="ADAL" clId="{4E3EEE70-4C4C-42E1-85DD-584E4284C56E}" dt="2023-07-10T13:36:25.800" v="3141"/>
          <ac:spMkLst>
            <pc:docMk/>
            <pc:sldMk cId="2779895097" sldId="296"/>
            <ac:spMk id="4" creationId="{E336DB12-C2E4-A215-7B96-1D83B1DA8ABA}"/>
          </ac:spMkLst>
        </pc:spChg>
      </pc:sldChg>
      <pc:sldChg chg="addSp delSp modSp add del mod delAnim modNotesTx">
        <pc:chgData name="BBZW; Jenny Nicolette (Lehrperson)" userId="19375ca0-365a-40d6-ac9e-751e71dbdd65" providerId="ADAL" clId="{4E3EEE70-4C4C-42E1-85DD-584E4284C56E}" dt="2023-07-11T10:28:02.107" v="4849" actId="47"/>
        <pc:sldMkLst>
          <pc:docMk/>
          <pc:sldMk cId="4181011685" sldId="297"/>
        </pc:sldMkLst>
        <pc:spChg chg="mod">
          <ac:chgData name="BBZW; Jenny Nicolette (Lehrperson)" userId="19375ca0-365a-40d6-ac9e-751e71dbdd65" providerId="ADAL" clId="{4E3EEE70-4C4C-42E1-85DD-584E4284C56E}" dt="2023-07-10T13:43:50.404" v="3213" actId="962"/>
          <ac:spMkLst>
            <pc:docMk/>
            <pc:sldMk cId="4181011685" sldId="297"/>
            <ac:spMk id="2" creationId="{00000000-0000-0000-0000-000000000000}"/>
          </ac:spMkLst>
        </pc:spChg>
        <pc:spChg chg="mod">
          <ac:chgData name="BBZW; Jenny Nicolette (Lehrperson)" userId="19375ca0-365a-40d6-ac9e-751e71dbdd65" providerId="ADAL" clId="{4E3EEE70-4C4C-42E1-85DD-584E4284C56E}" dt="2023-07-10T13:46:52.973" v="3251" actId="27636"/>
          <ac:spMkLst>
            <pc:docMk/>
            <pc:sldMk cId="4181011685" sldId="297"/>
            <ac:spMk id="7" creationId="{115CD5E0-32AE-D3A4-548E-681947D7D664}"/>
          </ac:spMkLst>
        </pc:spChg>
        <pc:spChg chg="del">
          <ac:chgData name="BBZW; Jenny Nicolette (Lehrperson)" userId="19375ca0-365a-40d6-ac9e-751e71dbdd65" providerId="ADAL" clId="{4E3EEE70-4C4C-42E1-85DD-584E4284C56E}" dt="2023-07-10T13:43:30.250" v="3208" actId="478"/>
          <ac:spMkLst>
            <pc:docMk/>
            <pc:sldMk cId="4181011685" sldId="297"/>
            <ac:spMk id="9" creationId="{01186CDB-944D-8A68-1B97-5F88745A2DAC}"/>
          </ac:spMkLst>
        </pc:spChg>
        <pc:spChg chg="del">
          <ac:chgData name="BBZW; Jenny Nicolette (Lehrperson)" userId="19375ca0-365a-40d6-ac9e-751e71dbdd65" providerId="ADAL" clId="{4E3EEE70-4C4C-42E1-85DD-584E4284C56E}" dt="2023-07-10T13:43:28.672" v="3206" actId="478"/>
          <ac:spMkLst>
            <pc:docMk/>
            <pc:sldMk cId="4181011685" sldId="297"/>
            <ac:spMk id="10" creationId="{2CE4EBC1-C609-0019-9DF8-0CD448192178}"/>
          </ac:spMkLst>
        </pc:spChg>
        <pc:spChg chg="del">
          <ac:chgData name="BBZW; Jenny Nicolette (Lehrperson)" userId="19375ca0-365a-40d6-ac9e-751e71dbdd65" providerId="ADAL" clId="{4E3EEE70-4C4C-42E1-85DD-584E4284C56E}" dt="2023-07-10T13:43:29.464" v="3207" actId="478"/>
          <ac:spMkLst>
            <pc:docMk/>
            <pc:sldMk cId="4181011685" sldId="297"/>
            <ac:spMk id="12" creationId="{F4826431-01A7-8A1B-880E-31EC6BB04241}"/>
          </ac:spMkLst>
        </pc:spChg>
        <pc:picChg chg="del">
          <ac:chgData name="BBZW; Jenny Nicolette (Lehrperson)" userId="19375ca0-365a-40d6-ac9e-751e71dbdd65" providerId="ADAL" clId="{4E3EEE70-4C4C-42E1-85DD-584E4284C56E}" dt="2023-07-10T13:43:26.329" v="3205" actId="478"/>
          <ac:picMkLst>
            <pc:docMk/>
            <pc:sldMk cId="4181011685" sldId="297"/>
            <ac:picMk id="6" creationId="{E4394B63-D640-C272-02FF-96C52824D7D0}"/>
          </ac:picMkLst>
        </pc:picChg>
        <pc:picChg chg="add mod ord">
          <ac:chgData name="BBZW; Jenny Nicolette (Lehrperson)" userId="19375ca0-365a-40d6-ac9e-751e71dbdd65" providerId="ADAL" clId="{4E3EEE70-4C4C-42E1-85DD-584E4284C56E}" dt="2023-07-10T13:46:40.450" v="3249" actId="1076"/>
          <ac:picMkLst>
            <pc:docMk/>
            <pc:sldMk cId="4181011685" sldId="297"/>
            <ac:picMk id="11" creationId="{9B04DB8B-ED62-4FDB-FA81-D45816FD9C60}"/>
          </ac:picMkLst>
        </pc:picChg>
      </pc:sldChg>
      <pc:sldChg chg="addSp delSp modSp add del mod modClrScheme chgLayout modNotesTx">
        <pc:chgData name="BBZW; Jenny Nicolette (Lehrperson)" userId="19375ca0-365a-40d6-ac9e-751e71dbdd65" providerId="ADAL" clId="{4E3EEE70-4C4C-42E1-85DD-584E4284C56E}" dt="2023-07-11T10:28:02.107" v="4849" actId="47"/>
        <pc:sldMkLst>
          <pc:docMk/>
          <pc:sldMk cId="3272967870" sldId="298"/>
        </pc:sldMkLst>
        <pc:spChg chg="mod">
          <ac:chgData name="BBZW; Jenny Nicolette (Lehrperson)" userId="19375ca0-365a-40d6-ac9e-751e71dbdd65" providerId="ADAL" clId="{4E3EEE70-4C4C-42E1-85DD-584E4284C56E}" dt="2023-07-10T13:51:48.173" v="3270" actId="121"/>
          <ac:spMkLst>
            <pc:docMk/>
            <pc:sldMk cId="3272967870" sldId="298"/>
            <ac:spMk id="2" creationId="{00000000-0000-0000-0000-000000000000}"/>
          </ac:spMkLst>
        </pc:spChg>
        <pc:spChg chg="mod">
          <ac:chgData name="BBZW; Jenny Nicolette (Lehrperson)" userId="19375ca0-365a-40d6-ac9e-751e71dbdd65" providerId="ADAL" clId="{4E3EEE70-4C4C-42E1-85DD-584E4284C56E}" dt="2023-07-10T13:49:45.569" v="3258" actId="26606"/>
          <ac:spMkLst>
            <pc:docMk/>
            <pc:sldMk cId="3272967870" sldId="298"/>
            <ac:spMk id="3" creationId="{00000000-0000-0000-0000-000000000000}"/>
          </ac:spMkLst>
        </pc:spChg>
        <pc:spChg chg="mod">
          <ac:chgData name="BBZW; Jenny Nicolette (Lehrperson)" userId="19375ca0-365a-40d6-ac9e-751e71dbdd65" providerId="ADAL" clId="{4E3EEE70-4C4C-42E1-85DD-584E4284C56E}" dt="2023-07-10T13:49:45.569" v="3258" actId="26606"/>
          <ac:spMkLst>
            <pc:docMk/>
            <pc:sldMk cId="3272967870" sldId="298"/>
            <ac:spMk id="4" creationId="{00000000-0000-0000-0000-000000000000}"/>
          </ac:spMkLst>
        </pc:spChg>
        <pc:spChg chg="mod">
          <ac:chgData name="BBZW; Jenny Nicolette (Lehrperson)" userId="19375ca0-365a-40d6-ac9e-751e71dbdd65" providerId="ADAL" clId="{4E3EEE70-4C4C-42E1-85DD-584E4284C56E}" dt="2023-07-10T13:49:45.569" v="3258" actId="26606"/>
          <ac:spMkLst>
            <pc:docMk/>
            <pc:sldMk cId="3272967870" sldId="298"/>
            <ac:spMk id="5" creationId="{00000000-0000-0000-0000-000000000000}"/>
          </ac:spMkLst>
        </pc:spChg>
        <pc:spChg chg="del">
          <ac:chgData name="BBZW; Jenny Nicolette (Lehrperson)" userId="19375ca0-365a-40d6-ac9e-751e71dbdd65" providerId="ADAL" clId="{4E3EEE70-4C4C-42E1-85DD-584E4284C56E}" dt="2023-07-10T13:49:33.433" v="3255" actId="478"/>
          <ac:spMkLst>
            <pc:docMk/>
            <pc:sldMk cId="3272967870" sldId="298"/>
            <ac:spMk id="7" creationId="{115CD5E0-32AE-D3A4-548E-681947D7D664}"/>
          </ac:spMkLst>
        </pc:spChg>
        <pc:spChg chg="add mod ord">
          <ac:chgData name="BBZW; Jenny Nicolette (Lehrperson)" userId="19375ca0-365a-40d6-ac9e-751e71dbdd65" providerId="ADAL" clId="{4E3EEE70-4C4C-42E1-85DD-584E4284C56E}" dt="2023-07-10T13:49:45.569" v="3258" actId="26606"/>
          <ac:spMkLst>
            <pc:docMk/>
            <pc:sldMk cId="3272967870" sldId="298"/>
            <ac:spMk id="8" creationId="{C9CB313B-65D2-830E-4316-425105B7B4B2}"/>
          </ac:spMkLst>
        </pc:spChg>
        <pc:spChg chg="add del mod">
          <ac:chgData name="BBZW; Jenny Nicolette (Lehrperson)" userId="19375ca0-365a-40d6-ac9e-751e71dbdd65" providerId="ADAL" clId="{4E3EEE70-4C4C-42E1-85DD-584E4284C56E}" dt="2023-07-10T13:50:55.991" v="3262" actId="22"/>
          <ac:spMkLst>
            <pc:docMk/>
            <pc:sldMk cId="3272967870" sldId="298"/>
            <ac:spMk id="13" creationId="{AC27D491-E077-6A40-9DD6-CC6CF5F588A5}"/>
          </ac:spMkLst>
        </pc:spChg>
        <pc:picChg chg="add mod ord">
          <ac:chgData name="BBZW; Jenny Nicolette (Lehrperson)" userId="19375ca0-365a-40d6-ac9e-751e71dbdd65" providerId="ADAL" clId="{4E3EEE70-4C4C-42E1-85DD-584E4284C56E}" dt="2023-07-10T13:50:55.991" v="3262" actId="22"/>
          <ac:picMkLst>
            <pc:docMk/>
            <pc:sldMk cId="3272967870" sldId="298"/>
            <ac:picMk id="10" creationId="{4529E01C-FF0C-6EE3-BA9C-CD17D61E8785}"/>
          </ac:picMkLst>
        </pc:picChg>
        <pc:picChg chg="del">
          <ac:chgData name="BBZW; Jenny Nicolette (Lehrperson)" userId="19375ca0-365a-40d6-ac9e-751e71dbdd65" providerId="ADAL" clId="{4E3EEE70-4C4C-42E1-85DD-584E4284C56E}" dt="2023-07-10T13:49:30.939" v="3254" actId="478"/>
          <ac:picMkLst>
            <pc:docMk/>
            <pc:sldMk cId="3272967870" sldId="298"/>
            <ac:picMk id="11" creationId="{9B04DB8B-ED62-4FDB-FA81-D45816FD9C60}"/>
          </ac:picMkLst>
        </pc:picChg>
      </pc:sldChg>
      <pc:sldChg chg="addSp delSp modSp add del mod modNotesTx">
        <pc:chgData name="BBZW; Jenny Nicolette (Lehrperson)" userId="19375ca0-365a-40d6-ac9e-751e71dbdd65" providerId="ADAL" clId="{4E3EEE70-4C4C-42E1-85DD-584E4284C56E}" dt="2023-07-11T10:28:02.107" v="4849" actId="47"/>
        <pc:sldMkLst>
          <pc:docMk/>
          <pc:sldMk cId="140649014" sldId="299"/>
        </pc:sldMkLst>
        <pc:spChg chg="mod">
          <ac:chgData name="BBZW; Jenny Nicolette (Lehrperson)" userId="19375ca0-365a-40d6-ac9e-751e71dbdd65" providerId="ADAL" clId="{4E3EEE70-4C4C-42E1-85DD-584E4284C56E}" dt="2023-07-10T13:51:45.099" v="3269" actId="121"/>
          <ac:spMkLst>
            <pc:docMk/>
            <pc:sldMk cId="140649014" sldId="299"/>
            <ac:spMk id="2" creationId="{00000000-0000-0000-0000-000000000000}"/>
          </ac:spMkLst>
        </pc:spChg>
        <pc:spChg chg="add mod">
          <ac:chgData name="BBZW; Jenny Nicolette (Lehrperson)" userId="19375ca0-365a-40d6-ac9e-751e71dbdd65" providerId="ADAL" clId="{4E3EEE70-4C4C-42E1-85DD-584E4284C56E}" dt="2023-07-10T13:55:18.510" v="3340" actId="20577"/>
          <ac:spMkLst>
            <pc:docMk/>
            <pc:sldMk cId="140649014" sldId="299"/>
            <ac:spMk id="7" creationId="{1A547E5F-B594-78EE-3D58-36469422020F}"/>
          </ac:spMkLst>
        </pc:spChg>
        <pc:spChg chg="del mod">
          <ac:chgData name="BBZW; Jenny Nicolette (Lehrperson)" userId="19375ca0-365a-40d6-ac9e-751e71dbdd65" providerId="ADAL" clId="{4E3EEE70-4C4C-42E1-85DD-584E4284C56E}" dt="2023-07-10T13:52:01.531" v="3274" actId="478"/>
          <ac:spMkLst>
            <pc:docMk/>
            <pc:sldMk cId="140649014" sldId="299"/>
            <ac:spMk id="8" creationId="{C9CB313B-65D2-830E-4316-425105B7B4B2}"/>
          </ac:spMkLst>
        </pc:spChg>
        <pc:picChg chg="del">
          <ac:chgData name="BBZW; Jenny Nicolette (Lehrperson)" userId="19375ca0-365a-40d6-ac9e-751e71dbdd65" providerId="ADAL" clId="{4E3EEE70-4C4C-42E1-85DD-584E4284C56E}" dt="2023-07-10T13:51:55.586" v="3272" actId="478"/>
          <ac:picMkLst>
            <pc:docMk/>
            <pc:sldMk cId="140649014" sldId="299"/>
            <ac:picMk id="10" creationId="{4529E01C-FF0C-6EE3-BA9C-CD17D61E8785}"/>
          </ac:picMkLst>
        </pc:picChg>
      </pc:sldChg>
      <pc:sldChg chg="new del">
        <pc:chgData name="BBZW; Jenny Nicolette (Lehrperson)" userId="19375ca0-365a-40d6-ac9e-751e71dbdd65" providerId="ADAL" clId="{4E3EEE70-4C4C-42E1-85DD-584E4284C56E}" dt="2023-07-10T13:51:40.229" v="3267" actId="2696"/>
        <pc:sldMkLst>
          <pc:docMk/>
          <pc:sldMk cId="1778280109" sldId="299"/>
        </pc:sldMkLst>
      </pc:sldChg>
      <pc:sldChg chg="delSp modSp new del mod">
        <pc:chgData name="BBZW; Jenny Nicolette (Lehrperson)" userId="19375ca0-365a-40d6-ac9e-751e71dbdd65" providerId="ADAL" clId="{4E3EEE70-4C4C-42E1-85DD-584E4284C56E}" dt="2023-07-10T13:57:23.231" v="3344" actId="2696"/>
        <pc:sldMkLst>
          <pc:docMk/>
          <pc:sldMk cId="3654215654" sldId="300"/>
        </pc:sldMkLst>
        <pc:spChg chg="mod">
          <ac:chgData name="BBZW; Jenny Nicolette (Lehrperson)" userId="19375ca0-365a-40d6-ac9e-751e71dbdd65" providerId="ADAL" clId="{4E3EEE70-4C4C-42E1-85DD-584E4284C56E}" dt="2023-07-10T13:54:46.956" v="3331" actId="121"/>
          <ac:spMkLst>
            <pc:docMk/>
            <pc:sldMk cId="3654215654" sldId="300"/>
            <ac:spMk id="2" creationId="{89CEF90B-BC77-9C31-ED4A-286178B7ECE0}"/>
          </ac:spMkLst>
        </pc:spChg>
        <pc:spChg chg="del">
          <ac:chgData name="BBZW; Jenny Nicolette (Lehrperson)" userId="19375ca0-365a-40d6-ac9e-751e71dbdd65" providerId="ADAL" clId="{4E3EEE70-4C4C-42E1-85DD-584E4284C56E}" dt="2023-07-10T13:56:46.213" v="3341" actId="478"/>
          <ac:spMkLst>
            <pc:docMk/>
            <pc:sldMk cId="3654215654" sldId="300"/>
            <ac:spMk id="3" creationId="{B9BC8235-C7CB-F218-394B-D2FD3C76E769}"/>
          </ac:spMkLst>
        </pc:spChg>
        <pc:spChg chg="del">
          <ac:chgData name="BBZW; Jenny Nicolette (Lehrperson)" userId="19375ca0-365a-40d6-ac9e-751e71dbdd65" providerId="ADAL" clId="{4E3EEE70-4C4C-42E1-85DD-584E4284C56E}" dt="2023-07-10T13:56:47.239" v="3342" actId="478"/>
          <ac:spMkLst>
            <pc:docMk/>
            <pc:sldMk cId="3654215654" sldId="300"/>
            <ac:spMk id="4" creationId="{36A721F0-C7F3-AB31-D29B-203704B00CD5}"/>
          </ac:spMkLst>
        </pc:spChg>
      </pc:sldChg>
      <pc:sldChg chg="modSp add mod">
        <pc:chgData name="BBZW; Jenny Nicolette (Lehrperson)" userId="19375ca0-365a-40d6-ac9e-751e71dbdd65" providerId="ADAL" clId="{4E3EEE70-4C4C-42E1-85DD-584E4284C56E}" dt="2023-07-11T10:06:22.416" v="4663" actId="1076"/>
        <pc:sldMkLst>
          <pc:docMk/>
          <pc:sldMk cId="1266467431" sldId="301"/>
        </pc:sldMkLst>
        <pc:spChg chg="mod">
          <ac:chgData name="BBZW; Jenny Nicolette (Lehrperson)" userId="19375ca0-365a-40d6-ac9e-751e71dbdd65" providerId="ADAL" clId="{4E3EEE70-4C4C-42E1-85DD-584E4284C56E}" dt="2023-07-10T14:04:56.193" v="3804" actId="14100"/>
          <ac:spMkLst>
            <pc:docMk/>
            <pc:sldMk cId="1266467431" sldId="301"/>
            <ac:spMk id="2" creationId="{00000000-0000-0000-0000-000000000000}"/>
          </ac:spMkLst>
        </pc:spChg>
        <pc:spChg chg="mod">
          <ac:chgData name="BBZW; Jenny Nicolette (Lehrperson)" userId="19375ca0-365a-40d6-ac9e-751e71dbdd65" providerId="ADAL" clId="{4E3EEE70-4C4C-42E1-85DD-584E4284C56E}" dt="2023-07-11T10:06:22.416" v="4663" actId="1076"/>
          <ac:spMkLst>
            <pc:docMk/>
            <pc:sldMk cId="1266467431" sldId="301"/>
            <ac:spMk id="7" creationId="{1A547E5F-B594-78EE-3D58-36469422020F}"/>
          </ac:spMkLst>
        </pc:spChg>
      </pc:sldChg>
      <pc:sldChg chg="new del">
        <pc:chgData name="BBZW; Jenny Nicolette (Lehrperson)" userId="19375ca0-365a-40d6-ac9e-751e71dbdd65" providerId="ADAL" clId="{4E3EEE70-4C4C-42E1-85DD-584E4284C56E}" dt="2023-07-10T14:13:16.141" v="3810" actId="2696"/>
        <pc:sldMkLst>
          <pc:docMk/>
          <pc:sldMk cId="1555385486" sldId="302"/>
        </pc:sldMkLst>
      </pc:sldChg>
      <pc:sldChg chg="new del">
        <pc:chgData name="BBZW; Jenny Nicolette (Lehrperson)" userId="19375ca0-365a-40d6-ac9e-751e71dbdd65" providerId="ADAL" clId="{4E3EEE70-4C4C-42E1-85DD-584E4284C56E}" dt="2023-07-10T14:13:50.482" v="3813" actId="47"/>
        <pc:sldMkLst>
          <pc:docMk/>
          <pc:sldMk cId="3570929822" sldId="302"/>
        </pc:sldMkLst>
      </pc:sldChg>
      <pc:sldChg chg="modSp add mod">
        <pc:chgData name="BBZW; Jenny Nicolette (Lehrperson)" userId="19375ca0-365a-40d6-ac9e-751e71dbdd65" providerId="ADAL" clId="{4E3EEE70-4C4C-42E1-85DD-584E4284C56E}" dt="2023-07-11T10:53:45.415" v="5254" actId="1076"/>
        <pc:sldMkLst>
          <pc:docMk/>
          <pc:sldMk cId="4192885620" sldId="303"/>
        </pc:sldMkLst>
        <pc:spChg chg="mod">
          <ac:chgData name="BBZW; Jenny Nicolette (Lehrperson)" userId="19375ca0-365a-40d6-ac9e-751e71dbdd65" providerId="ADAL" clId="{4E3EEE70-4C4C-42E1-85DD-584E4284C56E}" dt="2023-07-11T10:53:45.415" v="5254" actId="1076"/>
          <ac:spMkLst>
            <pc:docMk/>
            <pc:sldMk cId="4192885620" sldId="303"/>
            <ac:spMk id="12" creationId="{550D6734-2F9F-EB6D-CAA0-DA1E30FC30A2}"/>
          </ac:spMkLst>
        </pc:spChg>
        <pc:picChg chg="mod">
          <ac:chgData name="BBZW; Jenny Nicolette (Lehrperson)" userId="19375ca0-365a-40d6-ac9e-751e71dbdd65" providerId="ADAL" clId="{4E3EEE70-4C4C-42E1-85DD-584E4284C56E}" dt="2023-07-10T14:14:46.605" v="3909" actId="1076"/>
          <ac:picMkLst>
            <pc:docMk/>
            <pc:sldMk cId="4192885620" sldId="303"/>
            <ac:picMk id="7" creationId="{11005ADF-A6AA-8D02-AD7A-E8CBB76716CD}"/>
          </ac:picMkLst>
        </pc:picChg>
      </pc:sldChg>
      <pc:sldChg chg="addSp delSp modSp new mod ord chgLayout">
        <pc:chgData name="BBZW; Jenny Nicolette (Lehrperson)" userId="19375ca0-365a-40d6-ac9e-751e71dbdd65" providerId="ADAL" clId="{4E3EEE70-4C4C-42E1-85DD-584E4284C56E}" dt="2023-07-11T10:27:19.375" v="4844" actId="20577"/>
        <pc:sldMkLst>
          <pc:docMk/>
          <pc:sldMk cId="3635639144" sldId="304"/>
        </pc:sldMkLst>
        <pc:spChg chg="mod ord">
          <ac:chgData name="BBZW; Jenny Nicolette (Lehrperson)" userId="19375ca0-365a-40d6-ac9e-751e71dbdd65" providerId="ADAL" clId="{4E3EEE70-4C4C-42E1-85DD-584E4284C56E}" dt="2023-07-11T10:26:53.451" v="4842" actId="962"/>
          <ac:spMkLst>
            <pc:docMk/>
            <pc:sldMk cId="3635639144" sldId="304"/>
            <ac:spMk id="2" creationId="{941CE83B-C87D-7FC2-7659-02F6646DE99D}"/>
          </ac:spMkLst>
        </pc:spChg>
        <pc:spChg chg="del">
          <ac:chgData name="BBZW; Jenny Nicolette (Lehrperson)" userId="19375ca0-365a-40d6-ac9e-751e71dbdd65" providerId="ADAL" clId="{4E3EEE70-4C4C-42E1-85DD-584E4284C56E}" dt="2023-07-11T10:26:41.950" v="4838" actId="22"/>
          <ac:spMkLst>
            <pc:docMk/>
            <pc:sldMk cId="3635639144" sldId="304"/>
            <ac:spMk id="3" creationId="{AAEF06C8-3372-2188-5C66-3915FBD3B213}"/>
          </ac:spMkLst>
        </pc:spChg>
        <pc:spChg chg="del mod">
          <ac:chgData name="BBZW; Jenny Nicolette (Lehrperson)" userId="19375ca0-365a-40d6-ac9e-751e71dbdd65" providerId="ADAL" clId="{4E3EEE70-4C4C-42E1-85DD-584E4284C56E}" dt="2023-07-11T10:26:50.752" v="4839" actId="26606"/>
          <ac:spMkLst>
            <pc:docMk/>
            <pc:sldMk cId="3635639144" sldId="304"/>
            <ac:spMk id="4" creationId="{7AA07165-5E4E-19D1-16E7-A890FA0B9F00}"/>
          </ac:spMkLst>
        </pc:spChg>
        <pc:spChg chg="mod">
          <ac:chgData name="BBZW; Jenny Nicolette (Lehrperson)" userId="19375ca0-365a-40d6-ac9e-751e71dbdd65" providerId="ADAL" clId="{4E3EEE70-4C4C-42E1-85DD-584E4284C56E}" dt="2023-07-11T10:26:50.752" v="4839" actId="26606"/>
          <ac:spMkLst>
            <pc:docMk/>
            <pc:sldMk cId="3635639144" sldId="304"/>
            <ac:spMk id="5" creationId="{B71185C7-4BAD-27EE-00EE-751F11716C28}"/>
          </ac:spMkLst>
        </pc:spChg>
        <pc:spChg chg="del">
          <ac:chgData name="BBZW; Jenny Nicolette (Lehrperson)" userId="19375ca0-365a-40d6-ac9e-751e71dbdd65" providerId="ADAL" clId="{4E3EEE70-4C4C-42E1-85DD-584E4284C56E}" dt="2023-07-11T10:26:50.752" v="4839" actId="26606"/>
          <ac:spMkLst>
            <pc:docMk/>
            <pc:sldMk cId="3635639144" sldId="304"/>
            <ac:spMk id="6" creationId="{12D49025-1651-9D84-B204-63FEB438A8DA}"/>
          </ac:spMkLst>
        </pc:spChg>
        <pc:spChg chg="mod">
          <ac:chgData name="BBZW; Jenny Nicolette (Lehrperson)" userId="19375ca0-365a-40d6-ac9e-751e71dbdd65" providerId="ADAL" clId="{4E3EEE70-4C4C-42E1-85DD-584E4284C56E}" dt="2023-07-11T10:26:50.752" v="4839" actId="26606"/>
          <ac:spMkLst>
            <pc:docMk/>
            <pc:sldMk cId="3635639144" sldId="304"/>
            <ac:spMk id="7" creationId="{38D97254-28C3-E613-C9B4-2E7FBB462835}"/>
          </ac:spMkLst>
        </pc:spChg>
        <pc:spChg chg="add mod">
          <ac:chgData name="BBZW; Jenny Nicolette (Lehrperson)" userId="19375ca0-365a-40d6-ac9e-751e71dbdd65" providerId="ADAL" clId="{4E3EEE70-4C4C-42E1-85DD-584E4284C56E}" dt="2023-07-11T10:27:19.375" v="4844" actId="20577"/>
          <ac:spMkLst>
            <pc:docMk/>
            <pc:sldMk cId="3635639144" sldId="304"/>
            <ac:spMk id="16" creationId="{98771BB6-251C-E5CE-C5B9-237BE28ED4E0}"/>
          </ac:spMkLst>
        </pc:spChg>
        <pc:picChg chg="add del">
          <ac:chgData name="BBZW; Jenny Nicolette (Lehrperson)" userId="19375ca0-365a-40d6-ac9e-751e71dbdd65" providerId="ADAL" clId="{4E3EEE70-4C4C-42E1-85DD-584E4284C56E}" dt="2023-07-11T10:26:28.432" v="4833" actId="22"/>
          <ac:picMkLst>
            <pc:docMk/>
            <pc:sldMk cId="3635639144" sldId="304"/>
            <ac:picMk id="9" creationId="{D3C5F99A-58D5-CA38-3D95-1F6C59D2324D}"/>
          </ac:picMkLst>
        </pc:picChg>
        <pc:picChg chg="add mod ord">
          <ac:chgData name="BBZW; Jenny Nicolette (Lehrperson)" userId="19375ca0-365a-40d6-ac9e-751e71dbdd65" providerId="ADAL" clId="{4E3EEE70-4C4C-42E1-85DD-584E4284C56E}" dt="2023-07-11T10:26:53.451" v="4841" actId="27614"/>
          <ac:picMkLst>
            <pc:docMk/>
            <pc:sldMk cId="3635639144" sldId="304"/>
            <ac:picMk id="11" creationId="{B426B0C0-3EBF-8814-8CE2-EEFFCCACAC5F}"/>
          </ac:picMkLst>
        </pc:picChg>
      </pc:sldChg>
      <pc:sldChg chg="addSp delSp modSp add mod modClrScheme delAnim modAnim chgLayout modNotesTx">
        <pc:chgData name="BBZW; Jenny Nicolette (Lehrperson)" userId="19375ca0-365a-40d6-ac9e-751e71dbdd65" providerId="ADAL" clId="{4E3EEE70-4C4C-42E1-85DD-584E4284C56E}" dt="2023-07-11T10:21:39.117" v="4797" actId="164"/>
        <pc:sldMkLst>
          <pc:docMk/>
          <pc:sldMk cId="2690530449" sldId="305"/>
        </pc:sldMkLst>
        <pc:spChg chg="mod">
          <ac:chgData name="BBZW; Jenny Nicolette (Lehrperson)" userId="19375ca0-365a-40d6-ac9e-751e71dbdd65" providerId="ADAL" clId="{4E3EEE70-4C4C-42E1-85DD-584E4284C56E}" dt="2023-07-11T09:19:25.225" v="4532" actId="26606"/>
          <ac:spMkLst>
            <pc:docMk/>
            <pc:sldMk cId="2690530449" sldId="305"/>
            <ac:spMk id="3" creationId="{00000000-0000-0000-0000-000000000000}"/>
          </ac:spMkLst>
        </pc:spChg>
        <pc:spChg chg="mod">
          <ac:chgData name="BBZW; Jenny Nicolette (Lehrperson)" userId="19375ca0-365a-40d6-ac9e-751e71dbdd65" providerId="ADAL" clId="{4E3EEE70-4C4C-42E1-85DD-584E4284C56E}" dt="2023-07-11T09:19:25.225" v="4532" actId="26606"/>
          <ac:spMkLst>
            <pc:docMk/>
            <pc:sldMk cId="2690530449" sldId="305"/>
            <ac:spMk id="5" creationId="{00000000-0000-0000-0000-000000000000}"/>
          </ac:spMkLst>
        </pc:spChg>
        <pc:spChg chg="add del mod">
          <ac:chgData name="BBZW; Jenny Nicolette (Lehrperson)" userId="19375ca0-365a-40d6-ac9e-751e71dbdd65" providerId="ADAL" clId="{4E3EEE70-4C4C-42E1-85DD-584E4284C56E}" dt="2023-07-11T10:00:26.521" v="4573" actId="478"/>
          <ac:spMkLst>
            <pc:docMk/>
            <pc:sldMk cId="2690530449" sldId="305"/>
            <ac:spMk id="13" creationId="{D9583C87-28AE-865E-61EA-063025C24A14}"/>
          </ac:spMkLst>
        </pc:spChg>
        <pc:spChg chg="add del mod">
          <ac:chgData name="BBZW; Jenny Nicolette (Lehrperson)" userId="19375ca0-365a-40d6-ac9e-751e71dbdd65" providerId="ADAL" clId="{4E3EEE70-4C4C-42E1-85DD-584E4284C56E}" dt="2023-07-11T09:59:40.590" v="4568" actId="478"/>
          <ac:spMkLst>
            <pc:docMk/>
            <pc:sldMk cId="2690530449" sldId="305"/>
            <ac:spMk id="14" creationId="{9E55DB4E-150B-428A-25C0-4FED5813D7E6}"/>
          </ac:spMkLst>
        </pc:spChg>
        <pc:spChg chg="mod">
          <ac:chgData name="BBZW; Jenny Nicolette (Lehrperson)" userId="19375ca0-365a-40d6-ac9e-751e71dbdd65" providerId="ADAL" clId="{4E3EEE70-4C4C-42E1-85DD-584E4284C56E}" dt="2023-07-11T09:19:25.225" v="4532" actId="26606"/>
          <ac:spMkLst>
            <pc:docMk/>
            <pc:sldMk cId="2690530449" sldId="305"/>
            <ac:spMk id="15" creationId="{5EDE2386-E7B9-1BEA-0578-B0F9E5A0CA03}"/>
          </ac:spMkLst>
        </pc:spChg>
        <pc:spChg chg="mod">
          <ac:chgData name="BBZW; Jenny Nicolette (Lehrperson)" userId="19375ca0-365a-40d6-ac9e-751e71dbdd65" providerId="ADAL" clId="{4E3EEE70-4C4C-42E1-85DD-584E4284C56E}" dt="2023-07-11T09:19:42.655" v="4538" actId="108"/>
          <ac:spMkLst>
            <pc:docMk/>
            <pc:sldMk cId="2690530449" sldId="305"/>
            <ac:spMk id="17" creationId="{50079EF6-43AB-56F6-AB2B-58EF301266C6}"/>
          </ac:spMkLst>
        </pc:spChg>
        <pc:spChg chg="add mod">
          <ac:chgData name="BBZW; Jenny Nicolette (Lehrperson)" userId="19375ca0-365a-40d6-ac9e-751e71dbdd65" providerId="ADAL" clId="{4E3EEE70-4C4C-42E1-85DD-584E4284C56E}" dt="2023-07-11T10:00:56.143" v="4598" actId="688"/>
          <ac:spMkLst>
            <pc:docMk/>
            <pc:sldMk cId="2690530449" sldId="305"/>
            <ac:spMk id="18" creationId="{7E30ACAC-EC6D-5842-3096-2B4FECAAA8F8}"/>
          </ac:spMkLst>
        </pc:spChg>
        <pc:spChg chg="add del mod">
          <ac:chgData name="BBZW; Jenny Nicolette (Lehrperson)" userId="19375ca0-365a-40d6-ac9e-751e71dbdd65" providerId="ADAL" clId="{4E3EEE70-4C4C-42E1-85DD-584E4284C56E}" dt="2023-07-11T10:07:11.263" v="4664" actId="478"/>
          <ac:spMkLst>
            <pc:docMk/>
            <pc:sldMk cId="2690530449" sldId="305"/>
            <ac:spMk id="19" creationId="{29874A2F-E944-9CB7-3053-37596A2F0F9D}"/>
          </ac:spMkLst>
        </pc:spChg>
        <pc:spChg chg="mod">
          <ac:chgData name="BBZW; Jenny Nicolette (Lehrperson)" userId="19375ca0-365a-40d6-ac9e-751e71dbdd65" providerId="ADAL" clId="{4E3EEE70-4C4C-42E1-85DD-584E4284C56E}" dt="2023-07-11T10:21:23.767" v="4794" actId="20577"/>
          <ac:spMkLst>
            <pc:docMk/>
            <pc:sldMk cId="2690530449" sldId="305"/>
            <ac:spMk id="22" creationId="{77D5DA43-6911-9B1E-E336-C34EBC11A1D6}"/>
          </ac:spMkLst>
        </pc:spChg>
        <pc:spChg chg="add mod">
          <ac:chgData name="BBZW; Jenny Nicolette (Lehrperson)" userId="19375ca0-365a-40d6-ac9e-751e71dbdd65" providerId="ADAL" clId="{4E3EEE70-4C4C-42E1-85DD-584E4284C56E}" dt="2023-07-11T10:07:42.196" v="4684" actId="6549"/>
          <ac:spMkLst>
            <pc:docMk/>
            <pc:sldMk cId="2690530449" sldId="305"/>
            <ac:spMk id="27" creationId="{86C29FD4-2245-2DB8-A6A9-C8698070A3CC}"/>
          </ac:spMkLst>
        </pc:spChg>
        <pc:spChg chg="add mod">
          <ac:chgData name="BBZW; Jenny Nicolette (Lehrperson)" userId="19375ca0-365a-40d6-ac9e-751e71dbdd65" providerId="ADAL" clId="{4E3EEE70-4C4C-42E1-85DD-584E4284C56E}" dt="2023-07-11T10:21:39.117" v="4797" actId="164"/>
          <ac:spMkLst>
            <pc:docMk/>
            <pc:sldMk cId="2690530449" sldId="305"/>
            <ac:spMk id="30" creationId="{B065BB87-BF08-E490-44F1-3E33367A0DD7}"/>
          </ac:spMkLst>
        </pc:spChg>
        <pc:grpChg chg="add mod">
          <ac:chgData name="BBZW; Jenny Nicolette (Lehrperson)" userId="19375ca0-365a-40d6-ac9e-751e71dbdd65" providerId="ADAL" clId="{4E3EEE70-4C4C-42E1-85DD-584E4284C56E}" dt="2023-07-11T10:21:39.117" v="4797" actId="164"/>
          <ac:grpSpMkLst>
            <pc:docMk/>
            <pc:sldMk cId="2690530449" sldId="305"/>
            <ac:grpSpMk id="31" creationId="{27FA4437-0194-4533-ACA8-804E6945039C}"/>
          </ac:grpSpMkLst>
        </pc:grpChg>
        <pc:picChg chg="add del">
          <ac:chgData name="BBZW; Jenny Nicolette (Lehrperson)" userId="19375ca0-365a-40d6-ac9e-751e71dbdd65" providerId="ADAL" clId="{4E3EEE70-4C4C-42E1-85DD-584E4284C56E}" dt="2023-07-11T09:19:17.507" v="4530" actId="478"/>
          <ac:picMkLst>
            <pc:docMk/>
            <pc:sldMk cId="2690530449" sldId="305"/>
            <ac:picMk id="4" creationId="{081122DB-A372-8C19-CD93-4EB19AC40F72}"/>
          </ac:picMkLst>
        </pc:picChg>
        <pc:picChg chg="del">
          <ac:chgData name="BBZW; Jenny Nicolette (Lehrperson)" userId="19375ca0-365a-40d6-ac9e-751e71dbdd65" providerId="ADAL" clId="{4E3EEE70-4C4C-42E1-85DD-584E4284C56E}" dt="2023-07-11T09:19:14.882" v="4529" actId="478"/>
          <ac:picMkLst>
            <pc:docMk/>
            <pc:sldMk cId="2690530449" sldId="305"/>
            <ac:picMk id="6" creationId="{D1DFE46E-E4E7-3831-8316-55BF00BFC723}"/>
          </ac:picMkLst>
        </pc:picChg>
        <pc:picChg chg="add mod ord">
          <ac:chgData name="BBZW; Jenny Nicolette (Lehrperson)" userId="19375ca0-365a-40d6-ac9e-751e71dbdd65" providerId="ADAL" clId="{4E3EEE70-4C4C-42E1-85DD-584E4284C56E}" dt="2023-07-11T09:19:29.199" v="4534" actId="27614"/>
          <ac:picMkLst>
            <pc:docMk/>
            <pc:sldMk cId="2690530449" sldId="305"/>
            <ac:picMk id="8" creationId="{5081A7C9-BBD8-3434-B72A-7803C4CCFE72}"/>
          </ac:picMkLst>
        </pc:picChg>
        <pc:picChg chg="add mod">
          <ac:chgData name="BBZW; Jenny Nicolette (Lehrperson)" userId="19375ca0-365a-40d6-ac9e-751e71dbdd65" providerId="ADAL" clId="{4E3EEE70-4C4C-42E1-85DD-584E4284C56E}" dt="2023-07-11T10:21:39.117" v="4797" actId="164"/>
          <ac:picMkLst>
            <pc:docMk/>
            <pc:sldMk cId="2690530449" sldId="305"/>
            <ac:picMk id="29" creationId="{BE45BF95-25E2-153D-C908-60B688ED4B31}"/>
          </ac:picMkLst>
        </pc:picChg>
        <pc:inkChg chg="add del">
          <ac:chgData name="BBZW; Jenny Nicolette (Lehrperson)" userId="19375ca0-365a-40d6-ac9e-751e71dbdd65" providerId="ADAL" clId="{4E3EEE70-4C4C-42E1-85DD-584E4284C56E}" dt="2023-07-11T10:03:16.224" v="4629" actId="9405"/>
          <ac:inkMkLst>
            <pc:docMk/>
            <pc:sldMk cId="2690530449" sldId="305"/>
            <ac:inkMk id="24" creationId="{45B6E0E2-7229-033D-FE7F-81DD5BE91913}"/>
          </ac:inkMkLst>
        </pc:inkChg>
        <pc:inkChg chg="add del">
          <ac:chgData name="BBZW; Jenny Nicolette (Lehrperson)" userId="19375ca0-365a-40d6-ac9e-751e71dbdd65" providerId="ADAL" clId="{4E3EEE70-4C4C-42E1-85DD-584E4284C56E}" dt="2023-07-11T10:03:15.879" v="4628" actId="9405"/>
          <ac:inkMkLst>
            <pc:docMk/>
            <pc:sldMk cId="2690530449" sldId="305"/>
            <ac:inkMk id="25" creationId="{CA97318A-26D2-F626-498B-6286F91DC0DF}"/>
          </ac:inkMkLst>
        </pc:inkChg>
        <pc:inkChg chg="add del">
          <ac:chgData name="BBZW; Jenny Nicolette (Lehrperson)" userId="19375ca0-365a-40d6-ac9e-751e71dbdd65" providerId="ADAL" clId="{4E3EEE70-4C4C-42E1-85DD-584E4284C56E}" dt="2023-07-11T10:03:15.467" v="4627" actId="9405"/>
          <ac:inkMkLst>
            <pc:docMk/>
            <pc:sldMk cId="2690530449" sldId="305"/>
            <ac:inkMk id="26" creationId="{BEE83149-B107-111F-259E-B768C6B14EE8}"/>
          </ac:inkMkLst>
        </pc:inkChg>
        <pc:cxnChg chg="add del mod">
          <ac:chgData name="BBZW; Jenny Nicolette (Lehrperson)" userId="19375ca0-365a-40d6-ac9e-751e71dbdd65" providerId="ADAL" clId="{4E3EEE70-4C4C-42E1-85DD-584E4284C56E}" dt="2023-07-11T10:00:27.610" v="4574" actId="478"/>
          <ac:cxnSpMkLst>
            <pc:docMk/>
            <pc:sldMk cId="2690530449" sldId="305"/>
            <ac:cxnSpMk id="10" creationId="{58B7593C-84F6-ACA9-FD3E-6690B7B73A4F}"/>
          </ac:cxnSpMkLst>
        </pc:cxnChg>
        <pc:cxnChg chg="add mod">
          <ac:chgData name="BBZW; Jenny Nicolette (Lehrperson)" userId="19375ca0-365a-40d6-ac9e-751e71dbdd65" providerId="ADAL" clId="{4E3EEE70-4C4C-42E1-85DD-584E4284C56E}" dt="2023-07-11T10:02:06.112" v="4623" actId="1035"/>
          <ac:cxnSpMkLst>
            <pc:docMk/>
            <pc:sldMk cId="2690530449" sldId="305"/>
            <ac:cxnSpMk id="21" creationId="{FA1BF68E-8C9C-6A3C-5A49-B36D5ED8A935}"/>
          </ac:cxnSpMkLst>
        </pc:cxnChg>
      </pc:sldChg>
      <pc:sldChg chg="addSp delSp modSp add mod delAnim chgLayout modNotesTx">
        <pc:chgData name="BBZW; Jenny Nicolette (Lehrperson)" userId="19375ca0-365a-40d6-ac9e-751e71dbdd65" providerId="ADAL" clId="{4E3EEE70-4C4C-42E1-85DD-584E4284C56E}" dt="2023-07-11T10:10:11.405" v="4717" actId="962"/>
        <pc:sldMkLst>
          <pc:docMk/>
          <pc:sldMk cId="3711725875" sldId="306"/>
        </pc:sldMkLst>
        <pc:spChg chg="mod">
          <ac:chgData name="BBZW; Jenny Nicolette (Lehrperson)" userId="19375ca0-365a-40d6-ac9e-751e71dbdd65" providerId="ADAL" clId="{4E3EEE70-4C4C-42E1-85DD-584E4284C56E}" dt="2023-07-11T10:10:07.354" v="4714" actId="26606"/>
          <ac:spMkLst>
            <pc:docMk/>
            <pc:sldMk cId="3711725875" sldId="306"/>
            <ac:spMk id="3" creationId="{00000000-0000-0000-0000-000000000000}"/>
          </ac:spMkLst>
        </pc:spChg>
        <pc:spChg chg="add del mod">
          <ac:chgData name="BBZW; Jenny Nicolette (Lehrperson)" userId="19375ca0-365a-40d6-ac9e-751e71dbdd65" providerId="ADAL" clId="{4E3EEE70-4C4C-42E1-85DD-584E4284C56E}" dt="2023-07-11T10:09:59.983" v="4711" actId="478"/>
          <ac:spMkLst>
            <pc:docMk/>
            <pc:sldMk cId="3711725875" sldId="306"/>
            <ac:spMk id="4" creationId="{9562D2BE-9DC3-EC28-6D43-5C4DC90D50ED}"/>
          </ac:spMkLst>
        </pc:spChg>
        <pc:spChg chg="mod">
          <ac:chgData name="BBZW; Jenny Nicolette (Lehrperson)" userId="19375ca0-365a-40d6-ac9e-751e71dbdd65" providerId="ADAL" clId="{4E3EEE70-4C4C-42E1-85DD-584E4284C56E}" dt="2023-07-11T10:10:07.354" v="4714" actId="26606"/>
          <ac:spMkLst>
            <pc:docMk/>
            <pc:sldMk cId="3711725875" sldId="306"/>
            <ac:spMk id="5" creationId="{00000000-0000-0000-0000-000000000000}"/>
          </ac:spMkLst>
        </pc:spChg>
        <pc:spChg chg="mod">
          <ac:chgData name="BBZW; Jenny Nicolette (Lehrperson)" userId="19375ca0-365a-40d6-ac9e-751e71dbdd65" providerId="ADAL" clId="{4E3EEE70-4C4C-42E1-85DD-584E4284C56E}" dt="2023-07-11T10:10:07.354" v="4714" actId="26606"/>
          <ac:spMkLst>
            <pc:docMk/>
            <pc:sldMk cId="3711725875" sldId="306"/>
            <ac:spMk id="15" creationId="{5EDE2386-E7B9-1BEA-0578-B0F9E5A0CA03}"/>
          </ac:spMkLst>
        </pc:spChg>
        <pc:spChg chg="mod ord">
          <ac:chgData name="BBZW; Jenny Nicolette (Lehrperson)" userId="19375ca0-365a-40d6-ac9e-751e71dbdd65" providerId="ADAL" clId="{4E3EEE70-4C4C-42E1-85DD-584E4284C56E}" dt="2023-07-11T10:10:11.405" v="4717" actId="962"/>
          <ac:spMkLst>
            <pc:docMk/>
            <pc:sldMk cId="3711725875" sldId="306"/>
            <ac:spMk id="17" creationId="{50079EF6-43AB-56F6-AB2B-58EF301266C6}"/>
          </ac:spMkLst>
        </pc:spChg>
        <pc:spChg chg="del mod">
          <ac:chgData name="BBZW; Jenny Nicolette (Lehrperson)" userId="19375ca0-365a-40d6-ac9e-751e71dbdd65" providerId="ADAL" clId="{4E3EEE70-4C4C-42E1-85DD-584E4284C56E}" dt="2023-07-11T10:09:57.268" v="4710" actId="478"/>
          <ac:spMkLst>
            <pc:docMk/>
            <pc:sldMk cId="3711725875" sldId="306"/>
            <ac:spMk id="18" creationId="{7E30ACAC-EC6D-5842-3096-2B4FECAAA8F8}"/>
          </ac:spMkLst>
        </pc:spChg>
        <pc:spChg chg="del mod">
          <ac:chgData name="BBZW; Jenny Nicolette (Lehrperson)" userId="19375ca0-365a-40d6-ac9e-751e71dbdd65" providerId="ADAL" clId="{4E3EEE70-4C4C-42E1-85DD-584E4284C56E}" dt="2023-07-11T10:09:51.954" v="4704" actId="478"/>
          <ac:spMkLst>
            <pc:docMk/>
            <pc:sldMk cId="3711725875" sldId="306"/>
            <ac:spMk id="22" creationId="{77D5DA43-6911-9B1E-E336-C34EBC11A1D6}"/>
          </ac:spMkLst>
        </pc:spChg>
        <pc:spChg chg="del mod">
          <ac:chgData name="BBZW; Jenny Nicolette (Lehrperson)" userId="19375ca0-365a-40d6-ac9e-751e71dbdd65" providerId="ADAL" clId="{4E3EEE70-4C4C-42E1-85DD-584E4284C56E}" dt="2023-07-11T10:09:55.726" v="4709" actId="478"/>
          <ac:spMkLst>
            <pc:docMk/>
            <pc:sldMk cId="3711725875" sldId="306"/>
            <ac:spMk id="27" creationId="{86C29FD4-2245-2DB8-A6A9-C8698070A3CC}"/>
          </ac:spMkLst>
        </pc:spChg>
        <pc:picChg chg="add mod ord">
          <ac:chgData name="BBZW; Jenny Nicolette (Lehrperson)" userId="19375ca0-365a-40d6-ac9e-751e71dbdd65" providerId="ADAL" clId="{4E3EEE70-4C4C-42E1-85DD-584E4284C56E}" dt="2023-07-11T10:10:11.405" v="4716" actId="27614"/>
          <ac:picMkLst>
            <pc:docMk/>
            <pc:sldMk cId="3711725875" sldId="306"/>
            <ac:picMk id="6" creationId="{BFE159E4-5E1F-E455-B890-59C2F8417F1A}"/>
          </ac:picMkLst>
        </pc:picChg>
        <pc:picChg chg="del">
          <ac:chgData name="BBZW; Jenny Nicolette (Lehrperson)" userId="19375ca0-365a-40d6-ac9e-751e71dbdd65" providerId="ADAL" clId="{4E3EEE70-4C4C-42E1-85DD-584E4284C56E}" dt="2023-07-11T10:09:52.618" v="4705" actId="478"/>
          <ac:picMkLst>
            <pc:docMk/>
            <pc:sldMk cId="3711725875" sldId="306"/>
            <ac:picMk id="8" creationId="{5081A7C9-BBD8-3434-B72A-7803C4CCFE72}"/>
          </ac:picMkLst>
        </pc:picChg>
        <pc:picChg chg="del">
          <ac:chgData name="BBZW; Jenny Nicolette (Lehrperson)" userId="19375ca0-365a-40d6-ac9e-751e71dbdd65" providerId="ADAL" clId="{4E3EEE70-4C4C-42E1-85DD-584E4284C56E}" dt="2023-07-11T10:10:02.182" v="4712" actId="478"/>
          <ac:picMkLst>
            <pc:docMk/>
            <pc:sldMk cId="3711725875" sldId="306"/>
            <ac:picMk id="29" creationId="{BE45BF95-25E2-153D-C908-60B688ED4B31}"/>
          </ac:picMkLst>
        </pc:picChg>
        <pc:cxnChg chg="del">
          <ac:chgData name="BBZW; Jenny Nicolette (Lehrperson)" userId="19375ca0-365a-40d6-ac9e-751e71dbdd65" providerId="ADAL" clId="{4E3EEE70-4C4C-42E1-85DD-584E4284C56E}" dt="2023-07-11T10:09:54.879" v="4708" actId="478"/>
          <ac:cxnSpMkLst>
            <pc:docMk/>
            <pc:sldMk cId="3711725875" sldId="306"/>
            <ac:cxnSpMk id="21" creationId="{FA1BF68E-8C9C-6A3C-5A49-B36D5ED8A935}"/>
          </ac:cxnSpMkLst>
        </pc:cxnChg>
      </pc:sldChg>
      <pc:sldChg chg="addSp delSp modSp add mod">
        <pc:chgData name="BBZW; Jenny Nicolette (Lehrperson)" userId="19375ca0-365a-40d6-ac9e-751e71dbdd65" providerId="ADAL" clId="{4E3EEE70-4C4C-42E1-85DD-584E4284C56E}" dt="2023-07-11T10:25:56.304" v="4829" actId="20577"/>
        <pc:sldMkLst>
          <pc:docMk/>
          <pc:sldMk cId="277952207" sldId="307"/>
        </pc:sldMkLst>
        <pc:spChg chg="add del mod">
          <ac:chgData name="BBZW; Jenny Nicolette (Lehrperson)" userId="19375ca0-365a-40d6-ac9e-751e71dbdd65" providerId="ADAL" clId="{4E3EEE70-4C4C-42E1-85DD-584E4284C56E}" dt="2023-07-11T10:24:14.583" v="4805"/>
          <ac:spMkLst>
            <pc:docMk/>
            <pc:sldMk cId="277952207" sldId="307"/>
            <ac:spMk id="4" creationId="{719F2411-297F-E216-264B-E4262EE47F68}"/>
          </ac:spMkLst>
        </pc:spChg>
        <pc:spChg chg="del">
          <ac:chgData name="BBZW; Jenny Nicolette (Lehrperson)" userId="19375ca0-365a-40d6-ac9e-751e71dbdd65" providerId="ADAL" clId="{4E3EEE70-4C4C-42E1-85DD-584E4284C56E}" dt="2023-07-11T10:24:02.693" v="4803" actId="478"/>
          <ac:spMkLst>
            <pc:docMk/>
            <pc:sldMk cId="277952207" sldId="307"/>
            <ac:spMk id="9" creationId="{64C0C3D1-6E64-83B1-5DCC-ADC439ED2BC2}"/>
          </ac:spMkLst>
        </pc:spChg>
        <pc:spChg chg="mod">
          <ac:chgData name="BBZW; Jenny Nicolette (Lehrperson)" userId="19375ca0-365a-40d6-ac9e-751e71dbdd65" providerId="ADAL" clId="{4E3EEE70-4C4C-42E1-85DD-584E4284C56E}" dt="2023-07-11T10:25:56.304" v="4829" actId="20577"/>
          <ac:spMkLst>
            <pc:docMk/>
            <pc:sldMk cId="277952207" sldId="307"/>
            <ac:spMk id="17" creationId="{50079EF6-43AB-56F6-AB2B-58EF301266C6}"/>
          </ac:spMkLst>
        </pc:spChg>
        <pc:spChg chg="mod">
          <ac:chgData name="BBZW; Jenny Nicolette (Lehrperson)" userId="19375ca0-365a-40d6-ac9e-751e71dbdd65" providerId="ADAL" clId="{4E3EEE70-4C4C-42E1-85DD-584E4284C56E}" dt="2023-07-11T10:25:50.868" v="4828" actId="27636"/>
          <ac:spMkLst>
            <pc:docMk/>
            <pc:sldMk cId="277952207" sldId="307"/>
            <ac:spMk id="19" creationId="{5956ABEB-AB46-A4BA-4BE6-075CEB90F776}"/>
          </ac:spMkLst>
        </pc:spChg>
        <pc:picChg chg="add mod ord">
          <ac:chgData name="BBZW; Jenny Nicolette (Lehrperson)" userId="19375ca0-365a-40d6-ac9e-751e71dbdd65" providerId="ADAL" clId="{4E3EEE70-4C4C-42E1-85DD-584E4284C56E}" dt="2023-07-11T10:25:25.969" v="4824" actId="1076"/>
          <ac:picMkLst>
            <pc:docMk/>
            <pc:sldMk cId="277952207" sldId="307"/>
            <ac:picMk id="6" creationId="{D985461B-3264-3A64-2FEE-D97FC1618DA6}"/>
          </ac:picMkLst>
        </pc:picChg>
        <pc:picChg chg="add del">
          <ac:chgData name="BBZW; Jenny Nicolette (Lehrperson)" userId="19375ca0-365a-40d6-ac9e-751e71dbdd65" providerId="ADAL" clId="{4E3EEE70-4C4C-42E1-85DD-584E4284C56E}" dt="2023-07-11T10:24:42.081" v="4809"/>
          <ac:picMkLst>
            <pc:docMk/>
            <pc:sldMk cId="277952207" sldId="307"/>
            <ac:picMk id="7" creationId="{695BE234-1D89-17E3-BC62-B6E569918003}"/>
          </ac:picMkLst>
        </pc:picChg>
        <pc:picChg chg="del">
          <ac:chgData name="BBZW; Jenny Nicolette (Lehrperson)" userId="19375ca0-365a-40d6-ac9e-751e71dbdd65" providerId="ADAL" clId="{4E3EEE70-4C4C-42E1-85DD-584E4284C56E}" dt="2023-07-11T10:24:03.542" v="4804" actId="478"/>
          <ac:picMkLst>
            <pc:docMk/>
            <pc:sldMk cId="277952207" sldId="307"/>
            <ac:picMk id="8" creationId="{8F5246EA-EDB8-1D82-8150-6B85DBADC5E8}"/>
          </ac:picMkLst>
        </pc:picChg>
      </pc:sldChg>
      <pc:sldChg chg="addSp delSp modSp new mod">
        <pc:chgData name="BBZW; Jenny Nicolette (Lehrperson)" userId="19375ca0-365a-40d6-ac9e-751e71dbdd65" providerId="ADAL" clId="{4E3EEE70-4C4C-42E1-85DD-584E4284C56E}" dt="2023-07-11T10:50:34.522" v="4920" actId="20577"/>
        <pc:sldMkLst>
          <pc:docMk/>
          <pc:sldMk cId="2497473681" sldId="308"/>
        </pc:sldMkLst>
        <pc:spChg chg="del">
          <ac:chgData name="BBZW; Jenny Nicolette (Lehrperson)" userId="19375ca0-365a-40d6-ac9e-751e71dbdd65" providerId="ADAL" clId="{4E3EEE70-4C4C-42E1-85DD-584E4284C56E}" dt="2023-07-11T10:48:28.656" v="4901"/>
          <ac:spMkLst>
            <pc:docMk/>
            <pc:sldMk cId="2497473681" sldId="308"/>
            <ac:spMk id="2" creationId="{15E93C9D-709A-ED24-E8F3-A4E20B0BDCC3}"/>
          </ac:spMkLst>
        </pc:spChg>
        <pc:spChg chg="mod">
          <ac:chgData name="BBZW; Jenny Nicolette (Lehrperson)" userId="19375ca0-365a-40d6-ac9e-751e71dbdd65" providerId="ADAL" clId="{4E3EEE70-4C4C-42E1-85DD-584E4284C56E}" dt="2023-07-11T10:50:03.151" v="4914" actId="20577"/>
          <ac:spMkLst>
            <pc:docMk/>
            <pc:sldMk cId="2497473681" sldId="308"/>
            <ac:spMk id="4" creationId="{EB56CD87-0183-96BF-381B-F367ED5AF24A}"/>
          </ac:spMkLst>
        </pc:spChg>
        <pc:spChg chg="mod">
          <ac:chgData name="BBZW; Jenny Nicolette (Lehrperson)" userId="19375ca0-365a-40d6-ac9e-751e71dbdd65" providerId="ADAL" clId="{4E3EEE70-4C4C-42E1-85DD-584E4284C56E}" dt="2023-07-11T10:50:34.522" v="4920" actId="20577"/>
          <ac:spMkLst>
            <pc:docMk/>
            <pc:sldMk cId="2497473681" sldId="308"/>
            <ac:spMk id="6" creationId="{2F46889B-4EC1-B276-A0AB-386787DAE9F1}"/>
          </ac:spMkLst>
        </pc:spChg>
        <pc:spChg chg="add">
          <ac:chgData name="BBZW; Jenny Nicolette (Lehrperson)" userId="19375ca0-365a-40d6-ac9e-751e71dbdd65" providerId="ADAL" clId="{4E3EEE70-4C4C-42E1-85DD-584E4284C56E}" dt="2023-07-11T10:48:28.656" v="4901"/>
          <ac:spMkLst>
            <pc:docMk/>
            <pc:sldMk cId="2497473681" sldId="308"/>
            <ac:spMk id="8" creationId="{904E794E-14F0-E1CD-08AA-AB8B412F0465}"/>
          </ac:spMkLst>
        </pc:spChg>
        <pc:spChg chg="add mod">
          <ac:chgData name="BBZW; Jenny Nicolette (Lehrperson)" userId="19375ca0-365a-40d6-ac9e-751e71dbdd65" providerId="ADAL" clId="{4E3EEE70-4C4C-42E1-85DD-584E4284C56E}" dt="2023-07-11T10:48:59.878" v="4908"/>
          <ac:spMkLst>
            <pc:docMk/>
            <pc:sldMk cId="2497473681" sldId="308"/>
            <ac:spMk id="10" creationId="{321022B4-FB0E-FDF7-3060-F03F83692269}"/>
          </ac:spMkLst>
        </pc:spChg>
        <pc:graphicFrameChg chg="add del mod modGraphic">
          <ac:chgData name="BBZW; Jenny Nicolette (Lehrperson)" userId="19375ca0-365a-40d6-ac9e-751e71dbdd65" providerId="ADAL" clId="{4E3EEE70-4C4C-42E1-85DD-584E4284C56E}" dt="2023-07-11T10:48:58.193" v="4907" actId="478"/>
          <ac:graphicFrameMkLst>
            <pc:docMk/>
            <pc:sldMk cId="2497473681" sldId="308"/>
            <ac:graphicFrameMk id="7" creationId="{A1FD8A27-0D18-5700-E7AF-EB908F4E65F8}"/>
          </ac:graphicFrameMkLst>
        </pc:graphicFrameChg>
        <pc:picChg chg="add mod">
          <ac:chgData name="BBZW; Jenny Nicolette (Lehrperson)" userId="19375ca0-365a-40d6-ac9e-751e71dbdd65" providerId="ADAL" clId="{4E3EEE70-4C4C-42E1-85DD-584E4284C56E}" dt="2023-07-11T10:49:37.744" v="4910" actId="1076"/>
          <ac:picMkLst>
            <pc:docMk/>
            <pc:sldMk cId="2497473681" sldId="308"/>
            <ac:picMk id="12" creationId="{F2746D35-2EEA-F7B4-1A8D-73FC49A329C2}"/>
          </ac:picMkLst>
        </pc:picChg>
      </pc:sldChg>
      <pc:sldChg chg="addSp delSp modSp add mod ord delAnim modNotesTx">
        <pc:chgData name="BBZW; Jenny Nicolette (Lehrperson)" userId="19375ca0-365a-40d6-ac9e-751e71dbdd65" providerId="ADAL" clId="{4E3EEE70-4C4C-42E1-85DD-584E4284C56E}" dt="2023-07-11T11:09:27.956" v="5342" actId="20577"/>
        <pc:sldMkLst>
          <pc:docMk/>
          <pc:sldMk cId="157658612" sldId="309"/>
        </pc:sldMkLst>
        <pc:spChg chg="add del mod">
          <ac:chgData name="BBZW; Jenny Nicolette (Lehrperson)" userId="19375ca0-365a-40d6-ac9e-751e71dbdd65" providerId="ADAL" clId="{4E3EEE70-4C4C-42E1-85DD-584E4284C56E}" dt="2023-07-11T11:04:54.170" v="5275" actId="478"/>
          <ac:spMkLst>
            <pc:docMk/>
            <pc:sldMk cId="157658612" sldId="309"/>
            <ac:spMk id="4" creationId="{D1F1BE4D-87B2-3134-A468-52770DE7F946}"/>
          </ac:spMkLst>
        </pc:spChg>
        <pc:spChg chg="add del mod">
          <ac:chgData name="BBZW; Jenny Nicolette (Lehrperson)" userId="19375ca0-365a-40d6-ac9e-751e71dbdd65" providerId="ADAL" clId="{4E3EEE70-4C4C-42E1-85DD-584E4284C56E}" dt="2023-07-11T11:06:43.714" v="5305"/>
          <ac:spMkLst>
            <pc:docMk/>
            <pc:sldMk cId="157658612" sldId="309"/>
            <ac:spMk id="7" creationId="{CA3D2736-C9F3-6350-C7C3-AEAC11136D97}"/>
          </ac:spMkLst>
        </pc:spChg>
        <pc:spChg chg="add del">
          <ac:chgData name="BBZW; Jenny Nicolette (Lehrperson)" userId="19375ca0-365a-40d6-ac9e-751e71dbdd65" providerId="ADAL" clId="{4E3EEE70-4C4C-42E1-85DD-584E4284C56E}" dt="2023-07-11T11:05:32.429" v="5282" actId="22"/>
          <ac:spMkLst>
            <pc:docMk/>
            <pc:sldMk cId="157658612" sldId="309"/>
            <ac:spMk id="10" creationId="{378E3020-D19C-66A7-F311-CB01119E95C7}"/>
          </ac:spMkLst>
        </pc:spChg>
        <pc:spChg chg="add mod">
          <ac:chgData name="BBZW; Jenny Nicolette (Lehrperson)" userId="19375ca0-365a-40d6-ac9e-751e71dbdd65" providerId="ADAL" clId="{4E3EEE70-4C4C-42E1-85DD-584E4284C56E}" dt="2023-07-11T11:09:27.956" v="5342" actId="20577"/>
          <ac:spMkLst>
            <pc:docMk/>
            <pc:sldMk cId="157658612" sldId="309"/>
            <ac:spMk id="12" creationId="{2463069A-DBC3-CB0B-3097-6A5928EF07CB}"/>
          </ac:spMkLst>
        </pc:spChg>
        <pc:spChg chg="mod">
          <ac:chgData name="BBZW; Jenny Nicolette (Lehrperson)" userId="19375ca0-365a-40d6-ac9e-751e71dbdd65" providerId="ADAL" clId="{4E3EEE70-4C4C-42E1-85DD-584E4284C56E}" dt="2023-07-11T11:04:42.111" v="5268" actId="404"/>
          <ac:spMkLst>
            <pc:docMk/>
            <pc:sldMk cId="157658612" sldId="309"/>
            <ac:spMk id="17" creationId="{50079EF6-43AB-56F6-AB2B-58EF301266C6}"/>
          </ac:spMkLst>
        </pc:spChg>
        <pc:spChg chg="del mod">
          <ac:chgData name="BBZW; Jenny Nicolette (Lehrperson)" userId="19375ca0-365a-40d6-ac9e-751e71dbdd65" providerId="ADAL" clId="{4E3EEE70-4C4C-42E1-85DD-584E4284C56E}" dt="2023-07-11T11:04:47.223" v="5271" actId="478"/>
          <ac:spMkLst>
            <pc:docMk/>
            <pc:sldMk cId="157658612" sldId="309"/>
            <ac:spMk id="18" creationId="{7E30ACAC-EC6D-5842-3096-2B4FECAAA8F8}"/>
          </ac:spMkLst>
        </pc:spChg>
        <pc:spChg chg="del">
          <ac:chgData name="BBZW; Jenny Nicolette (Lehrperson)" userId="19375ca0-365a-40d6-ac9e-751e71dbdd65" providerId="ADAL" clId="{4E3EEE70-4C4C-42E1-85DD-584E4284C56E}" dt="2023-07-11T11:04:50.677" v="5274" actId="478"/>
          <ac:spMkLst>
            <pc:docMk/>
            <pc:sldMk cId="157658612" sldId="309"/>
            <ac:spMk id="22" creationId="{77D5DA43-6911-9B1E-E336-C34EBC11A1D6}"/>
          </ac:spMkLst>
        </pc:spChg>
        <pc:spChg chg="del">
          <ac:chgData name="BBZW; Jenny Nicolette (Lehrperson)" userId="19375ca0-365a-40d6-ac9e-751e71dbdd65" providerId="ADAL" clId="{4E3EEE70-4C4C-42E1-85DD-584E4284C56E}" dt="2023-07-11T11:04:48.639" v="5272" actId="478"/>
          <ac:spMkLst>
            <pc:docMk/>
            <pc:sldMk cId="157658612" sldId="309"/>
            <ac:spMk id="27" creationId="{86C29FD4-2245-2DB8-A6A9-C8698070A3CC}"/>
          </ac:spMkLst>
        </pc:spChg>
        <pc:grpChg chg="del">
          <ac:chgData name="BBZW; Jenny Nicolette (Lehrperson)" userId="19375ca0-365a-40d6-ac9e-751e71dbdd65" providerId="ADAL" clId="{4E3EEE70-4C4C-42E1-85DD-584E4284C56E}" dt="2023-07-11T11:04:55.476" v="5276" actId="478"/>
          <ac:grpSpMkLst>
            <pc:docMk/>
            <pc:sldMk cId="157658612" sldId="309"/>
            <ac:grpSpMk id="31" creationId="{27FA4437-0194-4533-ACA8-804E6945039C}"/>
          </ac:grpSpMkLst>
        </pc:grpChg>
        <pc:picChg chg="del">
          <ac:chgData name="BBZW; Jenny Nicolette (Lehrperson)" userId="19375ca0-365a-40d6-ac9e-751e71dbdd65" providerId="ADAL" clId="{4E3EEE70-4C4C-42E1-85DD-584E4284C56E}" dt="2023-07-11T11:04:45.847" v="5270" actId="478"/>
          <ac:picMkLst>
            <pc:docMk/>
            <pc:sldMk cId="157658612" sldId="309"/>
            <ac:picMk id="8" creationId="{5081A7C9-BBD8-3434-B72A-7803C4CCFE72}"/>
          </ac:picMkLst>
        </pc:picChg>
        <pc:cxnChg chg="del">
          <ac:chgData name="BBZW; Jenny Nicolette (Lehrperson)" userId="19375ca0-365a-40d6-ac9e-751e71dbdd65" providerId="ADAL" clId="{4E3EEE70-4C4C-42E1-85DD-584E4284C56E}" dt="2023-07-11T11:04:49.385" v="5273" actId="478"/>
          <ac:cxnSpMkLst>
            <pc:docMk/>
            <pc:sldMk cId="157658612" sldId="309"/>
            <ac:cxnSpMk id="21" creationId="{FA1BF68E-8C9C-6A3C-5A49-B36D5ED8A935}"/>
          </ac:cxnSpMkLst>
        </pc:cxnChg>
      </pc:sldChg>
    </pc:docChg>
  </pc:docChgLst>
  <pc:docChgLst>
    <pc:chgData name="BBZW; Jenny Nicolette (Lehrperson)" userId="19375ca0-365a-40d6-ac9e-751e71dbdd65" providerId="ADAL" clId="{9782B945-CD4A-4E7E-9E20-E34BC1B02A1C}"/>
    <pc:docChg chg="undo custSel addSld delSld modSld sldOrd">
      <pc:chgData name="BBZW; Jenny Nicolette (Lehrperson)" userId="19375ca0-365a-40d6-ac9e-751e71dbdd65" providerId="ADAL" clId="{9782B945-CD4A-4E7E-9E20-E34BC1B02A1C}" dt="2023-07-03T14:39:49.932" v="539"/>
      <pc:docMkLst>
        <pc:docMk/>
      </pc:docMkLst>
      <pc:sldChg chg="modSp mod">
        <pc:chgData name="BBZW; Jenny Nicolette (Lehrperson)" userId="19375ca0-365a-40d6-ac9e-751e71dbdd65" providerId="ADAL" clId="{9782B945-CD4A-4E7E-9E20-E34BC1B02A1C}" dt="2023-07-03T14:22:07.152" v="322" actId="1076"/>
        <pc:sldMkLst>
          <pc:docMk/>
          <pc:sldMk cId="4215852396" sldId="259"/>
        </pc:sldMkLst>
        <pc:spChg chg="mod">
          <ac:chgData name="BBZW; Jenny Nicolette (Lehrperson)" userId="19375ca0-365a-40d6-ac9e-751e71dbdd65" providerId="ADAL" clId="{9782B945-CD4A-4E7E-9E20-E34BC1B02A1C}" dt="2023-07-03T14:22:07.152" v="322" actId="1076"/>
          <ac:spMkLst>
            <pc:docMk/>
            <pc:sldMk cId="4215852396" sldId="259"/>
            <ac:spMk id="5" creationId="{00000000-0000-0000-0000-000000000000}"/>
          </ac:spMkLst>
        </pc:spChg>
      </pc:sldChg>
      <pc:sldChg chg="modSp del mod ord">
        <pc:chgData name="BBZW; Jenny Nicolette (Lehrperson)" userId="19375ca0-365a-40d6-ac9e-751e71dbdd65" providerId="ADAL" clId="{9782B945-CD4A-4E7E-9E20-E34BC1B02A1C}" dt="2023-07-03T14:29:23.843" v="385" actId="2696"/>
        <pc:sldMkLst>
          <pc:docMk/>
          <pc:sldMk cId="2841948806" sldId="261"/>
        </pc:sldMkLst>
        <pc:spChg chg="mod">
          <ac:chgData name="BBZW; Jenny Nicolette (Lehrperson)" userId="19375ca0-365a-40d6-ac9e-751e71dbdd65" providerId="ADAL" clId="{9782B945-CD4A-4E7E-9E20-E34BC1B02A1C}" dt="2023-07-03T14:17:47.056" v="218" actId="5793"/>
          <ac:spMkLst>
            <pc:docMk/>
            <pc:sldMk cId="2841948806" sldId="261"/>
            <ac:spMk id="2" creationId="{00000000-0000-0000-0000-000000000000}"/>
          </ac:spMkLst>
        </pc:spChg>
        <pc:spChg chg="mod">
          <ac:chgData name="BBZW; Jenny Nicolette (Lehrperson)" userId="19375ca0-365a-40d6-ac9e-751e71dbdd65" providerId="ADAL" clId="{9782B945-CD4A-4E7E-9E20-E34BC1B02A1C}" dt="2023-07-03T14:22:50.882" v="339"/>
          <ac:spMkLst>
            <pc:docMk/>
            <pc:sldMk cId="2841948806" sldId="261"/>
            <ac:spMk id="4" creationId="{00000000-0000-0000-0000-000000000000}"/>
          </ac:spMkLst>
        </pc:spChg>
        <pc:spChg chg="mod">
          <ac:chgData name="BBZW; Jenny Nicolette (Lehrperson)" userId="19375ca0-365a-40d6-ac9e-751e71dbdd65" providerId="ADAL" clId="{9782B945-CD4A-4E7E-9E20-E34BC1B02A1C}" dt="2023-07-03T14:13:28.170" v="150"/>
          <ac:spMkLst>
            <pc:docMk/>
            <pc:sldMk cId="2841948806" sldId="261"/>
            <ac:spMk id="6" creationId="{00000000-0000-0000-0000-000000000000}"/>
          </ac:spMkLst>
        </pc:spChg>
      </pc:sldChg>
      <pc:sldChg chg="modSp mod ord">
        <pc:chgData name="BBZW; Jenny Nicolette (Lehrperson)" userId="19375ca0-365a-40d6-ac9e-751e71dbdd65" providerId="ADAL" clId="{9782B945-CD4A-4E7E-9E20-E34BC1B02A1C}" dt="2023-07-03T14:24:25.129" v="352" actId="404"/>
        <pc:sldMkLst>
          <pc:docMk/>
          <pc:sldMk cId="1567451325" sldId="263"/>
        </pc:sldMkLst>
        <pc:spChg chg="mod">
          <ac:chgData name="BBZW; Jenny Nicolette (Lehrperson)" userId="19375ca0-365a-40d6-ac9e-751e71dbdd65" providerId="ADAL" clId="{9782B945-CD4A-4E7E-9E20-E34BC1B02A1C}" dt="2023-07-03T14:20:36.017" v="274" actId="207"/>
          <ac:spMkLst>
            <pc:docMk/>
            <pc:sldMk cId="1567451325" sldId="263"/>
            <ac:spMk id="2" creationId="{00000000-0000-0000-0000-000000000000}"/>
          </ac:spMkLst>
        </pc:spChg>
        <pc:spChg chg="mod">
          <ac:chgData name="BBZW; Jenny Nicolette (Lehrperson)" userId="19375ca0-365a-40d6-ac9e-751e71dbdd65" providerId="ADAL" clId="{9782B945-CD4A-4E7E-9E20-E34BC1B02A1C}" dt="2023-07-03T14:22:45.942" v="338"/>
          <ac:spMkLst>
            <pc:docMk/>
            <pc:sldMk cId="1567451325" sldId="263"/>
            <ac:spMk id="4" creationId="{00000000-0000-0000-0000-000000000000}"/>
          </ac:spMkLst>
        </pc:spChg>
        <pc:spChg chg="mod">
          <ac:chgData name="BBZW; Jenny Nicolette (Lehrperson)" userId="19375ca0-365a-40d6-ac9e-751e71dbdd65" providerId="ADAL" clId="{9782B945-CD4A-4E7E-9E20-E34BC1B02A1C}" dt="2023-07-03T14:24:22.426" v="351" actId="404"/>
          <ac:spMkLst>
            <pc:docMk/>
            <pc:sldMk cId="1567451325" sldId="263"/>
            <ac:spMk id="6" creationId="{00000000-0000-0000-0000-000000000000}"/>
          </ac:spMkLst>
        </pc:spChg>
        <pc:spChg chg="mod">
          <ac:chgData name="BBZW; Jenny Nicolette (Lehrperson)" userId="19375ca0-365a-40d6-ac9e-751e71dbdd65" providerId="ADAL" clId="{9782B945-CD4A-4E7E-9E20-E34BC1B02A1C}" dt="2023-07-03T14:24:25.129" v="352" actId="404"/>
          <ac:spMkLst>
            <pc:docMk/>
            <pc:sldMk cId="1567451325" sldId="263"/>
            <ac:spMk id="9" creationId="{00000000-0000-0000-0000-000000000000}"/>
          </ac:spMkLst>
        </pc:spChg>
      </pc:sldChg>
      <pc:sldChg chg="modSp mod ord">
        <pc:chgData name="BBZW; Jenny Nicolette (Lehrperson)" userId="19375ca0-365a-40d6-ac9e-751e71dbdd65" providerId="ADAL" clId="{9782B945-CD4A-4E7E-9E20-E34BC1B02A1C}" dt="2023-07-03T14:39:49.932" v="539"/>
        <pc:sldMkLst>
          <pc:docMk/>
          <pc:sldMk cId="2962151881" sldId="266"/>
        </pc:sldMkLst>
        <pc:spChg chg="mod">
          <ac:chgData name="BBZW; Jenny Nicolette (Lehrperson)" userId="19375ca0-365a-40d6-ac9e-751e71dbdd65" providerId="ADAL" clId="{9782B945-CD4A-4E7E-9E20-E34BC1B02A1C}" dt="2023-07-03T14:39:49.932" v="539"/>
          <ac:spMkLst>
            <pc:docMk/>
            <pc:sldMk cId="2962151881" sldId="266"/>
            <ac:spMk id="4" creationId="{00000000-0000-0000-0000-000000000000}"/>
          </ac:spMkLst>
        </pc:spChg>
      </pc:sldChg>
      <pc:sldChg chg="addSp delSp modSp mod ord chgLayout">
        <pc:chgData name="BBZW; Jenny Nicolette (Lehrperson)" userId="19375ca0-365a-40d6-ac9e-751e71dbdd65" providerId="ADAL" clId="{9782B945-CD4A-4E7E-9E20-E34BC1B02A1C}" dt="2023-07-03T14:36:30.406" v="487" actId="790"/>
        <pc:sldMkLst>
          <pc:docMk/>
          <pc:sldMk cId="530994592" sldId="268"/>
        </pc:sldMkLst>
        <pc:spChg chg="mod">
          <ac:chgData name="BBZW; Jenny Nicolette (Lehrperson)" userId="19375ca0-365a-40d6-ac9e-751e71dbdd65" providerId="ADAL" clId="{9782B945-CD4A-4E7E-9E20-E34BC1B02A1C}" dt="2023-07-03T14:15:09.290" v="172" actId="26606"/>
          <ac:spMkLst>
            <pc:docMk/>
            <pc:sldMk cId="530994592" sldId="268"/>
            <ac:spMk id="3"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4" creationId="{00000000-0000-0000-0000-000000000000}"/>
          </ac:spMkLst>
        </pc:spChg>
        <pc:spChg chg="mod">
          <ac:chgData name="BBZW; Jenny Nicolette (Lehrperson)" userId="19375ca0-365a-40d6-ac9e-751e71dbdd65" providerId="ADAL" clId="{9782B945-CD4A-4E7E-9E20-E34BC1B02A1C}" dt="2023-07-03T14:15:09.290" v="172" actId="26606"/>
          <ac:spMkLst>
            <pc:docMk/>
            <pc:sldMk cId="530994592" sldId="268"/>
            <ac:spMk id="5"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8" creationId="{00000000-0000-0000-0000-000000000000}"/>
          </ac:spMkLst>
        </pc:spChg>
        <pc:spChg chg="del">
          <ac:chgData name="BBZW; Jenny Nicolette (Lehrperson)" userId="19375ca0-365a-40d6-ac9e-751e71dbdd65" providerId="ADAL" clId="{9782B945-CD4A-4E7E-9E20-E34BC1B02A1C}" dt="2023-07-03T14:15:02.429" v="170" actId="22"/>
          <ac:spMkLst>
            <pc:docMk/>
            <pc:sldMk cId="530994592" sldId="268"/>
            <ac:spMk id="9" creationId="{00000000-0000-0000-0000-000000000000}"/>
          </ac:spMkLst>
        </pc:spChg>
        <pc:spChg chg="del">
          <ac:chgData name="BBZW; Jenny Nicolette (Lehrperson)" userId="19375ca0-365a-40d6-ac9e-751e71dbdd65" providerId="ADAL" clId="{9782B945-CD4A-4E7E-9E20-E34BC1B02A1C}" dt="2023-07-03T14:15:09.290" v="172" actId="26606"/>
          <ac:spMkLst>
            <pc:docMk/>
            <pc:sldMk cId="530994592" sldId="268"/>
            <ac:spMk id="10" creationId="{00000000-0000-0000-0000-000000000000}"/>
          </ac:spMkLst>
        </pc:spChg>
        <pc:spChg chg="add mod">
          <ac:chgData name="BBZW; Jenny Nicolette (Lehrperson)" userId="19375ca0-365a-40d6-ac9e-751e71dbdd65" providerId="ADAL" clId="{9782B945-CD4A-4E7E-9E20-E34BC1B02A1C}" dt="2023-07-03T14:23:05.643" v="341"/>
          <ac:spMkLst>
            <pc:docMk/>
            <pc:sldMk cId="530994592" sldId="268"/>
            <ac:spMk id="15" creationId="{5EDE2386-E7B9-1BEA-0578-B0F9E5A0CA03}"/>
          </ac:spMkLst>
        </pc:spChg>
        <pc:spChg chg="add mod">
          <ac:chgData name="BBZW; Jenny Nicolette (Lehrperson)" userId="19375ca0-365a-40d6-ac9e-751e71dbdd65" providerId="ADAL" clId="{9782B945-CD4A-4E7E-9E20-E34BC1B02A1C}" dt="2023-07-03T14:36:30.406" v="487" actId="790"/>
          <ac:spMkLst>
            <pc:docMk/>
            <pc:sldMk cId="530994592" sldId="268"/>
            <ac:spMk id="17" creationId="{50079EF6-43AB-56F6-AB2B-58EF301266C6}"/>
          </ac:spMkLst>
        </pc:spChg>
        <pc:picChg chg="add mod ord modCrop">
          <ac:chgData name="BBZW; Jenny Nicolette (Lehrperson)" userId="19375ca0-365a-40d6-ac9e-751e71dbdd65" providerId="ADAL" clId="{9782B945-CD4A-4E7E-9E20-E34BC1B02A1C}" dt="2023-07-03T14:15:09.290" v="172" actId="26606"/>
          <ac:picMkLst>
            <pc:docMk/>
            <pc:sldMk cId="530994592" sldId="268"/>
            <ac:picMk id="6" creationId="{2D2E76E4-E981-93C1-AD61-1DD995728F5B}"/>
          </ac:picMkLst>
        </pc:picChg>
      </pc:sldChg>
      <pc:sldChg chg="modSp mod ord">
        <pc:chgData name="BBZW; Jenny Nicolette (Lehrperson)" userId="19375ca0-365a-40d6-ac9e-751e71dbdd65" providerId="ADAL" clId="{9782B945-CD4A-4E7E-9E20-E34BC1B02A1C}" dt="2023-07-03T14:38:26.803" v="536" actId="403"/>
        <pc:sldMkLst>
          <pc:docMk/>
          <pc:sldMk cId="1066179267" sldId="269"/>
        </pc:sldMkLst>
        <pc:spChg chg="mod">
          <ac:chgData name="BBZW; Jenny Nicolette (Lehrperson)" userId="19375ca0-365a-40d6-ac9e-751e71dbdd65" providerId="ADAL" clId="{9782B945-CD4A-4E7E-9E20-E34BC1B02A1C}" dt="2023-07-03T14:37:47.817" v="508" actId="20577"/>
          <ac:spMkLst>
            <pc:docMk/>
            <pc:sldMk cId="1066179267" sldId="269"/>
            <ac:spMk id="2" creationId="{00000000-0000-0000-0000-000000000000}"/>
          </ac:spMkLst>
        </pc:spChg>
        <pc:spChg chg="mod">
          <ac:chgData name="BBZW; Jenny Nicolette (Lehrperson)" userId="19375ca0-365a-40d6-ac9e-751e71dbdd65" providerId="ADAL" clId="{9782B945-CD4A-4E7E-9E20-E34BC1B02A1C}" dt="2023-07-03T14:38:26.803" v="536" actId="403"/>
          <ac:spMkLst>
            <pc:docMk/>
            <pc:sldMk cId="1066179267" sldId="269"/>
            <ac:spMk id="3" creationId="{00000000-0000-0000-0000-000000000000}"/>
          </ac:spMkLst>
        </pc:spChg>
      </pc:sldChg>
      <pc:sldChg chg="modSp add mod">
        <pc:chgData name="BBZW; Jenny Nicolette (Lehrperson)" userId="19375ca0-365a-40d6-ac9e-751e71dbdd65" providerId="ADAL" clId="{9782B945-CD4A-4E7E-9E20-E34BC1B02A1C}" dt="2023-07-03T14:22:38.106" v="337" actId="20577"/>
        <pc:sldMkLst>
          <pc:docMk/>
          <pc:sldMk cId="94442340" sldId="270"/>
        </pc:sldMkLst>
        <pc:spChg chg="mod">
          <ac:chgData name="BBZW; Jenny Nicolette (Lehrperson)" userId="19375ca0-365a-40d6-ac9e-751e71dbdd65" providerId="ADAL" clId="{9782B945-CD4A-4E7E-9E20-E34BC1B02A1C}" dt="2023-07-03T14:22:38.106" v="337" actId="20577"/>
          <ac:spMkLst>
            <pc:docMk/>
            <pc:sldMk cId="94442340" sldId="270"/>
            <ac:spMk id="4" creationId="{00000000-0000-0000-0000-000000000000}"/>
          </ac:spMkLst>
        </pc:spChg>
      </pc:sldChg>
      <pc:sldChg chg="addSp delSp modSp add del mod ord">
        <pc:chgData name="BBZW; Jenny Nicolette (Lehrperson)" userId="19375ca0-365a-40d6-ac9e-751e71dbdd65" providerId="ADAL" clId="{9782B945-CD4A-4E7E-9E20-E34BC1B02A1C}" dt="2023-07-03T14:28:06.248" v="384" actId="2696"/>
        <pc:sldMkLst>
          <pc:docMk/>
          <pc:sldMk cId="3222969007" sldId="271"/>
        </pc:sldMkLst>
        <pc:spChg chg="del">
          <ac:chgData name="BBZW; Jenny Nicolette (Lehrperson)" userId="19375ca0-365a-40d6-ac9e-751e71dbdd65" providerId="ADAL" clId="{9782B945-CD4A-4E7E-9E20-E34BC1B02A1C}" dt="2023-07-03T14:25:18.592" v="356" actId="478"/>
          <ac:spMkLst>
            <pc:docMk/>
            <pc:sldMk cId="3222969007" sldId="271"/>
            <ac:spMk id="6" creationId="{00000000-0000-0000-0000-000000000000}"/>
          </ac:spMkLst>
        </pc:spChg>
        <pc:spChg chg="add del mod">
          <ac:chgData name="BBZW; Jenny Nicolette (Lehrperson)" userId="19375ca0-365a-40d6-ac9e-751e71dbdd65" providerId="ADAL" clId="{9782B945-CD4A-4E7E-9E20-E34BC1B02A1C}" dt="2023-07-03T14:25:23.023" v="358"/>
          <ac:spMkLst>
            <pc:docMk/>
            <pc:sldMk cId="3222969007" sldId="271"/>
            <ac:spMk id="8" creationId="{8DC1E74D-C8E1-0506-6C43-7FD402608873}"/>
          </ac:spMkLst>
        </pc:spChg>
        <pc:spChg chg="del">
          <ac:chgData name="BBZW; Jenny Nicolette (Lehrperson)" userId="19375ca0-365a-40d6-ac9e-751e71dbdd65" providerId="ADAL" clId="{9782B945-CD4A-4E7E-9E20-E34BC1B02A1C}" dt="2023-07-03T14:25:21.236" v="357" actId="478"/>
          <ac:spMkLst>
            <pc:docMk/>
            <pc:sldMk cId="3222969007" sldId="271"/>
            <ac:spMk id="9" creationId="{00000000-0000-0000-0000-000000000000}"/>
          </ac:spMkLst>
        </pc:spChg>
        <pc:spChg chg="add del mod">
          <ac:chgData name="BBZW; Jenny Nicolette (Lehrperson)" userId="19375ca0-365a-40d6-ac9e-751e71dbdd65" providerId="ADAL" clId="{9782B945-CD4A-4E7E-9E20-E34BC1B02A1C}" dt="2023-07-03T14:25:26.965" v="359" actId="478"/>
          <ac:spMkLst>
            <pc:docMk/>
            <pc:sldMk cId="3222969007" sldId="271"/>
            <ac:spMk id="11" creationId="{D2B8ECBB-CE25-4B99-B643-12A440F6F939}"/>
          </ac:spMkLst>
        </pc:spChg>
        <pc:graphicFrameChg chg="add mod modGraphic">
          <ac:chgData name="BBZW; Jenny Nicolette (Lehrperson)" userId="19375ca0-365a-40d6-ac9e-751e71dbdd65" providerId="ADAL" clId="{9782B945-CD4A-4E7E-9E20-E34BC1B02A1C}" dt="2023-07-03T14:27:50.023" v="383" actId="179"/>
          <ac:graphicFrameMkLst>
            <pc:docMk/>
            <pc:sldMk cId="3222969007" sldId="271"/>
            <ac:graphicFrameMk id="12" creationId="{E7A8A777-F0E6-92E5-E072-C81942AF3E13}"/>
          </ac:graphicFrameMkLst>
        </pc:graphicFrameChg>
      </pc:sldChg>
    </pc:docChg>
  </pc:docChgLst>
  <pc:docChgLst>
    <pc:chgData name="BBZW; Farese Noe" userId="6001c7fb-3ef1-4202-bdd7-af41ae1e1cbf" providerId="ADAL" clId="{E0619AAE-570E-4282-B547-595230017A63}"/>
    <pc:docChg chg="modSld">
      <pc:chgData name="BBZW; Farese Noe" userId="6001c7fb-3ef1-4202-bdd7-af41ae1e1cbf" providerId="ADAL" clId="{E0619AAE-570E-4282-B547-595230017A63}" dt="2023-11-02T16:15:50.305" v="1" actId="1076"/>
      <pc:docMkLst>
        <pc:docMk/>
      </pc:docMkLst>
      <pc:sldChg chg="modSp mod">
        <pc:chgData name="BBZW; Farese Noe" userId="6001c7fb-3ef1-4202-bdd7-af41ae1e1cbf" providerId="ADAL" clId="{E0619AAE-570E-4282-B547-595230017A63}" dt="2023-11-02T16:15:25.539" v="0" actId="20577"/>
        <pc:sldMkLst>
          <pc:docMk/>
          <pc:sldMk cId="3635639144" sldId="304"/>
        </pc:sldMkLst>
        <pc:spChg chg="mod">
          <ac:chgData name="BBZW; Farese Noe" userId="6001c7fb-3ef1-4202-bdd7-af41ae1e1cbf" providerId="ADAL" clId="{E0619AAE-570E-4282-B547-595230017A63}" dt="2023-11-02T16:15:25.539" v="0" actId="20577"/>
          <ac:spMkLst>
            <pc:docMk/>
            <pc:sldMk cId="3635639144" sldId="304"/>
            <ac:spMk id="2" creationId="{941CE83B-C87D-7FC2-7659-02F6646DE99D}"/>
          </ac:spMkLst>
        </pc:spChg>
      </pc:sldChg>
      <pc:sldChg chg="modSp mod">
        <pc:chgData name="BBZW; Farese Noe" userId="6001c7fb-3ef1-4202-bdd7-af41ae1e1cbf" providerId="ADAL" clId="{E0619AAE-570E-4282-B547-595230017A63}" dt="2023-11-02T16:15:50.305" v="1" actId="1076"/>
        <pc:sldMkLst>
          <pc:docMk/>
          <pc:sldMk cId="2497473681" sldId="308"/>
        </pc:sldMkLst>
        <pc:picChg chg="mod">
          <ac:chgData name="BBZW; Farese Noe" userId="6001c7fb-3ef1-4202-bdd7-af41ae1e1cbf" providerId="ADAL" clId="{E0619AAE-570E-4282-B547-595230017A63}" dt="2023-11-02T16:15:50.305" v="1" actId="1076"/>
          <ac:picMkLst>
            <pc:docMk/>
            <pc:sldMk cId="2497473681" sldId="308"/>
            <ac:picMk id="12" creationId="{F2746D35-2EEA-F7B4-1A8D-73FC49A329C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8B0177-EEAD-467F-A696-33021A3737BE}" type="datetimeFigureOut">
              <a:rPr lang="de-CH" smtClean="0"/>
              <a:t>02.11.2023</a:t>
            </a:fld>
            <a:endParaRPr lang="de-CH"/>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326137-33AE-42AD-9CFF-625B8FDFB1AD}" type="slidenum">
              <a:rPr lang="de-CH" smtClean="0"/>
              <a:t>‹Nr.›</a:t>
            </a:fld>
            <a:endParaRPr lang="de-CH"/>
          </a:p>
        </p:txBody>
      </p:sp>
    </p:spTree>
    <p:extLst>
      <p:ext uri="{BB962C8B-B14F-4D97-AF65-F5344CB8AC3E}">
        <p14:creationId xmlns:p14="http://schemas.microsoft.com/office/powerpoint/2010/main" val="428450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5E307-2EED-41DC-B960-7F893A5ED0C7}" type="datetimeFigureOut">
              <a:rPr lang="de-CH" smtClean="0"/>
              <a:t>02.11.2023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FF4FE-F8FC-4C1D-BEE1-E343905C3304}" type="slidenum">
              <a:rPr lang="de-CH" smtClean="0"/>
              <a:t>‹Nr.›</a:t>
            </a:fld>
            <a:endParaRPr lang="de-CH"/>
          </a:p>
        </p:txBody>
      </p:sp>
    </p:spTree>
    <p:extLst>
      <p:ext uri="{BB962C8B-B14F-4D97-AF65-F5344CB8AC3E}">
        <p14:creationId xmlns:p14="http://schemas.microsoft.com/office/powerpoint/2010/main" val="2967523826"/>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CH" sz="1800" dirty="0">
                <a:effectLst/>
                <a:latin typeface="Segoe UI" panose="020B0502040204020203" pitchFamily="34" charset="0"/>
              </a:rPr>
              <a:t>Was ist ein Geschäftsprozess?</a:t>
            </a:r>
          </a:p>
          <a:p>
            <a:pPr marL="0" marR="0">
              <a:spcBef>
                <a:spcPts val="0"/>
              </a:spcBef>
              <a:spcAft>
                <a:spcPts val="0"/>
              </a:spcAft>
            </a:pPr>
            <a:r>
              <a:rPr lang="de-CH" sz="1800" dirty="0">
                <a:effectLst/>
                <a:latin typeface="Segoe UI" panose="020B0502040204020203" pitchFamily="34" charset="0"/>
              </a:rPr>
              <a:t> </a:t>
            </a:r>
          </a:p>
          <a:p>
            <a:pPr marL="0" marR="0">
              <a:spcBef>
                <a:spcPts val="0"/>
              </a:spcBef>
              <a:spcAft>
                <a:spcPts val="0"/>
              </a:spcAft>
            </a:pPr>
            <a:r>
              <a:rPr lang="de-CH" sz="1800" dirty="0">
                <a:effectLst/>
                <a:latin typeface="Segoe UI" panose="020B0502040204020203" pitchFamily="34" charset="0"/>
              </a:rPr>
              <a:t>Ein Geschäftsprozess ist eine strukturierte Abfolge von Aktivitäten, die von einem Unternehmen oder einer Organisation ausgeführt werden, um ein bestimmtes Ziel zu erreichen. </a:t>
            </a:r>
          </a:p>
          <a:p>
            <a:pPr marL="0" marR="0">
              <a:spcBef>
                <a:spcPts val="0"/>
              </a:spcBef>
              <a:spcAft>
                <a:spcPts val="0"/>
              </a:spcAft>
            </a:pPr>
            <a:r>
              <a:rPr lang="de-CH" sz="1800" dirty="0">
                <a:effectLst/>
                <a:latin typeface="Segoe UI" panose="020B0502040204020203" pitchFamily="34" charset="0"/>
              </a:rPr>
              <a:t>Geschäftsprozesse sind darauf ausgerichtet, Wertschöpfung zu erzielen, indem sie Materialien, Informationen oder Dienstleistungen in Produkte oder Dienstleistungen umwandeln, die von Kunden oder anderen Stakeholdern genutzt werden können.</a:t>
            </a:r>
          </a:p>
          <a:p>
            <a:pPr marL="0" marR="0">
              <a:spcBef>
                <a:spcPts val="0"/>
              </a:spcBef>
              <a:spcAft>
                <a:spcPts val="0"/>
              </a:spcAft>
            </a:pPr>
            <a:r>
              <a:rPr lang="de-CH" sz="1800" dirty="0">
                <a:effectLst/>
                <a:latin typeface="Segoe UI" panose="020B0502040204020203" pitchFamily="34" charset="0"/>
              </a:rPr>
              <a:t> </a:t>
            </a:r>
          </a:p>
          <a:p>
            <a:pPr marL="0" marR="0">
              <a:spcBef>
                <a:spcPts val="0"/>
              </a:spcBef>
              <a:spcAft>
                <a:spcPts val="0"/>
              </a:spcAft>
            </a:pPr>
            <a:r>
              <a:rPr lang="de-CH" sz="1800" dirty="0">
                <a:effectLst/>
                <a:latin typeface="Segoe UI" panose="020B0502040204020203" pitchFamily="34" charset="0"/>
              </a:rPr>
              <a:t>Ein Geschäftsprozess ist normalerweise in mehrere Schritte oder Aktivitäten unterteilt, die in einer bestimmten Reihenfolge ausgeführt werden müssen, um das Endziel zu erreichen.</a:t>
            </a:r>
          </a:p>
          <a:p>
            <a:pPr marL="0" marR="0">
              <a:spcBef>
                <a:spcPts val="0"/>
              </a:spcBef>
              <a:spcAft>
                <a:spcPts val="0"/>
              </a:spcAft>
            </a:pPr>
            <a:r>
              <a:rPr lang="de-CH" sz="1800" dirty="0">
                <a:effectLst/>
                <a:latin typeface="Segoe UI" panose="020B0502040204020203" pitchFamily="34" charset="0"/>
              </a:rPr>
              <a:t>Jeder Schritt oder jede Aktivität in einem Geschäftsprozess hat eine bestimmte Funktion und trägt zur Erreichung des Endziels bei.</a:t>
            </a:r>
          </a:p>
          <a:p>
            <a:pPr marL="0" marR="0">
              <a:spcBef>
                <a:spcPts val="0"/>
              </a:spcBef>
              <a:spcAft>
                <a:spcPts val="0"/>
              </a:spcAft>
            </a:pPr>
            <a:r>
              <a:rPr lang="de-CH" sz="1800" dirty="0">
                <a:effectLst/>
                <a:latin typeface="Segoe UI" panose="020B0502040204020203" pitchFamily="34" charset="0"/>
              </a:rPr>
              <a:t> </a:t>
            </a:r>
          </a:p>
          <a:p>
            <a:pPr marL="0" marR="0">
              <a:spcBef>
                <a:spcPts val="0"/>
              </a:spcBef>
              <a:spcAft>
                <a:spcPts val="0"/>
              </a:spcAft>
            </a:pPr>
            <a:r>
              <a:rPr lang="de-CH" sz="1800" dirty="0">
                <a:effectLst/>
                <a:latin typeface="Segoe UI" panose="020B0502040204020203" pitchFamily="34" charset="0"/>
              </a:rPr>
              <a:t>Ein Geschäftsprozess kann von einem einzelnen Mitarbeiter oder von einem Team von Mitarbeitern ausgeführt werden und kann von einfachen, alltäglichen Prozessen wie der Bearbeitung von Bestellungen bis hin zu komplexen, strategischen Prozessen wie der Entwicklung neuer Produkte reichen.</a:t>
            </a:r>
          </a:p>
          <a:p>
            <a:pPr marL="0" marR="0">
              <a:spcBef>
                <a:spcPts val="0"/>
              </a:spcBef>
              <a:spcAft>
                <a:spcPts val="0"/>
              </a:spcAft>
            </a:pPr>
            <a:r>
              <a:rPr lang="de-CH" sz="1800" dirty="0">
                <a:effectLst/>
                <a:latin typeface="Segoe UI" panose="020B0502040204020203" pitchFamily="34" charset="0"/>
              </a:rPr>
              <a:t> </a:t>
            </a:r>
          </a:p>
          <a:p>
            <a:pPr marL="0" marR="0">
              <a:spcBef>
                <a:spcPts val="0"/>
              </a:spcBef>
              <a:spcAft>
                <a:spcPts val="0"/>
              </a:spcAft>
            </a:pPr>
            <a:r>
              <a:rPr lang="de-CH" sz="1800" dirty="0">
                <a:effectLst/>
                <a:latin typeface="Segoe UI" panose="020B0502040204020203" pitchFamily="34" charset="0"/>
              </a:rPr>
              <a:t>Geschäftsprozesse können auf verschiedene Arten verbessert werden, z.B. durch die Identifizierung von Engpässen und Optimierung der Prozessabläufe, um die Effizienz zu erhöhen und Kosten zu senken, sowie durch die Implementierung von Technologien und Systemen, um die Prozessabläufe zu automatisieren und die Fehlerquote zu reduzieren.</a:t>
            </a:r>
          </a:p>
        </p:txBody>
      </p:sp>
      <p:sp>
        <p:nvSpPr>
          <p:cNvPr id="4" name="Foliennummernplatzhalter 3"/>
          <p:cNvSpPr>
            <a:spLocks noGrp="1"/>
          </p:cNvSpPr>
          <p:nvPr>
            <p:ph type="sldNum" sz="quarter" idx="5"/>
          </p:nvPr>
        </p:nvSpPr>
        <p:spPr/>
        <p:txBody>
          <a:bodyPr/>
          <a:lstStyle/>
          <a:p>
            <a:fld id="{D8FFF4FE-F8FC-4C1D-BEE1-E343905C3304}" type="slidenum">
              <a:rPr lang="de-CH" smtClean="0"/>
              <a:t>4</a:t>
            </a:fld>
            <a:endParaRPr lang="de-CH"/>
          </a:p>
        </p:txBody>
      </p:sp>
    </p:spTree>
    <p:extLst>
      <p:ext uri="{BB962C8B-B14F-4D97-AF65-F5344CB8AC3E}">
        <p14:creationId xmlns:p14="http://schemas.microsoft.com/office/powerpoint/2010/main" val="1632791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DE" sz="1800" b="1" dirty="0">
                <a:solidFill>
                  <a:srgbClr val="2E75B5"/>
                </a:solidFill>
                <a:effectLst/>
                <a:latin typeface="Calibri" panose="020F0502020204030204" pitchFamily="34" charset="0"/>
              </a:rPr>
              <a:t>Abgabe</a:t>
            </a:r>
          </a:p>
          <a:p>
            <a:pPr marL="0" marR="0">
              <a:spcBef>
                <a:spcPts val="0"/>
              </a:spcBef>
              <a:spcAft>
                <a:spcPts val="0"/>
              </a:spcAft>
            </a:pPr>
            <a:r>
              <a:rPr lang="de-DE" sz="1800" dirty="0">
                <a:effectLst/>
                <a:latin typeface="Calibri" panose="020F0502020204030204" pitchFamily="34" charset="0"/>
              </a:rPr>
              <a:t>Erstellen Sie von beiden Aufgaben nur EINE Präsentation, welche beide Aufgaben beinhaltet. Erstellen Sie von der Präsentation einen kurzen Film, resp. zeichnen Sie die Präsentation auf und geben Sie den Film ab.</a:t>
            </a:r>
          </a:p>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17</a:t>
            </a:fld>
            <a:endParaRPr lang="de-CH"/>
          </a:p>
        </p:txBody>
      </p:sp>
    </p:spTree>
    <p:extLst>
      <p:ext uri="{BB962C8B-B14F-4D97-AF65-F5344CB8AC3E}">
        <p14:creationId xmlns:p14="http://schemas.microsoft.com/office/powerpoint/2010/main" val="116052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Bild ist ein Link</a:t>
            </a:r>
          </a:p>
          <a:p>
            <a:endParaRPr lang="de-CH" dirty="0"/>
          </a:p>
        </p:txBody>
      </p:sp>
      <p:sp>
        <p:nvSpPr>
          <p:cNvPr id="4" name="Foliennummernplatzhalter 3"/>
          <p:cNvSpPr>
            <a:spLocks noGrp="1"/>
          </p:cNvSpPr>
          <p:nvPr>
            <p:ph type="sldNum" sz="quarter" idx="5"/>
          </p:nvPr>
        </p:nvSpPr>
        <p:spPr/>
        <p:txBody>
          <a:bodyPr/>
          <a:lstStyle/>
          <a:p>
            <a:fld id="{D8FFF4FE-F8FC-4C1D-BEE1-E343905C3304}" type="slidenum">
              <a:rPr lang="de-CH" smtClean="0"/>
              <a:t>5</a:t>
            </a:fld>
            <a:endParaRPr lang="de-CH"/>
          </a:p>
        </p:txBody>
      </p:sp>
    </p:spTree>
    <p:extLst>
      <p:ext uri="{BB962C8B-B14F-4D97-AF65-F5344CB8AC3E}">
        <p14:creationId xmlns:p14="http://schemas.microsoft.com/office/powerpoint/2010/main" val="129951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sz="1200" dirty="0"/>
              <a:t>*Direktiven-Fluss = Weisungsbefugnis (wer hat wem etwas zu sagen) </a:t>
            </a:r>
          </a:p>
          <a:p>
            <a:pPr marL="0" indent="0">
              <a:buFontTx/>
              <a:buNone/>
            </a:pPr>
            <a:endParaRPr lang="de-DE" sz="1200" dirty="0"/>
          </a:p>
          <a:p>
            <a:pPr marL="0" indent="0">
              <a:buFontTx/>
              <a:buNone/>
            </a:pPr>
            <a:r>
              <a:rPr lang="de-DE" sz="1200" dirty="0"/>
              <a:t>formaler Macht = </a:t>
            </a:r>
            <a:r>
              <a:rPr lang="de-DE" b="0" dirty="0"/>
              <a:t>Einwirkungspotenzial, das sich aus der Position der Mitglieder in der Unternehmenshierarchie ergibt und Rechte, Auflagen sowie Pflichten mit sich bringt.</a:t>
            </a:r>
            <a:endParaRPr lang="de-CH" b="0" dirty="0"/>
          </a:p>
        </p:txBody>
      </p:sp>
      <p:sp>
        <p:nvSpPr>
          <p:cNvPr id="4" name="Foliennummernplatzhalter 3"/>
          <p:cNvSpPr>
            <a:spLocks noGrp="1"/>
          </p:cNvSpPr>
          <p:nvPr>
            <p:ph type="sldNum" sz="quarter" idx="5"/>
          </p:nvPr>
        </p:nvSpPr>
        <p:spPr/>
        <p:txBody>
          <a:bodyPr/>
          <a:lstStyle/>
          <a:p>
            <a:fld id="{D8FFF4FE-F8FC-4C1D-BEE1-E343905C3304}" type="slidenum">
              <a:rPr lang="de-CH" smtClean="0"/>
              <a:t>6</a:t>
            </a:fld>
            <a:endParaRPr lang="de-CH"/>
          </a:p>
        </p:txBody>
      </p:sp>
    </p:spTree>
    <p:extLst>
      <p:ext uri="{BB962C8B-B14F-4D97-AF65-F5344CB8AC3E}">
        <p14:creationId xmlns:p14="http://schemas.microsoft.com/office/powerpoint/2010/main" val="201227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2800" dirty="0"/>
              <a:t>Die relevanten Elemente einer Unternehmensorganisation, die Zuständigkeiten und Verantwortlichkeiten in einem Geschäftsprozess beschreiben, können je nach der spezifischen Struktur und dem Umfang des Unternehmens variieren. Hier ist jedoch ein Beispiel für einige allgemeine Elemente:</a:t>
            </a:r>
          </a:p>
          <a:p>
            <a:pPr marL="0" marR="0">
              <a:spcBef>
                <a:spcPts val="0"/>
              </a:spcBef>
              <a:spcAft>
                <a:spcPts val="0"/>
              </a:spcAft>
            </a:pPr>
            <a:endParaRPr lang="de-CH" sz="1800" dirty="0">
              <a:solidFill>
                <a:srgbClr val="000000"/>
              </a:solidFill>
              <a:effectLst/>
              <a:latin typeface="Segoe UI" panose="020B0502040204020203" pitchFamily="34" charset="0"/>
            </a:endParaRPr>
          </a:p>
        </p:txBody>
      </p:sp>
      <p:sp>
        <p:nvSpPr>
          <p:cNvPr id="4" name="Foliennummernplatzhalter 3"/>
          <p:cNvSpPr>
            <a:spLocks noGrp="1"/>
          </p:cNvSpPr>
          <p:nvPr>
            <p:ph type="sldNum" sz="quarter" idx="5"/>
          </p:nvPr>
        </p:nvSpPr>
        <p:spPr/>
        <p:txBody>
          <a:bodyPr/>
          <a:lstStyle/>
          <a:p>
            <a:fld id="{D8FFF4FE-F8FC-4C1D-BEE1-E343905C3304}" type="slidenum">
              <a:rPr lang="de-CH" smtClean="0"/>
              <a:t>7</a:t>
            </a:fld>
            <a:endParaRPr lang="de-CH"/>
          </a:p>
        </p:txBody>
      </p:sp>
    </p:spTree>
    <p:extLst>
      <p:ext uri="{BB962C8B-B14F-4D97-AF65-F5344CB8AC3E}">
        <p14:creationId xmlns:p14="http://schemas.microsoft.com/office/powerpoint/2010/main" val="150626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r>
              <a:rPr lang="de-CH" sz="1800" dirty="0">
                <a:effectLst/>
                <a:latin typeface="Segoe UI" panose="020B0502040204020203" pitchFamily="34" charset="0"/>
              </a:rPr>
              <a:t>Das Organigramm zeigt die funktionsorientierte Sichtweise eines Unternehmens und wird auch</a:t>
            </a:r>
          </a:p>
          <a:p>
            <a:pPr marL="0" marR="0">
              <a:spcBef>
                <a:spcPts val="0"/>
              </a:spcBef>
              <a:spcAft>
                <a:spcPts val="0"/>
              </a:spcAft>
            </a:pPr>
            <a:r>
              <a:rPr lang="de-CH" sz="1800" dirty="0">
                <a:effectLst/>
                <a:latin typeface="Segoe UI" panose="020B0502040204020203" pitchFamily="34" charset="0"/>
              </a:rPr>
              <a:t>Aufbauorganisation genannt.</a:t>
            </a:r>
          </a:p>
          <a:p>
            <a:pPr marL="0" marR="0">
              <a:spcBef>
                <a:spcPts val="0"/>
              </a:spcBef>
              <a:spcAft>
                <a:spcPts val="0"/>
              </a:spcAft>
            </a:pPr>
            <a:endParaRPr lang="de-CH" sz="1800" dirty="0">
              <a:solidFill>
                <a:srgbClr val="000000"/>
              </a:solidFill>
              <a:effectLst/>
              <a:latin typeface="Segoe UI" panose="020B0502040204020203" pitchFamily="34" charset="0"/>
            </a:endParaRPr>
          </a:p>
          <a:p>
            <a:pPr marL="0" marR="0">
              <a:spcBef>
                <a:spcPts val="0"/>
              </a:spcBef>
              <a:spcAft>
                <a:spcPts val="0"/>
              </a:spcAft>
            </a:pPr>
            <a:r>
              <a:rPr lang="de-CH" sz="1800" dirty="0">
                <a:solidFill>
                  <a:srgbClr val="000000"/>
                </a:solidFill>
                <a:effectLst/>
                <a:latin typeface="Segoe UI" panose="020B0502040204020203" pitchFamily="34" charset="0"/>
              </a:rPr>
              <a:t>Aus dem Organigramm können Informationen über das „Was“, aber nicht über das „Wie“ gewonnen werden.</a:t>
            </a:r>
          </a:p>
          <a:p>
            <a:pPr marL="0" marR="0">
              <a:spcBef>
                <a:spcPts val="0"/>
              </a:spcBef>
              <a:spcAft>
                <a:spcPts val="0"/>
              </a:spcAft>
            </a:pPr>
            <a:r>
              <a:rPr lang="de-CH" sz="1800" dirty="0">
                <a:solidFill>
                  <a:srgbClr val="000000"/>
                </a:solidFill>
                <a:effectLst/>
                <a:latin typeface="Segoe UI" panose="020B0502040204020203" pitchFamily="34" charset="0"/>
              </a:rPr>
              <a:t>Die Aufbauorganisation (Organigramm) gibt keine Auskunft darüber, mit welchen Abläufen und Tätigkeiten das</a:t>
            </a:r>
          </a:p>
          <a:p>
            <a:pPr marL="0" marR="0">
              <a:spcBef>
                <a:spcPts val="0"/>
              </a:spcBef>
              <a:spcAft>
                <a:spcPts val="0"/>
              </a:spcAft>
            </a:pPr>
            <a:r>
              <a:rPr lang="de-CH" sz="1800" dirty="0">
                <a:solidFill>
                  <a:srgbClr val="000000"/>
                </a:solidFill>
                <a:effectLst/>
                <a:latin typeface="Segoe UI" panose="020B0502040204020203" pitchFamily="34" charset="0"/>
              </a:rPr>
              <a:t>Unternehmen seine Leistung erbringt:</a:t>
            </a:r>
          </a:p>
          <a:p>
            <a:pPr marL="0" marR="0">
              <a:spcBef>
                <a:spcPts val="0"/>
              </a:spcBef>
              <a:spcAft>
                <a:spcPts val="0"/>
              </a:spcAft>
            </a:pPr>
            <a:endParaRPr lang="de-CH" sz="1800" dirty="0">
              <a:solidFill>
                <a:srgbClr val="000000"/>
              </a:solidFill>
              <a:effectLst/>
              <a:latin typeface="Segoe UI" panose="020B0502040204020203" pitchFamily="34" charset="0"/>
            </a:endParaRPr>
          </a:p>
          <a:p>
            <a:r>
              <a:rPr lang="de-CH" sz="1800" b="1" i="0" u="none" strike="noStrike" kern="1200" baseline="0" dirty="0">
                <a:solidFill>
                  <a:schemeClr val="tx1"/>
                </a:solidFill>
                <a:latin typeface="Arial" charset="0"/>
                <a:ea typeface="+mn-ea"/>
                <a:cs typeface="+mn-cs"/>
              </a:rPr>
              <a:t>Die Aufbauorganisation regelt: </a:t>
            </a:r>
          </a:p>
          <a:p>
            <a:pPr marL="171450" indent="-171450">
              <a:buFont typeface="Arial" panose="020B0604020202020204" pitchFamily="34" charset="0"/>
              <a:buChar char="•"/>
            </a:pPr>
            <a:r>
              <a:rPr lang="de-CH" sz="1800" b="0" i="0" u="none" strike="noStrike" kern="1200" baseline="0" dirty="0">
                <a:solidFill>
                  <a:schemeClr val="tx1"/>
                </a:solidFill>
                <a:latin typeface="Arial" charset="0"/>
                <a:ea typeface="+mn-ea"/>
                <a:cs typeface="+mn-cs"/>
              </a:rPr>
              <a:t>Stellenbildung </a:t>
            </a:r>
          </a:p>
          <a:p>
            <a:pPr marL="171450" indent="-171450">
              <a:buFont typeface="Arial" panose="020B0604020202020204" pitchFamily="34" charset="0"/>
              <a:buChar char="•"/>
            </a:pPr>
            <a:r>
              <a:rPr lang="de-CH" sz="1800" b="0" i="0" u="none" strike="noStrike" kern="1200" baseline="0" dirty="0">
                <a:solidFill>
                  <a:schemeClr val="tx1"/>
                </a:solidFill>
                <a:latin typeface="Arial" charset="0"/>
                <a:ea typeface="+mn-ea"/>
                <a:cs typeface="+mn-cs"/>
              </a:rPr>
              <a:t>Leitungsbeziehungen </a:t>
            </a:r>
          </a:p>
          <a:p>
            <a:pPr marL="171450" indent="-171450">
              <a:buFont typeface="Arial" panose="020B0604020202020204" pitchFamily="34" charset="0"/>
              <a:buChar char="•"/>
            </a:pPr>
            <a:r>
              <a:rPr lang="de-CH" sz="1800" b="0" i="0" u="none" strike="noStrike" kern="1200" baseline="0" dirty="0">
                <a:solidFill>
                  <a:schemeClr val="tx1"/>
                </a:solidFill>
                <a:latin typeface="Arial" charset="0"/>
                <a:ea typeface="+mn-ea"/>
                <a:cs typeface="+mn-cs"/>
              </a:rPr>
              <a:t>Sachmittel </a:t>
            </a:r>
            <a:r>
              <a:rPr lang="de-CH" sz="1800" b="0" i="0" u="none" strike="noStrike" kern="1200" baseline="0" dirty="0">
                <a:solidFill>
                  <a:schemeClr val="tx1"/>
                </a:solidFill>
                <a:latin typeface="Arial" charset="0"/>
                <a:ea typeface="+mn-ea"/>
                <a:cs typeface="+mn-cs"/>
                <a:sym typeface="Wingdings" panose="05000000000000000000" pitchFamily="2" charset="2"/>
              </a:rPr>
              <a:t> </a:t>
            </a:r>
            <a:r>
              <a:rPr lang="de-DE" sz="1800" dirty="0"/>
              <a:t>zur Erfüllung einer bestimmten Aufgabe erforderliche Hilfsmittel, Materialien</a:t>
            </a:r>
            <a:endParaRPr lang="de-CH" sz="1800" b="0" i="0" u="none" strike="noStrike" kern="1200" baseline="0" dirty="0">
              <a:solidFill>
                <a:schemeClr val="tx1"/>
              </a:solidFill>
              <a:latin typeface="Arial" charset="0"/>
              <a:ea typeface="+mn-ea"/>
              <a:cs typeface="+mn-cs"/>
            </a:endParaRPr>
          </a:p>
          <a:p>
            <a:pPr marL="171450" indent="-171450">
              <a:buFont typeface="Arial" panose="020B0604020202020204" pitchFamily="34" charset="0"/>
              <a:buChar char="•"/>
            </a:pPr>
            <a:r>
              <a:rPr lang="de-CH" sz="1800" b="0" i="0" u="none" strike="noStrike" kern="1200" baseline="0" dirty="0">
                <a:solidFill>
                  <a:schemeClr val="tx1"/>
                </a:solidFill>
                <a:latin typeface="Arial" charset="0"/>
                <a:ea typeface="+mn-ea"/>
                <a:cs typeface="+mn-cs"/>
              </a:rPr>
              <a:t>Kommunikationsbeziehung und Informationsfluss </a:t>
            </a:r>
          </a:p>
          <a:p>
            <a:endParaRPr lang="de-CH" sz="1800" b="0" i="0" u="none" strike="noStrike" kern="1200" baseline="0" dirty="0">
              <a:solidFill>
                <a:schemeClr val="tx1"/>
              </a:solidFill>
              <a:latin typeface="Arial" charset="0"/>
              <a:ea typeface="+mn-ea"/>
              <a:cs typeface="+mn-cs"/>
            </a:endParaRPr>
          </a:p>
          <a:p>
            <a:r>
              <a:rPr lang="de-CH" sz="1800" b="1" i="0" u="none" strike="noStrike" kern="1200" baseline="0" dirty="0">
                <a:solidFill>
                  <a:schemeClr val="tx1"/>
                </a:solidFill>
                <a:latin typeface="Arial" charset="0"/>
                <a:ea typeface="+mn-ea"/>
                <a:cs typeface="+mn-cs"/>
              </a:rPr>
              <a:t>Linien-Stelleninhaber</a:t>
            </a:r>
            <a:r>
              <a:rPr lang="de-CH" sz="1800" b="0" i="0" u="none" strike="noStrike" kern="1200" baseline="0" dirty="0">
                <a:solidFill>
                  <a:schemeClr val="tx1"/>
                </a:solidFill>
                <a:latin typeface="Arial" charset="0"/>
                <a:ea typeface="+mn-ea"/>
                <a:cs typeface="+mn-cs"/>
              </a:rPr>
              <a:t> steht somit fest: </a:t>
            </a:r>
          </a:p>
          <a:p>
            <a:pPr marL="171450" indent="-171450">
              <a:buFont typeface="Arial" panose="020B0604020202020204" pitchFamily="34" charset="0"/>
              <a:buChar char="•"/>
            </a:pPr>
            <a:r>
              <a:rPr lang="de-CH" sz="1800" b="0" i="0" u="none" strike="noStrike" kern="1200" baseline="0" dirty="0">
                <a:solidFill>
                  <a:schemeClr val="tx1"/>
                </a:solidFill>
                <a:latin typeface="Arial" charset="0"/>
                <a:ea typeface="+mn-ea"/>
                <a:cs typeface="+mn-cs"/>
              </a:rPr>
              <a:t>was habe ich zu tun </a:t>
            </a:r>
          </a:p>
          <a:p>
            <a:pPr marL="171450" indent="-171450">
              <a:buFont typeface="Arial" panose="020B0604020202020204" pitchFamily="34" charset="0"/>
              <a:buChar char="•"/>
            </a:pPr>
            <a:r>
              <a:rPr lang="de-CH" sz="1800" b="0" i="0" u="none" strike="noStrike" kern="1200" baseline="0" dirty="0">
                <a:solidFill>
                  <a:schemeClr val="tx1"/>
                </a:solidFill>
                <a:latin typeface="Arial" charset="0"/>
                <a:ea typeface="+mn-ea"/>
                <a:cs typeface="+mn-cs"/>
              </a:rPr>
              <a:t>wem bin ich unterstellt / übergeordnet </a:t>
            </a:r>
          </a:p>
          <a:p>
            <a:pPr marL="171450" indent="-171450">
              <a:buFont typeface="Arial" panose="020B0604020202020204" pitchFamily="34" charset="0"/>
              <a:buChar char="•"/>
            </a:pPr>
            <a:r>
              <a:rPr lang="de-CH" sz="1800" b="0" i="0" u="none" strike="noStrike" kern="1200" baseline="0" dirty="0">
                <a:solidFill>
                  <a:schemeClr val="tx1"/>
                </a:solidFill>
                <a:latin typeface="Arial" charset="0"/>
                <a:ea typeface="+mn-ea"/>
                <a:cs typeface="+mn-cs"/>
              </a:rPr>
              <a:t>welche Informationen bekomme ich, muss ich liefern </a:t>
            </a:r>
          </a:p>
          <a:p>
            <a:pPr marL="171450" indent="-171450">
              <a:buFont typeface="Arial" panose="020B0604020202020204" pitchFamily="34" charset="0"/>
              <a:buChar char="•"/>
            </a:pPr>
            <a:r>
              <a:rPr lang="de-CH" sz="1800" b="0" i="0" u="none" strike="noStrike" kern="1200" baseline="0" dirty="0">
                <a:solidFill>
                  <a:schemeClr val="tx1"/>
                </a:solidFill>
                <a:latin typeface="Arial" charset="0"/>
                <a:ea typeface="+mn-ea"/>
                <a:cs typeface="+mn-cs"/>
              </a:rPr>
              <a:t>welche Kommunikationswege kann ich nutzen </a:t>
            </a:r>
          </a:p>
          <a:p>
            <a:pPr marL="171450" indent="-171450">
              <a:buFont typeface="Arial" panose="020B0604020202020204" pitchFamily="34" charset="0"/>
              <a:buChar char="•"/>
            </a:pPr>
            <a:r>
              <a:rPr lang="de-CH" sz="1800" b="0" i="0" u="none" strike="noStrike" kern="1200" baseline="0" dirty="0">
                <a:solidFill>
                  <a:schemeClr val="tx1"/>
                </a:solidFill>
                <a:latin typeface="Arial" charset="0"/>
                <a:ea typeface="+mn-ea"/>
                <a:cs typeface="+mn-cs"/>
              </a:rPr>
              <a:t>welche Sachmittel kann ich nutzen </a:t>
            </a:r>
          </a:p>
          <a:p>
            <a:endParaRPr lang="de-CH" sz="1800" dirty="0"/>
          </a:p>
          <a:p>
            <a:r>
              <a:rPr lang="de-CH" sz="1800" b="1" dirty="0"/>
              <a:t>Querschnitts-Funktionen </a:t>
            </a:r>
            <a:r>
              <a:rPr lang="de-CH" sz="1800" dirty="0"/>
              <a:t>= </a:t>
            </a:r>
            <a:r>
              <a:rPr lang="de-DE" sz="1800" dirty="0"/>
              <a:t>Sie verantwortet Themengebiete über mehrere Hauptlinien hindurch, die dort jeweils nicht das Hauptgeschäft sind.</a:t>
            </a:r>
          </a:p>
          <a:p>
            <a:r>
              <a:rPr lang="de-DE" sz="1800" dirty="0"/>
              <a:t>Eine </a:t>
            </a:r>
            <a:r>
              <a:rPr lang="de-DE" sz="1800" b="1" dirty="0"/>
              <a:t>Stabsstelle</a:t>
            </a:r>
            <a:r>
              <a:rPr lang="de-DE" sz="1800" dirty="0"/>
              <a:t>, ist als Beratende Funktion tätig.. Sie hat keine Weisungsbefugnis</a:t>
            </a:r>
            <a:endParaRPr lang="de-CH" sz="1800" dirty="0"/>
          </a:p>
          <a:p>
            <a:pPr marL="0" marR="0">
              <a:spcBef>
                <a:spcPts val="0"/>
              </a:spcBef>
              <a:spcAft>
                <a:spcPts val="0"/>
              </a:spcAft>
            </a:pPr>
            <a:endParaRPr lang="de-CH" sz="1800" dirty="0">
              <a:solidFill>
                <a:srgbClr val="000000"/>
              </a:solidFill>
              <a:effectLst/>
              <a:latin typeface="Segoe UI" panose="020B0502040204020203" pitchFamily="34" charset="0"/>
            </a:endParaRPr>
          </a:p>
        </p:txBody>
      </p:sp>
      <p:sp>
        <p:nvSpPr>
          <p:cNvPr id="4" name="Foliennummernplatzhalter 3"/>
          <p:cNvSpPr>
            <a:spLocks noGrp="1"/>
          </p:cNvSpPr>
          <p:nvPr>
            <p:ph type="sldNum" sz="quarter" idx="5"/>
          </p:nvPr>
        </p:nvSpPr>
        <p:spPr/>
        <p:txBody>
          <a:bodyPr/>
          <a:lstStyle/>
          <a:p>
            <a:fld id="{D8FFF4FE-F8FC-4C1D-BEE1-E343905C3304}" type="slidenum">
              <a:rPr lang="de-CH" smtClean="0"/>
              <a:t>8</a:t>
            </a:fld>
            <a:endParaRPr lang="de-CH"/>
          </a:p>
        </p:txBody>
      </p:sp>
    </p:spTree>
    <p:extLst>
      <p:ext uri="{BB962C8B-B14F-4D97-AF65-F5344CB8AC3E}">
        <p14:creationId xmlns:p14="http://schemas.microsoft.com/office/powerpoint/2010/main" val="1600443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endParaRPr lang="de-CH" sz="1800" dirty="0">
              <a:solidFill>
                <a:srgbClr val="000000"/>
              </a:solidFill>
              <a:effectLst/>
              <a:latin typeface="Segoe UI" panose="020B0502040204020203" pitchFamily="34" charset="0"/>
            </a:endParaRPr>
          </a:p>
        </p:txBody>
      </p:sp>
      <p:sp>
        <p:nvSpPr>
          <p:cNvPr id="4" name="Foliennummernplatzhalter 3"/>
          <p:cNvSpPr>
            <a:spLocks noGrp="1"/>
          </p:cNvSpPr>
          <p:nvPr>
            <p:ph type="sldNum" sz="quarter" idx="5"/>
          </p:nvPr>
        </p:nvSpPr>
        <p:spPr/>
        <p:txBody>
          <a:bodyPr/>
          <a:lstStyle/>
          <a:p>
            <a:fld id="{D8FFF4FE-F8FC-4C1D-BEE1-E343905C3304}" type="slidenum">
              <a:rPr lang="de-CH" smtClean="0"/>
              <a:t>9</a:t>
            </a:fld>
            <a:endParaRPr lang="de-CH"/>
          </a:p>
        </p:txBody>
      </p:sp>
    </p:spTree>
    <p:extLst>
      <p:ext uri="{BB962C8B-B14F-4D97-AF65-F5344CB8AC3E}">
        <p14:creationId xmlns:p14="http://schemas.microsoft.com/office/powerpoint/2010/main" val="333862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F6BDE587-1257-4E1F-9840-BC92ACDA91F0}" type="slidenum">
              <a:rPr lang="de-CH" smtClean="0"/>
              <a:pPr>
                <a:defRPr/>
              </a:pPr>
              <a:t>12</a:t>
            </a:fld>
            <a:endParaRPr lang="de-CH"/>
          </a:p>
        </p:txBody>
      </p:sp>
    </p:spTree>
    <p:extLst>
      <p:ext uri="{BB962C8B-B14F-4D97-AF65-F5344CB8AC3E}">
        <p14:creationId xmlns:p14="http://schemas.microsoft.com/office/powerpoint/2010/main" val="251304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2800" dirty="0"/>
              <a:t>Was genau ist Wertschöpfung?</a:t>
            </a:r>
          </a:p>
          <a:p>
            <a:r>
              <a:rPr lang="de-DE" sz="2800" dirty="0">
                <a:effectLst/>
              </a:rPr>
              <a:t>Der Begriff der Wertschöpfung </a:t>
            </a:r>
            <a:r>
              <a:rPr lang="de-DE" sz="2800" b="1" dirty="0">
                <a:effectLst/>
              </a:rPr>
              <a:t>beschreibt den Vorgang und das Ergebnis, welches die Differenz zwischen der endgültigen Leistung und der zur Erstellung benötigten Vorleistung darstellt</a:t>
            </a:r>
            <a:r>
              <a:rPr lang="de-DE" sz="2800" dirty="0">
                <a:effectLst/>
              </a:rPr>
              <a:t>. Bei einem Unternehmen umfasst die Wertschöpfung somit den gesamten erwirtschafteten Umsatz abzüglich der benötigten Fremdgüter.</a:t>
            </a:r>
          </a:p>
        </p:txBody>
      </p:sp>
      <p:sp>
        <p:nvSpPr>
          <p:cNvPr id="4" name="Foliennummernplatzhalter 3"/>
          <p:cNvSpPr>
            <a:spLocks noGrp="1"/>
          </p:cNvSpPr>
          <p:nvPr>
            <p:ph type="sldNum" sz="quarter" idx="5"/>
          </p:nvPr>
        </p:nvSpPr>
        <p:spPr/>
        <p:txBody>
          <a:bodyPr/>
          <a:lstStyle/>
          <a:p>
            <a:fld id="{D8FFF4FE-F8FC-4C1D-BEE1-E343905C3304}" type="slidenum">
              <a:rPr lang="de-CH" smtClean="0"/>
              <a:t>15</a:t>
            </a:fld>
            <a:endParaRPr lang="de-CH"/>
          </a:p>
        </p:txBody>
      </p:sp>
    </p:spTree>
    <p:extLst>
      <p:ext uri="{BB962C8B-B14F-4D97-AF65-F5344CB8AC3E}">
        <p14:creationId xmlns:p14="http://schemas.microsoft.com/office/powerpoint/2010/main" val="1083463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spcBef>
                <a:spcPts val="0"/>
              </a:spcBef>
              <a:spcAft>
                <a:spcPts val="0"/>
              </a:spcAft>
            </a:pPr>
            <a:endParaRPr lang="de-CH" sz="1800" dirty="0">
              <a:effectLst/>
              <a:latin typeface="Segoe UI" panose="020B0502040204020203" pitchFamily="34" charset="0"/>
            </a:endParaRPr>
          </a:p>
        </p:txBody>
      </p:sp>
      <p:sp>
        <p:nvSpPr>
          <p:cNvPr id="4" name="Foliennummernplatzhalter 3"/>
          <p:cNvSpPr>
            <a:spLocks noGrp="1"/>
          </p:cNvSpPr>
          <p:nvPr>
            <p:ph type="sldNum" sz="quarter" idx="5"/>
          </p:nvPr>
        </p:nvSpPr>
        <p:spPr/>
        <p:txBody>
          <a:bodyPr/>
          <a:lstStyle/>
          <a:p>
            <a:fld id="{D8FFF4FE-F8FC-4C1D-BEE1-E343905C3304}" type="slidenum">
              <a:rPr lang="de-CH" smtClean="0"/>
              <a:t>16</a:t>
            </a:fld>
            <a:endParaRPr lang="de-CH"/>
          </a:p>
        </p:txBody>
      </p:sp>
    </p:spTree>
    <p:extLst>
      <p:ext uri="{BB962C8B-B14F-4D97-AF65-F5344CB8AC3E}">
        <p14:creationId xmlns:p14="http://schemas.microsoft.com/office/powerpoint/2010/main" val="74522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Absender">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3338338"/>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Formatvorlage des Untertitelmasters durch Klicken bearbeiten</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02.11.2023</a:t>
            </a:fld>
            <a:endParaRPr lang="de-CH" dirty="0"/>
          </a:p>
        </p:txBody>
      </p:sp>
      <p:sp>
        <p:nvSpPr>
          <p:cNvPr id="5" name="Fußzeilenplatzhalter 4"/>
          <p:cNvSpPr>
            <a:spLocks noGrp="1"/>
          </p:cNvSpPr>
          <p:nvPr>
            <p:ph type="ftr" sz="quarter" idx="11"/>
          </p:nvPr>
        </p:nvSpPr>
        <p:spPr>
          <a:xfrm>
            <a:off x="2232000" y="6372000"/>
            <a:ext cx="7920000" cy="360000"/>
          </a:xfrm>
        </p:spPr>
        <p:txBody>
          <a:bodyPr/>
          <a:lstStyle/>
          <a:p>
            <a:endParaRPr lang="de-CH" dirty="0"/>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8" name="Titelplatzhalter 1"/>
          <p:cNvSpPr>
            <a:spLocks noGrp="1"/>
          </p:cNvSpPr>
          <p:nvPr>
            <p:ph type="title"/>
          </p:nvPr>
        </p:nvSpPr>
        <p:spPr>
          <a:xfrm>
            <a:off x="619200" y="2402338"/>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7" name="Textplatzhalter 7"/>
          <p:cNvSpPr>
            <a:spLocks noGrp="1"/>
          </p:cNvSpPr>
          <p:nvPr>
            <p:ph type="body" sz="quarter" idx="13" hasCustomPrompt="1"/>
          </p:nvPr>
        </p:nvSpPr>
        <p:spPr>
          <a:xfrm>
            <a:off x="619199" y="964574"/>
            <a:ext cx="6242919" cy="1094885"/>
          </a:xfrm>
        </p:spPr>
        <p:txBody>
          <a:bodyPr>
            <a:normAutofit/>
          </a:bodyPr>
          <a:lstStyle>
            <a:lvl1pPr marL="0" indent="0">
              <a:lnSpc>
                <a:spcPct val="100000"/>
              </a:lnSpc>
              <a:spcBef>
                <a:spcPts val="0"/>
              </a:spcBef>
              <a:buFont typeface="Arial" panose="020B0604020202020204" pitchFamily="34" charset="0"/>
              <a:buNone/>
              <a:defRPr sz="1600">
                <a:latin typeface="+mn-lt"/>
              </a:defRPr>
            </a:lvl1pPr>
          </a:lstStyle>
          <a:p>
            <a:r>
              <a:rPr lang="de-CH" b="1"/>
              <a:t>Organisation</a:t>
            </a:r>
            <a:endParaRPr lang="de-CH" b="1" dirty="0"/>
          </a:p>
        </p:txBody>
      </p:sp>
    </p:spTree>
    <p:extLst>
      <p:ext uri="{BB962C8B-B14F-4D97-AF65-F5344CB8AC3E}">
        <p14:creationId xmlns:p14="http://schemas.microsoft.com/office/powerpoint/2010/main" val="199628721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32000" y="936000"/>
            <a:ext cx="6840000" cy="5183998"/>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de-DE"/>
              <a:t>Bild durch Klicken auf Symbol hinzufügen</a:t>
            </a:r>
            <a:endParaRPr lang="de-CH"/>
          </a:p>
        </p:txBody>
      </p:sp>
      <p:sp>
        <p:nvSpPr>
          <p:cNvPr id="4" name="Textplatzhalter 3"/>
          <p:cNvSpPr>
            <a:spLocks noGrp="1"/>
          </p:cNvSpPr>
          <p:nvPr>
            <p:ph type="body" sz="half" idx="2"/>
          </p:nvPr>
        </p:nvSpPr>
        <p:spPr>
          <a:xfrm>
            <a:off x="619200" y="2159998"/>
            <a:ext cx="4140000" cy="396000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dirty="0"/>
              <a:t>Formatvorlagen des Textmasters bearbeiten</a:t>
            </a:r>
          </a:p>
        </p:txBody>
      </p:sp>
      <p:sp>
        <p:nvSpPr>
          <p:cNvPr id="8" name="Titel 1"/>
          <p:cNvSpPr>
            <a:spLocks noGrp="1"/>
          </p:cNvSpPr>
          <p:nvPr>
            <p:ph type="title"/>
          </p:nvPr>
        </p:nvSpPr>
        <p:spPr>
          <a:xfrm>
            <a:off x="619200" y="936000"/>
            <a:ext cx="4140000" cy="1013300"/>
          </a:xfrm>
        </p:spPr>
        <p:txBody>
          <a:bodyPr anchor="t"/>
          <a:lstStyle>
            <a:lvl1pPr>
              <a:defRPr sz="3200"/>
            </a:lvl1p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02.11.2023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61321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tzte Seite">
    <p:spTree>
      <p:nvGrpSpPr>
        <p:cNvPr id="1" name=""/>
        <p:cNvGrpSpPr/>
        <p:nvPr/>
      </p:nvGrpSpPr>
      <p:grpSpPr>
        <a:xfrm>
          <a:off x="0" y="0"/>
          <a:ext cx="0" cy="0"/>
          <a:chOff x="0" y="0"/>
          <a:chExt cx="0" cy="0"/>
        </a:xfrm>
      </p:grpSpPr>
      <p:sp>
        <p:nvSpPr>
          <p:cNvPr id="8" name="Textplatzhalter 7"/>
          <p:cNvSpPr>
            <a:spLocks noGrp="1"/>
          </p:cNvSpPr>
          <p:nvPr>
            <p:ph type="body" sz="quarter" idx="13" hasCustomPrompt="1"/>
          </p:nvPr>
        </p:nvSpPr>
        <p:spPr>
          <a:xfrm>
            <a:off x="619200" y="964575"/>
            <a:ext cx="11160000" cy="1800000"/>
          </a:xfrm>
        </p:spPr>
        <p:txBody>
          <a:bodyPr>
            <a:normAutofit/>
          </a:bodyPr>
          <a:lstStyle>
            <a:lvl1pPr marL="0" indent="0">
              <a:lnSpc>
                <a:spcPct val="100000"/>
              </a:lnSpc>
              <a:spcBef>
                <a:spcPts val="0"/>
              </a:spcBef>
              <a:buNone/>
              <a:defRPr sz="1600" b="0"/>
            </a:lvl1pPr>
          </a:lstStyle>
          <a:p>
            <a:pPr lvl="0"/>
            <a:r>
              <a:rPr lang="de-DE" dirty="0"/>
              <a:t>Departement</a:t>
            </a:r>
          </a:p>
          <a:p>
            <a:pPr lvl="0"/>
            <a:r>
              <a:rPr lang="de-DE"/>
              <a:t>Organisation</a:t>
            </a:r>
            <a:endParaRPr lang="de-DE" dirty="0"/>
          </a:p>
          <a:p>
            <a:pPr lvl="0"/>
            <a:r>
              <a:rPr lang="de-DE" dirty="0"/>
              <a:t>URL…</a:t>
            </a:r>
            <a:endParaRPr lang="de-CH" dirty="0"/>
          </a:p>
          <a:p>
            <a:pPr lvl="0"/>
            <a:endParaRPr lang="de-CH" dirty="0"/>
          </a:p>
        </p:txBody>
      </p:sp>
      <p:sp>
        <p:nvSpPr>
          <p:cNvPr id="12" name="Textplatzhalter 11"/>
          <p:cNvSpPr>
            <a:spLocks noGrp="1"/>
          </p:cNvSpPr>
          <p:nvPr>
            <p:ph type="body" sz="quarter" idx="14" hasCustomPrompt="1"/>
          </p:nvPr>
        </p:nvSpPr>
        <p:spPr>
          <a:xfrm>
            <a:off x="619200" y="3240000"/>
            <a:ext cx="11160000" cy="1440000"/>
          </a:xfrm>
        </p:spPr>
        <p:txBody>
          <a:bodyPr/>
          <a:lstStyle>
            <a:lvl1pPr marL="0" indent="0" algn="ctr">
              <a:buNone/>
              <a:defRPr i="1" baseline="0">
                <a:solidFill>
                  <a:srgbClr val="009FE3"/>
                </a:solidFill>
              </a:defRPr>
            </a:lvl1pPr>
            <a:lvl2pPr marL="457189" indent="0">
              <a:buNone/>
              <a:defRPr/>
            </a:lvl2pPr>
            <a:lvl3pPr marL="914377" indent="0">
              <a:buNone/>
              <a:defRPr/>
            </a:lvl3pPr>
            <a:lvl4pPr marL="1371566" indent="0">
              <a:buNone/>
              <a:defRPr/>
            </a:lvl4pPr>
            <a:lvl5pPr marL="1828754" indent="0">
              <a:buNone/>
              <a:defRPr/>
            </a:lvl5pPr>
          </a:lstStyle>
          <a:p>
            <a:pPr lvl="0"/>
            <a:r>
              <a:rPr lang="de-DE"/>
              <a:t>Schlusssatz, Handlungsaufforderung (opt.)</a:t>
            </a:r>
            <a:endParaRPr lang="de-CH" dirty="0"/>
          </a:p>
        </p:txBody>
      </p:sp>
      <p:sp>
        <p:nvSpPr>
          <p:cNvPr id="11"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02.11.2023</a:t>
            </a:fld>
            <a:endParaRPr lang="de-CH" dirty="0"/>
          </a:p>
        </p:txBody>
      </p:sp>
      <p:sp>
        <p:nvSpPr>
          <p:cNvPr id="13" name="Fußzeilenplatzhalter 4"/>
          <p:cNvSpPr>
            <a:spLocks noGrp="1"/>
          </p:cNvSpPr>
          <p:nvPr>
            <p:ph type="ftr" sz="quarter" idx="11"/>
          </p:nvPr>
        </p:nvSpPr>
        <p:spPr>
          <a:xfrm>
            <a:off x="2232000" y="6372000"/>
            <a:ext cx="7920000" cy="360000"/>
          </a:xfrm>
        </p:spPr>
        <p:txBody>
          <a:bodyPr/>
          <a:lstStyle/>
          <a:p>
            <a:endParaRPr lang="de-CH" dirty="0"/>
          </a:p>
        </p:txBody>
      </p:sp>
      <p:sp>
        <p:nvSpPr>
          <p:cNvPr id="14"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3430083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1487488" y="2564904"/>
            <a:ext cx="10176619" cy="720080"/>
          </a:xfrm>
        </p:spPr>
        <p:txBody>
          <a:bodyPr/>
          <a:lstStyle>
            <a:lvl1pPr marL="0" indent="0" algn="ctr">
              <a:buClr>
                <a:schemeClr val="bg1">
                  <a:lumMod val="65000"/>
                </a:schemeClr>
              </a:buClr>
              <a:buFont typeface="Arial Black" pitchFamily="34" charset="0"/>
              <a:buNone/>
              <a:defRPr i="1">
                <a:solidFill>
                  <a:srgbClr val="0066CC"/>
                </a:solidFill>
                <a:latin typeface="Times New Roman" panose="02020603050405020304" pitchFamily="18" charset="0"/>
                <a:cs typeface="Times New Roman" panose="02020603050405020304" pitchFamily="18" charset="0"/>
              </a:defRPr>
            </a:lvl1pPr>
            <a:lvl2pPr marL="609585" indent="0" algn="ctr">
              <a:buClrTx/>
              <a:buFont typeface="Arial" pitchFamily="34" charset="0"/>
              <a:buNone/>
              <a:defRPr i="1">
                <a:latin typeface="Times New Roman" panose="02020603050405020304" pitchFamily="18" charset="0"/>
                <a:cs typeface="Times New Roman" panose="02020603050405020304" pitchFamily="18" charset="0"/>
              </a:defRPr>
            </a:lvl2pPr>
            <a:lvl3pPr marL="1219170" indent="0" algn="ctr">
              <a:buClrTx/>
              <a:buFont typeface="Arial" pitchFamily="34" charset="0"/>
              <a:buNone/>
              <a:defRPr i="1">
                <a:latin typeface="Times New Roman" panose="02020603050405020304" pitchFamily="18" charset="0"/>
                <a:cs typeface="Times New Roman" panose="02020603050405020304" pitchFamily="18" charset="0"/>
              </a:defRPr>
            </a:lvl3pPr>
            <a:lvl4pPr marL="1828754" indent="0" algn="ctr">
              <a:buClrTx/>
              <a:buFont typeface="Arial" pitchFamily="34" charset="0"/>
              <a:buNone/>
              <a:defRPr i="1">
                <a:latin typeface="Times New Roman" panose="02020603050405020304" pitchFamily="18" charset="0"/>
                <a:cs typeface="Times New Roman" panose="02020603050405020304" pitchFamily="18" charset="0"/>
              </a:defRPr>
            </a:lvl4pPr>
            <a:lvl5pPr marL="2438339" indent="0" algn="ctr">
              <a:buClrTx/>
              <a:buFont typeface="Arial" pitchFamily="34" charset="0"/>
              <a:buNone/>
              <a:defRPr i="1">
                <a:latin typeface="Times New Roman" panose="02020603050405020304" pitchFamily="18" charset="0"/>
                <a:cs typeface="Times New Roman" panose="02020603050405020304" pitchFamily="18" charset="0"/>
              </a:defRPr>
            </a:lvl5pPr>
          </a:lstStyle>
          <a:p>
            <a:pPr lvl="0"/>
            <a:endParaRPr lang="de-DE" dirty="0"/>
          </a:p>
        </p:txBody>
      </p:sp>
    </p:spTree>
    <p:extLst>
      <p:ext uri="{BB962C8B-B14F-4D97-AF65-F5344CB8AC3E}">
        <p14:creationId xmlns:p14="http://schemas.microsoft.com/office/powerpoint/2010/main" val="2012751475"/>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19200" y="1872000"/>
            <a:ext cx="11160000" cy="2880000"/>
          </a:xfrm>
        </p:spPr>
        <p:txBody>
          <a:bodyPr>
            <a:normAutofit/>
          </a:bodyPr>
          <a:lstStyle>
            <a:lvl1pPr marL="0" indent="0" algn="l">
              <a:buNone/>
              <a:defRPr sz="3200" i="1">
                <a:solidFill>
                  <a:schemeClr val="bg1">
                    <a:lumMod val="65000"/>
                  </a:schemeClr>
                </a:solidFill>
                <a:latin typeface="+mn-lt"/>
                <a:cs typeface="Times New Roman" panose="02020603050405020304" pitchFamily="18"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de-DE" dirty="0"/>
              <a:t>Formatvorlage des Untertitelmasters durch Klicken bearbeiten</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02.11.2023</a:t>
            </a:fld>
            <a:endParaRPr lang="de-CH" dirty="0"/>
          </a:p>
        </p:txBody>
      </p:sp>
      <p:sp>
        <p:nvSpPr>
          <p:cNvPr id="5" name="Fußzeilenplatzhalter 4"/>
          <p:cNvSpPr>
            <a:spLocks noGrp="1"/>
          </p:cNvSpPr>
          <p:nvPr>
            <p:ph type="ftr" sz="quarter" idx="11"/>
          </p:nvPr>
        </p:nvSpPr>
        <p:spPr>
          <a:xfrm>
            <a:off x="2232000" y="6372000"/>
            <a:ext cx="7920000" cy="360000"/>
          </a:xfrm>
        </p:spPr>
        <p:txBody>
          <a:bodyPr/>
          <a:lstStyle/>
          <a:p>
            <a:endParaRPr lang="de-CH" dirty="0"/>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Tree>
    <p:extLst>
      <p:ext uri="{BB962C8B-B14F-4D97-AF65-F5344CB8AC3E}">
        <p14:creationId xmlns:p14="http://schemas.microsoft.com/office/powerpoint/2010/main" val="282805836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bg>
      <p:bgRef idx="1001">
        <a:schemeClr val="bg1"/>
      </p:bgRef>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619200" y="1872000"/>
            <a:ext cx="11160000" cy="4320000"/>
          </a:xfrm>
        </p:spPr>
        <p:txBody>
          <a:bodyPr>
            <a:normAutofit/>
          </a:bodyPr>
          <a:lstStyle>
            <a:lvl1pPr marL="228594" indent="-228594" algn="l" defTabSz="914377" rtl="0" eaLnBrk="1" latinLnBrk="0" hangingPunct="1">
              <a:lnSpc>
                <a:spcPct val="90000"/>
              </a:lnSpc>
              <a:buClr>
                <a:srgbClr val="0082C7"/>
              </a:buClr>
              <a:buSzPct val="80000"/>
              <a:buFontTx/>
              <a:buBlip>
                <a:blip r:embed="rId2"/>
              </a:buBlip>
              <a:defRPr lang="de-DE" sz="2800" kern="1200" dirty="0" smtClean="0">
                <a:solidFill>
                  <a:schemeClr val="tx1"/>
                </a:solidFill>
                <a:latin typeface="+mn-lt"/>
                <a:ea typeface="+mn-ea"/>
                <a:cs typeface="+mn-cs"/>
              </a:defRPr>
            </a:lvl1pPr>
            <a:lvl2pPr marL="685783" indent="-228594" algn="l" defTabSz="914377" rtl="0" eaLnBrk="1" latinLnBrk="0" hangingPunct="1">
              <a:lnSpc>
                <a:spcPct val="90000"/>
              </a:lnSpc>
              <a:buClr>
                <a:srgbClr val="0082C7"/>
              </a:buClr>
              <a:buSzPct val="80000"/>
              <a:buFontTx/>
              <a:buBlip>
                <a:blip r:embed="rId2"/>
              </a:buBlip>
              <a:defRPr lang="de-DE" sz="2400" kern="1200" dirty="0" smtClean="0">
                <a:solidFill>
                  <a:schemeClr val="tx1"/>
                </a:solidFill>
                <a:latin typeface="+mn-lt"/>
                <a:ea typeface="+mn-ea"/>
                <a:cs typeface="+mn-cs"/>
              </a:defRPr>
            </a:lvl2pPr>
            <a:lvl3pPr marL="1142971" indent="-228594" algn="l" defTabSz="914377" rtl="0" eaLnBrk="1" latinLnBrk="0" hangingPunct="1">
              <a:lnSpc>
                <a:spcPct val="90000"/>
              </a:lnSpc>
              <a:buClr>
                <a:srgbClr val="0082C7"/>
              </a:buClr>
              <a:buSzPct val="80000"/>
              <a:buFontTx/>
              <a:buBlip>
                <a:blip r:embed="rId2"/>
              </a:buBlip>
              <a:defRPr lang="de-DE" sz="2000" kern="1200" dirty="0" smtClean="0">
                <a:solidFill>
                  <a:schemeClr val="tx1"/>
                </a:solidFill>
                <a:latin typeface="+mn-lt"/>
                <a:ea typeface="+mn-ea"/>
                <a:cs typeface="+mn-cs"/>
              </a:defRPr>
            </a:lvl3pPr>
            <a:lvl4pPr marL="1600160" indent="-228594" algn="l" defTabSz="914377" rtl="0" eaLnBrk="1" latinLnBrk="0" hangingPunct="1">
              <a:lnSpc>
                <a:spcPct val="90000"/>
              </a:lnSpc>
              <a:buClr>
                <a:srgbClr val="0082C7"/>
              </a:buClr>
              <a:buSzPct val="80000"/>
              <a:buFontTx/>
              <a:buBlip>
                <a:blip r:embed="rId2"/>
              </a:buBlip>
              <a:defRPr lang="de-DE" sz="1800" kern="1200" dirty="0" smtClean="0">
                <a:solidFill>
                  <a:schemeClr val="tx1"/>
                </a:solidFill>
                <a:latin typeface="+mn-lt"/>
                <a:ea typeface="+mn-ea"/>
                <a:cs typeface="+mn-cs"/>
              </a:defRPr>
            </a:lvl4pPr>
            <a:lvl5pPr marL="2057349" indent="-228594" algn="l" defTabSz="914377" rtl="0" eaLnBrk="1" latinLnBrk="0" hangingPunct="1">
              <a:lnSpc>
                <a:spcPct val="90000"/>
              </a:lnSpc>
              <a:buClr>
                <a:srgbClr val="0082C7"/>
              </a:buClr>
              <a:buSzPct val="80000"/>
              <a:buFontTx/>
              <a:buBlip>
                <a:blip r:embed="rId2"/>
              </a:buBlip>
              <a:defRPr lang="de-DE" sz="1800" kern="1200" dirty="0" smtClean="0">
                <a:solidFill>
                  <a:schemeClr val="tx1"/>
                </a:solidFill>
                <a:latin typeface="+mn-lt"/>
                <a:ea typeface="+mn-ea"/>
                <a:cs typeface="+mn-cs"/>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10"/>
          </p:nvPr>
        </p:nvSpPr>
        <p:spPr>
          <a:xfrm>
            <a:off x="619200" y="6372000"/>
            <a:ext cx="1440000" cy="360000"/>
          </a:xfrm>
        </p:spPr>
        <p:txBody>
          <a:bodyPr/>
          <a:lstStyle/>
          <a:p>
            <a:fld id="{5AC23F4F-66B7-46A3-AB40-3D776688B753}" type="datetime1">
              <a:rPr lang="de-CH" smtClean="0"/>
              <a:t>02.11.2023</a:t>
            </a:fld>
            <a:endParaRPr lang="de-CH"/>
          </a:p>
        </p:txBody>
      </p:sp>
      <p:sp>
        <p:nvSpPr>
          <p:cNvPr id="5" name="Fußzeilenplatzhalter 4"/>
          <p:cNvSpPr>
            <a:spLocks noGrp="1"/>
          </p:cNvSpPr>
          <p:nvPr>
            <p:ph type="ftr" sz="quarter" idx="11"/>
          </p:nvPr>
        </p:nvSpPr>
        <p:spPr>
          <a:xfrm>
            <a:off x="2232000" y="6372000"/>
            <a:ext cx="7920000" cy="360000"/>
          </a:xfrm>
        </p:spPr>
        <p:txBody>
          <a:bodyPr/>
          <a:lstStyle/>
          <a:p>
            <a:endParaRPr lang="de-CH"/>
          </a:p>
        </p:txBody>
      </p:sp>
      <p:sp>
        <p:nvSpPr>
          <p:cNvPr id="6"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
        <p:nvSpPr>
          <p:cNvPr id="9"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Tree>
    <p:extLst>
      <p:ext uri="{BB962C8B-B14F-4D97-AF65-F5344CB8AC3E}">
        <p14:creationId xmlns:p14="http://schemas.microsoft.com/office/powerpoint/2010/main" val="33943013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3492000"/>
          </a:xfrm>
        </p:spPr>
        <p:txBody>
          <a:bodyPr anchor="b"/>
          <a:lstStyle>
            <a:lvl1pPr>
              <a:defRPr sz="4000"/>
            </a:lvl1pPr>
          </a:lstStyle>
          <a:p>
            <a:r>
              <a:rPr lang="de-DE" dirty="0"/>
              <a:t>Titelmasterformat durch Klicken bearbeiten</a:t>
            </a:r>
            <a:endParaRPr lang="de-CH" dirty="0"/>
          </a:p>
        </p:txBody>
      </p:sp>
      <p:sp>
        <p:nvSpPr>
          <p:cNvPr id="3" name="Textplatzhalter 2"/>
          <p:cNvSpPr>
            <a:spLocks noGrp="1"/>
          </p:cNvSpPr>
          <p:nvPr>
            <p:ph type="body" idx="1"/>
          </p:nvPr>
        </p:nvSpPr>
        <p:spPr>
          <a:xfrm>
            <a:off x="619200" y="4589463"/>
            <a:ext cx="11160000" cy="1548000"/>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a:t>Formatvorlagen des Textmasters bearbeiten</a:t>
            </a:r>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02.11.2023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33015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19200" y="1872000"/>
            <a:ext cx="5472000" cy="4320000"/>
          </a:xfrm>
        </p:spPr>
        <p:txBody>
          <a:bodyPr/>
          <a:lstStyle>
            <a:lvl1pPr marL="228594" indent="-228594">
              <a:buFontTx/>
              <a:buBlip>
                <a:blip r:embed="rId2"/>
              </a:buBlip>
              <a:defRPr/>
            </a:lvl1pPr>
            <a:lvl2pPr marL="685783" indent="-228594">
              <a:buFontTx/>
              <a:buBlip>
                <a:blip r:embed="rId2"/>
              </a:buBlip>
              <a:defRPr/>
            </a:lvl2pPr>
            <a:lvl3pPr marL="1142971" indent="-228594">
              <a:buFontTx/>
              <a:buBlip>
                <a:blip r:embed="rId2"/>
              </a:buBlip>
              <a:defRPr/>
            </a:lvl3pPr>
            <a:lvl4pPr marL="1600160" indent="-228594">
              <a:buFontTx/>
              <a:buBlip>
                <a:blip r:embed="rId2"/>
              </a:buBlip>
              <a:defRPr/>
            </a:lvl4pPr>
            <a:lvl5pPr marL="2057349" indent="-228594">
              <a:buFontTx/>
              <a:buBlip>
                <a:blip r:embed="rId2"/>
              </a:buBlip>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Inhaltsplatzhalter 3"/>
          <p:cNvSpPr>
            <a:spLocks noGrp="1"/>
          </p:cNvSpPr>
          <p:nvPr>
            <p:ph sz="half" idx="2"/>
          </p:nvPr>
        </p:nvSpPr>
        <p:spPr>
          <a:xfrm>
            <a:off x="6299999" y="1872000"/>
            <a:ext cx="5472000" cy="4320000"/>
          </a:xfrm>
        </p:spPr>
        <p:txBody>
          <a:bodyPr/>
          <a:lstStyle>
            <a:lvl1pPr marL="228594" indent="-228594">
              <a:buFontTx/>
              <a:buBlip>
                <a:blip r:embed="rId2"/>
              </a:buBlip>
              <a:defRPr/>
            </a:lvl1pPr>
            <a:lvl2pPr marL="685783" indent="-228594">
              <a:buFontTx/>
              <a:buBlip>
                <a:blip r:embed="rId2"/>
              </a:buBlip>
              <a:defRPr/>
            </a:lvl2pPr>
            <a:lvl3pPr marL="1142971" indent="-228594">
              <a:buFontTx/>
              <a:buBlip>
                <a:blip r:embed="rId2"/>
              </a:buBlip>
              <a:defRPr/>
            </a:lvl3pPr>
            <a:lvl4pPr marL="1600160" indent="-228594">
              <a:buFontTx/>
              <a:buBlip>
                <a:blip r:embed="rId2"/>
              </a:buBlip>
              <a:defRPr/>
            </a:lvl4pPr>
            <a:lvl5pPr marL="2057349" indent="-228594">
              <a:buFontTx/>
              <a:buBlip>
                <a:blip r:embed="rId2"/>
              </a:buBlip>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8"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02.11.2023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35194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19200" y="1947863"/>
            <a:ext cx="547200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dirty="0"/>
              <a:t>Formatvorlagen des Textmasters bearbeiten</a:t>
            </a:r>
          </a:p>
        </p:txBody>
      </p:sp>
      <p:sp>
        <p:nvSpPr>
          <p:cNvPr id="4" name="Inhaltsplatzhalter 3"/>
          <p:cNvSpPr>
            <a:spLocks noGrp="1"/>
          </p:cNvSpPr>
          <p:nvPr>
            <p:ph sz="half" idx="2"/>
          </p:nvPr>
        </p:nvSpPr>
        <p:spPr>
          <a:xfrm>
            <a:off x="619200" y="2914651"/>
            <a:ext cx="5472000" cy="3275012"/>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5" name="Textplatzhalter 4"/>
          <p:cNvSpPr>
            <a:spLocks noGrp="1"/>
          </p:cNvSpPr>
          <p:nvPr>
            <p:ph type="body" sz="quarter" idx="3"/>
          </p:nvPr>
        </p:nvSpPr>
        <p:spPr>
          <a:xfrm>
            <a:off x="6299999" y="1947863"/>
            <a:ext cx="547200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299859" y="2914651"/>
            <a:ext cx="5472000" cy="3275012"/>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11"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10"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02.11.2023</a:t>
            </a:fld>
            <a:endParaRPr lang="de-CH" dirty="0"/>
          </a:p>
        </p:txBody>
      </p:sp>
      <p:sp>
        <p:nvSpPr>
          <p:cNvPr id="12" name="Fußzeilenplatzhalter 4"/>
          <p:cNvSpPr>
            <a:spLocks noGrp="1"/>
          </p:cNvSpPr>
          <p:nvPr>
            <p:ph type="ftr" sz="quarter" idx="11"/>
          </p:nvPr>
        </p:nvSpPr>
        <p:spPr>
          <a:xfrm>
            <a:off x="2232000" y="6372000"/>
            <a:ext cx="7920000" cy="360000"/>
          </a:xfrm>
        </p:spPr>
        <p:txBody>
          <a:bodyPr/>
          <a:lstStyle/>
          <a:p>
            <a:endParaRPr lang="de-CH" dirty="0"/>
          </a:p>
        </p:txBody>
      </p:sp>
      <p:sp>
        <p:nvSpPr>
          <p:cNvPr id="13"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29491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6"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9"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02.11.2023</a:t>
            </a:fld>
            <a:endParaRPr lang="de-CH" dirty="0"/>
          </a:p>
        </p:txBody>
      </p:sp>
      <p:sp>
        <p:nvSpPr>
          <p:cNvPr id="10" name="Fußzeilenplatzhalter 4"/>
          <p:cNvSpPr>
            <a:spLocks noGrp="1"/>
          </p:cNvSpPr>
          <p:nvPr>
            <p:ph type="ftr" sz="quarter" idx="11"/>
          </p:nvPr>
        </p:nvSpPr>
        <p:spPr>
          <a:xfrm>
            <a:off x="2232000" y="6372000"/>
            <a:ext cx="7920000" cy="360000"/>
          </a:xfrm>
        </p:spPr>
        <p:txBody>
          <a:bodyPr/>
          <a:lstStyle/>
          <a:p>
            <a:endParaRPr lang="de-CH" dirty="0"/>
          </a:p>
        </p:txBody>
      </p:sp>
      <p:sp>
        <p:nvSpPr>
          <p:cNvPr id="11"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93001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02.11.2023</a:t>
            </a:fld>
            <a:endParaRPr lang="de-CH" dirty="0"/>
          </a:p>
        </p:txBody>
      </p:sp>
      <p:sp>
        <p:nvSpPr>
          <p:cNvPr id="6" name="Fußzeilenplatzhalter 4"/>
          <p:cNvSpPr>
            <a:spLocks noGrp="1"/>
          </p:cNvSpPr>
          <p:nvPr>
            <p:ph type="ftr" sz="quarter" idx="11"/>
          </p:nvPr>
        </p:nvSpPr>
        <p:spPr>
          <a:xfrm>
            <a:off x="2232000" y="6372000"/>
            <a:ext cx="7920000" cy="360000"/>
          </a:xfrm>
        </p:spPr>
        <p:txBody>
          <a:bodyPr/>
          <a:lstStyle/>
          <a:p>
            <a:endParaRPr lang="de-CH" dirty="0"/>
          </a:p>
        </p:txBody>
      </p:sp>
      <p:sp>
        <p:nvSpPr>
          <p:cNvPr id="7"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94894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1008000"/>
          </a:xfrm>
        </p:spPr>
        <p:txBody>
          <a:bodyPr anchor="t"/>
          <a:lstStyle>
            <a:lvl1pPr>
              <a:defRPr sz="3200"/>
            </a:lvl1pPr>
          </a:lstStyle>
          <a:p>
            <a:r>
              <a:rPr lang="de-DE" dirty="0"/>
              <a:t>Titelmasterformat durch Klicken bearbeiten</a:t>
            </a:r>
            <a:endParaRPr lang="de-CH" dirty="0"/>
          </a:p>
        </p:txBody>
      </p:sp>
      <p:sp>
        <p:nvSpPr>
          <p:cNvPr id="3" name="Inhaltsplatzhalter 2"/>
          <p:cNvSpPr>
            <a:spLocks noGrp="1"/>
          </p:cNvSpPr>
          <p:nvPr>
            <p:ph idx="1"/>
          </p:nvPr>
        </p:nvSpPr>
        <p:spPr>
          <a:xfrm>
            <a:off x="5040000" y="2159999"/>
            <a:ext cx="6731999" cy="396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Textplatzhalter 3"/>
          <p:cNvSpPr>
            <a:spLocks noGrp="1"/>
          </p:cNvSpPr>
          <p:nvPr>
            <p:ph type="body" sz="half" idx="2"/>
          </p:nvPr>
        </p:nvSpPr>
        <p:spPr>
          <a:xfrm>
            <a:off x="619200" y="2160000"/>
            <a:ext cx="4140000" cy="3960000"/>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de-DE"/>
              <a:t>Formatvorlagen des Textmasters bearbeiten</a:t>
            </a:r>
          </a:p>
        </p:txBody>
      </p:sp>
      <p:sp>
        <p:nvSpPr>
          <p:cNvPr id="8" name="Datumsplatzhalter 3"/>
          <p:cNvSpPr>
            <a:spLocks noGrp="1"/>
          </p:cNvSpPr>
          <p:nvPr>
            <p:ph type="dt" sz="half" idx="10"/>
          </p:nvPr>
        </p:nvSpPr>
        <p:spPr>
          <a:xfrm>
            <a:off x="619200" y="6372000"/>
            <a:ext cx="1440000" cy="360000"/>
          </a:xfrm>
        </p:spPr>
        <p:txBody>
          <a:bodyPr/>
          <a:lstStyle/>
          <a:p>
            <a:fld id="{13ED32CE-2F18-42BB-BEA2-16F36172DBDC}" type="datetime1">
              <a:rPr lang="de-CH" smtClean="0"/>
              <a:t>02.11.2023</a:t>
            </a:fld>
            <a:endParaRPr lang="de-CH" dirty="0"/>
          </a:p>
        </p:txBody>
      </p:sp>
      <p:sp>
        <p:nvSpPr>
          <p:cNvPr id="9" name="Fußzeilenplatzhalter 4"/>
          <p:cNvSpPr>
            <a:spLocks noGrp="1"/>
          </p:cNvSpPr>
          <p:nvPr>
            <p:ph type="ftr" sz="quarter" idx="11"/>
          </p:nvPr>
        </p:nvSpPr>
        <p:spPr>
          <a:xfrm>
            <a:off x="2232000" y="6372000"/>
            <a:ext cx="7920000" cy="360000"/>
          </a:xfrm>
        </p:spPr>
        <p:txBody>
          <a:bodyPr/>
          <a:lstStyle/>
          <a:p>
            <a:endParaRPr lang="de-CH" dirty="0"/>
          </a:p>
        </p:txBody>
      </p:sp>
      <p:sp>
        <p:nvSpPr>
          <p:cNvPr id="10" name="Foliennummernplatzhalter 5"/>
          <p:cNvSpPr>
            <a:spLocks noGrp="1"/>
          </p:cNvSpPr>
          <p:nvPr>
            <p:ph type="sldNum" sz="quarter" idx="12"/>
          </p:nvPr>
        </p:nvSpPr>
        <p:spPr>
          <a:xfrm>
            <a:off x="10332000" y="6372000"/>
            <a:ext cx="1440000" cy="360000"/>
          </a:xfrm>
        </p:spPr>
        <p:txBody>
          <a:bodyPr/>
          <a:lstStyle/>
          <a:p>
            <a:fld id="{5D4BD758-C871-49DC-A050-36A17C18F2FA}" type="slidenum">
              <a:rPr lang="de-CH" smtClean="0"/>
              <a:t>‹Nr.›</a:t>
            </a:fld>
            <a:endParaRPr lang="de-CH"/>
          </a:p>
        </p:txBody>
      </p:sp>
    </p:spTree>
    <p:extLst>
      <p:ext uri="{BB962C8B-B14F-4D97-AF65-F5344CB8AC3E}">
        <p14:creationId xmlns:p14="http://schemas.microsoft.com/office/powerpoint/2010/main" val="268942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19200" y="936000"/>
            <a:ext cx="11160000" cy="720000"/>
          </a:xfrm>
          <a:prstGeom prst="rect">
            <a:avLst/>
          </a:prstGeom>
        </p:spPr>
        <p:txBody>
          <a:bodyPr vert="horz" lIns="91440" tIns="45720" rIns="91440" bIns="45720" rtlCol="0" anchor="t">
            <a:noAutofit/>
          </a:bodyPr>
          <a:lstStyle/>
          <a:p>
            <a:r>
              <a:rPr lang="de-DE" dirty="0"/>
              <a:t>Titelmasterformat durch Klicken bearbeiten</a:t>
            </a:r>
            <a:endParaRPr lang="de-CH" dirty="0"/>
          </a:p>
        </p:txBody>
      </p:sp>
      <p:sp>
        <p:nvSpPr>
          <p:cNvPr id="3" name="Textplatzhalter 2"/>
          <p:cNvSpPr>
            <a:spLocks noGrp="1"/>
          </p:cNvSpPr>
          <p:nvPr>
            <p:ph type="body" idx="1"/>
          </p:nvPr>
        </p:nvSpPr>
        <p:spPr>
          <a:xfrm>
            <a:off x="619200" y="1872000"/>
            <a:ext cx="11160000" cy="4320000"/>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2"/>
          </p:nvPr>
        </p:nvSpPr>
        <p:spPr>
          <a:xfrm>
            <a:off x="619200" y="6372000"/>
            <a:ext cx="1440000" cy="360000"/>
          </a:xfrm>
          <a:prstGeom prst="rect">
            <a:avLst/>
          </a:prstGeom>
        </p:spPr>
        <p:txBody>
          <a:bodyPr vert="horz" lIns="91440" tIns="45720" rIns="91440" bIns="45720" rtlCol="0" anchor="ctr"/>
          <a:lstStyle>
            <a:lvl1pPr algn="l">
              <a:defRPr sz="1200">
                <a:solidFill>
                  <a:schemeClr val="tx1">
                    <a:tint val="75000"/>
                  </a:schemeClr>
                </a:solidFill>
              </a:defRPr>
            </a:lvl1pPr>
          </a:lstStyle>
          <a:p>
            <a:fld id="{265A72A3-220D-48A9-B693-AB7431F73DEE}" type="datetime1">
              <a:rPr lang="de-CH" smtClean="0"/>
              <a:t>02.11.2023</a:t>
            </a:fld>
            <a:endParaRPr lang="de-CH" dirty="0"/>
          </a:p>
        </p:txBody>
      </p:sp>
      <p:sp>
        <p:nvSpPr>
          <p:cNvPr id="5" name="Fußzeilenplatzhalter 4"/>
          <p:cNvSpPr>
            <a:spLocks noGrp="1"/>
          </p:cNvSpPr>
          <p:nvPr>
            <p:ph type="ftr" sz="quarter" idx="3"/>
          </p:nvPr>
        </p:nvSpPr>
        <p:spPr>
          <a:xfrm>
            <a:off x="2232000" y="6372000"/>
            <a:ext cx="7920000" cy="3600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dirty="0"/>
          </a:p>
        </p:txBody>
      </p:sp>
      <p:sp>
        <p:nvSpPr>
          <p:cNvPr id="6" name="Foliennummernplatzhalter 5"/>
          <p:cNvSpPr>
            <a:spLocks noGrp="1"/>
          </p:cNvSpPr>
          <p:nvPr>
            <p:ph type="sldNum" sz="quarter" idx="4"/>
          </p:nvPr>
        </p:nvSpPr>
        <p:spPr>
          <a:xfrm>
            <a:off x="10332000" y="6372000"/>
            <a:ext cx="1440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fld id="{5D4BD758-C871-49DC-A050-36A17C18F2FA}" type="slidenum">
              <a:rPr lang="de-CH" smtClean="0"/>
              <a:t>‹Nr.›</a:t>
            </a:fld>
            <a:endParaRPr lang="de-CH"/>
          </a:p>
        </p:txBody>
      </p:sp>
      <p:pic>
        <p:nvPicPr>
          <p:cNvPr id="10" name="Grafik 9"/>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60000" y="360000"/>
            <a:ext cx="1216800" cy="365039"/>
          </a:xfrm>
          <a:prstGeom prst="rect">
            <a:avLst/>
          </a:prstGeom>
        </p:spPr>
      </p:pic>
    </p:spTree>
    <p:extLst>
      <p:ext uri="{BB962C8B-B14F-4D97-AF65-F5344CB8AC3E}">
        <p14:creationId xmlns:p14="http://schemas.microsoft.com/office/powerpoint/2010/main" val="1542487267"/>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hdr="0"/>
  <p:txStyles>
    <p:titleStyle>
      <a:lvl1pPr algn="l" defTabSz="914377" rtl="0" eaLnBrk="1" latinLnBrk="0" hangingPunct="1">
        <a:lnSpc>
          <a:spcPct val="90000"/>
        </a:lnSpc>
        <a:spcBef>
          <a:spcPct val="0"/>
        </a:spcBef>
        <a:buNone/>
        <a:defRPr sz="4000" b="1" kern="1200">
          <a:solidFill>
            <a:schemeClr val="tx1"/>
          </a:solidFill>
          <a:latin typeface="+mn-lt"/>
          <a:ea typeface="+mj-ea"/>
          <a:cs typeface="+mj-cs"/>
        </a:defRPr>
      </a:lvl1pPr>
    </p:titleStyle>
    <p:bodyStyle>
      <a:lvl1pPr marL="228594" indent="-228594" algn="l" defTabSz="914377" rtl="0" eaLnBrk="1" latinLnBrk="0" hangingPunct="1">
        <a:lnSpc>
          <a:spcPct val="90000"/>
        </a:lnSpc>
        <a:spcBef>
          <a:spcPts val="1000"/>
        </a:spcBef>
        <a:buClr>
          <a:srgbClr val="0082C7"/>
        </a:buClr>
        <a:buSzPct val="80000"/>
        <a:buFontTx/>
        <a:buBlip>
          <a:blip r:embed="rId15"/>
        </a:buBlip>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82C7"/>
        </a:buClr>
        <a:buSzPct val="80000"/>
        <a:buFontTx/>
        <a:buBlip>
          <a:blip r:embed="rId15"/>
        </a:buBlip>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0082C7"/>
        </a:buClr>
        <a:buSzPct val="80000"/>
        <a:buFontTx/>
        <a:buBlip>
          <a:blip r:embed="rId15"/>
        </a:buBlip>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0082C7"/>
        </a:buClr>
        <a:buSzPct val="80000"/>
        <a:buFontTx/>
        <a:buBlip>
          <a:blip r:embed="rId15"/>
        </a:buBlip>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82C7"/>
        </a:buClr>
        <a:buSzPct val="80000"/>
        <a:buFontTx/>
        <a:buBlip>
          <a:blip r:embed="rId15"/>
        </a:buBlip>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3" userDrawn="1">
          <p15:clr>
            <a:srgbClr val="F26B43"/>
          </p15:clr>
        </p15:guide>
        <p15:guide id="2" pos="619" userDrawn="1">
          <p15:clr>
            <a:srgbClr val="F26B43"/>
          </p15:clr>
        </p15:guide>
        <p15:guide id="3" pos="7151" userDrawn="1">
          <p15:clr>
            <a:srgbClr val="F26B43"/>
          </p15:clr>
        </p15:guide>
        <p15:guide id="4" orient="horz" pos="389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tudyflix.de/wirtschaft/ablauforganisation-1690"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sluz-my.sharepoint.com/personal/nicolette_jenny_sluz_ch/_layouts/OneNote.aspx?id=%2Fpersonal%2Fnicolette_jenny_sluz_ch%2FDocuments%2FNotizb%C3%BCcher%2FM%20254&amp;wd=target%28M%20254%20Gesch%C3%A4ftsprozesse%2FProzess.one%7C9BA38873-244B-4C10-BF6C-714AD652BC41%2FKinder%20in%20die%20Kita%20bringen%7C86CD173B-47E0-42F1-A771-FBECD38284CD%2F%29"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8.sv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studyflix.de/wirtschaft/ablauforganisation-1690" TargetMode="Externa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hyperlink" Target="https://studyflix.de/wirtschaft/aufbauorganisation-1346"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hyperlink" Target="https://www.youtube.com/watch?v=4WvKY6nid2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half" idx="1"/>
          </p:nvPr>
        </p:nvSpPr>
        <p:spPr>
          <a:xfrm>
            <a:off x="619200" y="1872000"/>
            <a:ext cx="5472000" cy="4320000"/>
          </a:xfrm>
        </p:spPr>
        <p:txBody>
          <a:bodyPr>
            <a:normAutofit/>
          </a:bodyPr>
          <a:lstStyle/>
          <a:p>
            <a:endParaRPr lang="de-CH" altLang="de-DE" dirty="0"/>
          </a:p>
          <a:p>
            <a:pPr marL="0" indent="0">
              <a:buNone/>
            </a:pPr>
            <a:endParaRPr lang="de-CH" altLang="de-DE" dirty="0"/>
          </a:p>
          <a:p>
            <a:endParaRPr lang="de-CH" altLang="de-DE" dirty="0"/>
          </a:p>
          <a:p>
            <a:pPr marL="0" indent="0">
              <a:buNone/>
            </a:pPr>
            <a:r>
              <a:rPr lang="de-CH" altLang="de-DE" b="1" dirty="0"/>
              <a:t>Modul 254</a:t>
            </a:r>
          </a:p>
          <a:p>
            <a:pPr marL="0" indent="0">
              <a:buNone/>
            </a:pPr>
            <a:r>
              <a:rPr lang="de-CH" altLang="de-DE" dirty="0"/>
              <a:t>Geschäftsprozesse im </a:t>
            </a:r>
            <a:br>
              <a:rPr lang="de-CH" altLang="de-DE" dirty="0"/>
            </a:br>
            <a:r>
              <a:rPr lang="de-CH" altLang="de-DE" dirty="0"/>
              <a:t>eigenen Berufsumfeld beschreiben bzw.</a:t>
            </a:r>
            <a:br>
              <a:rPr lang="de-CH" altLang="de-DE" dirty="0"/>
            </a:br>
            <a:r>
              <a:rPr lang="de-CH" altLang="de-DE" dirty="0"/>
              <a:t>	</a:t>
            </a:r>
            <a:r>
              <a:rPr lang="de-CH" altLang="de-DE"/>
              <a:t>DIGITALISIEREN  </a:t>
            </a:r>
            <a:r>
              <a:rPr lang="de-CH" altLang="de-DE">
                <a:sym typeface="Wingdings" panose="05000000000000000000" pitchFamily="2" charset="2"/>
              </a:rPr>
              <a:t></a:t>
            </a:r>
            <a:endParaRPr lang="de-DE" altLang="de-DE" dirty="0"/>
          </a:p>
          <a:p>
            <a:endParaRPr lang="de-CH" dirty="0"/>
          </a:p>
        </p:txBody>
      </p:sp>
      <p:sp>
        <p:nvSpPr>
          <p:cNvPr id="10" name="Date Placeholder 4">
            <a:extLst>
              <a:ext uri="{FF2B5EF4-FFF2-40B4-BE49-F238E27FC236}">
                <a16:creationId xmlns:a16="http://schemas.microsoft.com/office/drawing/2014/main" id="{994BA5EA-7CC1-3F39-1A69-CCCF562BFA34}"/>
              </a:ext>
            </a:extLst>
          </p:cNvPr>
          <p:cNvSpPr>
            <a:spLocks noGrp="1"/>
          </p:cNvSpPr>
          <p:nvPr>
            <p:ph type="dt" sz="half" idx="10"/>
          </p:nvPr>
        </p:nvSpPr>
        <p:spPr>
          <a:xfrm>
            <a:off x="619200" y="6372000"/>
            <a:ext cx="1440000" cy="360000"/>
          </a:xfrm>
        </p:spPr>
        <p:txBody>
          <a:bodyPr anchor="ctr">
            <a:normAutofit/>
          </a:bodyPr>
          <a:lstStyle/>
          <a:p>
            <a:pPr>
              <a:spcAft>
                <a:spcPts val="600"/>
              </a:spcAft>
            </a:pPr>
            <a:fld id="{13ED32CE-2F18-42BB-BEA2-16F36172DBDC}" type="datetime1">
              <a:rPr lang="de-CH" smtClean="0"/>
              <a:pPr>
                <a:spcAft>
                  <a:spcPts val="600"/>
                </a:spcAft>
              </a:pPr>
              <a:t>02.11.2023</a:t>
            </a:fld>
            <a:endParaRPr lang="de-CH"/>
          </a:p>
        </p:txBody>
      </p:sp>
      <p:sp>
        <p:nvSpPr>
          <p:cNvPr id="12" name="Footer Placeholder 5">
            <a:extLst>
              <a:ext uri="{FF2B5EF4-FFF2-40B4-BE49-F238E27FC236}">
                <a16:creationId xmlns:a16="http://schemas.microsoft.com/office/drawing/2014/main" id="{DBCD21C2-C068-6B45-DB88-76D95AF3350A}"/>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dirty="0"/>
          </a:p>
        </p:txBody>
      </p:sp>
      <p:sp>
        <p:nvSpPr>
          <p:cNvPr id="14" name="Slide Number Placeholder 6">
            <a:extLst>
              <a:ext uri="{FF2B5EF4-FFF2-40B4-BE49-F238E27FC236}">
                <a16:creationId xmlns:a16="http://schemas.microsoft.com/office/drawing/2014/main" id="{4ACF47AC-3211-EDF7-D2ED-CC6B10436A01}"/>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a:t>
            </a:fld>
            <a:endParaRPr lang="de-CH"/>
          </a:p>
        </p:txBody>
      </p:sp>
      <p:pic>
        <p:nvPicPr>
          <p:cNvPr id="4" name="Grafik 3">
            <a:extLst>
              <a:ext uri="{FF2B5EF4-FFF2-40B4-BE49-F238E27FC236}">
                <a16:creationId xmlns:a16="http://schemas.microsoft.com/office/drawing/2014/main" id="{4A7E713C-6AD7-7722-12F3-BA0AB57E3039}"/>
              </a:ext>
            </a:extLst>
          </p:cNvPr>
          <p:cNvPicPr>
            <a:picLocks noChangeAspect="1"/>
          </p:cNvPicPr>
          <p:nvPr/>
        </p:nvPicPr>
        <p:blipFill>
          <a:blip r:embed="rId2"/>
          <a:stretch>
            <a:fillRect/>
          </a:stretch>
        </p:blipFill>
        <p:spPr>
          <a:xfrm>
            <a:off x="5464885" y="230733"/>
            <a:ext cx="6107915" cy="5961267"/>
          </a:xfrm>
          <a:prstGeom prst="rect">
            <a:avLst/>
          </a:prstGeom>
        </p:spPr>
      </p:pic>
    </p:spTree>
    <p:extLst>
      <p:ext uri="{BB962C8B-B14F-4D97-AF65-F5344CB8AC3E}">
        <p14:creationId xmlns:p14="http://schemas.microsoft.com/office/powerpoint/2010/main" val="4215852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nhaltsplatzhalter 7" descr="Ein Bild, das Screenshot, Diagramm, Text, Plan enthält.&#10;&#10;Automatisch generierte Beschreibung">
            <a:hlinkClick r:id="rId2"/>
            <a:extLst>
              <a:ext uri="{FF2B5EF4-FFF2-40B4-BE49-F238E27FC236}">
                <a16:creationId xmlns:a16="http://schemas.microsoft.com/office/drawing/2014/main" id="{8F5246EA-EDB8-1D82-8150-6B85DBADC5E8}"/>
              </a:ext>
            </a:extLst>
          </p:cNvPr>
          <p:cNvPicPr>
            <a:picLocks noGrp="1" noChangeAspect="1"/>
          </p:cNvPicPr>
          <p:nvPr>
            <p:ph sz="half" idx="1"/>
          </p:nvPr>
        </p:nvPicPr>
        <p:blipFill>
          <a:blip r:embed="rId3"/>
          <a:stretch>
            <a:fillRect/>
          </a:stretch>
        </p:blipFill>
        <p:spPr>
          <a:xfrm>
            <a:off x="619200" y="2910240"/>
            <a:ext cx="5472000" cy="2243519"/>
          </a:xfrm>
          <a:noFill/>
        </p:spPr>
      </p:pic>
      <p:sp>
        <p:nvSpPr>
          <p:cNvPr id="19" name="Content Placeholder 2">
            <a:extLst>
              <a:ext uri="{FF2B5EF4-FFF2-40B4-BE49-F238E27FC236}">
                <a16:creationId xmlns:a16="http://schemas.microsoft.com/office/drawing/2014/main" id="{5956ABEB-AB46-A4BA-4BE6-075CEB90F776}"/>
              </a:ext>
            </a:extLst>
          </p:cNvPr>
          <p:cNvSpPr>
            <a:spLocks noGrp="1"/>
          </p:cNvSpPr>
          <p:nvPr>
            <p:ph sz="half" idx="2"/>
          </p:nvPr>
        </p:nvSpPr>
        <p:spPr>
          <a:xfrm>
            <a:off x="6299999" y="1872000"/>
            <a:ext cx="5472000" cy="4320000"/>
          </a:xfrm>
        </p:spPr>
        <p:txBody>
          <a:bodyPr/>
          <a:lstStyle/>
          <a:p>
            <a:pPr marL="0" indent="0">
              <a:buNone/>
            </a:pPr>
            <a:r>
              <a:rPr lang="de-DE" dirty="0"/>
              <a:t>Die Ablauforganisation beschreibt alle Arbeitsabläufe innerhalb eines Unternehmens oder einer Organisation: </a:t>
            </a:r>
          </a:p>
          <a:p>
            <a:pPr marL="0" indent="0">
              <a:buNone/>
            </a:pPr>
            <a:r>
              <a:rPr lang="de-DE" dirty="0"/>
              <a:t>wann, wie, wo, womit und in welcher Abfolge die einzelnen Arbeitsschritte erledigt werden müssen, um die gewünschten Ergebnisse zu erzielen. </a:t>
            </a:r>
          </a:p>
          <a:p>
            <a:pPr marL="0" indent="0">
              <a:buNone/>
            </a:pPr>
            <a:endParaRPr lang="en-US" dirty="0"/>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a:bodyPr>
          <a:lstStyle/>
          <a:p>
            <a:pPr algn="r"/>
            <a:r>
              <a:rPr lang="de-DE" i="0" dirty="0"/>
              <a:t>Ablauf-Organisation</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02.11.2023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10</a:t>
            </a:fld>
            <a:endParaRPr lang="de-CH"/>
          </a:p>
        </p:txBody>
      </p:sp>
      <p:sp>
        <p:nvSpPr>
          <p:cNvPr id="9" name="Textfeld 8">
            <a:extLst>
              <a:ext uri="{FF2B5EF4-FFF2-40B4-BE49-F238E27FC236}">
                <a16:creationId xmlns:a16="http://schemas.microsoft.com/office/drawing/2014/main" id="{64C0C3D1-6E64-83B1-5DCC-ADC439ED2BC2}"/>
              </a:ext>
            </a:extLst>
          </p:cNvPr>
          <p:cNvSpPr txBox="1"/>
          <p:nvPr/>
        </p:nvSpPr>
        <p:spPr>
          <a:xfrm>
            <a:off x="619200" y="5098737"/>
            <a:ext cx="2276400" cy="261610"/>
          </a:xfrm>
          <a:prstGeom prst="rect">
            <a:avLst/>
          </a:prstGeom>
          <a:noFill/>
        </p:spPr>
        <p:txBody>
          <a:bodyPr wrap="square" rtlCol="0">
            <a:spAutoFit/>
          </a:bodyPr>
          <a:lstStyle/>
          <a:p>
            <a:r>
              <a:rPr lang="de-CH" sz="1050" i="1" dirty="0"/>
              <a:t>Video (Link im Bild)</a:t>
            </a:r>
          </a:p>
        </p:txBody>
      </p:sp>
    </p:spTree>
    <p:extLst>
      <p:ext uri="{BB962C8B-B14F-4D97-AF65-F5344CB8AC3E}">
        <p14:creationId xmlns:p14="http://schemas.microsoft.com/office/powerpoint/2010/main" val="396943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5956ABEB-AB46-A4BA-4BE6-075CEB90F776}"/>
              </a:ext>
            </a:extLst>
          </p:cNvPr>
          <p:cNvSpPr>
            <a:spLocks noGrp="1"/>
          </p:cNvSpPr>
          <p:nvPr>
            <p:ph sz="half" idx="1"/>
          </p:nvPr>
        </p:nvSpPr>
        <p:spPr>
          <a:xfrm>
            <a:off x="619200" y="1872000"/>
            <a:ext cx="5472000" cy="4320000"/>
          </a:xfrm>
        </p:spPr>
        <p:txBody>
          <a:bodyPr>
            <a:normAutofit lnSpcReduction="10000"/>
          </a:bodyPr>
          <a:lstStyle/>
          <a:p>
            <a:pPr marL="0" indent="0">
              <a:lnSpc>
                <a:spcPct val="140000"/>
              </a:lnSpc>
            </a:pPr>
            <a:r>
              <a:rPr lang="de-DE" sz="1600" dirty="0"/>
              <a:t>Die heutige Tendenz geht dahin, dass Abläufe (Prozesse) im Mittelpunkt stehen</a:t>
            </a:r>
          </a:p>
          <a:p>
            <a:pPr marL="0" indent="0">
              <a:lnSpc>
                <a:spcPct val="140000"/>
              </a:lnSpc>
            </a:pPr>
            <a:r>
              <a:rPr lang="de-DE" sz="1600" dirty="0"/>
              <a:t>Unternehmen definieren Ihre wichtigsten Abläufe (Kernprozesse) und optimieren diese</a:t>
            </a:r>
          </a:p>
          <a:p>
            <a:pPr marL="0" indent="0">
              <a:lnSpc>
                <a:spcPct val="140000"/>
              </a:lnSpc>
            </a:pPr>
            <a:r>
              <a:rPr lang="de-DE" sz="1600" dirty="0"/>
              <a:t>Schnelle Durchlaufzeiten sind ein Ziel der Ablauforganisation</a:t>
            </a:r>
          </a:p>
          <a:p>
            <a:pPr marL="0" indent="0">
              <a:lnSpc>
                <a:spcPct val="140000"/>
              </a:lnSpc>
            </a:pPr>
            <a:r>
              <a:rPr lang="de-DE" sz="1600" dirty="0"/>
              <a:t>Eine durchdachte Arbeitsteilung auf wenige Stellen ist die Grundlage für eine optimale Prozessorganisation</a:t>
            </a:r>
          </a:p>
          <a:p>
            <a:pPr marL="0" indent="0">
              <a:lnSpc>
                <a:spcPct val="140000"/>
              </a:lnSpc>
            </a:pPr>
            <a:r>
              <a:rPr lang="de-DE" sz="1600" dirty="0"/>
              <a:t>Eine zu hohe Arbeitsteilung kann zu Monotonie führen</a:t>
            </a:r>
          </a:p>
          <a:p>
            <a:pPr marL="0" indent="0">
              <a:lnSpc>
                <a:spcPct val="140000"/>
              </a:lnSpc>
            </a:pPr>
            <a:r>
              <a:rPr lang="de-DE" sz="1600" dirty="0"/>
              <a:t>Das Qualitätsmanagement hat einen starken Einfluss auf die Ablauforganisation</a:t>
            </a:r>
          </a:p>
        </p:txBody>
      </p:sp>
      <p:pic>
        <p:nvPicPr>
          <p:cNvPr id="6" name="Inhaltsplatzhalter 5">
            <a:extLst>
              <a:ext uri="{FF2B5EF4-FFF2-40B4-BE49-F238E27FC236}">
                <a16:creationId xmlns:a16="http://schemas.microsoft.com/office/drawing/2014/main" id="{D985461B-3264-3A64-2FEE-D97FC1618DA6}"/>
              </a:ext>
            </a:extLst>
          </p:cNvPr>
          <p:cNvPicPr>
            <a:picLocks noGrp="1" noChangeAspect="1"/>
          </p:cNvPicPr>
          <p:nvPr>
            <p:ph sz="half" idx="2"/>
          </p:nvPr>
        </p:nvPicPr>
        <p:blipFill>
          <a:blip r:embed="rId2"/>
          <a:stretch>
            <a:fillRect/>
          </a:stretch>
        </p:blipFill>
        <p:spPr>
          <a:xfrm>
            <a:off x="6299999" y="3710520"/>
            <a:ext cx="5472000" cy="642960"/>
          </a:xfrm>
          <a:prstGeom prst="rect">
            <a:avLst/>
          </a:prstGeom>
          <a:noFill/>
        </p:spPr>
      </p:pic>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a:bodyPr>
          <a:lstStyle/>
          <a:p>
            <a:pPr algn="r"/>
            <a:r>
              <a:rPr lang="de-DE" i="0" dirty="0"/>
              <a:t> Ablauf-Organisation</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02.11.2023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11</a:t>
            </a:fld>
            <a:endParaRPr lang="de-CH"/>
          </a:p>
        </p:txBody>
      </p:sp>
    </p:spTree>
    <p:extLst>
      <p:ext uri="{BB962C8B-B14F-4D97-AF65-F5344CB8AC3E}">
        <p14:creationId xmlns:p14="http://schemas.microsoft.com/office/powerpoint/2010/main" val="27795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583499" y="356660"/>
            <a:ext cx="10177131" cy="1470025"/>
          </a:xfrm>
        </p:spPr>
        <p:txBody>
          <a:bodyPr/>
          <a:lstStyle/>
          <a:p>
            <a:r>
              <a:rPr lang="de-DE" dirty="0"/>
              <a:t>Beispiel Ablauf-Organisation</a:t>
            </a:r>
            <a:endParaRPr lang="de-CH" dirty="0"/>
          </a:p>
        </p:txBody>
      </p:sp>
      <p:sp>
        <p:nvSpPr>
          <p:cNvPr id="7" name="Untertitel 6"/>
          <p:cNvSpPr>
            <a:spLocks noGrp="1"/>
          </p:cNvSpPr>
          <p:nvPr>
            <p:ph type="subTitle" idx="1"/>
          </p:nvPr>
        </p:nvSpPr>
        <p:spPr>
          <a:xfrm>
            <a:off x="1583500" y="2070788"/>
            <a:ext cx="10176609" cy="1752600"/>
          </a:xfrm>
        </p:spPr>
        <p:txBody>
          <a:bodyPr>
            <a:normAutofit/>
          </a:bodyPr>
          <a:lstStyle/>
          <a:p>
            <a:endParaRPr lang="de-DE" sz="2667" i="0" dirty="0"/>
          </a:p>
          <a:p>
            <a:endParaRPr lang="de-DE" sz="2667" i="0" dirty="0"/>
          </a:p>
        </p:txBody>
      </p:sp>
      <p:pic>
        <p:nvPicPr>
          <p:cNvPr id="8" name="Grafik 7"/>
          <p:cNvPicPr>
            <a:picLocks noChangeAspect="1"/>
          </p:cNvPicPr>
          <p:nvPr/>
        </p:nvPicPr>
        <p:blipFill>
          <a:blip r:embed="rId3"/>
          <a:stretch>
            <a:fillRect/>
          </a:stretch>
        </p:blipFill>
        <p:spPr>
          <a:xfrm>
            <a:off x="1694410" y="2947089"/>
            <a:ext cx="9954785" cy="1165737"/>
          </a:xfrm>
          <a:prstGeom prst="rect">
            <a:avLst/>
          </a:prstGeom>
        </p:spPr>
      </p:pic>
      <p:sp>
        <p:nvSpPr>
          <p:cNvPr id="10" name="Textfeld 9">
            <a:extLst>
              <a:ext uri="{FF2B5EF4-FFF2-40B4-BE49-F238E27FC236}">
                <a16:creationId xmlns:a16="http://schemas.microsoft.com/office/drawing/2014/main" id="{0025B338-A1D0-33CF-E566-E236AB4FDA9A}"/>
              </a:ext>
            </a:extLst>
          </p:cNvPr>
          <p:cNvSpPr txBox="1"/>
          <p:nvPr/>
        </p:nvSpPr>
        <p:spPr>
          <a:xfrm>
            <a:off x="1694410" y="4677140"/>
            <a:ext cx="3825527" cy="461665"/>
          </a:xfrm>
          <a:prstGeom prst="rect">
            <a:avLst/>
          </a:prstGeom>
          <a:noFill/>
        </p:spPr>
        <p:txBody>
          <a:bodyPr wrap="square" rtlCol="0">
            <a:spAutoFit/>
          </a:bodyPr>
          <a:lstStyle/>
          <a:p>
            <a:r>
              <a:rPr lang="de-CH" sz="2400" dirty="0">
                <a:hlinkClick r:id="rId4"/>
              </a:rPr>
              <a:t>Prozess Kitabringen</a:t>
            </a:r>
            <a:endParaRPr lang="de-CH" sz="2400" dirty="0"/>
          </a:p>
        </p:txBody>
      </p:sp>
    </p:spTree>
    <p:extLst>
      <p:ext uri="{BB962C8B-B14F-4D97-AF65-F5344CB8AC3E}">
        <p14:creationId xmlns:p14="http://schemas.microsoft.com/office/powerpoint/2010/main" val="2363261506"/>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nhaltsplatzhalter 10" descr="Ein Bild, das Text, Screenshot, Schrift, Zahl enthält.&#10;&#10;Automatisch generierte Beschreibung">
            <a:extLst>
              <a:ext uri="{FF2B5EF4-FFF2-40B4-BE49-F238E27FC236}">
                <a16:creationId xmlns:a16="http://schemas.microsoft.com/office/drawing/2014/main" id="{B426B0C0-3EBF-8814-8CE2-EEFFCCACAC5F}"/>
              </a:ext>
            </a:extLst>
          </p:cNvPr>
          <p:cNvPicPr>
            <a:picLocks noGrp="1" noChangeAspect="1"/>
          </p:cNvPicPr>
          <p:nvPr>
            <p:ph idx="1"/>
          </p:nvPr>
        </p:nvPicPr>
        <p:blipFill>
          <a:blip r:embed="rId2"/>
          <a:stretch>
            <a:fillRect/>
          </a:stretch>
        </p:blipFill>
        <p:spPr>
          <a:xfrm>
            <a:off x="619200" y="2133466"/>
            <a:ext cx="11160000" cy="3797068"/>
          </a:xfrm>
          <a:noFill/>
        </p:spPr>
      </p:pic>
      <p:sp>
        <p:nvSpPr>
          <p:cNvPr id="5" name="Datumsplatzhalter 4">
            <a:extLst>
              <a:ext uri="{FF2B5EF4-FFF2-40B4-BE49-F238E27FC236}">
                <a16:creationId xmlns:a16="http://schemas.microsoft.com/office/drawing/2014/main" id="{B71185C7-4BAD-27EE-00EE-751F11716C28}"/>
              </a:ext>
            </a:extLst>
          </p:cNvPr>
          <p:cNvSpPr>
            <a:spLocks noGrp="1"/>
          </p:cNvSpPr>
          <p:nvPr>
            <p:ph type="dt" sz="half" idx="10"/>
          </p:nvPr>
        </p:nvSpPr>
        <p:spPr>
          <a:xfrm>
            <a:off x="619200" y="6372000"/>
            <a:ext cx="1440000" cy="360000"/>
          </a:xfrm>
        </p:spPr>
        <p:txBody>
          <a:bodyPr anchor="ctr">
            <a:normAutofit/>
          </a:bodyPr>
          <a:lstStyle/>
          <a:p>
            <a:pPr>
              <a:spcAft>
                <a:spcPts val="600"/>
              </a:spcAft>
            </a:pPr>
            <a:fld id="{13ED32CE-2F18-42BB-BEA2-16F36172DBDC}" type="datetime1">
              <a:rPr lang="de-CH" smtClean="0"/>
              <a:pPr>
                <a:spcAft>
                  <a:spcPts val="600"/>
                </a:spcAft>
              </a:pPr>
              <a:t>02.11.2023</a:t>
            </a:fld>
            <a:endParaRPr lang="de-CH"/>
          </a:p>
        </p:txBody>
      </p:sp>
      <p:sp>
        <p:nvSpPr>
          <p:cNvPr id="16" name="Footer Placeholder 3">
            <a:extLst>
              <a:ext uri="{FF2B5EF4-FFF2-40B4-BE49-F238E27FC236}">
                <a16:creationId xmlns:a16="http://schemas.microsoft.com/office/drawing/2014/main" id="{98771BB6-251C-E5CE-C5B9-237BE28ED4E0}"/>
              </a:ext>
            </a:extLst>
          </p:cNvPr>
          <p:cNvSpPr>
            <a:spLocks noGrp="1"/>
          </p:cNvSpPr>
          <p:nvPr>
            <p:ph type="ftr" sz="quarter" idx="11"/>
          </p:nvPr>
        </p:nvSpPr>
        <p:spPr>
          <a:xfrm>
            <a:off x="2232000" y="6372000"/>
            <a:ext cx="7920000" cy="360000"/>
          </a:xfrm>
        </p:spPr>
        <p:txBody>
          <a:bodyPr/>
          <a:lstStyle/>
          <a:p>
            <a:r>
              <a:rPr lang="de-CH" altLang="de-DE" dirty="0"/>
              <a:t>Modul 254 Geschäftsprozesse im eigenen Berufsumfeld beschreiben</a:t>
            </a:r>
            <a:endParaRPr lang="de-DE" altLang="de-DE" dirty="0"/>
          </a:p>
        </p:txBody>
      </p:sp>
      <p:sp>
        <p:nvSpPr>
          <p:cNvPr id="7" name="Foliennummernplatzhalter 6">
            <a:extLst>
              <a:ext uri="{FF2B5EF4-FFF2-40B4-BE49-F238E27FC236}">
                <a16:creationId xmlns:a16="http://schemas.microsoft.com/office/drawing/2014/main" id="{38D97254-28C3-E613-C9B4-2E7FBB462835}"/>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13</a:t>
            </a:fld>
            <a:endParaRPr lang="de-CH"/>
          </a:p>
        </p:txBody>
      </p:sp>
      <p:sp>
        <p:nvSpPr>
          <p:cNvPr id="2" name="Titel 1">
            <a:extLst>
              <a:ext uri="{FF2B5EF4-FFF2-40B4-BE49-F238E27FC236}">
                <a16:creationId xmlns:a16="http://schemas.microsoft.com/office/drawing/2014/main" id="{941CE83B-C87D-7FC2-7659-02F6646DE99D}"/>
              </a:ext>
            </a:extLst>
          </p:cNvPr>
          <p:cNvSpPr>
            <a:spLocks noGrp="1"/>
          </p:cNvSpPr>
          <p:nvPr>
            <p:ph type="title"/>
          </p:nvPr>
        </p:nvSpPr>
        <p:spPr>
          <a:xfrm>
            <a:off x="619200" y="936000"/>
            <a:ext cx="11160000" cy="720000"/>
          </a:xfrm>
        </p:spPr>
        <p:txBody>
          <a:bodyPr anchor="t">
            <a:normAutofit fontScale="90000"/>
          </a:bodyPr>
          <a:lstStyle/>
          <a:p>
            <a:pPr algn="r"/>
            <a:r>
              <a:rPr lang="de-CH" dirty="0"/>
              <a:t>Ablauforganisation: Was sind Vor- und Nachteile</a:t>
            </a:r>
          </a:p>
        </p:txBody>
      </p:sp>
    </p:spTree>
    <p:extLst>
      <p:ext uri="{BB962C8B-B14F-4D97-AF65-F5344CB8AC3E}">
        <p14:creationId xmlns:p14="http://schemas.microsoft.com/office/powerpoint/2010/main" val="3635639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E66F9C20-BF65-8244-8554-6F3C9E66723B}"/>
              </a:ext>
            </a:extLst>
          </p:cNvPr>
          <p:cNvSpPr>
            <a:spLocks noGrp="1"/>
          </p:cNvSpPr>
          <p:nvPr>
            <p:ph type="dt" sz="half" idx="10"/>
          </p:nvPr>
        </p:nvSpPr>
        <p:spPr/>
        <p:txBody>
          <a:bodyPr/>
          <a:lstStyle/>
          <a:p>
            <a:fld id="{5AC23F4F-66B7-46A3-AB40-3D776688B753}" type="datetime1">
              <a:rPr lang="de-CH" smtClean="0"/>
              <a:t>02.11.2023</a:t>
            </a:fld>
            <a:endParaRPr lang="de-CH"/>
          </a:p>
        </p:txBody>
      </p:sp>
      <p:sp>
        <p:nvSpPr>
          <p:cNvPr id="4" name="Fußzeilenplatzhalter 3">
            <a:extLst>
              <a:ext uri="{FF2B5EF4-FFF2-40B4-BE49-F238E27FC236}">
                <a16:creationId xmlns:a16="http://schemas.microsoft.com/office/drawing/2014/main" id="{EB56CD87-0183-96BF-381B-F367ED5AF24A}"/>
              </a:ext>
            </a:extLst>
          </p:cNvPr>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a:extLst>
              <a:ext uri="{FF2B5EF4-FFF2-40B4-BE49-F238E27FC236}">
                <a16:creationId xmlns:a16="http://schemas.microsoft.com/office/drawing/2014/main" id="{FFEE22E6-C0EC-7032-1AC5-2E85D9026C57}"/>
              </a:ext>
            </a:extLst>
          </p:cNvPr>
          <p:cNvSpPr>
            <a:spLocks noGrp="1"/>
          </p:cNvSpPr>
          <p:nvPr>
            <p:ph type="sldNum" sz="quarter" idx="12"/>
          </p:nvPr>
        </p:nvSpPr>
        <p:spPr/>
        <p:txBody>
          <a:bodyPr/>
          <a:lstStyle/>
          <a:p>
            <a:fld id="{5D4BD758-C871-49DC-A050-36A17C18F2FA}" type="slidenum">
              <a:rPr lang="de-CH" smtClean="0"/>
              <a:t>14</a:t>
            </a:fld>
            <a:endParaRPr lang="de-CH"/>
          </a:p>
        </p:txBody>
      </p:sp>
      <p:sp>
        <p:nvSpPr>
          <p:cNvPr id="6" name="Titel 5">
            <a:extLst>
              <a:ext uri="{FF2B5EF4-FFF2-40B4-BE49-F238E27FC236}">
                <a16:creationId xmlns:a16="http://schemas.microsoft.com/office/drawing/2014/main" id="{2F46889B-4EC1-B276-A0AB-386787DAE9F1}"/>
              </a:ext>
            </a:extLst>
          </p:cNvPr>
          <p:cNvSpPr>
            <a:spLocks noGrp="1"/>
          </p:cNvSpPr>
          <p:nvPr>
            <p:ph type="title"/>
          </p:nvPr>
        </p:nvSpPr>
        <p:spPr/>
        <p:txBody>
          <a:bodyPr/>
          <a:lstStyle/>
          <a:p>
            <a:pPr algn="r"/>
            <a:r>
              <a:rPr lang="de-CH" dirty="0"/>
              <a:t>Zusammenfassende Eigenschaften</a:t>
            </a:r>
          </a:p>
        </p:txBody>
      </p:sp>
      <p:sp>
        <p:nvSpPr>
          <p:cNvPr id="8" name="Rectangle 1">
            <a:extLst>
              <a:ext uri="{FF2B5EF4-FFF2-40B4-BE49-F238E27FC236}">
                <a16:creationId xmlns:a16="http://schemas.microsoft.com/office/drawing/2014/main" id="{904E794E-14F0-E1CD-08AA-AB8B412F046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a:ln>
                  <a:noFill/>
                </a:ln>
                <a:solidFill>
                  <a:srgbClr val="000000"/>
                </a:solidFill>
                <a:effectLst/>
                <a:latin typeface="ArialMT"/>
              </a:rPr>
              <a:t>Aufbau- und Ablauforganisation verfügen zusammenfassend über folgende Eigenschaften [Dör]:</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800" b="0" i="0" u="none" strike="noStrike" cap="none" normalizeH="0" baseline="0">
                <a:ln>
                  <a:noFill/>
                </a:ln>
                <a:solidFill>
                  <a:schemeClr val="tx1"/>
                </a:solidFill>
                <a:effectLst/>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 name="Inhaltsplatzhalter 9">
            <a:extLst>
              <a:ext uri="{FF2B5EF4-FFF2-40B4-BE49-F238E27FC236}">
                <a16:creationId xmlns:a16="http://schemas.microsoft.com/office/drawing/2014/main" id="{321022B4-FB0E-FDF7-3060-F03F83692269}"/>
              </a:ext>
            </a:extLst>
          </p:cNvPr>
          <p:cNvSpPr>
            <a:spLocks noGrp="1"/>
          </p:cNvSpPr>
          <p:nvPr>
            <p:ph idx="1"/>
          </p:nvPr>
        </p:nvSpPr>
        <p:spPr/>
        <p:txBody>
          <a:bodyPr/>
          <a:lstStyle/>
          <a:p>
            <a:r>
              <a:rPr lang="de-DE" sz="1800" b="0" i="0" dirty="0">
                <a:solidFill>
                  <a:srgbClr val="000000"/>
                </a:solidFill>
                <a:effectLst/>
                <a:latin typeface="ArialMT"/>
              </a:rPr>
              <a:t>Aufbau- und Ablauforganisation verfügen zusammenfassend über folgende Eigenschaften [</a:t>
            </a:r>
            <a:r>
              <a:rPr lang="de-DE" sz="1800" b="0" i="0" dirty="0" err="1">
                <a:solidFill>
                  <a:srgbClr val="000000"/>
                </a:solidFill>
                <a:effectLst/>
                <a:latin typeface="ArialMT"/>
              </a:rPr>
              <a:t>Dör</a:t>
            </a:r>
            <a:r>
              <a:rPr lang="de-DE" sz="1800" b="0" i="0" dirty="0">
                <a:solidFill>
                  <a:srgbClr val="000000"/>
                </a:solidFill>
                <a:effectLst/>
                <a:latin typeface="ArialMT"/>
              </a:rPr>
              <a:t>]:</a:t>
            </a:r>
            <a:r>
              <a:rPr lang="de-DE" dirty="0"/>
              <a:t> </a:t>
            </a:r>
            <a:br>
              <a:rPr lang="de-DE" dirty="0"/>
            </a:br>
            <a:endParaRPr lang="de-CH" dirty="0"/>
          </a:p>
        </p:txBody>
      </p:sp>
      <p:pic>
        <p:nvPicPr>
          <p:cNvPr id="12" name="Grafik 11">
            <a:extLst>
              <a:ext uri="{FF2B5EF4-FFF2-40B4-BE49-F238E27FC236}">
                <a16:creationId xmlns:a16="http://schemas.microsoft.com/office/drawing/2014/main" id="{F2746D35-2EEA-F7B4-1A8D-73FC49A329C2}"/>
              </a:ext>
            </a:extLst>
          </p:cNvPr>
          <p:cNvPicPr>
            <a:picLocks noChangeAspect="1"/>
          </p:cNvPicPr>
          <p:nvPr/>
        </p:nvPicPr>
        <p:blipFill>
          <a:blip r:embed="rId2"/>
          <a:stretch>
            <a:fillRect/>
          </a:stretch>
        </p:blipFill>
        <p:spPr>
          <a:xfrm>
            <a:off x="2059200" y="2549754"/>
            <a:ext cx="8106906" cy="3505689"/>
          </a:xfrm>
          <a:prstGeom prst="rect">
            <a:avLst/>
          </a:prstGeom>
        </p:spPr>
      </p:pic>
    </p:spTree>
    <p:extLst>
      <p:ext uri="{BB962C8B-B14F-4D97-AF65-F5344CB8AC3E}">
        <p14:creationId xmlns:p14="http://schemas.microsoft.com/office/powerpoint/2010/main" val="2497473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9200" y="936000"/>
            <a:ext cx="11160000" cy="544457"/>
          </a:xfrm>
        </p:spPr>
        <p:txBody>
          <a:bodyPr anchor="t">
            <a:normAutofit/>
          </a:bodyPr>
          <a:lstStyle/>
          <a:p>
            <a:pPr algn="r"/>
            <a:r>
              <a:rPr lang="de-DE" dirty="0"/>
              <a:t>Zusammenfassung</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02.11.2023</a:t>
            </a:fld>
            <a:endParaRPr lang="de-CH"/>
          </a:p>
        </p:txBody>
      </p:sp>
      <p:sp>
        <p:nvSpPr>
          <p:cNvPr id="4" name="Fußzeilenplatzhalter 3"/>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15</a:t>
            </a:fld>
            <a:endParaRPr lang="de-CH"/>
          </a:p>
        </p:txBody>
      </p:sp>
      <p:sp>
        <p:nvSpPr>
          <p:cNvPr id="7" name="Textfeld 6">
            <a:extLst>
              <a:ext uri="{FF2B5EF4-FFF2-40B4-BE49-F238E27FC236}">
                <a16:creationId xmlns:a16="http://schemas.microsoft.com/office/drawing/2014/main" id="{1A547E5F-B594-78EE-3D58-36469422020F}"/>
              </a:ext>
            </a:extLst>
          </p:cNvPr>
          <p:cNvSpPr txBox="1"/>
          <p:nvPr/>
        </p:nvSpPr>
        <p:spPr>
          <a:xfrm>
            <a:off x="705600" y="1562058"/>
            <a:ext cx="11160000" cy="5026697"/>
          </a:xfrm>
          <a:prstGeom prst="rect">
            <a:avLst/>
          </a:prstGeom>
          <a:noFill/>
        </p:spPr>
        <p:txBody>
          <a:bodyPr wrap="square">
            <a:spAutoFit/>
          </a:bodyPr>
          <a:lstStyle/>
          <a:p>
            <a:pPr marR="0">
              <a:lnSpc>
                <a:spcPct val="150000"/>
              </a:lnSpc>
              <a:spcAft>
                <a:spcPts val="0"/>
              </a:spcAft>
              <a:buClr>
                <a:srgbClr val="0082C7"/>
              </a:buClr>
              <a:buSzPct val="80000"/>
            </a:pPr>
            <a:r>
              <a:rPr lang="de-DE" b="1" dirty="0">
                <a:solidFill>
                  <a:srgbClr val="000000"/>
                </a:solidFill>
              </a:rPr>
              <a:t>Die Aufbauorganisation regelt: </a:t>
            </a:r>
          </a:p>
          <a:p>
            <a:pPr marL="228594" marR="0" indent="-228594">
              <a:lnSpc>
                <a:spcPct val="150000"/>
              </a:lnSpc>
              <a:spcAft>
                <a:spcPts val="0"/>
              </a:spcAft>
              <a:buClr>
                <a:srgbClr val="0082C7"/>
              </a:buClr>
              <a:buSzPct val="80000"/>
              <a:buFont typeface="Arial" panose="020B0604020202020204" pitchFamily="34" charset="0"/>
              <a:buChar char="•"/>
            </a:pPr>
            <a:r>
              <a:rPr lang="de-DE" dirty="0">
                <a:solidFill>
                  <a:srgbClr val="000000"/>
                </a:solidFill>
              </a:rPr>
              <a:t>Stellenbildung und Leitungsbeziehungen </a:t>
            </a:r>
          </a:p>
          <a:p>
            <a:pPr marL="228594" marR="0" indent="-228594">
              <a:lnSpc>
                <a:spcPct val="150000"/>
              </a:lnSpc>
              <a:spcAft>
                <a:spcPts val="0"/>
              </a:spcAft>
              <a:buClr>
                <a:srgbClr val="0082C7"/>
              </a:buClr>
              <a:buSzPct val="80000"/>
              <a:buFont typeface="Arial" panose="020B0604020202020204" pitchFamily="34" charset="0"/>
              <a:buChar char="•"/>
            </a:pPr>
            <a:r>
              <a:rPr lang="de-DE" dirty="0">
                <a:solidFill>
                  <a:srgbClr val="000000"/>
                </a:solidFill>
              </a:rPr>
              <a:t>Kommunikationsbeziehung und Informationsfluss </a:t>
            </a:r>
          </a:p>
          <a:p>
            <a:pPr marL="228594" marR="0" indent="-228594">
              <a:lnSpc>
                <a:spcPct val="150000"/>
              </a:lnSpc>
              <a:spcAft>
                <a:spcPts val="0"/>
              </a:spcAft>
              <a:buClr>
                <a:srgbClr val="0082C7"/>
              </a:buClr>
              <a:buSzPct val="80000"/>
              <a:buFont typeface="Arial" panose="020B0604020202020204" pitchFamily="34" charset="0"/>
              <a:buChar char="•"/>
            </a:pPr>
            <a:endParaRPr lang="de-DE" dirty="0">
              <a:solidFill>
                <a:srgbClr val="000000"/>
              </a:solidFill>
            </a:endParaRPr>
          </a:p>
          <a:p>
            <a:pPr marR="0">
              <a:lnSpc>
                <a:spcPct val="150000"/>
              </a:lnSpc>
              <a:spcAft>
                <a:spcPts val="0"/>
              </a:spcAft>
              <a:buClr>
                <a:srgbClr val="0082C7"/>
              </a:buClr>
              <a:buSzPct val="80000"/>
            </a:pPr>
            <a:r>
              <a:rPr lang="de-DE" b="1" dirty="0">
                <a:solidFill>
                  <a:srgbClr val="000000"/>
                </a:solidFill>
              </a:rPr>
              <a:t>Linien-Stelleninhaber steht somit fest: </a:t>
            </a:r>
          </a:p>
          <a:p>
            <a:pPr marL="228594" marR="0" indent="-228594">
              <a:lnSpc>
                <a:spcPct val="150000"/>
              </a:lnSpc>
              <a:spcAft>
                <a:spcPts val="0"/>
              </a:spcAft>
              <a:buClr>
                <a:srgbClr val="0082C7"/>
              </a:buClr>
              <a:buSzPct val="80000"/>
              <a:buFont typeface="Arial" panose="020B0604020202020204" pitchFamily="34" charset="0"/>
              <a:buChar char="•"/>
            </a:pPr>
            <a:r>
              <a:rPr lang="de-DE" dirty="0">
                <a:solidFill>
                  <a:srgbClr val="000000"/>
                </a:solidFill>
              </a:rPr>
              <a:t>was habe ich zu tun und wem bin ich unterstellt / übergeordnet </a:t>
            </a:r>
          </a:p>
          <a:p>
            <a:pPr marL="228594" marR="0" indent="-228594">
              <a:lnSpc>
                <a:spcPct val="150000"/>
              </a:lnSpc>
              <a:spcAft>
                <a:spcPts val="0"/>
              </a:spcAft>
              <a:buClr>
                <a:srgbClr val="0082C7"/>
              </a:buClr>
              <a:buSzPct val="80000"/>
              <a:buFont typeface="Arial" panose="020B0604020202020204" pitchFamily="34" charset="0"/>
              <a:buChar char="•"/>
            </a:pPr>
            <a:r>
              <a:rPr lang="de-DE" dirty="0">
                <a:solidFill>
                  <a:srgbClr val="000000"/>
                </a:solidFill>
              </a:rPr>
              <a:t>welche Informationen bekomme ich, muss ich liefern </a:t>
            </a:r>
          </a:p>
          <a:p>
            <a:pPr marL="228594" marR="0" indent="-228594">
              <a:lnSpc>
                <a:spcPct val="150000"/>
              </a:lnSpc>
              <a:spcAft>
                <a:spcPts val="0"/>
              </a:spcAft>
              <a:buClr>
                <a:srgbClr val="0082C7"/>
              </a:buClr>
              <a:buSzPct val="80000"/>
              <a:buFont typeface="Arial" panose="020B0604020202020204" pitchFamily="34" charset="0"/>
              <a:buChar char="•"/>
            </a:pPr>
            <a:r>
              <a:rPr lang="de-DE" dirty="0">
                <a:solidFill>
                  <a:srgbClr val="000000"/>
                </a:solidFill>
              </a:rPr>
              <a:t>welche Kommunikationswege kann ich nutzen und welche Sachmittel kann ich nutzen </a:t>
            </a:r>
          </a:p>
          <a:p>
            <a:pPr marR="0">
              <a:lnSpc>
                <a:spcPct val="150000"/>
              </a:lnSpc>
              <a:spcAft>
                <a:spcPts val="0"/>
              </a:spcAft>
              <a:buClr>
                <a:srgbClr val="0082C7"/>
              </a:buClr>
              <a:buSzPct val="80000"/>
            </a:pPr>
            <a:r>
              <a:rPr lang="de-DE" b="1" dirty="0">
                <a:solidFill>
                  <a:srgbClr val="000000"/>
                </a:solidFill>
              </a:rPr>
              <a:t>Stabsstelle</a:t>
            </a:r>
          </a:p>
          <a:p>
            <a:pPr marL="228594" marR="0" indent="-228594">
              <a:lnSpc>
                <a:spcPct val="150000"/>
              </a:lnSpc>
              <a:spcAft>
                <a:spcPts val="0"/>
              </a:spcAft>
              <a:buClr>
                <a:srgbClr val="0082C7"/>
              </a:buClr>
              <a:buSzPct val="80000"/>
              <a:buFont typeface="Arial" panose="020B0604020202020204" pitchFamily="34" charset="0"/>
              <a:buChar char="•"/>
            </a:pPr>
            <a:r>
              <a:rPr lang="de-DE" dirty="0">
                <a:solidFill>
                  <a:srgbClr val="000000"/>
                </a:solidFill>
              </a:rPr>
              <a:t>Querschnitts-Funktionen = Sie verantwortet Themengebiete über mehrere Hauptlinien hindurch, die dort jeweils nicht das Hauptgeschäft sind.</a:t>
            </a:r>
          </a:p>
          <a:p>
            <a:pPr marL="228594" marR="0" indent="-228594">
              <a:lnSpc>
                <a:spcPct val="150000"/>
              </a:lnSpc>
              <a:spcAft>
                <a:spcPts val="0"/>
              </a:spcAft>
              <a:buClr>
                <a:srgbClr val="0082C7"/>
              </a:buClr>
              <a:buSzPct val="80000"/>
              <a:buFont typeface="Arial" panose="020B0604020202020204" pitchFamily="34" charset="0"/>
              <a:buChar char="•"/>
            </a:pPr>
            <a:r>
              <a:rPr lang="de-DE" dirty="0">
                <a:solidFill>
                  <a:srgbClr val="000000"/>
                </a:solidFill>
              </a:rPr>
              <a:t>Eine Stabsstelle, ist als Beratende Funktion tätig.. Sie hat keine Weisungsbefugnis</a:t>
            </a:r>
          </a:p>
        </p:txBody>
      </p:sp>
    </p:spTree>
    <p:extLst>
      <p:ext uri="{BB962C8B-B14F-4D97-AF65-F5344CB8AC3E}">
        <p14:creationId xmlns:p14="http://schemas.microsoft.com/office/powerpoint/2010/main" val="126646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0ACC53A5-BD01-D23C-D65E-7A0D4AFCC360}"/>
              </a:ext>
            </a:extLst>
          </p:cNvPr>
          <p:cNvSpPr>
            <a:spLocks noGrp="1"/>
          </p:cNvSpPr>
          <p:nvPr>
            <p:ph type="title"/>
          </p:nvPr>
        </p:nvSpPr>
        <p:spPr>
          <a:xfrm>
            <a:off x="619200" y="936000"/>
            <a:ext cx="11160000" cy="1008000"/>
          </a:xfrm>
        </p:spPr>
        <p:txBody>
          <a:bodyPr anchor="t">
            <a:normAutofit/>
          </a:bodyPr>
          <a:lstStyle/>
          <a:p>
            <a:pPr algn="r"/>
            <a:r>
              <a:rPr lang="de-CH" dirty="0"/>
              <a:t>Fragen?</a:t>
            </a:r>
          </a:p>
        </p:txBody>
      </p:sp>
      <p:pic>
        <p:nvPicPr>
          <p:cNvPr id="7" name="Grafik 6" descr="Ein Bild, das rot, Karminrot enthält.&#10;&#10;Automatisch generierte Beschreibung">
            <a:extLst>
              <a:ext uri="{FF2B5EF4-FFF2-40B4-BE49-F238E27FC236}">
                <a16:creationId xmlns:a16="http://schemas.microsoft.com/office/drawing/2014/main" id="{11005ADF-A6AA-8D02-AD7A-E8CBB76716CD}"/>
              </a:ext>
            </a:extLst>
          </p:cNvPr>
          <p:cNvPicPr>
            <a:picLocks noChangeAspect="1"/>
          </p:cNvPicPr>
          <p:nvPr/>
        </p:nvPicPr>
        <p:blipFill>
          <a:blip r:embed="rId3"/>
          <a:stretch>
            <a:fillRect/>
          </a:stretch>
        </p:blipFill>
        <p:spPr>
          <a:xfrm>
            <a:off x="7398274" y="4231179"/>
            <a:ext cx="4082222" cy="2500821"/>
          </a:xfrm>
          <a:prstGeom prst="rect">
            <a:avLst/>
          </a:prstGeom>
          <a:noFill/>
        </p:spPr>
      </p:pic>
      <p:sp>
        <p:nvSpPr>
          <p:cNvPr id="12" name="Text Placeholder 3">
            <a:extLst>
              <a:ext uri="{FF2B5EF4-FFF2-40B4-BE49-F238E27FC236}">
                <a16:creationId xmlns:a16="http://schemas.microsoft.com/office/drawing/2014/main" id="{550D6734-2F9F-EB6D-CAA0-DA1E30FC30A2}"/>
              </a:ext>
            </a:extLst>
          </p:cNvPr>
          <p:cNvSpPr>
            <a:spLocks noGrp="1"/>
          </p:cNvSpPr>
          <p:nvPr>
            <p:ph type="body" sz="half" idx="2"/>
          </p:nvPr>
        </p:nvSpPr>
        <p:spPr>
          <a:xfrm>
            <a:off x="711504" y="2165970"/>
            <a:ext cx="11311543" cy="2226943"/>
          </a:xfrm>
        </p:spPr>
        <p:txBody>
          <a:bodyPr>
            <a:normAutofit/>
          </a:bodyPr>
          <a:lstStyle/>
          <a:p>
            <a:pPr marL="342900" marR="0">
              <a:spcBef>
                <a:spcPts val="0"/>
              </a:spcBef>
              <a:spcAft>
                <a:spcPts val="0"/>
              </a:spcAft>
            </a:pPr>
            <a:r>
              <a:rPr lang="de-CH" sz="2800" dirty="0">
                <a:solidFill>
                  <a:srgbClr val="000000"/>
                </a:solidFill>
                <a:effectLst/>
                <a:latin typeface="Segoe UI" panose="020B0502040204020203" pitchFamily="34" charset="0"/>
              </a:rPr>
              <a:t>Ich </a:t>
            </a:r>
            <a:r>
              <a:rPr lang="de-CH" sz="2800" dirty="0">
                <a:solidFill>
                  <a:srgbClr val="000000"/>
                </a:solidFill>
                <a:latin typeface="Segoe UI" panose="020B0502040204020203" pitchFamily="34" charset="0"/>
              </a:rPr>
              <a:t>kann zwischen Stabs- und Linienstellen unterscheiden</a:t>
            </a:r>
            <a:r>
              <a:rPr lang="de-CH" sz="2800" dirty="0">
                <a:solidFill>
                  <a:srgbClr val="000000"/>
                </a:solidFill>
                <a:effectLst/>
                <a:latin typeface="Segoe UI" panose="020B0502040204020203" pitchFamily="34" charset="0"/>
              </a:rPr>
              <a:t>. </a:t>
            </a:r>
          </a:p>
          <a:p>
            <a:pPr marL="342900" marR="0">
              <a:spcBef>
                <a:spcPts val="0"/>
              </a:spcBef>
              <a:spcAft>
                <a:spcPts val="0"/>
              </a:spcAft>
            </a:pPr>
            <a:r>
              <a:rPr lang="de-CH" sz="2800" dirty="0">
                <a:solidFill>
                  <a:srgbClr val="000000"/>
                </a:solidFill>
                <a:effectLst/>
                <a:latin typeface="Segoe UI" panose="020B0502040204020203" pitchFamily="34" charset="0"/>
              </a:rPr>
              <a:t>Ich kann in eigenen Worten die beiden Organisationen beschreiben.</a:t>
            </a:r>
          </a:p>
          <a:p>
            <a:pPr marL="342900" marR="0">
              <a:spcBef>
                <a:spcPts val="0"/>
              </a:spcBef>
              <a:spcAft>
                <a:spcPts val="0"/>
              </a:spcAft>
            </a:pPr>
            <a:r>
              <a:rPr lang="de-CH" sz="2800" dirty="0">
                <a:solidFill>
                  <a:srgbClr val="000000"/>
                </a:solidFill>
                <a:effectLst/>
                <a:latin typeface="Segoe UI" panose="020B0502040204020203" pitchFamily="34" charset="0"/>
              </a:rPr>
              <a:t>Ich kann Vor</a:t>
            </a:r>
            <a:r>
              <a:rPr lang="de-CH" sz="2800" dirty="0">
                <a:solidFill>
                  <a:srgbClr val="000000"/>
                </a:solidFill>
                <a:latin typeface="Segoe UI" panose="020B0502040204020203" pitchFamily="34" charset="0"/>
              </a:rPr>
              <a:t>- und Nachteile benennen</a:t>
            </a:r>
            <a:r>
              <a:rPr lang="de-CH" sz="2800" dirty="0">
                <a:solidFill>
                  <a:srgbClr val="000000"/>
                </a:solidFill>
                <a:effectLst/>
                <a:latin typeface="Segoe UI" panose="020B0502040204020203" pitchFamily="34" charset="0"/>
              </a:rPr>
              <a:t>.</a:t>
            </a:r>
          </a:p>
          <a:p>
            <a:pPr marL="342900" marR="0">
              <a:spcBef>
                <a:spcPts val="0"/>
              </a:spcBef>
              <a:spcAft>
                <a:spcPts val="0"/>
              </a:spcAft>
            </a:pPr>
            <a:r>
              <a:rPr lang="de-CH" sz="2800" dirty="0">
                <a:solidFill>
                  <a:srgbClr val="000000"/>
                </a:solidFill>
                <a:effectLst/>
                <a:latin typeface="Segoe UI" panose="020B0502040204020203" pitchFamily="34" charset="0"/>
              </a:rPr>
              <a:t>Ich </a:t>
            </a:r>
            <a:r>
              <a:rPr lang="de-CH" sz="2800" dirty="0">
                <a:solidFill>
                  <a:srgbClr val="000000"/>
                </a:solidFill>
                <a:latin typeface="Segoe UI" panose="020B0502040204020203" pitchFamily="34" charset="0"/>
              </a:rPr>
              <a:t>kann meiner Grossmutter erklären, was ein Geschäftsprozess ist.</a:t>
            </a:r>
            <a:endParaRPr lang="de-CH" sz="2800" dirty="0">
              <a:solidFill>
                <a:srgbClr val="000000"/>
              </a:solidFill>
              <a:effectLst/>
              <a:latin typeface="Segoe UI" panose="020B0502040204020203" pitchFamily="34" charset="0"/>
            </a:endParaRPr>
          </a:p>
          <a:p>
            <a:pPr marL="342900" marR="0">
              <a:spcBef>
                <a:spcPts val="0"/>
              </a:spcBef>
              <a:spcAft>
                <a:spcPts val="0"/>
              </a:spcAft>
            </a:pPr>
            <a:r>
              <a:rPr lang="de-CH" sz="2800" dirty="0">
                <a:solidFill>
                  <a:srgbClr val="000000"/>
                </a:solidFill>
                <a:latin typeface="Segoe UI" panose="020B0502040204020203" pitchFamily="34" charset="0"/>
              </a:rPr>
              <a:t>Ich kann meiner Grossmutter erklären, warum diese wichtig sind.</a:t>
            </a:r>
            <a:endParaRPr lang="en-US" sz="2800" dirty="0"/>
          </a:p>
        </p:txBody>
      </p:sp>
      <p:sp>
        <p:nvSpPr>
          <p:cNvPr id="3" name="Datumsplatzhalter 2">
            <a:extLst>
              <a:ext uri="{FF2B5EF4-FFF2-40B4-BE49-F238E27FC236}">
                <a16:creationId xmlns:a16="http://schemas.microsoft.com/office/drawing/2014/main" id="{BCDDB6F7-0869-1C12-EC3A-66FACE97202E}"/>
              </a:ext>
            </a:extLst>
          </p:cNvPr>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02.11.2023</a:t>
            </a:fld>
            <a:endParaRPr lang="de-CH"/>
          </a:p>
        </p:txBody>
      </p:sp>
      <p:sp>
        <p:nvSpPr>
          <p:cNvPr id="4" name="Fußzeilenplatzhalter 3">
            <a:extLst>
              <a:ext uri="{FF2B5EF4-FFF2-40B4-BE49-F238E27FC236}">
                <a16:creationId xmlns:a16="http://schemas.microsoft.com/office/drawing/2014/main" id="{5DFC65E4-E457-F15D-5948-C83A3A9A480A}"/>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a:extLst>
              <a:ext uri="{FF2B5EF4-FFF2-40B4-BE49-F238E27FC236}">
                <a16:creationId xmlns:a16="http://schemas.microsoft.com/office/drawing/2014/main" id="{45A430A4-126D-4A24-0697-C5E65842BB52}"/>
              </a:ext>
            </a:extLst>
          </p:cNvPr>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16</a:t>
            </a:fld>
            <a:endParaRPr lang="de-CH"/>
          </a:p>
        </p:txBody>
      </p:sp>
      <p:pic>
        <p:nvPicPr>
          <p:cNvPr id="8" name="Grafik 7" descr="Kontrollkästchen aktiviert mit einfarbiger Füllung">
            <a:extLst>
              <a:ext uri="{FF2B5EF4-FFF2-40B4-BE49-F238E27FC236}">
                <a16:creationId xmlns:a16="http://schemas.microsoft.com/office/drawing/2014/main" id="{3276CC49-D6F5-28A4-3D48-02E12E0727D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3026779"/>
            <a:ext cx="252663" cy="252663"/>
          </a:xfrm>
          <a:prstGeom prst="rect">
            <a:avLst/>
          </a:prstGeom>
        </p:spPr>
      </p:pic>
      <p:pic>
        <p:nvPicPr>
          <p:cNvPr id="9" name="Grafik 8" descr="Kontrollkästchen aktiviert mit einfarbiger Füllung">
            <a:extLst>
              <a:ext uri="{FF2B5EF4-FFF2-40B4-BE49-F238E27FC236}">
                <a16:creationId xmlns:a16="http://schemas.microsoft.com/office/drawing/2014/main" id="{3C9A1B5A-7D83-F694-65DF-25631D9F2F0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2271067"/>
            <a:ext cx="252663" cy="229402"/>
          </a:xfrm>
          <a:prstGeom prst="rect">
            <a:avLst/>
          </a:prstGeom>
        </p:spPr>
      </p:pic>
      <p:pic>
        <p:nvPicPr>
          <p:cNvPr id="10" name="Grafik 9" descr="Kontrollkästchen aktiviert mit einfarbiger Füllung">
            <a:extLst>
              <a:ext uri="{FF2B5EF4-FFF2-40B4-BE49-F238E27FC236}">
                <a16:creationId xmlns:a16="http://schemas.microsoft.com/office/drawing/2014/main" id="{A730B90B-6ADF-CC3D-2E1C-574B5425115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3429000"/>
            <a:ext cx="252663" cy="252663"/>
          </a:xfrm>
          <a:prstGeom prst="rect">
            <a:avLst/>
          </a:prstGeom>
        </p:spPr>
      </p:pic>
      <p:pic>
        <p:nvPicPr>
          <p:cNvPr id="11" name="Grafik 10" descr="Kontrollkästchen aktiviert mit einfarbiger Füllung">
            <a:extLst>
              <a:ext uri="{FF2B5EF4-FFF2-40B4-BE49-F238E27FC236}">
                <a16:creationId xmlns:a16="http://schemas.microsoft.com/office/drawing/2014/main" id="{E244D423-84C4-63F9-320D-05054801E4E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10" y="3831221"/>
            <a:ext cx="252663" cy="252663"/>
          </a:xfrm>
          <a:prstGeom prst="rect">
            <a:avLst/>
          </a:prstGeom>
        </p:spPr>
      </p:pic>
      <p:pic>
        <p:nvPicPr>
          <p:cNvPr id="13" name="Grafik 12" descr="Kontrollkästchen aktiviert mit einfarbiger Füllung">
            <a:extLst>
              <a:ext uri="{FF2B5EF4-FFF2-40B4-BE49-F238E27FC236}">
                <a16:creationId xmlns:a16="http://schemas.microsoft.com/office/drawing/2014/main" id="{93A6F312-5E4B-CB05-40AC-E3D43099772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809" y="2661019"/>
            <a:ext cx="252663" cy="252663"/>
          </a:xfrm>
          <a:prstGeom prst="rect">
            <a:avLst/>
          </a:prstGeom>
        </p:spPr>
      </p:pic>
    </p:spTree>
    <p:extLst>
      <p:ext uri="{BB962C8B-B14F-4D97-AF65-F5344CB8AC3E}">
        <p14:creationId xmlns:p14="http://schemas.microsoft.com/office/powerpoint/2010/main" val="419288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idx="1"/>
          </p:nvPr>
        </p:nvSpPr>
        <p:spPr>
          <a:xfrm>
            <a:off x="619200" y="1699532"/>
            <a:ext cx="5472000" cy="496661"/>
          </a:xfrm>
        </p:spPr>
        <p:txBody>
          <a:bodyPr/>
          <a:lstStyle/>
          <a:p>
            <a:r>
              <a:rPr lang="de-CH" sz="2400" b="1" dirty="0">
                <a:solidFill>
                  <a:srgbClr val="44546A"/>
                </a:solidFill>
                <a:effectLst/>
                <a:latin typeface="Segoe UI" panose="020B0502040204020203" pitchFamily="34" charset="0"/>
              </a:rPr>
              <a:t>Aufgabe 1 zu Aufbauorganisation</a:t>
            </a:r>
          </a:p>
        </p:txBody>
      </p:sp>
      <p:sp>
        <p:nvSpPr>
          <p:cNvPr id="10" name="Inhaltsplatzhalter 9"/>
          <p:cNvSpPr>
            <a:spLocks noGrp="1"/>
          </p:cNvSpPr>
          <p:nvPr>
            <p:ph sz="half" idx="2"/>
          </p:nvPr>
        </p:nvSpPr>
        <p:spPr>
          <a:xfrm>
            <a:off x="619200" y="2376493"/>
            <a:ext cx="5472000" cy="3850135"/>
          </a:xfrm>
        </p:spPr>
        <p:txBody>
          <a:bodyPr>
            <a:normAutofit lnSpcReduction="10000"/>
          </a:bodyPr>
          <a:lstStyle/>
          <a:p>
            <a:pPr>
              <a:lnSpc>
                <a:spcPct val="140000"/>
              </a:lnSpc>
              <a:buFont typeface="Arial" panose="020B0604020202020204" pitchFamily="34" charset="0"/>
              <a:buChar char="•"/>
            </a:pPr>
            <a:r>
              <a:rPr lang="de-DE" sz="1600" dirty="0">
                <a:solidFill>
                  <a:srgbClr val="000000"/>
                </a:solidFill>
                <a:effectLst/>
                <a:latin typeface="Segoe UI" panose="020B0502040204020203" pitchFamily="34" charset="0"/>
              </a:rPr>
              <a:t>In der Aufbauorganisation müssen Aufgaben und Kompetenzen verteilt und Stellen und Abteilungen gebildet werden. Machen Sie ein Beispiel für ein Unternehmen, welches verschiedene Arten von Sportausrüstung produziert und verkauft.</a:t>
            </a:r>
          </a:p>
          <a:p>
            <a:pPr>
              <a:lnSpc>
                <a:spcPct val="140000"/>
              </a:lnSpc>
              <a:buFont typeface="Arial" panose="020B0604020202020204" pitchFamily="34" charset="0"/>
              <a:buChar char="•"/>
            </a:pPr>
            <a:r>
              <a:rPr lang="de-DE" sz="1600" dirty="0">
                <a:solidFill>
                  <a:srgbClr val="000000"/>
                </a:solidFill>
                <a:effectLst/>
                <a:latin typeface="Segoe UI" panose="020B0502040204020203" pitchFamily="34" charset="0"/>
              </a:rPr>
              <a:t>Mit </a:t>
            </a:r>
            <a:r>
              <a:rPr lang="de-DE" sz="1600" dirty="0" err="1">
                <a:solidFill>
                  <a:srgbClr val="000000"/>
                </a:solidFill>
                <a:effectLst/>
                <a:latin typeface="Segoe UI" panose="020B0502040204020203" pitchFamily="34" charset="0"/>
              </a:rPr>
              <a:t>ChatGPT</a:t>
            </a:r>
            <a:r>
              <a:rPr lang="de-DE" sz="1600" dirty="0">
                <a:solidFill>
                  <a:srgbClr val="000000"/>
                </a:solidFill>
                <a:effectLst/>
                <a:latin typeface="Segoe UI" panose="020B0502040204020203" pitchFamily="34" charset="0"/>
              </a:rPr>
              <a:t> ist diese Aufgabe in Textform gut zu  erledigen.</a:t>
            </a:r>
          </a:p>
          <a:p>
            <a:pPr>
              <a:lnSpc>
                <a:spcPct val="140000"/>
              </a:lnSpc>
              <a:buFont typeface="Arial" panose="020B0604020202020204" pitchFamily="34" charset="0"/>
              <a:buChar char="•"/>
            </a:pPr>
            <a:r>
              <a:rPr lang="de-DE" sz="1600" dirty="0">
                <a:solidFill>
                  <a:srgbClr val="000000"/>
                </a:solidFill>
                <a:effectLst/>
                <a:latin typeface="Segoe UI" panose="020B0502040204020203" pitchFamily="34" charset="0"/>
              </a:rPr>
              <a:t>Für diese Aufgabe müssen Sie aber eine Präsentation (mit möglichst wenig Text, dafür eigenen graphischen Elementen erstellen. Mit anderen Worten Sie müssen diese Aufbauorganisation visualisieren.</a:t>
            </a:r>
          </a:p>
        </p:txBody>
      </p:sp>
      <p:sp>
        <p:nvSpPr>
          <p:cNvPr id="11" name="Textplatzhalter 10"/>
          <p:cNvSpPr>
            <a:spLocks noGrp="1"/>
          </p:cNvSpPr>
          <p:nvPr>
            <p:ph type="body" sz="quarter" idx="3"/>
          </p:nvPr>
        </p:nvSpPr>
        <p:spPr>
          <a:xfrm>
            <a:off x="6299859" y="1699531"/>
            <a:ext cx="5472000" cy="496661"/>
          </a:xfrm>
        </p:spPr>
        <p:txBody>
          <a:bodyPr/>
          <a:lstStyle/>
          <a:p>
            <a:r>
              <a:rPr lang="de-CH" sz="2400" b="1">
                <a:solidFill>
                  <a:srgbClr val="44546A"/>
                </a:solidFill>
                <a:effectLst/>
                <a:latin typeface="Segoe UI" panose="020B0502040204020203" pitchFamily="34" charset="0"/>
              </a:rPr>
              <a:t>Aufgabe 2 </a:t>
            </a:r>
            <a:r>
              <a:rPr lang="de-CH" sz="2400" b="1" dirty="0">
                <a:solidFill>
                  <a:srgbClr val="44546A"/>
                </a:solidFill>
                <a:effectLst/>
                <a:latin typeface="Segoe UI" panose="020B0502040204020203" pitchFamily="34" charset="0"/>
              </a:rPr>
              <a:t>zu Aufbauorganisation</a:t>
            </a:r>
            <a:endParaRPr lang="de-CH" dirty="0"/>
          </a:p>
        </p:txBody>
      </p:sp>
      <p:sp>
        <p:nvSpPr>
          <p:cNvPr id="12" name="Inhaltsplatzhalter 11"/>
          <p:cNvSpPr>
            <a:spLocks noGrp="1"/>
          </p:cNvSpPr>
          <p:nvPr>
            <p:ph sz="quarter" idx="4"/>
          </p:nvPr>
        </p:nvSpPr>
        <p:spPr>
          <a:xfrm>
            <a:off x="6091200" y="2386693"/>
            <a:ext cx="5688000" cy="3985306"/>
          </a:xfrm>
        </p:spPr>
        <p:txBody>
          <a:bodyPr>
            <a:normAutofit/>
          </a:bodyPr>
          <a:lstStyle/>
          <a:p>
            <a:pPr>
              <a:lnSpc>
                <a:spcPct val="140000"/>
              </a:lnSpc>
              <a:buFont typeface="Arial" panose="020B0604020202020204" pitchFamily="34" charset="0"/>
              <a:buChar char="•"/>
            </a:pPr>
            <a:r>
              <a:rPr lang="de-DE" sz="1400" dirty="0"/>
              <a:t>In der Ablauforganisation müssen die Abläufe organisiert werden. Machen Sie ein Beispiel für ein Unternehmen, welches verschiedene Arten von Sportausrüstung produziert und verkauft.</a:t>
            </a:r>
          </a:p>
          <a:p>
            <a:pPr marL="0" indent="0">
              <a:lnSpc>
                <a:spcPct val="140000"/>
              </a:lnSpc>
              <a:buNone/>
            </a:pPr>
            <a:r>
              <a:rPr lang="de-DE" sz="1400" dirty="0"/>
              <a:t>Gehen Sie dabei auf folgende Punkte ein:</a:t>
            </a:r>
          </a:p>
          <a:p>
            <a:pPr>
              <a:lnSpc>
                <a:spcPct val="140000"/>
              </a:lnSpc>
              <a:buFont typeface="Arial" panose="020B0604020202020204" pitchFamily="34" charset="0"/>
              <a:buChar char="•"/>
            </a:pPr>
            <a:r>
              <a:rPr lang="de-DE" sz="1400" dirty="0"/>
              <a:t>Arbeitsinhalte ordnen, zeitlicher Arbeitsablauf, räumlicher Arbeitsablauf und Arbeitszuordnung. </a:t>
            </a:r>
          </a:p>
          <a:p>
            <a:pPr>
              <a:lnSpc>
                <a:spcPct val="140000"/>
              </a:lnSpc>
              <a:buFont typeface="Arial" panose="020B0604020202020204" pitchFamily="34" charset="0"/>
              <a:buChar char="•"/>
            </a:pPr>
            <a:r>
              <a:rPr lang="de-DE" sz="1400" dirty="0"/>
              <a:t>Mit </a:t>
            </a:r>
            <a:r>
              <a:rPr lang="de-DE" sz="1400" dirty="0" err="1"/>
              <a:t>ChatGPT</a:t>
            </a:r>
            <a:r>
              <a:rPr lang="de-DE" sz="1400" dirty="0"/>
              <a:t> ist auch diese Aufgabe in Textform schnell erledigt. </a:t>
            </a:r>
          </a:p>
          <a:p>
            <a:pPr>
              <a:lnSpc>
                <a:spcPct val="140000"/>
              </a:lnSpc>
              <a:buFont typeface="Arial" panose="020B0604020202020204" pitchFamily="34" charset="0"/>
              <a:buChar char="•"/>
            </a:pPr>
            <a:r>
              <a:rPr lang="de-DE" sz="1400" dirty="0"/>
              <a:t>Auch für diese Aufgabe müssen Sie eine Präsentation mit möglichst wenig Text, dafür eigenen graphischen Elementen erstellen. Mit anderen Worten Sie müssen diese Ablauforganisation visualisieren.</a:t>
            </a:r>
          </a:p>
        </p:txBody>
      </p:sp>
      <p:sp>
        <p:nvSpPr>
          <p:cNvPr id="7" name="Titel 6"/>
          <p:cNvSpPr>
            <a:spLocks noGrp="1"/>
          </p:cNvSpPr>
          <p:nvPr>
            <p:ph type="title"/>
          </p:nvPr>
        </p:nvSpPr>
        <p:spPr/>
        <p:txBody>
          <a:bodyPr/>
          <a:lstStyle/>
          <a:p>
            <a:pPr algn="r"/>
            <a:r>
              <a:rPr lang="de-CH" dirty="0"/>
              <a:t>Wochenauftrag in 2er Gruppe</a:t>
            </a:r>
          </a:p>
        </p:txBody>
      </p:sp>
      <p:sp>
        <p:nvSpPr>
          <p:cNvPr id="3" name="Datumsplatzhalter 2"/>
          <p:cNvSpPr>
            <a:spLocks noGrp="1"/>
          </p:cNvSpPr>
          <p:nvPr>
            <p:ph type="dt" sz="half" idx="10"/>
          </p:nvPr>
        </p:nvSpPr>
        <p:spPr/>
        <p:txBody>
          <a:bodyPr/>
          <a:lstStyle/>
          <a:p>
            <a:fld id="{5AC23F4F-66B7-46A3-AB40-3D776688B753}" type="datetime1">
              <a:rPr lang="de-CH" smtClean="0"/>
              <a:t>02.11.2023</a:t>
            </a:fld>
            <a:endParaRPr lang="de-CH" dirty="0"/>
          </a:p>
        </p:txBody>
      </p:sp>
      <p:sp>
        <p:nvSpPr>
          <p:cNvPr id="4" name="Fußzeilenplatzhalter 3"/>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p:txBody>
          <a:bodyPr/>
          <a:lstStyle/>
          <a:p>
            <a:fld id="{5D4BD758-C871-49DC-A050-36A17C18F2FA}" type="slidenum">
              <a:rPr lang="de-CH" smtClean="0"/>
              <a:t>17</a:t>
            </a:fld>
            <a:endParaRPr lang="de-CH" dirty="0"/>
          </a:p>
        </p:txBody>
      </p:sp>
    </p:spTree>
    <p:extLst>
      <p:ext uri="{BB962C8B-B14F-4D97-AF65-F5344CB8AC3E}">
        <p14:creationId xmlns:p14="http://schemas.microsoft.com/office/powerpoint/2010/main" val="202155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1476731" y="1968512"/>
            <a:ext cx="10176619" cy="1630578"/>
          </a:xfrm>
        </p:spPr>
        <p:txBody>
          <a:bodyPr>
            <a:normAutofit fontScale="62500" lnSpcReduction="20000"/>
          </a:bodyPr>
          <a:lstStyle/>
          <a:p>
            <a:pPr>
              <a:lnSpc>
                <a:spcPct val="120000"/>
              </a:lnSpc>
            </a:pPr>
            <a:r>
              <a:rPr lang="de-DE" sz="6500" dirty="0">
                <a:solidFill>
                  <a:srgbClr val="0082C7"/>
                </a:solidFill>
                <a:effectLst>
                  <a:outerShdw blurRad="38100" dist="38100" dir="2700000" algn="tl">
                    <a:srgbClr val="000000">
                      <a:alpha val="43137"/>
                    </a:srgbClr>
                  </a:outerShdw>
                </a:effectLst>
              </a:rPr>
              <a:t>„Wer sich zu </a:t>
            </a:r>
            <a:r>
              <a:rPr lang="de-DE" sz="6500" dirty="0" err="1">
                <a:solidFill>
                  <a:srgbClr val="0082C7"/>
                </a:solidFill>
                <a:effectLst>
                  <a:outerShdw blurRad="38100" dist="38100" dir="2700000" algn="tl">
                    <a:srgbClr val="000000">
                      <a:alpha val="43137"/>
                    </a:srgbClr>
                  </a:outerShdw>
                </a:effectLst>
              </a:rPr>
              <a:t>gross</a:t>
            </a:r>
            <a:r>
              <a:rPr lang="de-DE" sz="6500" dirty="0">
                <a:solidFill>
                  <a:srgbClr val="0082C7"/>
                </a:solidFill>
                <a:effectLst>
                  <a:outerShdw blurRad="38100" dist="38100" dir="2700000" algn="tl">
                    <a:srgbClr val="000000">
                      <a:alpha val="43137"/>
                    </a:srgbClr>
                  </a:outerShdw>
                </a:effectLst>
              </a:rPr>
              <a:t> für kleine Aufgaben hält – ist meistens zu klein für </a:t>
            </a:r>
            <a:r>
              <a:rPr lang="de-DE" sz="6500" dirty="0" err="1">
                <a:solidFill>
                  <a:srgbClr val="0082C7"/>
                </a:solidFill>
                <a:effectLst>
                  <a:outerShdw blurRad="38100" dist="38100" dir="2700000" algn="tl">
                    <a:srgbClr val="000000">
                      <a:alpha val="43137"/>
                    </a:srgbClr>
                  </a:outerShdw>
                </a:effectLst>
              </a:rPr>
              <a:t>grosse</a:t>
            </a:r>
            <a:r>
              <a:rPr lang="de-DE" sz="6500" dirty="0">
                <a:solidFill>
                  <a:srgbClr val="0082C7"/>
                </a:solidFill>
                <a:effectLst>
                  <a:outerShdw blurRad="38100" dist="38100" dir="2700000" algn="tl">
                    <a:srgbClr val="000000">
                      <a:alpha val="43137"/>
                    </a:srgbClr>
                  </a:outerShdw>
                </a:effectLst>
              </a:rPr>
              <a:t> Aufgaben“</a:t>
            </a:r>
          </a:p>
          <a:p>
            <a:endParaRPr lang="de-CH" dirty="0"/>
          </a:p>
        </p:txBody>
      </p:sp>
      <p:sp>
        <p:nvSpPr>
          <p:cNvPr id="7" name="Textfeld 6"/>
          <p:cNvSpPr txBox="1"/>
          <p:nvPr/>
        </p:nvSpPr>
        <p:spPr>
          <a:xfrm>
            <a:off x="623392" y="5297335"/>
            <a:ext cx="5184576" cy="1077218"/>
          </a:xfrm>
          <a:prstGeom prst="rect">
            <a:avLst/>
          </a:prstGeom>
          <a:noFill/>
        </p:spPr>
        <p:txBody>
          <a:bodyPr wrap="square" rtlCol="0">
            <a:spAutoFit/>
          </a:bodyPr>
          <a:lstStyle/>
          <a:p>
            <a:r>
              <a:rPr lang="de-DE" sz="1600" b="1" dirty="0"/>
              <a:t>Berufsbildungszentrum Wirtschaft, </a:t>
            </a:r>
          </a:p>
          <a:p>
            <a:r>
              <a:rPr lang="de-DE" sz="1600" b="1" dirty="0"/>
              <a:t>Informatik und Technik BBZW</a:t>
            </a:r>
          </a:p>
          <a:p>
            <a:endParaRPr lang="de-DE" sz="1600" dirty="0"/>
          </a:p>
          <a:p>
            <a:r>
              <a:rPr lang="de-DE" sz="1600" dirty="0"/>
              <a:t>www.bbzw.lu.ch</a:t>
            </a:r>
          </a:p>
        </p:txBody>
      </p:sp>
      <p:pic>
        <p:nvPicPr>
          <p:cNvPr id="11" name="Picture 2" descr="R:\Kanton_Luzern\SK_Staatskanzlei\CD\Logos horizontal\Logo Luzern Solo\LogoL_sw_neutral_ma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98" y="4696479"/>
            <a:ext cx="3600069" cy="43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485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1476731" y="1968512"/>
            <a:ext cx="10176619" cy="1630578"/>
          </a:xfrm>
        </p:spPr>
        <p:txBody>
          <a:bodyPr>
            <a:normAutofit fontScale="77500" lnSpcReduction="20000"/>
          </a:bodyPr>
          <a:lstStyle/>
          <a:p>
            <a:pPr>
              <a:lnSpc>
                <a:spcPct val="120000"/>
              </a:lnSpc>
            </a:pPr>
            <a:r>
              <a:rPr lang="de-DE" sz="6500" dirty="0">
                <a:solidFill>
                  <a:srgbClr val="0082C7"/>
                </a:solidFill>
                <a:effectLst>
                  <a:outerShdw blurRad="38100" dist="38100" dir="2700000" algn="tl">
                    <a:srgbClr val="000000">
                      <a:alpha val="43137"/>
                    </a:srgbClr>
                  </a:outerShdw>
                </a:effectLst>
              </a:rPr>
              <a:t>„Verspreche nur das, was du auch </a:t>
            </a:r>
            <a:br>
              <a:rPr lang="de-DE" sz="6500" dirty="0">
                <a:solidFill>
                  <a:srgbClr val="0082C7"/>
                </a:solidFill>
                <a:effectLst>
                  <a:outerShdw blurRad="38100" dist="38100" dir="2700000" algn="tl">
                    <a:srgbClr val="000000">
                      <a:alpha val="43137"/>
                    </a:srgbClr>
                  </a:outerShdw>
                </a:effectLst>
              </a:rPr>
            </a:br>
            <a:r>
              <a:rPr lang="de-DE" sz="6500" dirty="0">
                <a:solidFill>
                  <a:srgbClr val="0082C7"/>
                </a:solidFill>
                <a:effectLst>
                  <a:outerShdw blurRad="38100" dist="38100" dir="2700000" algn="tl">
                    <a:srgbClr val="000000">
                      <a:alpha val="43137"/>
                    </a:srgbClr>
                  </a:outerShdw>
                </a:effectLst>
              </a:rPr>
              <a:t>halten wirst!“</a:t>
            </a:r>
          </a:p>
          <a:p>
            <a:endParaRPr lang="de-CH" dirty="0"/>
          </a:p>
        </p:txBody>
      </p:sp>
      <p:sp>
        <p:nvSpPr>
          <p:cNvPr id="7" name="Textfeld 6"/>
          <p:cNvSpPr txBox="1"/>
          <p:nvPr/>
        </p:nvSpPr>
        <p:spPr>
          <a:xfrm>
            <a:off x="623392" y="5297335"/>
            <a:ext cx="5184576" cy="1077218"/>
          </a:xfrm>
          <a:prstGeom prst="rect">
            <a:avLst/>
          </a:prstGeom>
          <a:noFill/>
        </p:spPr>
        <p:txBody>
          <a:bodyPr wrap="square" rtlCol="0">
            <a:spAutoFit/>
          </a:bodyPr>
          <a:lstStyle/>
          <a:p>
            <a:r>
              <a:rPr lang="de-DE" sz="1600" b="1" dirty="0"/>
              <a:t>Berufsbildungszentrum Wirtschaft, </a:t>
            </a:r>
          </a:p>
          <a:p>
            <a:r>
              <a:rPr lang="de-DE" sz="1600" b="1" dirty="0"/>
              <a:t>Informatik und Technik BBZW</a:t>
            </a:r>
          </a:p>
          <a:p>
            <a:endParaRPr lang="de-DE" sz="1600" dirty="0"/>
          </a:p>
          <a:p>
            <a:r>
              <a:rPr lang="de-DE" sz="1600" dirty="0"/>
              <a:t>www.bbzw.lu.ch</a:t>
            </a:r>
          </a:p>
        </p:txBody>
      </p:sp>
      <p:pic>
        <p:nvPicPr>
          <p:cNvPr id="11" name="Picture 2" descr="R:\Kanton_Luzern\SK_Staatskanzlei\CD\Logos horizontal\Logo Luzern Solo\LogoL_sw_neutral_mas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98" y="4696479"/>
            <a:ext cx="3600069" cy="43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879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1103445" y="1089900"/>
            <a:ext cx="9313035" cy="5632311"/>
          </a:xfrm>
          <a:prstGeom prst="rect">
            <a:avLst/>
          </a:prstGeom>
        </p:spPr>
        <p:txBody>
          <a:bodyPr wrap="square">
            <a:spAutoFit/>
          </a:bodyPr>
          <a:lstStyle/>
          <a:p>
            <a:r>
              <a:rPr lang="de-CH" sz="2400" b="1" dirty="0">
                <a:solidFill>
                  <a:srgbClr val="202122"/>
                </a:solidFill>
                <a:latin typeface="Arial" panose="020B0604020202020204" pitchFamily="34" charset="0"/>
              </a:rPr>
              <a:t>Einzelarbeit – HILTI Reparaturprozess (PDF)</a:t>
            </a:r>
            <a:br>
              <a:rPr lang="de-CH" sz="2400" dirty="0">
                <a:solidFill>
                  <a:srgbClr val="202122"/>
                </a:solidFill>
                <a:latin typeface="Arial" panose="020B0604020202020204" pitchFamily="34" charset="0"/>
              </a:rPr>
            </a:br>
            <a:br>
              <a:rPr lang="de-CH" sz="2400" dirty="0">
                <a:solidFill>
                  <a:srgbClr val="202122"/>
                </a:solidFill>
                <a:latin typeface="Arial" panose="020B0604020202020204" pitchFamily="34" charset="0"/>
              </a:rPr>
            </a:br>
            <a:r>
              <a:rPr lang="de-CH" sz="2400" dirty="0">
                <a:solidFill>
                  <a:srgbClr val="202122"/>
                </a:solidFill>
                <a:latin typeface="Arial" panose="020B0604020202020204" pitchFamily="34" charset="0"/>
              </a:rPr>
              <a:t>1. Erstelle ein FUNKTIONSDIAGRAMM mit </a:t>
            </a:r>
            <a:r>
              <a:rPr lang="de-CH" sz="2400" i="1" dirty="0">
                <a:solidFill>
                  <a:srgbClr val="202122"/>
                </a:solidFill>
                <a:latin typeface="Arial" panose="020B0604020202020204" pitchFamily="34" charset="0"/>
              </a:rPr>
              <a:t>Input,</a:t>
            </a:r>
            <a:br>
              <a:rPr lang="de-CH" sz="2400" i="1" dirty="0">
                <a:solidFill>
                  <a:srgbClr val="202122"/>
                </a:solidFill>
                <a:latin typeface="Arial" panose="020B0604020202020204" pitchFamily="34" charset="0"/>
              </a:rPr>
            </a:br>
            <a:r>
              <a:rPr lang="de-CH" sz="2400" i="1" dirty="0">
                <a:solidFill>
                  <a:srgbClr val="202122"/>
                </a:solidFill>
                <a:latin typeface="Arial" panose="020B0604020202020204" pitchFamily="34" charset="0"/>
              </a:rPr>
              <a:t>Anforderung, Output, Rollen und Regelungen</a:t>
            </a:r>
            <a:br>
              <a:rPr lang="de-CH" sz="2400" dirty="0">
                <a:solidFill>
                  <a:srgbClr val="202122"/>
                </a:solidFill>
                <a:latin typeface="Arial" panose="020B0604020202020204" pitchFamily="34" charset="0"/>
              </a:rPr>
            </a:br>
            <a:br>
              <a:rPr lang="de-CH" sz="2400" dirty="0">
                <a:solidFill>
                  <a:srgbClr val="202122"/>
                </a:solidFill>
                <a:latin typeface="Arial" panose="020B0604020202020204" pitchFamily="34" charset="0"/>
              </a:rPr>
            </a:br>
            <a:r>
              <a:rPr lang="de-CH" sz="2400" dirty="0">
                <a:solidFill>
                  <a:srgbClr val="202122"/>
                </a:solidFill>
                <a:latin typeface="Arial" panose="020B0604020202020204" pitchFamily="34" charset="0"/>
              </a:rPr>
              <a:t>2. Erstelle eine ABLAUFORGANISATION des </a:t>
            </a:r>
            <a:r>
              <a:rPr lang="de-CH" sz="2400" dirty="0" err="1">
                <a:solidFill>
                  <a:srgbClr val="202122"/>
                </a:solidFill>
                <a:latin typeface="Arial" panose="020B0604020202020204" pitchFamily="34" charset="0"/>
              </a:rPr>
              <a:t>Repa</a:t>
            </a:r>
            <a:r>
              <a:rPr lang="de-CH" sz="2400" dirty="0">
                <a:solidFill>
                  <a:srgbClr val="202122"/>
                </a:solidFill>
                <a:latin typeface="Arial" panose="020B0604020202020204" pitchFamily="34" charset="0"/>
              </a:rPr>
              <a:t>-</a:t>
            </a:r>
            <a:br>
              <a:rPr lang="de-CH" sz="2400" dirty="0">
                <a:solidFill>
                  <a:srgbClr val="202122"/>
                </a:solidFill>
                <a:latin typeface="Arial" panose="020B0604020202020204" pitchFamily="34" charset="0"/>
              </a:rPr>
            </a:br>
            <a:r>
              <a:rPr lang="de-CH" sz="2400" dirty="0" err="1">
                <a:solidFill>
                  <a:srgbClr val="202122"/>
                </a:solidFill>
                <a:latin typeface="Arial" panose="020B0604020202020204" pitchFamily="34" charset="0"/>
              </a:rPr>
              <a:t>raturprozesses</a:t>
            </a:r>
            <a:br>
              <a:rPr lang="de-CH" sz="2400" dirty="0">
                <a:solidFill>
                  <a:srgbClr val="202122"/>
                </a:solidFill>
                <a:latin typeface="Arial" panose="020B0604020202020204" pitchFamily="34" charset="0"/>
              </a:rPr>
            </a:br>
            <a:br>
              <a:rPr lang="de-CH" sz="2400" dirty="0">
                <a:solidFill>
                  <a:srgbClr val="202122"/>
                </a:solidFill>
                <a:latin typeface="Arial" panose="020B0604020202020204" pitchFamily="34" charset="0"/>
              </a:rPr>
            </a:br>
            <a:r>
              <a:rPr lang="de-CH" sz="2400" dirty="0">
                <a:solidFill>
                  <a:srgbClr val="202122"/>
                </a:solidFill>
                <a:latin typeface="Arial" panose="020B0604020202020204" pitchFamily="34" charset="0"/>
              </a:rPr>
              <a:t>3. Fokussiere die Ziele und lege fest, WIE diese erreicht werden können</a:t>
            </a:r>
            <a:br>
              <a:rPr lang="de-CH" sz="2400" dirty="0">
                <a:solidFill>
                  <a:srgbClr val="202122"/>
                </a:solidFill>
                <a:latin typeface="Arial" panose="020B0604020202020204" pitchFamily="34" charset="0"/>
              </a:rPr>
            </a:br>
            <a:br>
              <a:rPr lang="de-CH" sz="2400" dirty="0">
                <a:solidFill>
                  <a:srgbClr val="202122"/>
                </a:solidFill>
                <a:latin typeface="Arial" panose="020B0604020202020204" pitchFamily="34" charset="0"/>
              </a:rPr>
            </a:br>
            <a:r>
              <a:rPr lang="de-CH" sz="2400" dirty="0">
                <a:solidFill>
                  <a:srgbClr val="202122"/>
                </a:solidFill>
                <a:latin typeface="Arial" panose="020B0604020202020204" pitchFamily="34" charset="0"/>
              </a:rPr>
              <a:t>4. Identifiziere das DIGITALISIERUNGSPOTENZIAL</a:t>
            </a:r>
            <a:br>
              <a:rPr lang="de-CH" sz="2400" dirty="0">
                <a:solidFill>
                  <a:srgbClr val="202122"/>
                </a:solidFill>
                <a:latin typeface="Arial" panose="020B0604020202020204" pitchFamily="34" charset="0"/>
              </a:rPr>
            </a:br>
            <a:endParaRPr lang="de-CH" sz="2400" dirty="0">
              <a:solidFill>
                <a:srgbClr val="202122"/>
              </a:solidFill>
              <a:latin typeface="Arial" panose="020B0604020202020204" pitchFamily="34" charset="0"/>
            </a:endParaRPr>
          </a:p>
          <a:p>
            <a:pPr marL="457189" indent="-457189">
              <a:buAutoNum type="alphaUcPeriod"/>
            </a:pPr>
            <a:endParaRPr lang="de-CH" sz="2400" dirty="0">
              <a:solidFill>
                <a:srgbClr val="202122"/>
              </a:solidFill>
              <a:latin typeface="Arial" panose="020B0604020202020204" pitchFamily="34" charset="0"/>
            </a:endParaRPr>
          </a:p>
          <a:p>
            <a:endParaRPr lang="de-CH" sz="2400" dirty="0">
              <a:solidFill>
                <a:srgbClr val="202122"/>
              </a:solidFill>
              <a:latin typeface="Arial" panose="020B0604020202020204" pitchFamily="34" charset="0"/>
            </a:endParaRPr>
          </a:p>
        </p:txBody>
      </p:sp>
      <p:sp>
        <p:nvSpPr>
          <p:cNvPr id="5" name="Titel 5"/>
          <p:cNvSpPr txBox="1">
            <a:spLocks/>
          </p:cNvSpPr>
          <p:nvPr/>
        </p:nvSpPr>
        <p:spPr>
          <a:xfrm>
            <a:off x="1295467" y="356660"/>
            <a:ext cx="10465163" cy="1470025"/>
          </a:xfrm>
          <a:prstGeom prst="rect">
            <a:avLst/>
          </a:prstGeom>
        </p:spPr>
        <p:txBody>
          <a:bodyPr>
            <a:normAutofit fontScale="97500"/>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Black" pitchFamily="34" charset="0"/>
              </a:defRPr>
            </a:lvl2pPr>
            <a:lvl3pPr algn="l" rtl="0" eaLnBrk="0" fontAlgn="base" hangingPunct="0">
              <a:spcBef>
                <a:spcPct val="0"/>
              </a:spcBef>
              <a:spcAft>
                <a:spcPct val="0"/>
              </a:spcAft>
              <a:defRPr sz="3600">
                <a:solidFill>
                  <a:schemeClr val="tx1"/>
                </a:solidFill>
                <a:latin typeface="Arial Black" pitchFamily="34" charset="0"/>
              </a:defRPr>
            </a:lvl3pPr>
            <a:lvl4pPr algn="l" rtl="0" eaLnBrk="0" fontAlgn="base" hangingPunct="0">
              <a:spcBef>
                <a:spcPct val="0"/>
              </a:spcBef>
              <a:spcAft>
                <a:spcPct val="0"/>
              </a:spcAft>
              <a:defRPr sz="3600">
                <a:solidFill>
                  <a:schemeClr val="tx1"/>
                </a:solidFill>
                <a:latin typeface="Arial Black" pitchFamily="34" charset="0"/>
              </a:defRPr>
            </a:lvl4pPr>
            <a:lvl5pPr algn="l" rtl="0" eaLnBrk="0" fontAlgn="base" hangingPunct="0">
              <a:spcBef>
                <a:spcPct val="0"/>
              </a:spcBef>
              <a:spcAft>
                <a:spcPct val="0"/>
              </a:spcAft>
              <a:defRPr sz="3600">
                <a:solidFill>
                  <a:schemeClr val="tx1"/>
                </a:solidFill>
                <a:latin typeface="Arial Black" pitchFamily="34" charset="0"/>
              </a:defRPr>
            </a:lvl5pPr>
            <a:lvl6pPr marL="457200" algn="ctr" rtl="0" fontAlgn="base">
              <a:spcBef>
                <a:spcPct val="0"/>
              </a:spcBef>
              <a:spcAft>
                <a:spcPct val="0"/>
              </a:spcAft>
              <a:defRPr sz="4400">
                <a:solidFill>
                  <a:srgbClr val="B2B2B2"/>
                </a:solidFill>
                <a:latin typeface="Arial Black" pitchFamily="34" charset="0"/>
              </a:defRPr>
            </a:lvl6pPr>
            <a:lvl7pPr marL="914400" algn="ctr" rtl="0" fontAlgn="base">
              <a:spcBef>
                <a:spcPct val="0"/>
              </a:spcBef>
              <a:spcAft>
                <a:spcPct val="0"/>
              </a:spcAft>
              <a:defRPr sz="4400">
                <a:solidFill>
                  <a:srgbClr val="B2B2B2"/>
                </a:solidFill>
                <a:latin typeface="Arial Black" pitchFamily="34" charset="0"/>
              </a:defRPr>
            </a:lvl7pPr>
            <a:lvl8pPr marL="1371600" algn="ctr" rtl="0" fontAlgn="base">
              <a:spcBef>
                <a:spcPct val="0"/>
              </a:spcBef>
              <a:spcAft>
                <a:spcPct val="0"/>
              </a:spcAft>
              <a:defRPr sz="4400">
                <a:solidFill>
                  <a:srgbClr val="B2B2B2"/>
                </a:solidFill>
                <a:latin typeface="Arial Black" pitchFamily="34" charset="0"/>
              </a:defRPr>
            </a:lvl8pPr>
            <a:lvl9pPr marL="1828800" algn="ctr" rtl="0" fontAlgn="base">
              <a:spcBef>
                <a:spcPct val="0"/>
              </a:spcBef>
              <a:spcAft>
                <a:spcPct val="0"/>
              </a:spcAft>
              <a:defRPr sz="4400">
                <a:solidFill>
                  <a:srgbClr val="B2B2B2"/>
                </a:solidFill>
                <a:latin typeface="Arial Black" pitchFamily="34" charset="0"/>
              </a:defRPr>
            </a:lvl9pPr>
          </a:lstStyle>
          <a:p>
            <a:pPr algn="r"/>
            <a:r>
              <a:rPr lang="de-DE" sz="4800" kern="0" dirty="0"/>
              <a:t>Wochenauftrag </a:t>
            </a:r>
            <a:r>
              <a:rPr lang="de-DE" sz="4800" kern="0" dirty="0">
                <a:solidFill>
                  <a:srgbClr val="FF0000"/>
                </a:solidFill>
              </a:rPr>
              <a:t>(40 Min.)</a:t>
            </a:r>
            <a:endParaRPr lang="de-CH" sz="4800" kern="0" dirty="0">
              <a:solidFill>
                <a:srgbClr val="FF0000"/>
              </a:solidFill>
            </a:endParaRPr>
          </a:p>
        </p:txBody>
      </p:sp>
      <p:pic>
        <p:nvPicPr>
          <p:cNvPr id="2" name="Grafik 1"/>
          <p:cNvPicPr>
            <a:picLocks noChangeAspect="1"/>
          </p:cNvPicPr>
          <p:nvPr/>
        </p:nvPicPr>
        <p:blipFill>
          <a:blip r:embed="rId2"/>
          <a:stretch>
            <a:fillRect/>
          </a:stretch>
        </p:blipFill>
        <p:spPr>
          <a:xfrm>
            <a:off x="9168342" y="1220755"/>
            <a:ext cx="2448772" cy="1757832"/>
          </a:xfrm>
          <a:prstGeom prst="rect">
            <a:avLst/>
          </a:prstGeom>
          <a:ln w="19050">
            <a:solidFill>
              <a:schemeClr val="tx1"/>
            </a:solidFill>
          </a:ln>
        </p:spPr>
      </p:pic>
      <p:pic>
        <p:nvPicPr>
          <p:cNvPr id="6" name="Grafik 5">
            <a:extLst>
              <a:ext uri="{FF2B5EF4-FFF2-40B4-BE49-F238E27FC236}">
                <a16:creationId xmlns:a16="http://schemas.microsoft.com/office/drawing/2014/main" id="{9254D6AA-AB54-7E79-37F7-D95C8237F572}"/>
              </a:ext>
            </a:extLst>
          </p:cNvPr>
          <p:cNvPicPr>
            <a:picLocks noChangeAspect="1"/>
          </p:cNvPicPr>
          <p:nvPr/>
        </p:nvPicPr>
        <p:blipFill>
          <a:blip r:embed="rId3"/>
          <a:stretch>
            <a:fillRect/>
          </a:stretch>
        </p:blipFill>
        <p:spPr>
          <a:xfrm rot="19512964">
            <a:off x="2079406" y="2621512"/>
            <a:ext cx="9634468" cy="1417416"/>
          </a:xfrm>
          <a:prstGeom prst="rect">
            <a:avLst/>
          </a:prstGeom>
        </p:spPr>
      </p:pic>
    </p:spTree>
    <p:extLst>
      <p:ext uri="{BB962C8B-B14F-4D97-AF65-F5344CB8AC3E}">
        <p14:creationId xmlns:p14="http://schemas.microsoft.com/office/powerpoint/2010/main" val="3646421630"/>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612000" y="2487827"/>
            <a:ext cx="11160000" cy="3547654"/>
          </a:xfrm>
        </p:spPr>
        <p:txBody>
          <a:bodyPr>
            <a:normAutofit/>
          </a:bodyPr>
          <a:lstStyle/>
          <a:p>
            <a:r>
              <a:rPr lang="de-DE" sz="4000" dirty="0">
                <a:solidFill>
                  <a:srgbClr val="000000"/>
                </a:solidFill>
                <a:effectLst/>
                <a:latin typeface="Segoe UI" panose="020B0502040204020203" pitchFamily="34" charset="0"/>
              </a:rPr>
              <a:t>Was ist ein Geschäftsprozess - </a:t>
            </a:r>
            <a:endParaRPr lang="de-DE" sz="4000" dirty="0">
              <a:solidFill>
                <a:srgbClr val="000000"/>
              </a:solidFill>
              <a:latin typeface="Segoe UI" panose="020B0502040204020203" pitchFamily="34" charset="0"/>
            </a:endParaRPr>
          </a:p>
          <a:p>
            <a:r>
              <a:rPr lang="de-DE" sz="4000" dirty="0">
                <a:solidFill>
                  <a:srgbClr val="FF0000"/>
                </a:solidFill>
                <a:effectLst/>
                <a:latin typeface="Segoe UI" panose="020B0502040204020203" pitchFamily="34" charset="0"/>
              </a:rPr>
              <a:t>= Arbeitsabläufe</a:t>
            </a:r>
          </a:p>
          <a:p>
            <a:r>
              <a:rPr lang="de-DE" sz="4000" dirty="0">
                <a:solidFill>
                  <a:srgbClr val="000000"/>
                </a:solidFill>
                <a:effectLst/>
                <a:latin typeface="Segoe UI" panose="020B0502040204020203" pitchFamily="34" charset="0"/>
              </a:rPr>
              <a:t>Aufbau-Organisation (Linien- und Stabstellen)</a:t>
            </a:r>
          </a:p>
          <a:p>
            <a:r>
              <a:rPr lang="de-DE" sz="4000" dirty="0">
                <a:solidFill>
                  <a:srgbClr val="000000"/>
                </a:solidFill>
                <a:effectLst/>
                <a:latin typeface="Segoe UI" panose="020B0502040204020203" pitchFamily="34" charset="0"/>
              </a:rPr>
              <a:t>Ablauf-Organisation</a:t>
            </a:r>
          </a:p>
        </p:txBody>
      </p:sp>
      <p:sp>
        <p:nvSpPr>
          <p:cNvPr id="3" name="Datumsplatzhalter 2"/>
          <p:cNvSpPr>
            <a:spLocks noGrp="1"/>
          </p:cNvSpPr>
          <p:nvPr>
            <p:ph type="dt" sz="half" idx="10"/>
          </p:nvPr>
        </p:nvSpPr>
        <p:spPr/>
        <p:txBody>
          <a:bodyPr/>
          <a:lstStyle/>
          <a:p>
            <a:fld id="{5AC23F4F-66B7-46A3-AB40-3D776688B753}" type="datetime1">
              <a:rPr lang="de-CH" smtClean="0"/>
              <a:t>02.11.2023</a:t>
            </a:fld>
            <a:endParaRPr lang="de-CH" dirty="0"/>
          </a:p>
        </p:txBody>
      </p:sp>
      <p:sp>
        <p:nvSpPr>
          <p:cNvPr id="4" name="Fußzeilenplatzhalter 3"/>
          <p:cNvSpPr>
            <a:spLocks noGrp="1"/>
          </p:cNvSpPr>
          <p:nvPr>
            <p:ph type="ftr" sz="quarter" idx="11"/>
          </p:nvPr>
        </p:nvSpPr>
        <p:spPr/>
        <p:txBody>
          <a:bodyPr/>
          <a:lstStyle/>
          <a:p>
            <a:r>
              <a:rPr lang="de-CH" altLang="de-DE" dirty="0"/>
              <a:t>Modul 254 Geschäftsprozesse im eigenen Berufsumfeld beschreiben</a:t>
            </a:r>
            <a:endParaRPr lang="de-DE" altLang="de-DE" dirty="0"/>
          </a:p>
        </p:txBody>
      </p:sp>
      <p:sp>
        <p:nvSpPr>
          <p:cNvPr id="5" name="Foliennummernplatzhalter 4"/>
          <p:cNvSpPr>
            <a:spLocks noGrp="1"/>
          </p:cNvSpPr>
          <p:nvPr>
            <p:ph type="sldNum" sz="quarter" idx="12"/>
          </p:nvPr>
        </p:nvSpPr>
        <p:spPr/>
        <p:txBody>
          <a:bodyPr/>
          <a:lstStyle/>
          <a:p>
            <a:fld id="{5D4BD758-C871-49DC-A050-36A17C18F2FA}" type="slidenum">
              <a:rPr lang="de-CH" smtClean="0"/>
              <a:t>3</a:t>
            </a:fld>
            <a:endParaRPr lang="de-CH" dirty="0"/>
          </a:p>
        </p:txBody>
      </p:sp>
      <p:sp>
        <p:nvSpPr>
          <p:cNvPr id="6" name="Titel 5"/>
          <p:cNvSpPr>
            <a:spLocks noGrp="1"/>
          </p:cNvSpPr>
          <p:nvPr>
            <p:ph type="title"/>
          </p:nvPr>
        </p:nvSpPr>
        <p:spPr/>
        <p:txBody>
          <a:bodyPr/>
          <a:lstStyle/>
          <a:p>
            <a:pPr algn="r"/>
            <a:r>
              <a:rPr lang="de-CH" sz="5400" dirty="0"/>
              <a:t>Inhalt</a:t>
            </a:r>
            <a:endParaRPr lang="de-CH" dirty="0"/>
          </a:p>
        </p:txBody>
      </p:sp>
    </p:spTree>
    <p:extLst>
      <p:ext uri="{BB962C8B-B14F-4D97-AF65-F5344CB8AC3E}">
        <p14:creationId xmlns:p14="http://schemas.microsoft.com/office/powerpoint/2010/main" val="9444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542CBC0F-B5D4-F867-8C19-FBA57C35DBB4}"/>
              </a:ext>
            </a:extLst>
          </p:cNvPr>
          <p:cNvSpPr>
            <a:spLocks noGrp="1"/>
          </p:cNvSpPr>
          <p:nvPr>
            <p:ph sz="half" idx="1"/>
          </p:nvPr>
        </p:nvSpPr>
        <p:spPr>
          <a:xfrm>
            <a:off x="619200" y="1872000"/>
            <a:ext cx="5472000" cy="4320000"/>
          </a:xfrm>
        </p:spPr>
        <p:txBody>
          <a:bodyPr>
            <a:normAutofit/>
          </a:bodyPr>
          <a:lstStyle/>
          <a:p>
            <a:pPr marL="0" indent="0"/>
            <a:r>
              <a:rPr lang="de-DE" sz="2600"/>
              <a:t>Beim Geschäftsprozess handelt es sich um eine Verkettung mehrerer Tätigkeiten, die gemeinsam ein ganz bestimmtes Ergebnis erzielen wollen. </a:t>
            </a:r>
          </a:p>
          <a:p>
            <a:pPr marL="0" indent="0"/>
            <a:r>
              <a:rPr lang="de-DE" sz="2600"/>
              <a:t>Ein Geschäftsprozess spielt sich üblicherweise auf mehreren Geschäftsebenen ab. </a:t>
            </a:r>
          </a:p>
          <a:p>
            <a:pPr marL="0" indent="0"/>
            <a:r>
              <a:rPr lang="de-DE" sz="2600"/>
              <a:t>Deshalb ist es wichtig, dass jedes Glied in der Kette weiß, was es wann zu tun hat.</a:t>
            </a:r>
          </a:p>
          <a:p>
            <a:pPr marL="0" indent="0"/>
            <a:endParaRPr lang="de-CH" sz="2600"/>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vert="horz" lIns="91440" tIns="45720" rIns="91440" bIns="45720" rtlCol="0" anchor="t">
            <a:normAutofit fontScale="90000"/>
          </a:bodyPr>
          <a:lstStyle/>
          <a:p>
            <a:pPr algn="r"/>
            <a:r>
              <a:rPr lang="de-CH"/>
              <a:t>Was ist ein Geschäftsprozess</a:t>
            </a:r>
            <a:br>
              <a:rPr lang="de-CH" dirty="0"/>
            </a:br>
            <a:br>
              <a:rPr lang="de-CH" dirty="0"/>
            </a:br>
            <a:endParaRPr lang="de-CH"/>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02.11.2023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4</a:t>
            </a:fld>
            <a:endParaRPr lang="de-CH"/>
          </a:p>
        </p:txBody>
      </p:sp>
      <p:graphicFrame>
        <p:nvGraphicFramePr>
          <p:cNvPr id="10" name="Inhaltsplatzhalter 9">
            <a:extLst>
              <a:ext uri="{FF2B5EF4-FFF2-40B4-BE49-F238E27FC236}">
                <a16:creationId xmlns:a16="http://schemas.microsoft.com/office/drawing/2014/main" id="{B5F9B01A-82E7-A21D-42A0-C6F351DFCE08}"/>
              </a:ext>
            </a:extLst>
          </p:cNvPr>
          <p:cNvGraphicFramePr>
            <a:graphicFrameLocks noGrp="1"/>
          </p:cNvGraphicFramePr>
          <p:nvPr>
            <p:ph sz="half" idx="2"/>
            <p:extLst>
              <p:ext uri="{D42A27DB-BD31-4B8C-83A1-F6EECF244321}">
                <p14:modId xmlns:p14="http://schemas.microsoft.com/office/powerpoint/2010/main" val="640514280"/>
              </p:ext>
            </p:extLst>
          </p:nvPr>
        </p:nvGraphicFramePr>
        <p:xfrm>
          <a:off x="6299999" y="1908247"/>
          <a:ext cx="5472000" cy="4247508"/>
        </p:xfrm>
        <a:graphic>
          <a:graphicData uri="http://schemas.openxmlformats.org/drawingml/2006/table">
            <a:tbl>
              <a:tblPr firstRow="1" bandRow="1">
                <a:tableStyleId>{8799B23B-EC83-4686-B30A-512413B5E67A}</a:tableStyleId>
              </a:tblPr>
              <a:tblGrid>
                <a:gridCol w="5472000">
                  <a:extLst>
                    <a:ext uri="{9D8B030D-6E8A-4147-A177-3AD203B41FA5}">
                      <a16:colId xmlns:a16="http://schemas.microsoft.com/office/drawing/2014/main" val="1044119187"/>
                    </a:ext>
                  </a:extLst>
                </a:gridCol>
              </a:tblGrid>
              <a:tr h="576822">
                <a:tc>
                  <a:txBody>
                    <a:bodyPr/>
                    <a:lstStyle/>
                    <a:p>
                      <a:pPr algn="ctr"/>
                      <a:r>
                        <a:rPr lang="de-CH" sz="2600">
                          <a:effectLst/>
                        </a:rPr>
                        <a:t>Vorteile</a:t>
                      </a:r>
                    </a:p>
                  </a:txBody>
                  <a:tcPr marL="131096" marR="131096" marT="65548" marB="65548" anchor="ctr"/>
                </a:tc>
                <a:extLst>
                  <a:ext uri="{0D108BD9-81ED-4DB2-BD59-A6C34878D82A}">
                    <a16:rowId xmlns:a16="http://schemas.microsoft.com/office/drawing/2014/main" val="2915501581"/>
                  </a:ext>
                </a:extLst>
              </a:tr>
              <a:tr h="576822">
                <a:tc>
                  <a:txBody>
                    <a:bodyPr/>
                    <a:lstStyle/>
                    <a:p>
                      <a:pPr>
                        <a:buFont typeface="Arial" panose="020B0604020202020204" pitchFamily="34" charset="0"/>
                        <a:buNone/>
                      </a:pPr>
                      <a:r>
                        <a:rPr lang="de-CH" sz="2600">
                          <a:effectLst/>
                        </a:rPr>
                        <a:t>Steigerung Qualität</a:t>
                      </a:r>
                    </a:p>
                  </a:txBody>
                  <a:tcPr marL="131096" marR="131096" marT="65548" marB="65548" anchor="ctr"/>
                </a:tc>
                <a:extLst>
                  <a:ext uri="{0D108BD9-81ED-4DB2-BD59-A6C34878D82A}">
                    <a16:rowId xmlns:a16="http://schemas.microsoft.com/office/drawing/2014/main" val="1577145356"/>
                  </a:ext>
                </a:extLst>
              </a:tr>
              <a:tr h="970110">
                <a:tc>
                  <a:txBody>
                    <a:bodyPr/>
                    <a:lstStyle/>
                    <a:p>
                      <a:pPr>
                        <a:buFont typeface="Arial" panose="020B0604020202020204" pitchFamily="34" charset="0"/>
                        <a:buNone/>
                      </a:pPr>
                      <a:r>
                        <a:rPr lang="de-CH" sz="2600">
                          <a:effectLst/>
                        </a:rPr>
                        <a:t>Unabhängigkeit von einzelnen Personen</a:t>
                      </a:r>
                    </a:p>
                  </a:txBody>
                  <a:tcPr marL="131096" marR="131096" marT="65548" marB="65548" anchor="ctr"/>
                </a:tc>
                <a:extLst>
                  <a:ext uri="{0D108BD9-81ED-4DB2-BD59-A6C34878D82A}">
                    <a16:rowId xmlns:a16="http://schemas.microsoft.com/office/drawing/2014/main" val="117557537"/>
                  </a:ext>
                </a:extLst>
              </a:tr>
              <a:tr h="970110">
                <a:tc>
                  <a:txBody>
                    <a:bodyPr/>
                    <a:lstStyle/>
                    <a:p>
                      <a:pPr>
                        <a:buFont typeface="Arial" panose="020B0604020202020204" pitchFamily="34" charset="0"/>
                        <a:buNone/>
                      </a:pPr>
                      <a:r>
                        <a:rPr lang="de-CH" sz="2600">
                          <a:effectLst/>
                        </a:rPr>
                        <a:t>Übersichtlichkeit einzelner Arbeitsschritte</a:t>
                      </a:r>
                    </a:p>
                  </a:txBody>
                  <a:tcPr marL="131096" marR="131096" marT="65548" marB="65548" anchor="ctr"/>
                </a:tc>
                <a:extLst>
                  <a:ext uri="{0D108BD9-81ED-4DB2-BD59-A6C34878D82A}">
                    <a16:rowId xmlns:a16="http://schemas.microsoft.com/office/drawing/2014/main" val="167076736"/>
                  </a:ext>
                </a:extLst>
              </a:tr>
              <a:tr h="576822">
                <a:tc>
                  <a:txBody>
                    <a:bodyPr/>
                    <a:lstStyle/>
                    <a:p>
                      <a:pPr>
                        <a:buFont typeface="Arial" panose="020B0604020202020204" pitchFamily="34" charset="0"/>
                        <a:buNone/>
                      </a:pPr>
                      <a:r>
                        <a:rPr lang="de-CH" sz="2600">
                          <a:effectLst/>
                        </a:rPr>
                        <a:t>Fehlerminimierung</a:t>
                      </a:r>
                    </a:p>
                  </a:txBody>
                  <a:tcPr marL="131096" marR="131096" marT="65548" marB="65548" anchor="ctr"/>
                </a:tc>
                <a:extLst>
                  <a:ext uri="{0D108BD9-81ED-4DB2-BD59-A6C34878D82A}">
                    <a16:rowId xmlns:a16="http://schemas.microsoft.com/office/drawing/2014/main" val="3075690089"/>
                  </a:ext>
                </a:extLst>
              </a:tr>
              <a:tr h="576822">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2600" b="0"/>
                        <a:t>Effizienzsteigerung / Zeitgewinn</a:t>
                      </a:r>
                    </a:p>
                  </a:txBody>
                  <a:tcPr marL="131096" marR="131096" marT="65548" marB="65548" anchor="ctr"/>
                </a:tc>
                <a:extLst>
                  <a:ext uri="{0D108BD9-81ED-4DB2-BD59-A6C34878D82A}">
                    <a16:rowId xmlns:a16="http://schemas.microsoft.com/office/drawing/2014/main" val="3393028784"/>
                  </a:ext>
                </a:extLst>
              </a:tr>
            </a:tbl>
          </a:graphicData>
        </a:graphic>
      </p:graphicFrame>
    </p:spTree>
    <p:extLst>
      <p:ext uri="{BB962C8B-B14F-4D97-AF65-F5344CB8AC3E}">
        <p14:creationId xmlns:p14="http://schemas.microsoft.com/office/powerpoint/2010/main" val="167990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26B9D5-6E82-F4A0-A460-7EAADFF5DC36}"/>
              </a:ext>
            </a:extLst>
          </p:cNvPr>
          <p:cNvPicPr>
            <a:picLocks noChangeAspect="1"/>
          </p:cNvPicPr>
          <p:nvPr/>
        </p:nvPicPr>
        <p:blipFill>
          <a:blip r:embed="rId3"/>
          <a:stretch>
            <a:fillRect/>
          </a:stretch>
        </p:blipFill>
        <p:spPr>
          <a:xfrm>
            <a:off x="619200" y="2376720"/>
            <a:ext cx="5472000" cy="3310560"/>
          </a:xfrm>
          <a:prstGeom prst="rect">
            <a:avLst/>
          </a:prstGeom>
          <a:noFill/>
        </p:spPr>
      </p:pic>
      <p:sp>
        <p:nvSpPr>
          <p:cNvPr id="10" name="Untertitel 6">
            <a:extLst>
              <a:ext uri="{FF2B5EF4-FFF2-40B4-BE49-F238E27FC236}">
                <a16:creationId xmlns:a16="http://schemas.microsoft.com/office/drawing/2014/main" id="{C048C353-0E48-DAAB-7F03-BF48B71BF6E5}"/>
              </a:ext>
            </a:extLst>
          </p:cNvPr>
          <p:cNvSpPr txBox="1">
            <a:spLocks/>
          </p:cNvSpPr>
          <p:nvPr/>
        </p:nvSpPr>
        <p:spPr>
          <a:xfrm>
            <a:off x="6299999" y="1872000"/>
            <a:ext cx="5472000" cy="4320000"/>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rgbClr val="0082C7"/>
              </a:buClr>
              <a:buSzPct val="80000"/>
              <a:buFontTx/>
              <a:buBlip>
                <a:blip r:embed="rId4"/>
              </a:buBlip>
              <a:defRPr lang="de-DE" sz="2800" kern="1200" dirty="0" smtClean="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82C7"/>
              </a:buClr>
              <a:buSzPct val="80000"/>
              <a:buFontTx/>
              <a:buBlip>
                <a:blip r:embed="rId4"/>
              </a:buBlip>
              <a:defRPr lang="de-DE" sz="2400" kern="1200" dirty="0" smtClean="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0082C7"/>
              </a:buClr>
              <a:buSzPct val="80000"/>
              <a:buFontTx/>
              <a:buBlip>
                <a:blip r:embed="rId4"/>
              </a:buBlip>
              <a:defRPr lang="de-DE" sz="2000" kern="1200" dirty="0" smtClean="0">
                <a:solidFill>
                  <a:schemeClr val="tx1"/>
                </a:solidFill>
                <a:latin typeface="+mn-lt"/>
                <a:ea typeface="+mn-ea"/>
                <a:cs typeface="+mn-cs"/>
              </a:defRPr>
            </a:lvl3pPr>
            <a:lvl4pPr marL="1600160" indent="-228594" algn="l" defTabSz="914377" rtl="0" eaLnBrk="1" latinLnBrk="0" hangingPunct="1">
              <a:lnSpc>
                <a:spcPct val="90000"/>
              </a:lnSpc>
              <a:spcBef>
                <a:spcPts val="500"/>
              </a:spcBef>
              <a:buClr>
                <a:srgbClr val="0082C7"/>
              </a:buClr>
              <a:buSzPct val="80000"/>
              <a:buFontTx/>
              <a:buBlip>
                <a:blip r:embed="rId4"/>
              </a:buBlip>
              <a:defRPr lang="de-DE" sz="1800" kern="1200" dirty="0" smtClean="0">
                <a:solidFill>
                  <a:schemeClr val="tx1"/>
                </a:solidFill>
                <a:latin typeface="+mn-lt"/>
                <a:ea typeface="+mn-ea"/>
                <a:cs typeface="+mn-cs"/>
              </a:defRPr>
            </a:lvl4pPr>
            <a:lvl5pPr marL="2057349" indent="-228594" algn="l" defTabSz="914377" rtl="0" eaLnBrk="1" latinLnBrk="0" hangingPunct="1">
              <a:lnSpc>
                <a:spcPct val="90000"/>
              </a:lnSpc>
              <a:spcBef>
                <a:spcPts val="500"/>
              </a:spcBef>
              <a:buClr>
                <a:srgbClr val="0082C7"/>
              </a:buClr>
              <a:buSzPct val="80000"/>
              <a:buFontTx/>
              <a:buBlip>
                <a:blip r:embed="rId4"/>
              </a:buBlip>
              <a:defRPr lang="de-DE" sz="1800" kern="1200" dirty="0" smtClean="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de-CH" b="1" dirty="0">
                <a:hlinkClick r:id="rId5"/>
              </a:rPr>
              <a:t>Erklärung</a:t>
            </a:r>
            <a:endParaRPr lang="de-CH" b="1" dirty="0"/>
          </a:p>
          <a:p>
            <a:endParaRPr lang="de-CH" dirty="0"/>
          </a:p>
          <a:p>
            <a:pPr marL="0"/>
            <a:endParaRPr lang="de-CH" dirty="0"/>
          </a:p>
          <a:p>
            <a:pPr marL="0" indent="0">
              <a:buNone/>
            </a:pPr>
            <a:endParaRPr lang="de-CH" dirty="0"/>
          </a:p>
        </p:txBody>
      </p:sp>
      <p:sp>
        <p:nvSpPr>
          <p:cNvPr id="6" name="Titel 5">
            <a:extLst>
              <a:ext uri="{FF2B5EF4-FFF2-40B4-BE49-F238E27FC236}">
                <a16:creationId xmlns:a16="http://schemas.microsoft.com/office/drawing/2014/main" id="{F0BD81BA-FBA9-4363-081F-628B4B4D21FF}"/>
              </a:ext>
            </a:extLst>
          </p:cNvPr>
          <p:cNvSpPr>
            <a:spLocks noGrp="1"/>
          </p:cNvSpPr>
          <p:nvPr>
            <p:ph type="title"/>
          </p:nvPr>
        </p:nvSpPr>
        <p:spPr>
          <a:xfrm>
            <a:off x="619200" y="936000"/>
            <a:ext cx="11160000" cy="720000"/>
          </a:xfrm>
        </p:spPr>
        <p:txBody>
          <a:bodyPr vert="horz" lIns="91440" tIns="45720" rIns="91440" bIns="45720" rtlCol="0" anchor="t">
            <a:normAutofit/>
          </a:bodyPr>
          <a:lstStyle/>
          <a:p>
            <a:r>
              <a:rPr lang="de-CH" dirty="0"/>
              <a:t>Ablauforganisation</a:t>
            </a:r>
          </a:p>
        </p:txBody>
      </p:sp>
      <p:sp>
        <p:nvSpPr>
          <p:cNvPr id="3" name="Datumsplatzhalter 2">
            <a:extLst>
              <a:ext uri="{FF2B5EF4-FFF2-40B4-BE49-F238E27FC236}">
                <a16:creationId xmlns:a16="http://schemas.microsoft.com/office/drawing/2014/main" id="{BF476A32-E429-2942-33A0-284BE03F49DD}"/>
              </a:ext>
            </a:extLst>
          </p:cNvPr>
          <p:cNvSpPr>
            <a:spLocks noGrp="1"/>
          </p:cNvSpPr>
          <p:nvPr>
            <p:ph type="dt" sz="half" idx="10"/>
          </p:nvPr>
        </p:nvSpPr>
        <p:spPr>
          <a:xfrm>
            <a:off x="619200" y="6372000"/>
            <a:ext cx="1440000" cy="360000"/>
          </a:xfrm>
        </p:spPr>
        <p:txBody>
          <a:bodyPr vert="horz" lIns="91440" tIns="45720" rIns="91440" bIns="45720" rtlCol="0" anchor="ctr">
            <a:normAutofit/>
          </a:bodyPr>
          <a:lstStyle/>
          <a:p>
            <a:pPr>
              <a:spcAft>
                <a:spcPts val="600"/>
              </a:spcAft>
            </a:pPr>
            <a:fld id="{5AC23F4F-66B7-46A3-AB40-3D776688B753}" type="datetime1">
              <a:rPr lang="de-CH" smtClean="0"/>
              <a:pPr>
                <a:spcAft>
                  <a:spcPts val="600"/>
                </a:spcAft>
              </a:pPr>
              <a:t>02.11.2023</a:t>
            </a:fld>
            <a:endParaRPr lang="de-CH"/>
          </a:p>
        </p:txBody>
      </p:sp>
      <p:sp>
        <p:nvSpPr>
          <p:cNvPr id="4" name="Fußzeilenplatzhalter 3">
            <a:extLst>
              <a:ext uri="{FF2B5EF4-FFF2-40B4-BE49-F238E27FC236}">
                <a16:creationId xmlns:a16="http://schemas.microsoft.com/office/drawing/2014/main" id="{85BB7D70-D3FF-3EEC-12DD-EEE1CDFD31A8}"/>
              </a:ext>
            </a:extLst>
          </p:cNvPr>
          <p:cNvSpPr>
            <a:spLocks noGrp="1"/>
          </p:cNvSpPr>
          <p:nvPr>
            <p:ph type="ftr" sz="quarter" idx="11"/>
          </p:nvPr>
        </p:nvSpPr>
        <p:spPr>
          <a:xfrm>
            <a:off x="2232000" y="6372000"/>
            <a:ext cx="7920000" cy="360000"/>
          </a:xfrm>
        </p:spPr>
        <p:txBody>
          <a:bodyPr vert="horz" lIns="91440" tIns="45720" rIns="91440" bIns="45720" rtlCol="0" anchor="ctr">
            <a:normAutofit/>
          </a:bodyPr>
          <a:lstStyle/>
          <a:p>
            <a:pPr>
              <a:spcAft>
                <a:spcPts val="600"/>
              </a:spcAft>
            </a:pPr>
            <a:r>
              <a:rPr lang="de-CH" altLang="de-DE" kern="1200">
                <a:latin typeface="+mn-lt"/>
                <a:ea typeface="+mn-ea"/>
                <a:cs typeface="+mn-cs"/>
              </a:rPr>
              <a:t>Modul 254 Geschäftsprozesse im eigenen Berufsumfeld beschreiben</a:t>
            </a:r>
          </a:p>
        </p:txBody>
      </p:sp>
      <p:sp>
        <p:nvSpPr>
          <p:cNvPr id="5" name="Foliennummernplatzhalter 4">
            <a:extLst>
              <a:ext uri="{FF2B5EF4-FFF2-40B4-BE49-F238E27FC236}">
                <a16:creationId xmlns:a16="http://schemas.microsoft.com/office/drawing/2014/main" id="{A2527C32-0930-C10A-D407-D3CEFF38EBFE}"/>
              </a:ext>
            </a:extLst>
          </p:cNvPr>
          <p:cNvSpPr>
            <a:spLocks noGrp="1"/>
          </p:cNvSpPr>
          <p:nvPr>
            <p:ph type="sldNum" sz="quarter" idx="12"/>
          </p:nvPr>
        </p:nvSpPr>
        <p:spPr>
          <a:xfrm>
            <a:off x="10332000" y="6372000"/>
            <a:ext cx="1440000" cy="360000"/>
          </a:xfrm>
        </p:spPr>
        <p:txBody>
          <a:bodyPr vert="horz" lIns="91440" tIns="45720" rIns="91440" bIns="45720" rtlCol="0" anchor="ctr">
            <a:normAutofit/>
          </a:bodyPr>
          <a:lstStyle/>
          <a:p>
            <a:pPr>
              <a:spcAft>
                <a:spcPts val="600"/>
              </a:spcAft>
            </a:pPr>
            <a:fld id="{5D4BD758-C871-49DC-A050-36A17C18F2FA}" type="slidenum">
              <a:rPr lang="de-CH" smtClean="0"/>
              <a:pPr>
                <a:spcAft>
                  <a:spcPts val="600"/>
                </a:spcAft>
              </a:pPr>
              <a:t>5</a:t>
            </a:fld>
            <a:endParaRPr lang="de-CH"/>
          </a:p>
        </p:txBody>
      </p:sp>
    </p:spTree>
    <p:extLst>
      <p:ext uri="{BB962C8B-B14F-4D97-AF65-F5344CB8AC3E}">
        <p14:creationId xmlns:p14="http://schemas.microsoft.com/office/powerpoint/2010/main" val="237960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77D5DA43-6911-9B1E-E336-C34EBC11A1D6}"/>
              </a:ext>
            </a:extLst>
          </p:cNvPr>
          <p:cNvSpPr>
            <a:spLocks noGrp="1"/>
          </p:cNvSpPr>
          <p:nvPr>
            <p:ph sz="half" idx="2"/>
          </p:nvPr>
        </p:nvSpPr>
        <p:spPr>
          <a:xfrm>
            <a:off x="6387085" y="1854000"/>
            <a:ext cx="5472000" cy="4320000"/>
          </a:xfrm>
        </p:spPr>
        <p:txBody>
          <a:bodyPr>
            <a:normAutofit/>
          </a:bodyPr>
          <a:lstStyle/>
          <a:p>
            <a:pPr marL="0" indent="0">
              <a:buNone/>
            </a:pPr>
            <a:r>
              <a:rPr lang="de-DE" sz="2200" dirty="0"/>
              <a:t>Die Aufbauorganisation bildet das hierarchische Gerüst einer Organisation (z. B. einer Behörde oder eines Unternehmens). Sie beschreibt den vertikalen Informations- und Direktiven-Fluss* in einer Organisation.</a:t>
            </a:r>
          </a:p>
          <a:p>
            <a:pPr marL="0" indent="0">
              <a:buNone/>
            </a:pPr>
            <a:r>
              <a:rPr lang="de-DE" sz="2200" dirty="0"/>
              <a:t>Damit beschreibt sie die Organisation formaler Macht*. Die Aufbauorganisation wird im sogenannten Organigramm formal dargestellt. </a:t>
            </a:r>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a:bodyPr>
          <a:lstStyle/>
          <a:p>
            <a:pPr algn="r"/>
            <a:r>
              <a:rPr lang="de-DE" i="0" dirty="0"/>
              <a:t>Aufbau-Organisation</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02.11.2023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6</a:t>
            </a:fld>
            <a:endParaRPr lang="de-CH"/>
          </a:p>
        </p:txBody>
      </p:sp>
      <p:grpSp>
        <p:nvGrpSpPr>
          <p:cNvPr id="9" name="Gruppieren 8">
            <a:extLst>
              <a:ext uri="{FF2B5EF4-FFF2-40B4-BE49-F238E27FC236}">
                <a16:creationId xmlns:a16="http://schemas.microsoft.com/office/drawing/2014/main" id="{5AAFCC9E-1A47-DA94-B40F-945EA818DDDF}"/>
              </a:ext>
            </a:extLst>
          </p:cNvPr>
          <p:cNvGrpSpPr/>
          <p:nvPr/>
        </p:nvGrpSpPr>
        <p:grpSpPr>
          <a:xfrm>
            <a:off x="619200" y="2198503"/>
            <a:ext cx="5472000" cy="3615775"/>
            <a:chOff x="619200" y="2198503"/>
            <a:chExt cx="5472000" cy="3615775"/>
          </a:xfrm>
        </p:grpSpPr>
        <p:pic>
          <p:nvPicPr>
            <p:cNvPr id="6" name="Grafik 5" descr="Ein Bild, das Text, Screenshot, Kreis, Diagramm enthält.&#10;&#10;Automatisch generierte Beschreibung">
              <a:hlinkClick r:id="rId3"/>
              <a:extLst>
                <a:ext uri="{FF2B5EF4-FFF2-40B4-BE49-F238E27FC236}">
                  <a16:creationId xmlns:a16="http://schemas.microsoft.com/office/drawing/2014/main" id="{D1DFE46E-E4E7-3831-8316-55BF00BFC723}"/>
                </a:ext>
              </a:extLst>
            </p:cNvPr>
            <p:cNvPicPr>
              <a:picLocks noChangeAspect="1"/>
            </p:cNvPicPr>
            <p:nvPr/>
          </p:nvPicPr>
          <p:blipFill>
            <a:blip r:embed="rId4"/>
            <a:stretch>
              <a:fillRect/>
            </a:stretch>
          </p:blipFill>
          <p:spPr>
            <a:xfrm>
              <a:off x="619200" y="2198503"/>
              <a:ext cx="5472000" cy="3296879"/>
            </a:xfrm>
            <a:prstGeom prst="rect">
              <a:avLst/>
            </a:prstGeom>
            <a:noFill/>
          </p:spPr>
        </p:pic>
        <p:sp>
          <p:nvSpPr>
            <p:cNvPr id="8" name="Textfeld 7">
              <a:extLst>
                <a:ext uri="{FF2B5EF4-FFF2-40B4-BE49-F238E27FC236}">
                  <a16:creationId xmlns:a16="http://schemas.microsoft.com/office/drawing/2014/main" id="{DCA9B667-B355-A98F-7862-6BAC3ABE588B}"/>
                </a:ext>
              </a:extLst>
            </p:cNvPr>
            <p:cNvSpPr txBox="1"/>
            <p:nvPr/>
          </p:nvSpPr>
          <p:spPr>
            <a:xfrm>
              <a:off x="619200" y="5552668"/>
              <a:ext cx="2276400" cy="261610"/>
            </a:xfrm>
            <a:prstGeom prst="rect">
              <a:avLst/>
            </a:prstGeom>
            <a:noFill/>
          </p:spPr>
          <p:txBody>
            <a:bodyPr wrap="square" rtlCol="0">
              <a:spAutoFit/>
            </a:bodyPr>
            <a:lstStyle/>
            <a:p>
              <a:r>
                <a:rPr lang="de-CH" sz="1050" i="1" dirty="0"/>
                <a:t>Video (Link im Bild)</a:t>
              </a:r>
            </a:p>
          </p:txBody>
        </p:sp>
      </p:grpSp>
    </p:spTree>
    <p:extLst>
      <p:ext uri="{BB962C8B-B14F-4D97-AF65-F5344CB8AC3E}">
        <p14:creationId xmlns:p14="http://schemas.microsoft.com/office/powerpoint/2010/main" val="180167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52800" cy="666901"/>
          </a:xfrm>
        </p:spPr>
        <p:txBody>
          <a:bodyPr anchor="t">
            <a:noAutofit/>
          </a:bodyPr>
          <a:lstStyle/>
          <a:p>
            <a:pPr algn="r"/>
            <a:r>
              <a:rPr lang="de-DE" sz="2800" dirty="0"/>
              <a:t>Die relevanten Elemente einer Unternehmensorganisationeispiel</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02.11.2023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7</a:t>
            </a:fld>
            <a:endParaRPr lang="de-CH"/>
          </a:p>
        </p:txBody>
      </p:sp>
      <p:sp>
        <p:nvSpPr>
          <p:cNvPr id="12" name="Textfeld 11">
            <a:extLst>
              <a:ext uri="{FF2B5EF4-FFF2-40B4-BE49-F238E27FC236}">
                <a16:creationId xmlns:a16="http://schemas.microsoft.com/office/drawing/2014/main" id="{2463069A-DBC3-CB0B-3097-6A5928EF07CB}"/>
              </a:ext>
            </a:extLst>
          </p:cNvPr>
          <p:cNvSpPr txBox="1"/>
          <p:nvPr/>
        </p:nvSpPr>
        <p:spPr>
          <a:xfrm>
            <a:off x="783771" y="1725293"/>
            <a:ext cx="10776857" cy="4401205"/>
          </a:xfrm>
          <a:prstGeom prst="rect">
            <a:avLst/>
          </a:prstGeom>
          <a:noFill/>
        </p:spPr>
        <p:txBody>
          <a:bodyPr wrap="square">
            <a:spAutoFit/>
          </a:bodyPr>
          <a:lstStyle/>
          <a:p>
            <a:pPr rtl="0" fontAlgn="ctr">
              <a:spcBef>
                <a:spcPts val="0"/>
              </a:spcBef>
              <a:spcAft>
                <a:spcPts val="0"/>
              </a:spcAft>
              <a:buFont typeface="+mj-lt"/>
              <a:buAutoNum type="arabicPeriod"/>
              <a:tabLst>
                <a:tab pos="271463" algn="l"/>
              </a:tabLst>
            </a:pPr>
            <a:r>
              <a:rPr lang="de-CH" sz="2000" b="1" i="0" dirty="0">
                <a:effectLst/>
                <a:latin typeface="Segoe UI" panose="020B0502040204020203" pitchFamily="34" charset="0"/>
              </a:rPr>
              <a:t> Geschäftsführung</a:t>
            </a:r>
            <a:r>
              <a:rPr lang="de-CH" sz="2000" b="0" i="0" dirty="0">
                <a:effectLst/>
                <a:latin typeface="Segoe UI" panose="020B0502040204020203" pitchFamily="34" charset="0"/>
              </a:rPr>
              <a:t>: Die Geschäftsführung hat die oberste Verantwortung für das 		Unternehmen und trifft strategische Entscheidungen. </a:t>
            </a:r>
          </a:p>
          <a:p>
            <a:pPr defTabSz="271463" rtl="0" fontAlgn="ctr">
              <a:spcBef>
                <a:spcPts val="0"/>
              </a:spcBef>
              <a:spcAft>
                <a:spcPts val="0"/>
              </a:spcAft>
              <a:buFont typeface="+mj-lt"/>
              <a:buAutoNum type="arabicPeriod"/>
            </a:pPr>
            <a:r>
              <a:rPr lang="de-CH" sz="2000" b="1" i="0" dirty="0">
                <a:effectLst/>
                <a:latin typeface="Segoe UI" panose="020B0502040204020203" pitchFamily="34" charset="0"/>
              </a:rPr>
              <a:t> Abteilungsleiter</a:t>
            </a:r>
            <a:r>
              <a:rPr lang="de-CH" sz="2000" b="0" i="0" dirty="0">
                <a:effectLst/>
                <a:latin typeface="Segoe UI" panose="020B0502040204020203" pitchFamily="34" charset="0"/>
              </a:rPr>
              <a:t>: In größeren Unternehmen können verschiedene Abteilungsleiter ernannt 	werden, die für spezifische Geschäftsbereiche verantwortlich sind. </a:t>
            </a:r>
          </a:p>
          <a:p>
            <a:pPr defTabSz="271463" rtl="0" fontAlgn="ctr">
              <a:spcBef>
                <a:spcPts val="0"/>
              </a:spcBef>
              <a:spcAft>
                <a:spcPts val="0"/>
              </a:spcAft>
              <a:buFont typeface="+mj-lt"/>
              <a:buAutoNum type="arabicPeriod"/>
            </a:pPr>
            <a:r>
              <a:rPr lang="de-CH" sz="2000" b="1" i="0" dirty="0">
                <a:effectLst/>
                <a:latin typeface="Segoe UI" panose="020B0502040204020203" pitchFamily="34" charset="0"/>
              </a:rPr>
              <a:t> Prozessverantwortlicher</a:t>
            </a:r>
            <a:r>
              <a:rPr lang="de-CH" sz="2000" b="0" i="0" dirty="0">
                <a:effectLst/>
                <a:latin typeface="Segoe UI" panose="020B0502040204020203" pitchFamily="34" charset="0"/>
              </a:rPr>
              <a:t>: Es kann eine spezielle Rolle oder Position geben, die als 	Prozessverantwortlicher bezeichnet wird. Diese Person ist für die Koordination und 	Optimierung eines bestimmten Geschäftsprozesses verantwortlich. Sie überwacht den 	Prozess, identifiziert Engpässe oder Verbesserungspotenziale und stellt sicher, dass der 	Prozess reibungslos abläuft.</a:t>
            </a:r>
          </a:p>
          <a:p>
            <a:pPr rtl="0" fontAlgn="ctr">
              <a:spcBef>
                <a:spcPts val="0"/>
              </a:spcBef>
              <a:spcAft>
                <a:spcPts val="0"/>
              </a:spcAft>
              <a:buFont typeface="+mj-lt"/>
              <a:buAutoNum type="arabicPeriod"/>
              <a:tabLst>
                <a:tab pos="271463" algn="l"/>
              </a:tabLst>
            </a:pPr>
            <a:r>
              <a:rPr lang="de-CH" sz="2000" b="1" i="0" dirty="0">
                <a:effectLst/>
                <a:latin typeface="Segoe UI" panose="020B0502040204020203" pitchFamily="34" charset="0"/>
              </a:rPr>
              <a:t> Teamleiter</a:t>
            </a:r>
            <a:r>
              <a:rPr lang="de-CH" sz="2000" b="0" i="0" dirty="0">
                <a:effectLst/>
                <a:latin typeface="Segoe UI" panose="020B0502040204020203" pitchFamily="34" charset="0"/>
              </a:rPr>
              <a:t>: Innerhalb eines Geschäftsprozesses können Teamleiter ernannt werden, um 	einzelne Teams oder Arbeitsgruppen zu leiten. </a:t>
            </a:r>
          </a:p>
          <a:p>
            <a:pPr defTabSz="271463" rtl="0" fontAlgn="ctr">
              <a:spcBef>
                <a:spcPts val="0"/>
              </a:spcBef>
              <a:spcAft>
                <a:spcPts val="0"/>
              </a:spcAft>
              <a:buFont typeface="+mj-lt"/>
              <a:buAutoNum type="arabicPeriod"/>
            </a:pPr>
            <a:r>
              <a:rPr lang="de-CH" sz="2000" b="1" i="0">
                <a:effectLst/>
                <a:latin typeface="Segoe UI" panose="020B0502040204020203" pitchFamily="34" charset="0"/>
              </a:rPr>
              <a:t> Mitarbeiter</a:t>
            </a:r>
            <a:r>
              <a:rPr lang="de-CH" sz="2000" b="0" i="0" dirty="0">
                <a:effectLst/>
                <a:latin typeface="Segoe UI" panose="020B0502040204020203" pitchFamily="34" charset="0"/>
              </a:rPr>
              <a:t>: Jeder Mitarbeiter hat eine individuelle Verantwortung innerhalb des 	Geschäftsprozesses. Sie sind dafür zuständig, ihre Aufgaben und Aktivitäten gemäß den 	Vorgaben und Anforderungen des Prozesses auszuführen.</a:t>
            </a:r>
          </a:p>
        </p:txBody>
      </p:sp>
    </p:spTree>
    <p:extLst>
      <p:ext uri="{BB962C8B-B14F-4D97-AF65-F5344CB8AC3E}">
        <p14:creationId xmlns:p14="http://schemas.microsoft.com/office/powerpoint/2010/main" val="15765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Ein Bild, das Entwurf, Zeichnung, Diagramm, Plan enthält.&#10;&#10;Automatisch generierte Beschreibung">
            <a:extLst>
              <a:ext uri="{FF2B5EF4-FFF2-40B4-BE49-F238E27FC236}">
                <a16:creationId xmlns:a16="http://schemas.microsoft.com/office/drawing/2014/main" id="{5081A7C9-BBD8-3434-B72A-7803C4CCFE72}"/>
              </a:ext>
            </a:extLst>
          </p:cNvPr>
          <p:cNvPicPr>
            <a:picLocks noChangeAspect="1"/>
          </p:cNvPicPr>
          <p:nvPr/>
        </p:nvPicPr>
        <p:blipFill>
          <a:blip r:embed="rId3"/>
          <a:stretch>
            <a:fillRect/>
          </a:stretch>
        </p:blipFill>
        <p:spPr>
          <a:xfrm>
            <a:off x="4932000" y="1800899"/>
            <a:ext cx="6840000" cy="3454200"/>
          </a:xfrm>
          <a:prstGeom prst="rect">
            <a:avLst/>
          </a:prstGeom>
          <a:noFill/>
        </p:spPr>
      </p:pic>
      <p:sp>
        <p:nvSpPr>
          <p:cNvPr id="22" name="Content Placeholder 2">
            <a:extLst>
              <a:ext uri="{FF2B5EF4-FFF2-40B4-BE49-F238E27FC236}">
                <a16:creationId xmlns:a16="http://schemas.microsoft.com/office/drawing/2014/main" id="{77D5DA43-6911-9B1E-E336-C34EBC11A1D6}"/>
              </a:ext>
            </a:extLst>
          </p:cNvPr>
          <p:cNvSpPr>
            <a:spLocks noGrp="1"/>
          </p:cNvSpPr>
          <p:nvPr>
            <p:ph type="body" sz="half" idx="2"/>
          </p:nvPr>
        </p:nvSpPr>
        <p:spPr>
          <a:xfrm>
            <a:off x="619200" y="2159998"/>
            <a:ext cx="4140000" cy="3960000"/>
          </a:xfrm>
        </p:spPr>
        <p:txBody>
          <a:bodyPr>
            <a:normAutofit/>
          </a:bodyPr>
          <a:lstStyle/>
          <a:p>
            <a:r>
              <a:rPr lang="de-DE" dirty="0"/>
              <a:t>Aus dem Organigramm können Informationen über das „Was“, aber nicht über das „Wie“ gewonnen werden.</a:t>
            </a:r>
          </a:p>
          <a:p>
            <a:r>
              <a:rPr lang="de-DE" dirty="0"/>
              <a:t>Die Aufbauorganisation (Organigramm) gibt keine Auskunft darüber, mit welchen Abläufen und Tätigkeiten das Unternehmen seine Leistung erbringt.</a:t>
            </a:r>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52800" cy="666901"/>
          </a:xfrm>
        </p:spPr>
        <p:txBody>
          <a:bodyPr anchor="t">
            <a:normAutofit/>
          </a:bodyPr>
          <a:lstStyle/>
          <a:p>
            <a:pPr algn="r"/>
            <a:r>
              <a:rPr lang="de-DE" sz="4000" dirty="0"/>
              <a:t>Beispiel</a:t>
            </a:r>
          </a:p>
        </p:txBody>
      </p:sp>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02.11.2023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8</a:t>
            </a:fld>
            <a:endParaRPr lang="de-CH"/>
          </a:p>
        </p:txBody>
      </p:sp>
      <p:sp>
        <p:nvSpPr>
          <p:cNvPr id="18" name="Pfeil: nach rechts 17">
            <a:extLst>
              <a:ext uri="{FF2B5EF4-FFF2-40B4-BE49-F238E27FC236}">
                <a16:creationId xmlns:a16="http://schemas.microsoft.com/office/drawing/2014/main" id="{7E30ACAC-EC6D-5842-3096-2B4FECAAA8F8}"/>
              </a:ext>
            </a:extLst>
          </p:cNvPr>
          <p:cNvSpPr/>
          <p:nvPr/>
        </p:nvSpPr>
        <p:spPr>
          <a:xfrm rot="2832501">
            <a:off x="4750715" y="1900263"/>
            <a:ext cx="2069071" cy="410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Linienstellen</a:t>
            </a:r>
          </a:p>
        </p:txBody>
      </p:sp>
      <p:cxnSp>
        <p:nvCxnSpPr>
          <p:cNvPr id="21" name="Gerader Verbinder 20">
            <a:extLst>
              <a:ext uri="{FF2B5EF4-FFF2-40B4-BE49-F238E27FC236}">
                <a16:creationId xmlns:a16="http://schemas.microsoft.com/office/drawing/2014/main" id="{FA1BF68E-8C9C-6A3C-5A49-B36D5ED8A935}"/>
              </a:ext>
            </a:extLst>
          </p:cNvPr>
          <p:cNvCxnSpPr>
            <a:cxnSpLocks/>
          </p:cNvCxnSpPr>
          <p:nvPr/>
        </p:nvCxnSpPr>
        <p:spPr>
          <a:xfrm>
            <a:off x="9252857" y="2094400"/>
            <a:ext cx="988044" cy="282"/>
          </a:xfrm>
          <a:prstGeom prst="line">
            <a:avLst/>
          </a:prstGeom>
        </p:spPr>
        <p:style>
          <a:lnRef idx="1">
            <a:schemeClr val="accent1"/>
          </a:lnRef>
          <a:fillRef idx="0">
            <a:schemeClr val="accent1"/>
          </a:fillRef>
          <a:effectRef idx="0">
            <a:schemeClr val="accent1"/>
          </a:effectRef>
          <a:fontRef idx="minor">
            <a:schemeClr val="tx1"/>
          </a:fontRef>
        </p:style>
      </p:cxnSp>
      <p:sp>
        <p:nvSpPr>
          <p:cNvPr id="27" name="Ellipse 26">
            <a:extLst>
              <a:ext uri="{FF2B5EF4-FFF2-40B4-BE49-F238E27FC236}">
                <a16:creationId xmlns:a16="http://schemas.microsoft.com/office/drawing/2014/main" id="{86C29FD4-2245-2DB8-A6A9-C8698070A3CC}"/>
              </a:ext>
            </a:extLst>
          </p:cNvPr>
          <p:cNvSpPr/>
          <p:nvPr/>
        </p:nvSpPr>
        <p:spPr>
          <a:xfrm>
            <a:off x="9949543" y="1899585"/>
            <a:ext cx="1942706" cy="41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Stabsstelle</a:t>
            </a:r>
          </a:p>
        </p:txBody>
      </p:sp>
      <p:grpSp>
        <p:nvGrpSpPr>
          <p:cNvPr id="31" name="Gruppieren 30">
            <a:extLst>
              <a:ext uri="{FF2B5EF4-FFF2-40B4-BE49-F238E27FC236}">
                <a16:creationId xmlns:a16="http://schemas.microsoft.com/office/drawing/2014/main" id="{27FA4437-0194-4533-ACA8-804E6945039C}"/>
              </a:ext>
            </a:extLst>
          </p:cNvPr>
          <p:cNvGrpSpPr/>
          <p:nvPr/>
        </p:nvGrpSpPr>
        <p:grpSpPr>
          <a:xfrm>
            <a:off x="749829" y="4331478"/>
            <a:ext cx="2875320" cy="1549324"/>
            <a:chOff x="749829" y="4331478"/>
            <a:chExt cx="2875320" cy="1549324"/>
          </a:xfrm>
        </p:grpSpPr>
        <p:pic>
          <p:nvPicPr>
            <p:cNvPr id="29" name="Grafik 28">
              <a:hlinkClick r:id="rId4"/>
              <a:extLst>
                <a:ext uri="{FF2B5EF4-FFF2-40B4-BE49-F238E27FC236}">
                  <a16:creationId xmlns:a16="http://schemas.microsoft.com/office/drawing/2014/main" id="{BE45BF95-25E2-153D-C908-60B688ED4B31}"/>
                </a:ext>
              </a:extLst>
            </p:cNvPr>
            <p:cNvPicPr>
              <a:picLocks noChangeAspect="1"/>
            </p:cNvPicPr>
            <p:nvPr/>
          </p:nvPicPr>
          <p:blipFill>
            <a:blip r:embed="rId5"/>
            <a:stretch>
              <a:fillRect/>
            </a:stretch>
          </p:blipFill>
          <p:spPr>
            <a:xfrm>
              <a:off x="838850" y="4331478"/>
              <a:ext cx="2786299" cy="1255158"/>
            </a:xfrm>
            <a:prstGeom prst="rect">
              <a:avLst/>
            </a:prstGeom>
          </p:spPr>
        </p:pic>
        <p:sp>
          <p:nvSpPr>
            <p:cNvPr id="30" name="Textfeld 29">
              <a:extLst>
                <a:ext uri="{FF2B5EF4-FFF2-40B4-BE49-F238E27FC236}">
                  <a16:creationId xmlns:a16="http://schemas.microsoft.com/office/drawing/2014/main" id="{B065BB87-BF08-E490-44F1-3E33367A0DD7}"/>
                </a:ext>
              </a:extLst>
            </p:cNvPr>
            <p:cNvSpPr txBox="1"/>
            <p:nvPr/>
          </p:nvSpPr>
          <p:spPr>
            <a:xfrm>
              <a:off x="749829" y="5619192"/>
              <a:ext cx="2276400" cy="261610"/>
            </a:xfrm>
            <a:prstGeom prst="rect">
              <a:avLst/>
            </a:prstGeom>
            <a:noFill/>
          </p:spPr>
          <p:txBody>
            <a:bodyPr wrap="square" rtlCol="0">
              <a:spAutoFit/>
            </a:bodyPr>
            <a:lstStyle/>
            <a:p>
              <a:r>
                <a:rPr lang="de-CH" sz="1050" i="1" dirty="0"/>
                <a:t>Video (Link im Bild)</a:t>
              </a:r>
            </a:p>
          </p:txBody>
        </p:sp>
      </p:grpSp>
    </p:spTree>
    <p:extLst>
      <p:ext uri="{BB962C8B-B14F-4D97-AF65-F5344CB8AC3E}">
        <p14:creationId xmlns:p14="http://schemas.microsoft.com/office/powerpoint/2010/main" val="269053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Text, Screenshot, Schrift, Zahl enthält.&#10;&#10;Automatisch generierte Beschreibung">
            <a:extLst>
              <a:ext uri="{FF2B5EF4-FFF2-40B4-BE49-F238E27FC236}">
                <a16:creationId xmlns:a16="http://schemas.microsoft.com/office/drawing/2014/main" id="{BFE159E4-5E1F-E455-B890-59C2F8417F1A}"/>
              </a:ext>
            </a:extLst>
          </p:cNvPr>
          <p:cNvPicPr>
            <a:picLocks noChangeAspect="1"/>
          </p:cNvPicPr>
          <p:nvPr/>
        </p:nvPicPr>
        <p:blipFill>
          <a:blip r:embed="rId3"/>
          <a:stretch>
            <a:fillRect/>
          </a:stretch>
        </p:blipFill>
        <p:spPr>
          <a:xfrm>
            <a:off x="619200" y="2400239"/>
            <a:ext cx="11160000" cy="3263522"/>
          </a:xfrm>
          <a:prstGeom prst="rect">
            <a:avLst/>
          </a:prstGeom>
          <a:noFill/>
        </p:spPr>
      </p:pic>
      <p:sp>
        <p:nvSpPr>
          <p:cNvPr id="3" name="Datumsplatzhalter 2"/>
          <p:cNvSpPr>
            <a:spLocks noGrp="1"/>
          </p:cNvSpPr>
          <p:nvPr>
            <p:ph type="dt" sz="half" idx="10"/>
          </p:nvPr>
        </p:nvSpPr>
        <p:spPr>
          <a:xfrm>
            <a:off x="619200" y="6372000"/>
            <a:ext cx="1440000" cy="360000"/>
          </a:xfrm>
        </p:spPr>
        <p:txBody>
          <a:bodyPr anchor="ctr">
            <a:normAutofit/>
          </a:bodyPr>
          <a:lstStyle/>
          <a:p>
            <a:pPr>
              <a:spcAft>
                <a:spcPts val="600"/>
              </a:spcAft>
            </a:pPr>
            <a:fld id="{5AC23F4F-66B7-46A3-AB40-3D776688B753}" type="datetime1">
              <a:rPr lang="de-CH" smtClean="0"/>
              <a:pPr>
                <a:spcAft>
                  <a:spcPts val="600"/>
                </a:spcAft>
              </a:pPr>
              <a:t>02.11.2023</a:t>
            </a:fld>
            <a:endParaRPr lang="de-CH"/>
          </a:p>
        </p:txBody>
      </p:sp>
      <p:sp>
        <p:nvSpPr>
          <p:cNvPr id="15" name="Footer Placeholder 3">
            <a:extLst>
              <a:ext uri="{FF2B5EF4-FFF2-40B4-BE49-F238E27FC236}">
                <a16:creationId xmlns:a16="http://schemas.microsoft.com/office/drawing/2014/main" id="{5EDE2386-E7B9-1BEA-0578-B0F9E5A0CA03}"/>
              </a:ext>
            </a:extLst>
          </p:cNvPr>
          <p:cNvSpPr>
            <a:spLocks noGrp="1"/>
          </p:cNvSpPr>
          <p:nvPr>
            <p:ph type="ftr" sz="quarter" idx="11"/>
          </p:nvPr>
        </p:nvSpPr>
        <p:spPr>
          <a:xfrm>
            <a:off x="2232000" y="6372000"/>
            <a:ext cx="7920000" cy="360000"/>
          </a:xfrm>
        </p:spPr>
        <p:txBody>
          <a:bodyPr anchor="ctr">
            <a:normAutofit/>
          </a:bodyPr>
          <a:lstStyle/>
          <a:p>
            <a:pPr>
              <a:spcAft>
                <a:spcPts val="600"/>
              </a:spcAft>
            </a:pPr>
            <a:r>
              <a:rPr lang="de-CH" altLang="de-DE" dirty="0"/>
              <a:t>Modul 254 Geschäftsprozesse im eigenen Berufsumfeld beschreiben</a:t>
            </a:r>
            <a:endParaRPr lang="de-DE" altLang="de-DE"/>
          </a:p>
        </p:txBody>
      </p:sp>
      <p:sp>
        <p:nvSpPr>
          <p:cNvPr id="5" name="Foliennummernplatzhalter 4"/>
          <p:cNvSpPr>
            <a:spLocks noGrp="1"/>
          </p:cNvSpPr>
          <p:nvPr>
            <p:ph type="sldNum" sz="quarter" idx="12"/>
          </p:nvPr>
        </p:nvSpPr>
        <p:spPr>
          <a:xfrm>
            <a:off x="10332000" y="6372000"/>
            <a:ext cx="1440000" cy="360000"/>
          </a:xfrm>
        </p:spPr>
        <p:txBody>
          <a:bodyPr anchor="ctr">
            <a:normAutofit/>
          </a:bodyPr>
          <a:lstStyle/>
          <a:p>
            <a:pPr>
              <a:spcAft>
                <a:spcPts val="600"/>
              </a:spcAft>
            </a:pPr>
            <a:fld id="{5D4BD758-C871-49DC-A050-36A17C18F2FA}" type="slidenum">
              <a:rPr lang="de-CH" smtClean="0"/>
              <a:pPr>
                <a:spcAft>
                  <a:spcPts val="600"/>
                </a:spcAft>
              </a:pPr>
              <a:t>9</a:t>
            </a:fld>
            <a:endParaRPr lang="de-CH"/>
          </a:p>
        </p:txBody>
      </p:sp>
      <p:sp>
        <p:nvSpPr>
          <p:cNvPr id="17" name="Title 5">
            <a:extLst>
              <a:ext uri="{FF2B5EF4-FFF2-40B4-BE49-F238E27FC236}">
                <a16:creationId xmlns:a16="http://schemas.microsoft.com/office/drawing/2014/main" id="{50079EF6-43AB-56F6-AB2B-58EF301266C6}"/>
              </a:ext>
            </a:extLst>
          </p:cNvPr>
          <p:cNvSpPr>
            <a:spLocks noGrp="1"/>
          </p:cNvSpPr>
          <p:nvPr>
            <p:ph type="title"/>
          </p:nvPr>
        </p:nvSpPr>
        <p:spPr>
          <a:xfrm>
            <a:off x="619200" y="936000"/>
            <a:ext cx="11160000" cy="720000"/>
          </a:xfrm>
        </p:spPr>
        <p:txBody>
          <a:bodyPr anchor="t">
            <a:normAutofit/>
          </a:bodyPr>
          <a:lstStyle/>
          <a:p>
            <a:pPr algn="r"/>
            <a:r>
              <a:rPr lang="de-DE" dirty="0"/>
              <a:t>Organigramm: Was sind Vor- und Nachteile</a:t>
            </a:r>
          </a:p>
        </p:txBody>
      </p:sp>
    </p:spTree>
    <p:extLst>
      <p:ext uri="{BB962C8B-B14F-4D97-AF65-F5344CB8AC3E}">
        <p14:creationId xmlns:p14="http://schemas.microsoft.com/office/powerpoint/2010/main" val="3711725875"/>
      </p:ext>
    </p:extLst>
  </p:cSld>
  <p:clrMapOvr>
    <a:masterClrMapping/>
  </p:clrMapOvr>
</p:sld>
</file>

<file path=ppt/theme/theme1.xml><?xml version="1.0" encoding="utf-8"?>
<a:theme xmlns:a="http://schemas.openxmlformats.org/drawingml/2006/main" name="Kanton Luzern">
  <a:themeElements>
    <a:clrScheme name="Kanton Luzern">
      <a:dk1>
        <a:srgbClr val="000000"/>
      </a:dk1>
      <a:lt1>
        <a:srgbClr val="FFFFFF"/>
      </a:lt1>
      <a:dk2>
        <a:srgbClr val="000000"/>
      </a:dk2>
      <a:lt2>
        <a:srgbClr val="808080"/>
      </a:lt2>
      <a:accent1>
        <a:srgbClr val="66CCFF"/>
      </a:accent1>
      <a:accent2>
        <a:srgbClr val="3399FF"/>
      </a:accent2>
      <a:accent3>
        <a:srgbClr val="0066FF"/>
      </a:accent3>
      <a:accent4>
        <a:srgbClr val="0000FF"/>
      </a:accent4>
      <a:accent5>
        <a:srgbClr val="003399"/>
      </a:accent5>
      <a:accent6>
        <a:srgbClr val="000066"/>
      </a:accent6>
      <a:hlink>
        <a:srgbClr val="7FCAFF"/>
      </a:hlink>
      <a:folHlink>
        <a:srgbClr val="40AFFF"/>
      </a:folHlink>
    </a:clrScheme>
    <a:fontScheme name="Segoe UI">
      <a:majorFont>
        <a:latin typeface="Segoe UI fet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2808E21A-8CEB-4AD8-9B47-87429428C934}" vid="{12467E2D-BDDD-4BA1-991D-8047D18ED073}"/>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3" ma:contentTypeDescription="Ein neues Dokument erstellen." ma:contentTypeScope="" ma:versionID="318cd1b7d44210e14e94b8a2ca891610">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0940a40b03f18303454828e1802fcb61"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22C022-4E8F-40E0-89C7-855204A6D2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4ddd59-e04c-48a0-8c80-e56844c3b2e9"/>
    <ds:schemaRef ds:uri="97af80f4-69d1-4a4a-b8d9-d38be1ab1e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2A089A-249A-42FE-AD24-46BC184A9B1D}">
  <ds:schemaRefs>
    <ds:schemaRef ds:uri="http://schemas.microsoft.com/office/2006/metadata/properties"/>
    <ds:schemaRef ds:uri="http://schemas.microsoft.com/office/infopath/2007/PartnerControls"/>
    <ds:schemaRef ds:uri="98cc15a3-3e94-4076-998c-63c885c407b0"/>
    <ds:schemaRef ds:uri="ec62de01-3c60-4501-b46d-b2adce299403"/>
    <ds:schemaRef ds:uri="b64ddd59-e04c-48a0-8c80-e56844c3b2e9"/>
    <ds:schemaRef ds:uri="97af80f4-69d1-4a4a-b8d9-d38be1ab1edf"/>
  </ds:schemaRefs>
</ds:datastoreItem>
</file>

<file path=customXml/itemProps3.xml><?xml version="1.0" encoding="utf-8"?>
<ds:datastoreItem xmlns:ds="http://schemas.openxmlformats.org/officeDocument/2006/customXml" ds:itemID="{A245F293-8DFC-4BD8-AC95-BF812F0A42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1584</Words>
  <Application>Microsoft Office PowerPoint</Application>
  <PresentationFormat>Breitbild</PresentationFormat>
  <Paragraphs>196</Paragraphs>
  <Slides>19</Slides>
  <Notes>10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19</vt:i4>
      </vt:variant>
    </vt:vector>
  </HeadingPairs>
  <TitlesOfParts>
    <vt:vector size="27" baseType="lpstr">
      <vt:lpstr>Arial</vt:lpstr>
      <vt:lpstr>Arial Black</vt:lpstr>
      <vt:lpstr>ArialMT</vt:lpstr>
      <vt:lpstr>Calibri</vt:lpstr>
      <vt:lpstr>Segoe UI</vt:lpstr>
      <vt:lpstr>Segoe UI fett</vt:lpstr>
      <vt:lpstr>Times New Roman</vt:lpstr>
      <vt:lpstr>Kanton Luzern</vt:lpstr>
      <vt:lpstr>PowerPoint-Präsentation</vt:lpstr>
      <vt:lpstr>PowerPoint-Präsentation</vt:lpstr>
      <vt:lpstr>Inhalt</vt:lpstr>
      <vt:lpstr>Was ist ein Geschäftsprozess  </vt:lpstr>
      <vt:lpstr>Ablauforganisation</vt:lpstr>
      <vt:lpstr>Aufbau-Organisation</vt:lpstr>
      <vt:lpstr>Die relevanten Elemente einer Unternehmensorganisationeispiel</vt:lpstr>
      <vt:lpstr>Beispiel</vt:lpstr>
      <vt:lpstr>Organigramm: Was sind Vor- und Nachteile</vt:lpstr>
      <vt:lpstr>Ablauf-Organisation</vt:lpstr>
      <vt:lpstr> Ablauf-Organisation</vt:lpstr>
      <vt:lpstr>Beispiel Ablauf-Organisation</vt:lpstr>
      <vt:lpstr>Ablauforganisation: Was sind Vor- und Nachteile</vt:lpstr>
      <vt:lpstr>Zusammenfassende Eigenschaften</vt:lpstr>
      <vt:lpstr>Zusammenfassung</vt:lpstr>
      <vt:lpstr>Fragen?</vt:lpstr>
      <vt:lpstr>Wochenauftrag in 2er Gruppe</vt:lpstr>
      <vt:lpstr>PowerPoint-Präsentation</vt:lpstr>
      <vt:lpstr>PowerPoint-Präsentation</vt:lpstr>
    </vt:vector>
  </TitlesOfParts>
  <Company>Kanton Luzern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Staatskanzlei Luzern</dc:creator>
  <cp:lastModifiedBy>BBZW; Farese Noe</cp:lastModifiedBy>
  <cp:revision>67</cp:revision>
  <dcterms:created xsi:type="dcterms:W3CDTF">2021-03-11T13:07:41Z</dcterms:created>
  <dcterms:modified xsi:type="dcterms:W3CDTF">2023-11-02T16:16:01Z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y fmtid="{D5CDD505-2E9C-101B-9397-08002B2CF9AE}" pid="3" name="MediaServiceImageTags">
    <vt:lpwstr/>
  </property>
  <property fmtid="{D5CDD505-2E9C-101B-9397-08002B2CF9AE}" pid="4" name="MSIP_Label_9a596b37-69c0-48fc-97f0-be83464a3cb4_Enabled">
    <vt:lpwstr>true</vt:lpwstr>
  </property>
  <property fmtid="{D5CDD505-2E9C-101B-9397-08002B2CF9AE}" pid="5" name="MSIP_Label_9a596b37-69c0-48fc-97f0-be83464a3cb4_SetDate">
    <vt:lpwstr>2023-09-07T08:53:41Z</vt:lpwstr>
  </property>
  <property fmtid="{D5CDD505-2E9C-101B-9397-08002B2CF9AE}" pid="6" name="MSIP_Label_9a596b37-69c0-48fc-97f0-be83464a3cb4_Method">
    <vt:lpwstr>Standard</vt:lpwstr>
  </property>
  <property fmtid="{D5CDD505-2E9C-101B-9397-08002B2CF9AE}" pid="7" name="MSIP_Label_9a596b37-69c0-48fc-97f0-be83464a3cb4_Name">
    <vt:lpwstr>Internal</vt:lpwstr>
  </property>
  <property fmtid="{D5CDD505-2E9C-101B-9397-08002B2CF9AE}" pid="8" name="MSIP_Label_9a596b37-69c0-48fc-97f0-be83464a3cb4_SiteId">
    <vt:lpwstr>a53e67ec-1582-4c06-aded-251590adc3f9</vt:lpwstr>
  </property>
  <property fmtid="{D5CDD505-2E9C-101B-9397-08002B2CF9AE}" pid="9" name="MSIP_Label_9a596b37-69c0-48fc-97f0-be83464a3cb4_ActionId">
    <vt:lpwstr>9c4f6a30-de27-47d6-87c4-8bfc5041b54d</vt:lpwstr>
  </property>
  <property fmtid="{D5CDD505-2E9C-101B-9397-08002B2CF9AE}" pid="10" name="MSIP_Label_9a596b37-69c0-48fc-97f0-be83464a3cb4_ContentBits">
    <vt:lpwstr>0</vt:lpwstr>
  </property>
</Properties>
</file>