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852A5-9BB8-274C-99FE-D3071D6C7819}" v="5" dt="2023-09-22T11:42:3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 varScale="1">
        <p:scale>
          <a:sx n="106" d="100"/>
          <a:sy n="10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Farese Noe" userId="6001c7fb-3ef1-4202-bdd7-af41ae1e1cbf" providerId="ADAL" clId="{0C9852A5-9BB8-274C-99FE-D3071D6C7819}"/>
    <pc:docChg chg="undo custSel addSld modSld">
      <pc:chgData name="BBZW; Farese Noe" userId="6001c7fb-3ef1-4202-bdd7-af41ae1e1cbf" providerId="ADAL" clId="{0C9852A5-9BB8-274C-99FE-D3071D6C7819}" dt="2023-09-22T11:43:13.155" v="32" actId="26606"/>
      <pc:docMkLst>
        <pc:docMk/>
      </pc:docMkLst>
      <pc:sldChg chg="addSp delSp modSp mod setBg">
        <pc:chgData name="BBZW; Farese Noe" userId="6001c7fb-3ef1-4202-bdd7-af41ae1e1cbf" providerId="ADAL" clId="{0C9852A5-9BB8-274C-99FE-D3071D6C7819}" dt="2023-09-22T11:43:06.697" v="29" actId="26606"/>
        <pc:sldMkLst>
          <pc:docMk/>
          <pc:sldMk cId="439561409" sldId="257"/>
        </pc:sldMkLst>
        <pc:spChg chg="mod">
          <ac:chgData name="BBZW; Farese Noe" userId="6001c7fb-3ef1-4202-bdd7-af41ae1e1cbf" providerId="ADAL" clId="{0C9852A5-9BB8-274C-99FE-D3071D6C7819}" dt="2023-09-22T11:43:06.697" v="29" actId="26606"/>
          <ac:spMkLst>
            <pc:docMk/>
            <pc:sldMk cId="439561409" sldId="257"/>
            <ac:spMk id="2" creationId="{57DE43B7-4E19-B9E6-52CD-E8A8E3A8BC48}"/>
          </ac:spMkLst>
        </pc:spChg>
        <pc:spChg chg="del">
          <ac:chgData name="BBZW; Farese Noe" userId="6001c7fb-3ef1-4202-bdd7-af41ae1e1cbf" providerId="ADAL" clId="{0C9852A5-9BB8-274C-99FE-D3071D6C7819}" dt="2023-09-22T11:39:26.329" v="0" actId="931"/>
          <ac:spMkLst>
            <pc:docMk/>
            <pc:sldMk cId="439561409" sldId="257"/>
            <ac:spMk id="3" creationId="{B269F977-7E69-9ECD-150A-B38D3A9501F2}"/>
          </ac:spMkLst>
        </pc:spChg>
        <pc:spChg chg="add del mod">
          <ac:chgData name="BBZW; Farese Noe" userId="6001c7fb-3ef1-4202-bdd7-af41ae1e1cbf" providerId="ADAL" clId="{0C9852A5-9BB8-274C-99FE-D3071D6C7819}" dt="2023-09-22T11:42:05.287" v="8" actId="931"/>
          <ac:spMkLst>
            <pc:docMk/>
            <pc:sldMk cId="439561409" sldId="257"/>
            <ac:spMk id="7" creationId="{0443F99A-DCC1-B7E3-32B7-76894A1B9702}"/>
          </ac:spMkLst>
        </pc:spChg>
        <pc:spChg chg="add">
          <ac:chgData name="BBZW; Farese Noe" userId="6001c7fb-3ef1-4202-bdd7-af41ae1e1cbf" providerId="ADAL" clId="{0C9852A5-9BB8-274C-99FE-D3071D6C7819}" dt="2023-09-22T11:43:06.697" v="29" actId="26606"/>
          <ac:spMkLst>
            <pc:docMk/>
            <pc:sldMk cId="439561409" sldId="257"/>
            <ac:spMk id="14" creationId="{A4AC5506-6312-4701-8D3C-40187889A947}"/>
          </ac:spMkLst>
        </pc:spChg>
        <pc:picChg chg="add del mod">
          <ac:chgData name="BBZW; Farese Noe" userId="6001c7fb-3ef1-4202-bdd7-af41ae1e1cbf" providerId="ADAL" clId="{0C9852A5-9BB8-274C-99FE-D3071D6C7819}" dt="2023-09-22T11:39:44.220" v="3" actId="478"/>
          <ac:picMkLst>
            <pc:docMk/>
            <pc:sldMk cId="439561409" sldId="257"/>
            <ac:picMk id="5" creationId="{F48291D7-7A06-CA21-0A25-7E6AAB2C2F98}"/>
          </ac:picMkLst>
        </pc:picChg>
        <pc:picChg chg="add del mod">
          <ac:chgData name="BBZW; Farese Noe" userId="6001c7fb-3ef1-4202-bdd7-af41ae1e1cbf" providerId="ADAL" clId="{0C9852A5-9BB8-274C-99FE-D3071D6C7819}" dt="2023-09-22T11:43:06.697" v="29" actId="26606"/>
          <ac:picMkLst>
            <pc:docMk/>
            <pc:sldMk cId="439561409" sldId="257"/>
            <ac:picMk id="9" creationId="{CCB2C1AF-39FE-BF33-4402-CF629330128A}"/>
          </ac:picMkLst>
        </pc:picChg>
      </pc:sldChg>
      <pc:sldChg chg="addSp delSp modSp new mod setBg">
        <pc:chgData name="BBZW; Farese Noe" userId="6001c7fb-3ef1-4202-bdd7-af41ae1e1cbf" providerId="ADAL" clId="{0C9852A5-9BB8-274C-99FE-D3071D6C7819}" dt="2023-09-22T11:43:13.155" v="32" actId="26606"/>
        <pc:sldMkLst>
          <pc:docMk/>
          <pc:sldMk cId="633315352" sldId="258"/>
        </pc:sldMkLst>
        <pc:spChg chg="mod">
          <ac:chgData name="BBZW; Farese Noe" userId="6001c7fb-3ef1-4202-bdd7-af41ae1e1cbf" providerId="ADAL" clId="{0C9852A5-9BB8-274C-99FE-D3071D6C7819}" dt="2023-09-22T11:43:13.155" v="32" actId="26606"/>
          <ac:spMkLst>
            <pc:docMk/>
            <pc:sldMk cId="633315352" sldId="258"/>
            <ac:spMk id="2" creationId="{FDFAFE9D-D093-1396-972A-01AD9039D431}"/>
          </ac:spMkLst>
        </pc:spChg>
        <pc:spChg chg="del">
          <ac:chgData name="BBZW; Farese Noe" userId="6001c7fb-3ef1-4202-bdd7-af41ae1e1cbf" providerId="ADAL" clId="{0C9852A5-9BB8-274C-99FE-D3071D6C7819}" dt="2023-09-22T11:42:32.899" v="22" actId="931"/>
          <ac:spMkLst>
            <pc:docMk/>
            <pc:sldMk cId="633315352" sldId="258"/>
            <ac:spMk id="3" creationId="{03F40657-836A-8B37-9C98-A385A59A3E01}"/>
          </ac:spMkLst>
        </pc:spChg>
        <pc:spChg chg="add del mod">
          <ac:chgData name="BBZW; Farese Noe" userId="6001c7fb-3ef1-4202-bdd7-af41ae1e1cbf" providerId="ADAL" clId="{0C9852A5-9BB8-274C-99FE-D3071D6C7819}" dt="2023-09-22T11:42:45.221" v="25" actId="478"/>
          <ac:spMkLst>
            <pc:docMk/>
            <pc:sldMk cId="633315352" sldId="258"/>
            <ac:spMk id="9" creationId="{160C7DD0-F204-4E37-B9D4-920B1A25E80E}"/>
          </ac:spMkLst>
        </pc:spChg>
        <pc:spChg chg="add del">
          <ac:chgData name="BBZW; Farese Noe" userId="6001c7fb-3ef1-4202-bdd7-af41ae1e1cbf" providerId="ADAL" clId="{0C9852A5-9BB8-274C-99FE-D3071D6C7819}" dt="2023-09-22T11:43:13.155" v="32" actId="26606"/>
          <ac:spMkLst>
            <pc:docMk/>
            <pc:sldMk cId="633315352" sldId="258"/>
            <ac:spMk id="12" creationId="{9F7D5CDA-D291-4307-BF55-1381FED29634}"/>
          </ac:spMkLst>
        </pc:spChg>
        <pc:spChg chg="add del">
          <ac:chgData name="BBZW; Farese Noe" userId="6001c7fb-3ef1-4202-bdd7-af41ae1e1cbf" providerId="ADAL" clId="{0C9852A5-9BB8-274C-99FE-D3071D6C7819}" dt="2023-09-22T11:43:13.153" v="31" actId="26606"/>
          <ac:spMkLst>
            <pc:docMk/>
            <pc:sldMk cId="633315352" sldId="258"/>
            <ac:spMk id="17" creationId="{D4771268-CB57-404A-9271-370EB28F6090}"/>
          </ac:spMkLst>
        </pc:spChg>
        <pc:spChg chg="add">
          <ac:chgData name="BBZW; Farese Noe" userId="6001c7fb-3ef1-4202-bdd7-af41ae1e1cbf" providerId="ADAL" clId="{0C9852A5-9BB8-274C-99FE-D3071D6C7819}" dt="2023-09-22T11:43:13.155" v="32" actId="26606"/>
          <ac:spMkLst>
            <pc:docMk/>
            <pc:sldMk cId="633315352" sldId="258"/>
            <ac:spMk id="19" creationId="{A4AC5506-6312-4701-8D3C-40187889A947}"/>
          </ac:spMkLst>
        </pc:spChg>
        <pc:picChg chg="add mod">
          <ac:chgData name="BBZW; Farese Noe" userId="6001c7fb-3ef1-4202-bdd7-af41ae1e1cbf" providerId="ADAL" clId="{0C9852A5-9BB8-274C-99FE-D3071D6C7819}" dt="2023-09-22T11:43:13.155" v="32" actId="26606"/>
          <ac:picMkLst>
            <pc:docMk/>
            <pc:sldMk cId="633315352" sldId="258"/>
            <ac:picMk id="5" creationId="{7D209E16-838F-1B03-3365-131E589649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1706-FAA2-78C3-C50C-AFBD0DEF1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AACEB-CC9D-35D4-A602-4E9E397F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466C1-75FC-1BE1-B565-06A7A58D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4C1BA-61C3-CE54-888C-F2E9C648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A242C-015C-CAD2-3755-871EAF7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4628-877A-D174-4A4A-ED831B88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9AFA5C-9801-2C76-305F-9EFDDED2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BC0CE-38F8-6702-13FD-52CEE6E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CFD31-47F4-1880-1DD7-372058C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37C01-D82E-7FE9-B157-19EF67A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30238-9FBC-0ADB-427C-B8CE3FB42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1CB9E2-3554-1F05-D530-2C20B7FC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D1371-844F-AC19-861A-F0B81F0F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7A755-1649-637D-B729-EB5C23A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6B3C6-93AC-9DC5-3874-4FC7EFB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54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A978-57F8-4CD9-9BC2-3BD84499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995A-DAFF-9AFD-035A-8BFC35FE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19CAB-2E2F-576A-0CBF-0DFAED92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B573F-0B25-784A-B73F-AB48B34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8A2E2-D2CA-6102-8725-58074D25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0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0CD2-361B-18CF-E783-5614F45C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974F8-10DB-E76C-DE05-F3A86B54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82240-ED65-5C47-C33B-7B4E967F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EB657-E684-8462-2E11-C253B82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50F01-1634-336E-BEFD-E94DA36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25E5-2E53-7544-EBB9-D1298867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72BBD-E598-B56A-4291-CE9F0A201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C0AB9-59E9-910C-A499-438BDEB7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81F4D-02F1-D5D0-A3A0-9738468E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B4B8AE-A2D6-EFFC-B032-E3D75BA0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82446-2C51-894F-CB8D-F841A31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04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CD4FA-EBAF-EE78-AF27-22E05ACB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DECD6-F538-2CE7-7539-800E91D5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FF199-1EF1-C304-C471-36CC82009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4F61F-5BCB-4EFC-7884-AEE431ED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D5B09-DFC5-9925-FC53-91B33621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A472C4-1D44-DE12-E2EC-2A73AF45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5DC1E4-4085-A82B-47D2-6079D494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97A797-AA39-4B22-0920-322BC2EC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7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752D0-60C8-4173-EE7B-7C27122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9B7B78-777E-AC80-62ED-263438F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A4E2E-93AB-F22F-C0EB-B923F075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C79FDD-DD94-173A-FD5B-2117F7F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E95451-4875-F0FE-0EBE-AD2089D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B8922D-01CC-9602-81E7-C985EE37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6E58D-DB16-72BF-2970-C9F19B17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3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C49A-FD97-0009-9BED-282ED650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822B-BA63-DB44-7B71-A4EDD101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60937D-858B-0ACF-75EC-CBD4D1075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B2FD6-9121-EA34-A11D-D982F19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F57-C6E0-1D99-AC50-2A6FB945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8F38C7-95E7-BED2-D444-D47392CD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7856E-E06E-E542-50E1-72C17758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5ED857-827B-43C6-ED87-260CFFD39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396951-88CC-393E-6E9A-FB829538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12A59-757D-1F21-5C2D-3E0295CE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B71C53-2D22-9DB0-06FC-EF562267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B007-609A-569A-D56B-694C4B09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9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6F7322-DB19-6723-A492-ADC37DEB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CF676-2E5D-10AE-A07A-7B91A6F5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95F16-D449-24D7-A831-517EB62C5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AF6C-C7D3-9047-BC33-ED5EF01F83EB}" type="datetimeFigureOut">
              <a:rPr lang="de-DE" smtClean="0"/>
              <a:t>22.09.23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1E7DB-BE70-DD44-D559-0676502A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864B6-42F2-E4D6-BDDA-AF6850F1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B97C-55F6-D34D-85CC-BA02C5394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6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E7295-C475-787F-6D50-BC33E0E89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Wochenauftrag – SW_05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26C7C-6B8A-46EF-A4EC-FF9E5BFAA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M254 – Noé Farese und Aurel Schmid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0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DE43B7-4E19-B9E6-52CD-E8A8E3A8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Aufgabe 1</a:t>
            </a:r>
          </a:p>
        </p:txBody>
      </p:sp>
      <p:pic>
        <p:nvPicPr>
          <p:cNvPr id="9" name="Inhaltsplatzhalter 8" descr="Ein Bild, das Text, Reihe, Screenshot enthält.&#10;&#10;Automatisch generierte Beschreibung">
            <a:extLst>
              <a:ext uri="{FF2B5EF4-FFF2-40B4-BE49-F238E27FC236}">
                <a16:creationId xmlns:a16="http://schemas.microsoft.com/office/drawing/2014/main" id="{CCB2C1AF-39FE-BF33-4402-CF629330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00032"/>
            <a:ext cx="10905066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FAFE9D-D093-1396-972A-01AD9039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Aufgabe 2</a:t>
            </a:r>
          </a:p>
        </p:txBody>
      </p:sp>
      <p:pic>
        <p:nvPicPr>
          <p:cNvPr id="5" name="Inhaltsplatzhalter 4" descr="Ein Bild, das Text, Diagramm, Schrift, Handschrift enthält.&#10;&#10;Automatisch generierte Beschreibung">
            <a:extLst>
              <a:ext uri="{FF2B5EF4-FFF2-40B4-BE49-F238E27FC236}">
                <a16:creationId xmlns:a16="http://schemas.microsoft.com/office/drawing/2014/main" id="{7D209E16-838F-1B03-3365-131E5896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26"/>
          <a:stretch/>
        </p:blipFill>
        <p:spPr>
          <a:xfrm>
            <a:off x="4389783" y="1675227"/>
            <a:ext cx="3412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Wochenauftrag – SW_05</vt:lpstr>
      <vt:lpstr>Aufgabe 1</vt:lpstr>
      <vt:lpstr>Aufgabe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– SW_05</dc:title>
  <dc:creator>BBZW; Farese Noe</dc:creator>
  <cp:lastModifiedBy>BBZW; Farese Noe</cp:lastModifiedBy>
  <cp:revision>1</cp:revision>
  <dcterms:created xsi:type="dcterms:W3CDTF">2023-09-22T08:51:26Z</dcterms:created>
  <dcterms:modified xsi:type="dcterms:W3CDTF">2023-09-22T11:43:13Z</dcterms:modified>
</cp:coreProperties>
</file>