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259" r:id="rId5"/>
    <p:sldId id="319" r:id="rId6"/>
    <p:sldId id="270" r:id="rId7"/>
    <p:sldId id="271" r:id="rId8"/>
    <p:sldId id="304" r:id="rId9"/>
    <p:sldId id="305" r:id="rId10"/>
    <p:sldId id="306" r:id="rId11"/>
    <p:sldId id="307" r:id="rId12"/>
    <p:sldId id="308" r:id="rId13"/>
    <p:sldId id="309" r:id="rId14"/>
    <p:sldId id="310" r:id="rId15"/>
    <p:sldId id="311" r:id="rId16"/>
    <p:sldId id="276" r:id="rId17"/>
    <p:sldId id="284" r:id="rId18"/>
    <p:sldId id="318" r:id="rId19"/>
    <p:sldId id="312" r:id="rId20"/>
    <p:sldId id="313" r:id="rId21"/>
    <p:sldId id="314" r:id="rId22"/>
    <p:sldId id="315" r:id="rId23"/>
    <p:sldId id="316" r:id="rId24"/>
    <p:sldId id="317" r:id="rId25"/>
    <p:sldId id="301" r:id="rId26"/>
    <p:sldId id="303" r:id="rId27"/>
    <p:sldId id="258" r:id="rId2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766562-A4A2-9A8B-F500-81CE9D5260B5}" name="BBZW; Jenny Nicolette (Lehrperson)" initials="BJN(" userId="S::Nicolette.Jenny@sluz.ch::19375ca0-365a-40d6-ac9e-751e71dbdd6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FE3"/>
    <a:srgbClr val="008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B85AB-2506-48AC-A5DE-F1282C94066F}" v="79" dt="2023-07-18T09:54:15.761"/>
    <p1510:client id="{FD732588-6917-EEDD-A75A-72391AD243D0}" v="3" dt="2023-09-29T08:30:08.33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ZW; Jenny Nicolette (Lehrperson)" userId="19375ca0-365a-40d6-ac9e-751e71dbdd65" providerId="ADAL" clId="{B265B4BB-CAEA-46F1-905A-C8E07A215E6A}"/>
    <pc:docChg chg="custSel modSld">
      <pc:chgData name="BBZW; Jenny Nicolette (Lehrperson)" userId="19375ca0-365a-40d6-ac9e-751e71dbdd65" providerId="ADAL" clId="{B265B4BB-CAEA-46F1-905A-C8E07A215E6A}" dt="2023-07-03T13:57:22.096" v="4" actId="478"/>
      <pc:docMkLst>
        <pc:docMk/>
      </pc:docMkLst>
      <pc:sldChg chg="modSp mod">
        <pc:chgData name="BBZW; Jenny Nicolette (Lehrperson)" userId="19375ca0-365a-40d6-ac9e-751e71dbdd65" providerId="ADAL" clId="{B265B4BB-CAEA-46F1-905A-C8E07A215E6A}" dt="2023-07-03T13:56:30.088" v="1"/>
        <pc:sldMkLst>
          <pc:docMk/>
          <pc:sldMk cId="4215852396" sldId="259"/>
        </pc:sldMkLst>
        <pc:spChg chg="mod">
          <ac:chgData name="BBZW; Jenny Nicolette (Lehrperson)" userId="19375ca0-365a-40d6-ac9e-751e71dbdd65" providerId="ADAL" clId="{B265B4BB-CAEA-46F1-905A-C8E07A215E6A}" dt="2023-07-03T13:56:18.112" v="0"/>
          <ac:spMkLst>
            <pc:docMk/>
            <pc:sldMk cId="4215852396" sldId="259"/>
            <ac:spMk id="4" creationId="{00000000-0000-0000-0000-000000000000}"/>
          </ac:spMkLst>
        </pc:spChg>
        <pc:spChg chg="mod">
          <ac:chgData name="BBZW; Jenny Nicolette (Lehrperson)" userId="19375ca0-365a-40d6-ac9e-751e71dbdd65" providerId="ADAL" clId="{B265B4BB-CAEA-46F1-905A-C8E07A215E6A}" dt="2023-07-03T13:56:30.088" v="1"/>
          <ac:spMkLst>
            <pc:docMk/>
            <pc:sldMk cId="4215852396" sldId="259"/>
            <ac:spMk id="5" creationId="{00000000-0000-0000-0000-000000000000}"/>
          </ac:spMkLst>
        </pc:spChg>
      </pc:sldChg>
      <pc:sldChg chg="addSp delSp modSp mod">
        <pc:chgData name="BBZW; Jenny Nicolette (Lehrperson)" userId="19375ca0-365a-40d6-ac9e-751e71dbdd65" providerId="ADAL" clId="{B265B4BB-CAEA-46F1-905A-C8E07A215E6A}" dt="2023-07-03T13:57:22.096" v="4" actId="478"/>
        <pc:sldMkLst>
          <pc:docMk/>
          <pc:sldMk cId="1066179267" sldId="269"/>
        </pc:sldMkLst>
        <pc:spChg chg="add del mod">
          <ac:chgData name="BBZW; Jenny Nicolette (Lehrperson)" userId="19375ca0-365a-40d6-ac9e-751e71dbdd65" providerId="ADAL" clId="{B265B4BB-CAEA-46F1-905A-C8E07A215E6A}" dt="2023-07-03T13:57:22.096" v="4" actId="478"/>
          <ac:spMkLst>
            <pc:docMk/>
            <pc:sldMk cId="1066179267" sldId="269"/>
            <ac:spMk id="5" creationId="{B230BFDE-8B4F-6F59-5422-35E8DF2B829E}"/>
          </ac:spMkLst>
        </pc:spChg>
        <pc:spChg chg="del mod">
          <ac:chgData name="BBZW; Jenny Nicolette (Lehrperson)" userId="19375ca0-365a-40d6-ac9e-751e71dbdd65" providerId="ADAL" clId="{B265B4BB-CAEA-46F1-905A-C8E07A215E6A}" dt="2023-07-03T13:57:19.582" v="3" actId="478"/>
          <ac:spMkLst>
            <pc:docMk/>
            <pc:sldMk cId="1066179267" sldId="269"/>
            <ac:spMk id="6" creationId="{00000000-0000-0000-0000-000000000000}"/>
          </ac:spMkLst>
        </pc:spChg>
      </pc:sldChg>
    </pc:docChg>
  </pc:docChgLst>
  <pc:docChgLst>
    <pc:chgData name="BBZW; Jenny Nicolette (Lehrperson)" userId="19375ca0-365a-40d6-ac9e-751e71dbdd65" providerId="ADAL" clId="{4E3EEE70-4C4C-42E1-85DD-584E4284C56E}"/>
    <pc:docChg chg="undo custSel addSld delSld modSld sldOrd">
      <pc:chgData name="BBZW; Jenny Nicolette (Lehrperson)" userId="19375ca0-365a-40d6-ac9e-751e71dbdd65" providerId="ADAL" clId="{4E3EEE70-4C4C-42E1-85DD-584E4284C56E}" dt="2023-07-10T14:18:00.509" v="4303" actId="20577"/>
      <pc:docMkLst>
        <pc:docMk/>
      </pc:docMkLst>
      <pc:sldChg chg="addSp delSp modSp mod modClrScheme chgLayout">
        <pc:chgData name="BBZW; Jenny Nicolette (Lehrperson)" userId="19375ca0-365a-40d6-ac9e-751e71dbdd65" providerId="ADAL" clId="{4E3EEE70-4C4C-42E1-85DD-584E4284C56E}" dt="2023-07-10T09:54:16.587" v="58" actId="113"/>
        <pc:sldMkLst>
          <pc:docMk/>
          <pc:sldMk cId="4215852396" sldId="259"/>
        </pc:sldMkLst>
        <pc:spChg chg="del mod">
          <ac:chgData name="BBZW; Jenny Nicolette (Lehrperson)" userId="19375ca0-365a-40d6-ac9e-751e71dbdd65" providerId="ADAL" clId="{4E3EEE70-4C4C-42E1-85DD-584E4284C56E}" dt="2023-07-10T09:53:52.068" v="52" actId="26606"/>
          <ac:spMkLst>
            <pc:docMk/>
            <pc:sldMk cId="4215852396" sldId="259"/>
            <ac:spMk id="4" creationId="{00000000-0000-0000-0000-000000000000}"/>
          </ac:spMkLst>
        </pc:spChg>
        <pc:spChg chg="mod ord">
          <ac:chgData name="BBZW; Jenny Nicolette (Lehrperson)" userId="19375ca0-365a-40d6-ac9e-751e71dbdd65" providerId="ADAL" clId="{4E3EEE70-4C4C-42E1-85DD-584E4284C56E}" dt="2023-07-10T09:54:16.587" v="58" actId="113"/>
          <ac:spMkLst>
            <pc:docMk/>
            <pc:sldMk cId="4215852396" sldId="259"/>
            <ac:spMk id="5" creationId="{00000000-0000-0000-0000-000000000000}"/>
          </ac:spMkLst>
        </pc:spChg>
        <pc:spChg chg="add mod">
          <ac:chgData name="BBZW; Jenny Nicolette (Lehrperson)" userId="19375ca0-365a-40d6-ac9e-751e71dbdd65" providerId="ADAL" clId="{4E3EEE70-4C4C-42E1-85DD-584E4284C56E}" dt="2023-07-10T09:53:52.068" v="52" actId="26606"/>
          <ac:spMkLst>
            <pc:docMk/>
            <pc:sldMk cId="4215852396" sldId="259"/>
            <ac:spMk id="10" creationId="{994BA5EA-7CC1-3F39-1A69-CCCF562BFA34}"/>
          </ac:spMkLst>
        </pc:spChg>
        <pc:spChg chg="add mod">
          <ac:chgData name="BBZW; Jenny Nicolette (Lehrperson)" userId="19375ca0-365a-40d6-ac9e-751e71dbdd65" providerId="ADAL" clId="{4E3EEE70-4C4C-42E1-85DD-584E4284C56E}" dt="2023-07-10T09:53:52.068" v="52" actId="26606"/>
          <ac:spMkLst>
            <pc:docMk/>
            <pc:sldMk cId="4215852396" sldId="259"/>
            <ac:spMk id="12" creationId="{DBCD21C2-C068-6B45-DB88-76D95AF3350A}"/>
          </ac:spMkLst>
        </pc:spChg>
        <pc:spChg chg="add mod">
          <ac:chgData name="BBZW; Jenny Nicolette (Lehrperson)" userId="19375ca0-365a-40d6-ac9e-751e71dbdd65" providerId="ADAL" clId="{4E3EEE70-4C4C-42E1-85DD-584E4284C56E}" dt="2023-07-10T09:53:52.068" v="52" actId="26606"/>
          <ac:spMkLst>
            <pc:docMk/>
            <pc:sldMk cId="4215852396" sldId="259"/>
            <ac:spMk id="14" creationId="{4ACF47AC-3211-EDF7-D2ED-CC6B10436A01}"/>
          </ac:spMkLst>
        </pc:spChg>
        <pc:spChg chg="add mod">
          <ac:chgData name="BBZW; Jenny Nicolette (Lehrperson)" userId="19375ca0-365a-40d6-ac9e-751e71dbdd65" providerId="ADAL" clId="{4E3EEE70-4C4C-42E1-85DD-584E4284C56E}" dt="2023-07-10T09:53:59.032" v="56" actId="121"/>
          <ac:spMkLst>
            <pc:docMk/>
            <pc:sldMk cId="4215852396" sldId="259"/>
            <ac:spMk id="19" creationId="{44753DAC-4FDE-64D9-837D-C8AC27C06D50}"/>
          </ac:spMkLst>
        </pc:spChg>
        <pc:picChg chg="add del mod">
          <ac:chgData name="BBZW; Jenny Nicolette (Lehrperson)" userId="19375ca0-365a-40d6-ac9e-751e71dbdd65" providerId="ADAL" clId="{4E3EEE70-4C4C-42E1-85DD-584E4284C56E}" dt="2023-07-10T09:53:44.446" v="49" actId="478"/>
          <ac:picMkLst>
            <pc:docMk/>
            <pc:sldMk cId="4215852396" sldId="259"/>
            <ac:picMk id="3" creationId="{B18ACC7C-848D-B6D6-B563-227153C75DA8}"/>
          </ac:picMkLst>
        </pc:picChg>
        <pc:picChg chg="add mod ord">
          <ac:chgData name="BBZW; Jenny Nicolette (Lehrperson)" userId="19375ca0-365a-40d6-ac9e-751e71dbdd65" providerId="ADAL" clId="{4E3EEE70-4C4C-42E1-85DD-584E4284C56E}" dt="2023-07-10T09:53:58.074" v="54" actId="27614"/>
          <ac:picMkLst>
            <pc:docMk/>
            <pc:sldMk cId="4215852396" sldId="259"/>
            <ac:picMk id="7" creationId="{9BD44169-8103-9D2A-9C8D-86F33E37E1A4}"/>
          </ac:picMkLst>
        </pc:picChg>
      </pc:sldChg>
      <pc:sldChg chg="del">
        <pc:chgData name="BBZW; Jenny Nicolette (Lehrperson)" userId="19375ca0-365a-40d6-ac9e-751e71dbdd65" providerId="ADAL" clId="{4E3EEE70-4C4C-42E1-85DD-584E4284C56E}" dt="2023-07-10T09:55:55.594" v="72" actId="47"/>
        <pc:sldMkLst>
          <pc:docMk/>
          <pc:sldMk cId="2662203305" sldId="260"/>
        </pc:sldMkLst>
      </pc:sldChg>
      <pc:sldChg chg="del">
        <pc:chgData name="BBZW; Jenny Nicolette (Lehrperson)" userId="19375ca0-365a-40d6-ac9e-751e71dbdd65" providerId="ADAL" clId="{4E3EEE70-4C4C-42E1-85DD-584E4284C56E}" dt="2023-07-10T09:56:10.102" v="74" actId="47"/>
        <pc:sldMkLst>
          <pc:docMk/>
          <pc:sldMk cId="980920978" sldId="262"/>
        </pc:sldMkLst>
      </pc:sldChg>
      <pc:sldChg chg="del">
        <pc:chgData name="BBZW; Jenny Nicolette (Lehrperson)" userId="19375ca0-365a-40d6-ac9e-751e71dbdd65" providerId="ADAL" clId="{4E3EEE70-4C4C-42E1-85DD-584E4284C56E}" dt="2023-07-10T09:54:34.680" v="59" actId="2696"/>
        <pc:sldMkLst>
          <pc:docMk/>
          <pc:sldMk cId="1567451325" sldId="263"/>
        </pc:sldMkLst>
      </pc:sldChg>
      <pc:sldChg chg="addSp delSp modSp mod modClrScheme chgLayout modNotesTx">
        <pc:chgData name="BBZW; Jenny Nicolette (Lehrperson)" userId="19375ca0-365a-40d6-ac9e-751e71dbdd65" providerId="ADAL" clId="{4E3EEE70-4C4C-42E1-85DD-584E4284C56E}" dt="2023-07-10T10:50:37.278" v="1191" actId="313"/>
        <pc:sldMkLst>
          <pc:docMk/>
          <pc:sldMk cId="193402935" sldId="264"/>
        </pc:sldMkLst>
        <pc:spChg chg="mod">
          <ac:chgData name="BBZW; Jenny Nicolette (Lehrperson)" userId="19375ca0-365a-40d6-ac9e-751e71dbdd65" providerId="ADAL" clId="{4E3EEE70-4C4C-42E1-85DD-584E4284C56E}" dt="2023-07-10T10:48:15.703" v="1046" actId="26606"/>
          <ac:spMkLst>
            <pc:docMk/>
            <pc:sldMk cId="193402935" sldId="264"/>
            <ac:spMk id="3"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4"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5" creationId="{00000000-0000-0000-0000-000000000000}"/>
          </ac:spMkLst>
        </pc:spChg>
        <pc:spChg chg="mod">
          <ac:chgData name="BBZW; Jenny Nicolette (Lehrperson)" userId="19375ca0-365a-40d6-ac9e-751e71dbdd65" providerId="ADAL" clId="{4E3EEE70-4C4C-42E1-85DD-584E4284C56E}" dt="2023-07-10T10:49:56.697" v="1053"/>
          <ac:spMkLst>
            <pc:docMk/>
            <pc:sldMk cId="193402935" sldId="264"/>
            <ac:spMk id="7"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8"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0"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1" creationId="{00000000-0000-0000-0000-000000000000}"/>
          </ac:spMkLst>
        </pc:spChg>
        <pc:spChg chg="del">
          <ac:chgData name="BBZW; Jenny Nicolette (Lehrperson)" userId="19375ca0-365a-40d6-ac9e-751e71dbdd65" providerId="ADAL" clId="{4E3EEE70-4C4C-42E1-85DD-584E4284C56E}" dt="2023-07-10T10:48:10.554" v="1045"/>
          <ac:spMkLst>
            <pc:docMk/>
            <pc:sldMk cId="193402935" sldId="264"/>
            <ac:spMk id="12" creationId="{00000000-0000-0000-0000-000000000000}"/>
          </ac:spMkLst>
        </pc:spChg>
        <pc:spChg chg="add del mod">
          <ac:chgData name="BBZW; Jenny Nicolette (Lehrperson)" userId="19375ca0-365a-40d6-ac9e-751e71dbdd65" providerId="ADAL" clId="{4E3EEE70-4C4C-42E1-85DD-584E4284C56E}" dt="2023-07-10T10:49:10.304" v="1047"/>
          <ac:spMkLst>
            <pc:docMk/>
            <pc:sldMk cId="193402935" sldId="264"/>
            <ac:spMk id="16" creationId="{F6B98EFD-915F-E680-0127-2EE3FC1F03B1}"/>
          </ac:spMkLst>
        </pc:spChg>
        <pc:picChg chg="add mod">
          <ac:chgData name="BBZW; Jenny Nicolette (Lehrperson)" userId="19375ca0-365a-40d6-ac9e-751e71dbdd65" providerId="ADAL" clId="{4E3EEE70-4C4C-42E1-85DD-584E4284C56E}" dt="2023-07-10T10:48:15.703" v="1046" actId="26606"/>
          <ac:picMkLst>
            <pc:docMk/>
            <pc:sldMk cId="193402935" sldId="264"/>
            <ac:picMk id="2" creationId="{4B9DBE71-3E08-BD8E-4F17-BDBD4F726399}"/>
          </ac:picMkLst>
        </pc:picChg>
        <pc:picChg chg="add mod">
          <ac:chgData name="BBZW; Jenny Nicolette (Lehrperson)" userId="19375ca0-365a-40d6-ac9e-751e71dbdd65" providerId="ADAL" clId="{4E3EEE70-4C4C-42E1-85DD-584E4284C56E}" dt="2023-07-10T10:49:10.304" v="1047"/>
          <ac:picMkLst>
            <pc:docMk/>
            <pc:sldMk cId="193402935" sldId="264"/>
            <ac:picMk id="6" creationId="{EFE9D328-9053-0240-24A2-15311E0746F4}"/>
          </ac:picMkLst>
        </pc:picChg>
      </pc:sldChg>
      <pc:sldChg chg="addSp modSp mod ord modNotesTx">
        <pc:chgData name="BBZW; Jenny Nicolette (Lehrperson)" userId="19375ca0-365a-40d6-ac9e-751e71dbdd65" providerId="ADAL" clId="{4E3EEE70-4C4C-42E1-85DD-584E4284C56E}" dt="2023-07-10T12:44:12.447" v="2294" actId="20577"/>
        <pc:sldMkLst>
          <pc:docMk/>
          <pc:sldMk cId="3671667540" sldId="265"/>
        </pc:sldMkLst>
        <pc:spChg chg="mod">
          <ac:chgData name="BBZW; Jenny Nicolette (Lehrperson)" userId="19375ca0-365a-40d6-ac9e-751e71dbdd65" providerId="ADAL" clId="{4E3EEE70-4C4C-42E1-85DD-584E4284C56E}" dt="2023-07-10T09:57:13.504" v="87" actId="121"/>
          <ac:spMkLst>
            <pc:docMk/>
            <pc:sldMk cId="3671667540" sldId="265"/>
            <ac:spMk id="2" creationId="{00000000-0000-0000-0000-000000000000}"/>
          </ac:spMkLst>
        </pc:spChg>
        <pc:spChg chg="mod">
          <ac:chgData name="BBZW; Jenny Nicolette (Lehrperson)" userId="19375ca0-365a-40d6-ac9e-751e71dbdd65" providerId="ADAL" clId="{4E3EEE70-4C4C-42E1-85DD-584E4284C56E}" dt="2023-07-10T09:55:52.781" v="71" actId="20577"/>
          <ac:spMkLst>
            <pc:docMk/>
            <pc:sldMk cId="3671667540" sldId="265"/>
            <ac:spMk id="4" creationId="{00000000-0000-0000-0000-000000000000}"/>
          </ac:spMkLst>
        </pc:spChg>
        <pc:spChg chg="add mod">
          <ac:chgData name="BBZW; Jenny Nicolette (Lehrperson)" userId="19375ca0-365a-40d6-ac9e-751e71dbdd65" providerId="ADAL" clId="{4E3EEE70-4C4C-42E1-85DD-584E4284C56E}" dt="2023-07-10T12:42:42.156" v="2187" actId="113"/>
          <ac:spMkLst>
            <pc:docMk/>
            <pc:sldMk cId="3671667540" sldId="265"/>
            <ac:spMk id="7" creationId="{1546363E-57CB-EE6B-6FDB-FD9F35192E57}"/>
          </ac:spMkLst>
        </pc:spChg>
      </pc:sldChg>
      <pc:sldChg chg="del">
        <pc:chgData name="BBZW; Jenny Nicolette (Lehrperson)" userId="19375ca0-365a-40d6-ac9e-751e71dbdd65" providerId="ADAL" clId="{4E3EEE70-4C4C-42E1-85DD-584E4284C56E}" dt="2023-07-10T09:56:34.138" v="78" actId="47"/>
        <pc:sldMkLst>
          <pc:docMk/>
          <pc:sldMk cId="2962151881" sldId="266"/>
        </pc:sldMkLst>
      </pc:sldChg>
      <pc:sldChg chg="del">
        <pc:chgData name="BBZW; Jenny Nicolette (Lehrperson)" userId="19375ca0-365a-40d6-ac9e-751e71dbdd65" providerId="ADAL" clId="{4E3EEE70-4C4C-42E1-85DD-584E4284C56E}" dt="2023-07-10T09:56:01.592" v="73" actId="47"/>
        <pc:sldMkLst>
          <pc:docMk/>
          <pc:sldMk cId="4060942184" sldId="267"/>
        </pc:sldMkLst>
      </pc:sldChg>
      <pc:sldChg chg="addSp delSp modSp mod">
        <pc:chgData name="BBZW; Jenny Nicolette (Lehrperson)" userId="19375ca0-365a-40d6-ac9e-751e71dbdd65" providerId="ADAL" clId="{4E3EEE70-4C4C-42E1-85DD-584E4284C56E}" dt="2023-07-10T09:56:52.087" v="85" actId="27614"/>
        <pc:sldMkLst>
          <pc:docMk/>
          <pc:sldMk cId="530994592" sldId="268"/>
        </pc:sldMkLst>
        <pc:spChg chg="add del mod">
          <ac:chgData name="BBZW; Jenny Nicolette (Lehrperson)" userId="19375ca0-365a-40d6-ac9e-751e71dbdd65" providerId="ADAL" clId="{4E3EEE70-4C4C-42E1-85DD-584E4284C56E}" dt="2023-07-10T09:56:49.302" v="83" actId="26606"/>
          <ac:spMkLst>
            <pc:docMk/>
            <pc:sldMk cId="530994592" sldId="268"/>
            <ac:spMk id="4" creationId="{BFC276E3-7B6D-1C8D-930A-A22AA5B435BD}"/>
          </ac:spMkLst>
        </pc:spChg>
        <pc:spChg chg="mod">
          <ac:chgData name="BBZW; Jenny Nicolette (Lehrperson)" userId="19375ca0-365a-40d6-ac9e-751e71dbdd65" providerId="ADAL" clId="{4E3EEE70-4C4C-42E1-85DD-584E4284C56E}" dt="2023-07-10T09:56:49.302" v="83" actId="26606"/>
          <ac:spMkLst>
            <pc:docMk/>
            <pc:sldMk cId="530994592" sldId="268"/>
            <ac:spMk id="15" creationId="{5EDE2386-E7B9-1BEA-0578-B0F9E5A0CA03}"/>
          </ac:spMkLst>
        </pc:spChg>
        <pc:spChg chg="mod">
          <ac:chgData name="BBZW; Jenny Nicolette (Lehrperson)" userId="19375ca0-365a-40d6-ac9e-751e71dbdd65" providerId="ADAL" clId="{4E3EEE70-4C4C-42E1-85DD-584E4284C56E}" dt="2023-07-10T09:56:51.553" v="84" actId="121"/>
          <ac:spMkLst>
            <pc:docMk/>
            <pc:sldMk cId="530994592" sldId="268"/>
            <ac:spMk id="17" creationId="{50079EF6-43AB-56F6-AB2B-58EF301266C6}"/>
          </ac:spMkLst>
        </pc:spChg>
        <pc:picChg chg="del">
          <ac:chgData name="BBZW; Jenny Nicolette (Lehrperson)" userId="19375ca0-365a-40d6-ac9e-751e71dbdd65" providerId="ADAL" clId="{4E3EEE70-4C4C-42E1-85DD-584E4284C56E}" dt="2023-07-10T09:54:50.387" v="64" actId="478"/>
          <ac:picMkLst>
            <pc:docMk/>
            <pc:sldMk cId="530994592" sldId="268"/>
            <ac:picMk id="6" creationId="{2D2E76E4-E981-93C1-AD61-1DD995728F5B}"/>
          </ac:picMkLst>
        </pc:picChg>
        <pc:picChg chg="add mod ord">
          <ac:chgData name="BBZW; Jenny Nicolette (Lehrperson)" userId="19375ca0-365a-40d6-ac9e-751e71dbdd65" providerId="ADAL" clId="{4E3EEE70-4C4C-42E1-85DD-584E4284C56E}" dt="2023-07-10T09:56:52.087" v="85" actId="27614"/>
          <ac:picMkLst>
            <pc:docMk/>
            <pc:sldMk cId="530994592" sldId="268"/>
            <ac:picMk id="7" creationId="{9C1414EE-4C31-BB66-F648-B179CE78ED41}"/>
          </ac:picMkLst>
        </pc:picChg>
      </pc:sldChg>
      <pc:sldChg chg="modSp del mod">
        <pc:chgData name="BBZW; Jenny Nicolette (Lehrperson)" userId="19375ca0-365a-40d6-ac9e-751e71dbdd65" providerId="ADAL" clId="{4E3EEE70-4C4C-42E1-85DD-584E4284C56E}" dt="2023-07-10T09:56:29.631" v="77" actId="2696"/>
        <pc:sldMkLst>
          <pc:docMk/>
          <pc:sldMk cId="1066179267" sldId="269"/>
        </pc:sldMkLst>
        <pc:spChg chg="mod">
          <ac:chgData name="BBZW; Jenny Nicolette (Lehrperson)" userId="19375ca0-365a-40d6-ac9e-751e71dbdd65" providerId="ADAL" clId="{4E3EEE70-4C4C-42E1-85DD-584E4284C56E}" dt="2023-07-10T09:54:37.478" v="60"/>
          <ac:spMkLst>
            <pc:docMk/>
            <pc:sldMk cId="1066179267" sldId="269"/>
            <ac:spMk id="2" creationId="{00000000-0000-0000-0000-000000000000}"/>
          </ac:spMkLst>
        </pc:spChg>
        <pc:spChg chg="mod">
          <ac:chgData name="BBZW; Jenny Nicolette (Lehrperson)" userId="19375ca0-365a-40d6-ac9e-751e71dbdd65" providerId="ADAL" clId="{4E3EEE70-4C4C-42E1-85DD-584E4284C56E}" dt="2023-07-10T09:54:41.337" v="62" actId="6549"/>
          <ac:spMkLst>
            <pc:docMk/>
            <pc:sldMk cId="1066179267" sldId="269"/>
            <ac:spMk id="3" creationId="{00000000-0000-0000-0000-000000000000}"/>
          </ac:spMkLst>
        </pc:spChg>
      </pc:sldChg>
      <pc:sldChg chg="modSp mod">
        <pc:chgData name="BBZW; Jenny Nicolette (Lehrperson)" userId="19375ca0-365a-40d6-ac9e-751e71dbdd65" providerId="ADAL" clId="{4E3EEE70-4C4C-42E1-85DD-584E4284C56E}" dt="2023-07-10T09:40:26.313" v="37" actId="27636"/>
        <pc:sldMkLst>
          <pc:docMk/>
          <pc:sldMk cId="94442340" sldId="270"/>
        </pc:sldMkLst>
        <pc:spChg chg="mod">
          <ac:chgData name="BBZW; Jenny Nicolette (Lehrperson)" userId="19375ca0-365a-40d6-ac9e-751e71dbdd65" providerId="ADAL" clId="{4E3EEE70-4C4C-42E1-85DD-584E4284C56E}" dt="2023-07-10T09:40:26.313" v="37" actId="27636"/>
          <ac:spMkLst>
            <pc:docMk/>
            <pc:sldMk cId="94442340" sldId="270"/>
            <ac:spMk id="2" creationId="{00000000-0000-0000-0000-000000000000}"/>
          </ac:spMkLst>
        </pc:spChg>
      </pc:sldChg>
      <pc:sldChg chg="addSp delSp modSp add mod chgLayout">
        <pc:chgData name="BBZW; Jenny Nicolette (Lehrperson)" userId="19375ca0-365a-40d6-ac9e-751e71dbdd65" providerId="ADAL" clId="{4E3EEE70-4C4C-42E1-85DD-584E4284C56E}" dt="2023-07-10T10:17:28.682" v="532" actId="478"/>
        <pc:sldMkLst>
          <pc:docMk/>
          <pc:sldMk cId="3969439728" sldId="271"/>
        </pc:sldMkLst>
        <pc:spChg chg="mod">
          <ac:chgData name="BBZW; Jenny Nicolette (Lehrperson)" userId="19375ca0-365a-40d6-ac9e-751e71dbdd65" providerId="ADAL" clId="{4E3EEE70-4C4C-42E1-85DD-584E4284C56E}" dt="2023-07-10T10:16:07.557" v="523" actId="26606"/>
          <ac:spMkLst>
            <pc:docMk/>
            <pc:sldMk cId="3969439728" sldId="271"/>
            <ac:spMk id="3" creationId="{00000000-0000-0000-0000-000000000000}"/>
          </ac:spMkLst>
        </pc:spChg>
        <pc:spChg chg="del mod">
          <ac:chgData name="BBZW; Jenny Nicolette (Lehrperson)" userId="19375ca0-365a-40d6-ac9e-751e71dbdd65" providerId="ADAL" clId="{4E3EEE70-4C4C-42E1-85DD-584E4284C56E}" dt="2023-07-10T10:15:57.928" v="522" actId="22"/>
          <ac:spMkLst>
            <pc:docMk/>
            <pc:sldMk cId="3969439728" sldId="271"/>
            <ac:spMk id="4" creationId="{BFC276E3-7B6D-1C8D-930A-A22AA5B435BD}"/>
          </ac:spMkLst>
        </pc:spChg>
        <pc:spChg chg="mod">
          <ac:chgData name="BBZW; Jenny Nicolette (Lehrperson)" userId="19375ca0-365a-40d6-ac9e-751e71dbdd65" providerId="ADAL" clId="{4E3EEE70-4C4C-42E1-85DD-584E4284C56E}" dt="2023-07-10T10:16:07.557" v="523" actId="26606"/>
          <ac:spMkLst>
            <pc:docMk/>
            <pc:sldMk cId="3969439728" sldId="271"/>
            <ac:spMk id="5" creationId="{00000000-0000-0000-0000-000000000000}"/>
          </ac:spMkLst>
        </pc:spChg>
        <pc:spChg chg="mod">
          <ac:chgData name="BBZW; Jenny Nicolette (Lehrperson)" userId="19375ca0-365a-40d6-ac9e-751e71dbdd65" providerId="ADAL" clId="{4E3EEE70-4C4C-42E1-85DD-584E4284C56E}" dt="2023-07-10T10:16:07.557" v="523" actId="26606"/>
          <ac:spMkLst>
            <pc:docMk/>
            <pc:sldMk cId="3969439728" sldId="271"/>
            <ac:spMk id="15" creationId="{5EDE2386-E7B9-1BEA-0578-B0F9E5A0CA03}"/>
          </ac:spMkLst>
        </pc:spChg>
        <pc:spChg chg="mod ord">
          <ac:chgData name="BBZW; Jenny Nicolette (Lehrperson)" userId="19375ca0-365a-40d6-ac9e-751e71dbdd65" providerId="ADAL" clId="{4E3EEE70-4C4C-42E1-85DD-584E4284C56E}" dt="2023-07-10T10:16:15.320" v="526" actId="121"/>
          <ac:spMkLst>
            <pc:docMk/>
            <pc:sldMk cId="3969439728" sldId="271"/>
            <ac:spMk id="17" creationId="{50079EF6-43AB-56F6-AB2B-58EF301266C6}"/>
          </ac:spMkLst>
        </pc:spChg>
        <pc:spChg chg="add del mod">
          <ac:chgData name="BBZW; Jenny Nicolette (Lehrperson)" userId="19375ca0-365a-40d6-ac9e-751e71dbdd65" providerId="ADAL" clId="{4E3EEE70-4C4C-42E1-85DD-584E4284C56E}" dt="2023-07-10T10:16:11.977" v="524" actId="478"/>
          <ac:spMkLst>
            <pc:docMk/>
            <pc:sldMk cId="3969439728" sldId="271"/>
            <ac:spMk id="22" creationId="{C6F27A7E-045F-E082-5C29-CDE0A4F41261}"/>
          </ac:spMkLst>
        </pc:spChg>
        <pc:picChg chg="add mod ord">
          <ac:chgData name="BBZW; Jenny Nicolette (Lehrperson)" userId="19375ca0-365a-40d6-ac9e-751e71dbdd65" providerId="ADAL" clId="{4E3EEE70-4C4C-42E1-85DD-584E4284C56E}" dt="2023-07-10T10:16:20.278" v="528" actId="14100"/>
          <ac:picMkLst>
            <pc:docMk/>
            <pc:sldMk cId="3969439728" sldId="271"/>
            <ac:picMk id="6" creationId="{CF8D2B86-CB0C-1E90-64BE-9AC741DB964A}"/>
          </ac:picMkLst>
        </pc:picChg>
        <pc:picChg chg="add del mod">
          <ac:chgData name="BBZW; Jenny Nicolette (Lehrperson)" userId="19375ca0-365a-40d6-ac9e-751e71dbdd65" providerId="ADAL" clId="{4E3EEE70-4C4C-42E1-85DD-584E4284C56E}" dt="2023-07-10T10:17:28.682" v="532" actId="478"/>
          <ac:picMkLst>
            <pc:docMk/>
            <pc:sldMk cId="3969439728" sldId="271"/>
            <ac:picMk id="7" creationId="{15A3FCC5-9474-D15E-BE81-4A65C490F1A8}"/>
          </ac:picMkLst>
        </pc:picChg>
      </pc:sldChg>
      <pc:sldChg chg="addSp delSp modSp add mod chgLayout modNotesTx">
        <pc:chgData name="BBZW; Jenny Nicolette (Lehrperson)" userId="19375ca0-365a-40d6-ac9e-751e71dbdd65" providerId="ADAL" clId="{4E3EEE70-4C4C-42E1-85DD-584E4284C56E}" dt="2023-07-10T10:07:38.449" v="135" actId="14100"/>
        <pc:sldMkLst>
          <pc:docMk/>
          <pc:sldMk cId="1679904705" sldId="272"/>
        </pc:sldMkLst>
        <pc:spChg chg="mod">
          <ac:chgData name="BBZW; Jenny Nicolette (Lehrperson)" userId="19375ca0-365a-40d6-ac9e-751e71dbdd65" providerId="ADAL" clId="{4E3EEE70-4C4C-42E1-85DD-584E4284C56E}" dt="2023-07-10T09:58:15.718" v="89" actId="26606"/>
          <ac:spMkLst>
            <pc:docMk/>
            <pc:sldMk cId="1679904705" sldId="272"/>
            <ac:spMk id="3" creationId="{00000000-0000-0000-0000-000000000000}"/>
          </ac:spMkLst>
        </pc:spChg>
        <pc:spChg chg="del">
          <ac:chgData name="BBZW; Jenny Nicolette (Lehrperson)" userId="19375ca0-365a-40d6-ac9e-751e71dbdd65" providerId="ADAL" clId="{4E3EEE70-4C4C-42E1-85DD-584E4284C56E}" dt="2023-07-10T09:58:09.534" v="88" actId="22"/>
          <ac:spMkLst>
            <pc:docMk/>
            <pc:sldMk cId="1679904705" sldId="272"/>
            <ac:spMk id="4" creationId="{BFC276E3-7B6D-1C8D-930A-A22AA5B435BD}"/>
          </ac:spMkLst>
        </pc:spChg>
        <pc:spChg chg="mod">
          <ac:chgData name="BBZW; Jenny Nicolette (Lehrperson)" userId="19375ca0-365a-40d6-ac9e-751e71dbdd65" providerId="ADAL" clId="{4E3EEE70-4C4C-42E1-85DD-584E4284C56E}" dt="2023-07-10T09:58:15.718" v="89" actId="26606"/>
          <ac:spMkLst>
            <pc:docMk/>
            <pc:sldMk cId="1679904705" sldId="272"/>
            <ac:spMk id="5" creationId="{00000000-0000-0000-0000-000000000000}"/>
          </ac:spMkLst>
        </pc:spChg>
        <pc:spChg chg="add mod">
          <ac:chgData name="BBZW; Jenny Nicolette (Lehrperson)" userId="19375ca0-365a-40d6-ac9e-751e71dbdd65" providerId="ADAL" clId="{4E3EEE70-4C4C-42E1-85DD-584E4284C56E}" dt="2023-07-10T10:07:38.449" v="135" actId="14100"/>
          <ac:spMkLst>
            <pc:docMk/>
            <pc:sldMk cId="1679904705" sldId="272"/>
            <ac:spMk id="7" creationId="{4AFFF0A3-CC82-28CE-9DDD-3B723DF87D8A}"/>
          </ac:spMkLst>
        </pc:spChg>
        <pc:spChg chg="mod">
          <ac:chgData name="BBZW; Jenny Nicolette (Lehrperson)" userId="19375ca0-365a-40d6-ac9e-751e71dbdd65" providerId="ADAL" clId="{4E3EEE70-4C4C-42E1-85DD-584E4284C56E}" dt="2023-07-10T09:58:15.718" v="89" actId="26606"/>
          <ac:spMkLst>
            <pc:docMk/>
            <pc:sldMk cId="1679904705" sldId="272"/>
            <ac:spMk id="15" creationId="{5EDE2386-E7B9-1BEA-0578-B0F9E5A0CA03}"/>
          </ac:spMkLst>
        </pc:spChg>
        <pc:spChg chg="mod ord">
          <ac:chgData name="BBZW; Jenny Nicolette (Lehrperson)" userId="19375ca0-365a-40d6-ac9e-751e71dbdd65" providerId="ADAL" clId="{4E3EEE70-4C4C-42E1-85DD-584E4284C56E}" dt="2023-07-10T09:58:35.299" v="95" actId="108"/>
          <ac:spMkLst>
            <pc:docMk/>
            <pc:sldMk cId="1679904705" sldId="272"/>
            <ac:spMk id="17" creationId="{50079EF6-43AB-56F6-AB2B-58EF301266C6}"/>
          </ac:spMkLst>
        </pc:spChg>
        <pc:spChg chg="add mod">
          <ac:chgData name="BBZW; Jenny Nicolette (Lehrperson)" userId="19375ca0-365a-40d6-ac9e-751e71dbdd65" providerId="ADAL" clId="{4E3EEE70-4C4C-42E1-85DD-584E4284C56E}" dt="2023-07-10T10:03:38.520" v="110" actId="113"/>
          <ac:spMkLst>
            <pc:docMk/>
            <pc:sldMk cId="1679904705" sldId="272"/>
            <ac:spMk id="22" creationId="{77D5DA43-6911-9B1E-E336-C34EBC11A1D6}"/>
          </ac:spMkLst>
        </pc:spChg>
        <pc:picChg chg="add mod ord">
          <ac:chgData name="BBZW; Jenny Nicolette (Lehrperson)" userId="19375ca0-365a-40d6-ac9e-751e71dbdd65" providerId="ADAL" clId="{4E3EEE70-4C4C-42E1-85DD-584E4284C56E}" dt="2023-07-10T09:58:22.799" v="91" actId="27614"/>
          <ac:picMkLst>
            <pc:docMk/>
            <pc:sldMk cId="1679904705" sldId="272"/>
            <ac:picMk id="6" creationId="{7D92CBCD-AD95-E7F0-CDBD-5D80422C8129}"/>
          </ac:picMkLst>
        </pc:picChg>
      </pc:sldChg>
      <pc:sldChg chg="addSp delSp modSp add mod modNotesTx">
        <pc:chgData name="BBZW; Jenny Nicolette (Lehrperson)" userId="19375ca0-365a-40d6-ac9e-751e71dbdd65" providerId="ADAL" clId="{4E3EEE70-4C4C-42E1-85DD-584E4284C56E}" dt="2023-07-10T10:13:58.071" v="514" actId="6549"/>
        <pc:sldMkLst>
          <pc:docMk/>
          <pc:sldMk cId="1801671571" sldId="273"/>
        </pc:sldMkLst>
        <pc:spChg chg="add mod">
          <ac:chgData name="BBZW; Jenny Nicolette (Lehrperson)" userId="19375ca0-365a-40d6-ac9e-751e71dbdd65" providerId="ADAL" clId="{4E3EEE70-4C4C-42E1-85DD-584E4284C56E}" dt="2023-07-10T10:08:33.332" v="143"/>
          <ac:spMkLst>
            <pc:docMk/>
            <pc:sldMk cId="1801671571" sldId="273"/>
            <ac:spMk id="2" creationId="{C841B3D4-27A2-D82E-F4AC-FBD516E663E0}"/>
          </ac:spMkLst>
        </pc:spChg>
        <pc:spChg chg="add del mod">
          <ac:chgData name="BBZW; Jenny Nicolette (Lehrperson)" userId="19375ca0-365a-40d6-ac9e-751e71dbdd65" providerId="ADAL" clId="{4E3EEE70-4C4C-42E1-85DD-584E4284C56E}" dt="2023-07-10T10:06:57.863" v="128" actId="478"/>
          <ac:spMkLst>
            <pc:docMk/>
            <pc:sldMk cId="1801671571" sldId="273"/>
            <ac:spMk id="9" creationId="{597022C0-5D3A-BF13-86D7-FE0F4EEB6D00}"/>
          </ac:spMkLst>
        </pc:spChg>
        <pc:spChg chg="add del">
          <ac:chgData name="BBZW; Jenny Nicolette (Lehrperson)" userId="19375ca0-365a-40d6-ac9e-751e71dbdd65" providerId="ADAL" clId="{4E3EEE70-4C4C-42E1-85DD-584E4284C56E}" dt="2023-07-10T10:10:02.276" v="243" actId="478"/>
          <ac:spMkLst>
            <pc:docMk/>
            <pc:sldMk cId="1801671571" sldId="273"/>
            <ac:spMk id="10" creationId="{5E8D14D0-3A9C-4CE9-F676-93F7C88B8837}"/>
          </ac:spMkLst>
        </pc:spChg>
        <pc:spChg chg="add del mod">
          <ac:chgData name="BBZW; Jenny Nicolette (Lehrperson)" userId="19375ca0-365a-40d6-ac9e-751e71dbdd65" providerId="ADAL" clId="{4E3EEE70-4C4C-42E1-85DD-584E4284C56E}" dt="2023-07-10T10:10:01.902" v="242" actId="478"/>
          <ac:spMkLst>
            <pc:docMk/>
            <pc:sldMk cId="1801671571" sldId="273"/>
            <ac:spMk id="11" creationId="{DECD73B8-4294-E7E6-8F41-136C79747FE2}"/>
          </ac:spMkLst>
        </pc:spChg>
        <pc:spChg chg="add del mod">
          <ac:chgData name="BBZW; Jenny Nicolette (Lehrperson)" userId="19375ca0-365a-40d6-ac9e-751e71dbdd65" providerId="ADAL" clId="{4E3EEE70-4C4C-42E1-85DD-584E4284C56E}" dt="2023-07-10T10:10:01.589" v="241" actId="478"/>
          <ac:spMkLst>
            <pc:docMk/>
            <pc:sldMk cId="1801671571" sldId="273"/>
            <ac:spMk id="12" creationId="{EBBA4F04-ED72-7D6F-6468-9F444224DC24}"/>
          </ac:spMkLst>
        </pc:spChg>
        <pc:spChg chg="add del mod">
          <ac:chgData name="BBZW; Jenny Nicolette (Lehrperson)" userId="19375ca0-365a-40d6-ac9e-751e71dbdd65" providerId="ADAL" clId="{4E3EEE70-4C4C-42E1-85DD-584E4284C56E}" dt="2023-07-10T10:10:01.238" v="240" actId="478"/>
          <ac:spMkLst>
            <pc:docMk/>
            <pc:sldMk cId="1801671571" sldId="273"/>
            <ac:spMk id="13" creationId="{E49A2C1F-3A6F-A7AE-9FFC-BCB615E0D2C2}"/>
          </ac:spMkLst>
        </pc:spChg>
        <pc:spChg chg="add del mod">
          <ac:chgData name="BBZW; Jenny Nicolette (Lehrperson)" userId="19375ca0-365a-40d6-ac9e-751e71dbdd65" providerId="ADAL" clId="{4E3EEE70-4C4C-42E1-85DD-584E4284C56E}" dt="2023-07-10T10:10:00.623" v="239" actId="478"/>
          <ac:spMkLst>
            <pc:docMk/>
            <pc:sldMk cId="1801671571" sldId="273"/>
            <ac:spMk id="14" creationId="{3C466ED9-73DF-5545-4D1C-EEFD2D6E89FF}"/>
          </ac:spMkLst>
        </pc:spChg>
        <pc:spChg chg="mod">
          <ac:chgData name="BBZW; Jenny Nicolette (Lehrperson)" userId="19375ca0-365a-40d6-ac9e-751e71dbdd65" providerId="ADAL" clId="{4E3EEE70-4C4C-42E1-85DD-584E4284C56E}" dt="2023-07-10T10:05:33.849" v="114"/>
          <ac:spMkLst>
            <pc:docMk/>
            <pc:sldMk cId="1801671571" sldId="273"/>
            <ac:spMk id="17" creationId="{50079EF6-43AB-56F6-AB2B-58EF301266C6}"/>
          </ac:spMkLst>
        </pc:spChg>
        <pc:spChg chg="mod">
          <ac:chgData name="BBZW; Jenny Nicolette (Lehrperson)" userId="19375ca0-365a-40d6-ac9e-751e71dbdd65" providerId="ADAL" clId="{4E3EEE70-4C4C-42E1-85DD-584E4284C56E}" dt="2023-07-10T10:09:27.130" v="227" actId="20577"/>
          <ac:spMkLst>
            <pc:docMk/>
            <pc:sldMk cId="1801671571" sldId="273"/>
            <ac:spMk id="22" creationId="{77D5DA43-6911-9B1E-E336-C34EBC11A1D6}"/>
          </ac:spMkLst>
        </pc:spChg>
        <pc:picChg chg="del">
          <ac:chgData name="BBZW; Jenny Nicolette (Lehrperson)" userId="19375ca0-365a-40d6-ac9e-751e71dbdd65" providerId="ADAL" clId="{4E3EEE70-4C4C-42E1-85DD-584E4284C56E}" dt="2023-07-10T10:06:46.388" v="125" actId="478"/>
          <ac:picMkLst>
            <pc:docMk/>
            <pc:sldMk cId="1801671571" sldId="273"/>
            <ac:picMk id="6" creationId="{7D92CBCD-AD95-E7F0-CDBD-5D80422C8129}"/>
          </ac:picMkLst>
        </pc:picChg>
        <pc:picChg chg="add mod">
          <ac:chgData name="BBZW; Jenny Nicolette (Lehrperson)" userId="19375ca0-365a-40d6-ac9e-751e71dbdd65" providerId="ADAL" clId="{4E3EEE70-4C4C-42E1-85DD-584E4284C56E}" dt="2023-07-10T10:08:07.346" v="139" actId="1076"/>
          <ac:picMkLst>
            <pc:docMk/>
            <pc:sldMk cId="1801671571" sldId="273"/>
            <ac:picMk id="7" creationId="{564394C7-3C3C-896C-8210-8666F21C6954}"/>
          </ac:picMkLst>
        </pc:picChg>
      </pc:sldChg>
      <pc:sldChg chg="addSp delSp modSp add mod modAnim addCm delCm modNotesTx">
        <pc:chgData name="BBZW; Jenny Nicolette (Lehrperson)" userId="19375ca0-365a-40d6-ac9e-751e71dbdd65" providerId="ADAL" clId="{4E3EEE70-4C4C-42E1-85DD-584E4284C56E}" dt="2023-07-10T12:43:42.077" v="2189"/>
        <pc:sldMkLst>
          <pc:docMk/>
          <pc:sldMk cId="1175919513" sldId="274"/>
        </pc:sldMkLst>
        <pc:spChg chg="add del mod">
          <ac:chgData name="BBZW; Jenny Nicolette (Lehrperson)" userId="19375ca0-365a-40d6-ac9e-751e71dbdd65" providerId="ADAL" clId="{4E3EEE70-4C4C-42E1-85DD-584E4284C56E}" dt="2023-07-10T10:17:46.761" v="535" actId="1032"/>
          <ac:spMkLst>
            <pc:docMk/>
            <pc:sldMk cId="1175919513" sldId="274"/>
            <ac:spMk id="4" creationId="{3962BAB7-AC51-359E-22EC-C917AC04B626}"/>
          </ac:spMkLst>
        </pc:spChg>
        <pc:spChg chg="add mod">
          <ac:chgData name="BBZW; Jenny Nicolette (Lehrperson)" userId="19375ca0-365a-40d6-ac9e-751e71dbdd65" providerId="ADAL" clId="{4E3EEE70-4C4C-42E1-85DD-584E4284C56E}" dt="2023-07-10T10:27:02.368" v="688" actId="404"/>
          <ac:spMkLst>
            <pc:docMk/>
            <pc:sldMk cId="1175919513" sldId="274"/>
            <ac:spMk id="9" creationId="{AD5561B9-C98B-C30C-4FC5-9E666C47ABF8}"/>
          </ac:spMkLst>
        </pc:spChg>
        <pc:spChg chg="add del mod">
          <ac:chgData name="BBZW; Jenny Nicolette (Lehrperson)" userId="19375ca0-365a-40d6-ac9e-751e71dbdd65" providerId="ADAL" clId="{4E3EEE70-4C4C-42E1-85DD-584E4284C56E}" dt="2023-07-10T10:23:38.746" v="661" actId="478"/>
          <ac:spMkLst>
            <pc:docMk/>
            <pc:sldMk cId="1175919513" sldId="274"/>
            <ac:spMk id="10" creationId="{CDF5F76A-FA62-5BE7-1985-83549F9BD02A}"/>
          </ac:spMkLst>
        </pc:spChg>
        <pc:spChg chg="add del mod">
          <ac:chgData name="BBZW; Jenny Nicolette (Lehrperson)" userId="19375ca0-365a-40d6-ac9e-751e71dbdd65" providerId="ADAL" clId="{4E3EEE70-4C4C-42E1-85DD-584E4284C56E}" dt="2023-07-10T10:23:36.305" v="660" actId="478"/>
          <ac:spMkLst>
            <pc:docMk/>
            <pc:sldMk cId="1175919513" sldId="274"/>
            <ac:spMk id="12" creationId="{E5B0FB73-C56C-07D1-0959-169229FA4D09}"/>
          </ac:spMkLst>
        </pc:spChg>
        <pc:spChg chg="add mod">
          <ac:chgData name="BBZW; Jenny Nicolette (Lehrperson)" userId="19375ca0-365a-40d6-ac9e-751e71dbdd65" providerId="ADAL" clId="{4E3EEE70-4C4C-42E1-85DD-584E4284C56E}" dt="2023-07-10T10:27:00.035" v="687" actId="404"/>
          <ac:spMkLst>
            <pc:docMk/>
            <pc:sldMk cId="1175919513" sldId="274"/>
            <ac:spMk id="13" creationId="{41367C2F-DA91-B430-D950-85383B8404AB}"/>
          </ac:spMkLst>
        </pc:spChg>
        <pc:spChg chg="add del mod">
          <ac:chgData name="BBZW; Jenny Nicolette (Lehrperson)" userId="19375ca0-365a-40d6-ac9e-751e71dbdd65" providerId="ADAL" clId="{4E3EEE70-4C4C-42E1-85DD-584E4284C56E}" dt="2023-07-10T10:25:38.942" v="677"/>
          <ac:spMkLst>
            <pc:docMk/>
            <pc:sldMk cId="1175919513" sldId="274"/>
            <ac:spMk id="14" creationId="{FF33EEAD-B790-6E25-3D54-E11F66690A7E}"/>
          </ac:spMkLst>
        </pc:spChg>
        <pc:spChg chg="add mod">
          <ac:chgData name="BBZW; Jenny Nicolette (Lehrperson)" userId="19375ca0-365a-40d6-ac9e-751e71dbdd65" providerId="ADAL" clId="{4E3EEE70-4C4C-42E1-85DD-584E4284C56E}" dt="2023-07-10T10:27:06.336" v="689" actId="404"/>
          <ac:spMkLst>
            <pc:docMk/>
            <pc:sldMk cId="1175919513" sldId="274"/>
            <ac:spMk id="16" creationId="{DE403C88-6797-0992-B235-BF46F03CB8DA}"/>
          </ac:spMkLst>
        </pc:spChg>
        <pc:spChg chg="add mod">
          <ac:chgData name="BBZW; Jenny Nicolette (Lehrperson)" userId="19375ca0-365a-40d6-ac9e-751e71dbdd65" providerId="ADAL" clId="{4E3EEE70-4C4C-42E1-85DD-584E4284C56E}" dt="2023-07-10T10:26:57.820" v="686" actId="404"/>
          <ac:spMkLst>
            <pc:docMk/>
            <pc:sldMk cId="1175919513" sldId="274"/>
            <ac:spMk id="18" creationId="{9B265153-3A65-6339-7130-C1FB87584B4C}"/>
          </ac:spMkLst>
        </pc:spChg>
        <pc:graphicFrameChg chg="add del mod modGraphic">
          <ac:chgData name="BBZW; Jenny Nicolette (Lehrperson)" userId="19375ca0-365a-40d6-ac9e-751e71dbdd65" providerId="ADAL" clId="{4E3EEE70-4C4C-42E1-85DD-584E4284C56E}" dt="2023-07-10T10:23:36.305" v="660" actId="478"/>
          <ac:graphicFrameMkLst>
            <pc:docMk/>
            <pc:sldMk cId="1175919513" sldId="274"/>
            <ac:graphicFrameMk id="8" creationId="{EC02C2E9-6E50-0E64-F747-EDE691B82483}"/>
          </ac:graphicFrameMkLst>
        </pc:graphicFrameChg>
        <pc:picChg chg="del">
          <ac:chgData name="BBZW; Jenny Nicolette (Lehrperson)" userId="19375ca0-365a-40d6-ac9e-751e71dbdd65" providerId="ADAL" clId="{4E3EEE70-4C4C-42E1-85DD-584E4284C56E}" dt="2023-07-10T10:17:32.545" v="534" actId="478"/>
          <ac:picMkLst>
            <pc:docMk/>
            <pc:sldMk cId="1175919513" sldId="274"/>
            <ac:picMk id="6" creationId="{CF8D2B86-CB0C-1E90-64BE-9AC741DB964A}"/>
          </ac:picMkLst>
        </pc:picChg>
        <pc:picChg chg="del">
          <ac:chgData name="BBZW; Jenny Nicolette (Lehrperson)" userId="19375ca0-365a-40d6-ac9e-751e71dbdd65" providerId="ADAL" clId="{4E3EEE70-4C4C-42E1-85DD-584E4284C56E}" dt="2023-07-10T10:17:31.084" v="533" actId="478"/>
          <ac:picMkLst>
            <pc:docMk/>
            <pc:sldMk cId="1175919513" sldId="274"/>
            <ac:picMk id="7" creationId="{15A3FCC5-9474-D15E-BE81-4A65C490F1A8}"/>
          </ac:picMkLst>
        </pc:picChg>
        <pc:extLst>
          <p:ext xmlns:p="http://schemas.openxmlformats.org/presentationml/2006/main" uri="{D6D511B9-2390-475A-947B-AFAB55BFBCF1}">
            <pc226:cmChg xmlns:pc226="http://schemas.microsoft.com/office/powerpoint/2022/06/main/command" chg="add del">
              <pc226:chgData name="BBZW; Jenny Nicolette (Lehrperson)" userId="19375ca0-365a-40d6-ac9e-751e71dbdd65" providerId="ADAL" clId="{4E3EEE70-4C4C-42E1-85DD-584E4284C56E}" dt="2023-07-10T12:43:42.077" v="2189"/>
              <pc2:cmMkLst xmlns:pc2="http://schemas.microsoft.com/office/powerpoint/2019/9/main/command">
                <pc:docMk/>
                <pc:sldMk cId="1175919513" sldId="274"/>
                <pc2:cmMk id="{484F952D-E390-444F-A473-5BDDB3787A6A}"/>
              </pc2:cmMkLst>
            </pc226:cmChg>
          </p:ext>
        </pc:extLst>
      </pc:sldChg>
      <pc:sldChg chg="addSp delSp modSp add del mod delAnim">
        <pc:chgData name="BBZW; Jenny Nicolette (Lehrperson)" userId="19375ca0-365a-40d6-ac9e-751e71dbdd65" providerId="ADAL" clId="{4E3EEE70-4C4C-42E1-85DD-584E4284C56E}" dt="2023-07-10T10:38:53.224" v="1013" actId="2696"/>
        <pc:sldMkLst>
          <pc:docMk/>
          <pc:sldMk cId="3075238981" sldId="275"/>
        </pc:sldMkLst>
        <pc:spChg chg="add del mod">
          <ac:chgData name="BBZW; Jenny Nicolette (Lehrperson)" userId="19375ca0-365a-40d6-ac9e-751e71dbdd65" providerId="ADAL" clId="{4E3EEE70-4C4C-42E1-85DD-584E4284C56E}" dt="2023-07-10T10:30:13.782" v="731" actId="478"/>
          <ac:spMkLst>
            <pc:docMk/>
            <pc:sldMk cId="3075238981" sldId="275"/>
            <ac:spMk id="4" creationId="{8D544072-C552-04E0-5B69-0AD4F86E5F39}"/>
          </ac:spMkLst>
        </pc:spChg>
        <pc:spChg chg="add mod">
          <ac:chgData name="BBZW; Jenny Nicolette (Lehrperson)" userId="19375ca0-365a-40d6-ac9e-751e71dbdd65" providerId="ADAL" clId="{4E3EEE70-4C4C-42E1-85DD-584E4284C56E}" dt="2023-07-10T10:32:56.518" v="734" actId="1076"/>
          <ac:spMkLst>
            <pc:docMk/>
            <pc:sldMk cId="3075238981" sldId="275"/>
            <ac:spMk id="7" creationId="{70ADEE0F-B2F9-5ED4-B5D2-A1763762CFA4}"/>
          </ac:spMkLst>
        </pc:spChg>
        <pc:spChg chg="del mod">
          <ac:chgData name="BBZW; Jenny Nicolette (Lehrperson)" userId="19375ca0-365a-40d6-ac9e-751e71dbdd65" providerId="ADAL" clId="{4E3EEE70-4C4C-42E1-85DD-584E4284C56E}" dt="2023-07-10T10:30:07.283" v="727" actId="478"/>
          <ac:spMkLst>
            <pc:docMk/>
            <pc:sldMk cId="3075238981" sldId="275"/>
            <ac:spMk id="9" creationId="{AD5561B9-C98B-C30C-4FC5-9E666C47ABF8}"/>
          </ac:spMkLst>
        </pc:spChg>
        <pc:spChg chg="del">
          <ac:chgData name="BBZW; Jenny Nicolette (Lehrperson)" userId="19375ca0-365a-40d6-ac9e-751e71dbdd65" providerId="ADAL" clId="{4E3EEE70-4C4C-42E1-85DD-584E4284C56E}" dt="2023-07-10T10:30:08.381" v="728" actId="478"/>
          <ac:spMkLst>
            <pc:docMk/>
            <pc:sldMk cId="3075238981" sldId="275"/>
            <ac:spMk id="13" creationId="{41367C2F-DA91-B430-D950-85383B8404AB}"/>
          </ac:spMkLst>
        </pc:spChg>
        <pc:spChg chg="del">
          <ac:chgData name="BBZW; Jenny Nicolette (Lehrperson)" userId="19375ca0-365a-40d6-ac9e-751e71dbdd65" providerId="ADAL" clId="{4E3EEE70-4C4C-42E1-85DD-584E4284C56E}" dt="2023-07-10T10:30:12.412" v="730" actId="478"/>
          <ac:spMkLst>
            <pc:docMk/>
            <pc:sldMk cId="3075238981" sldId="275"/>
            <ac:spMk id="16" creationId="{DE403C88-6797-0992-B235-BF46F03CB8DA}"/>
          </ac:spMkLst>
        </pc:spChg>
        <pc:spChg chg="mod">
          <ac:chgData name="BBZW; Jenny Nicolette (Lehrperson)" userId="19375ca0-365a-40d6-ac9e-751e71dbdd65" providerId="ADAL" clId="{4E3EEE70-4C4C-42E1-85DD-584E4284C56E}" dt="2023-07-10T10:29:59.140" v="725" actId="20577"/>
          <ac:spMkLst>
            <pc:docMk/>
            <pc:sldMk cId="3075238981" sldId="275"/>
            <ac:spMk id="17" creationId="{50079EF6-43AB-56F6-AB2B-58EF301266C6}"/>
          </ac:spMkLst>
        </pc:spChg>
        <pc:spChg chg="del">
          <ac:chgData name="BBZW; Jenny Nicolette (Lehrperson)" userId="19375ca0-365a-40d6-ac9e-751e71dbdd65" providerId="ADAL" clId="{4E3EEE70-4C4C-42E1-85DD-584E4284C56E}" dt="2023-07-10T10:30:15.391" v="732" actId="478"/>
          <ac:spMkLst>
            <pc:docMk/>
            <pc:sldMk cId="3075238981" sldId="275"/>
            <ac:spMk id="18" creationId="{9B265153-3A65-6339-7130-C1FB87584B4C}"/>
          </ac:spMkLst>
        </pc:spChg>
        <pc:graphicFrameChg chg="del">
          <ac:chgData name="BBZW; Jenny Nicolette (Lehrperson)" userId="19375ca0-365a-40d6-ac9e-751e71dbdd65" providerId="ADAL" clId="{4E3EEE70-4C4C-42E1-85DD-584E4284C56E}" dt="2023-07-10T10:30:11.071" v="729" actId="478"/>
          <ac:graphicFrameMkLst>
            <pc:docMk/>
            <pc:sldMk cId="3075238981" sldId="275"/>
            <ac:graphicFrameMk id="8" creationId="{EC02C2E9-6E50-0E64-F747-EDE691B82483}"/>
          </ac:graphicFrameMkLst>
        </pc:graphicFrameChg>
      </pc:sldChg>
      <pc:sldChg chg="modSp add mod ord">
        <pc:chgData name="BBZW; Jenny Nicolette (Lehrperson)" userId="19375ca0-365a-40d6-ac9e-751e71dbdd65" providerId="ADAL" clId="{4E3EEE70-4C4C-42E1-85DD-584E4284C56E}" dt="2023-07-10T10:36:50.600" v="1012" actId="120"/>
        <pc:sldMkLst>
          <pc:docMk/>
          <pc:sldMk cId="2021558441" sldId="276"/>
        </pc:sldMkLst>
        <pc:spChg chg="mod">
          <ac:chgData name="BBZW; Jenny Nicolette (Lehrperson)" userId="19375ca0-365a-40d6-ac9e-751e71dbdd65" providerId="ADAL" clId="{4E3EEE70-4C4C-42E1-85DD-584E4284C56E}" dt="2023-07-10T10:34:20.636" v="753" actId="403"/>
          <ac:spMkLst>
            <pc:docMk/>
            <pc:sldMk cId="2021558441" sldId="276"/>
            <ac:spMk id="7" creationId="{00000000-0000-0000-0000-000000000000}"/>
          </ac:spMkLst>
        </pc:spChg>
        <pc:spChg chg="mod">
          <ac:chgData name="BBZW; Jenny Nicolette (Lehrperson)" userId="19375ca0-365a-40d6-ac9e-751e71dbdd65" providerId="ADAL" clId="{4E3EEE70-4C4C-42E1-85DD-584E4284C56E}" dt="2023-07-10T10:34:37.691" v="756" actId="120"/>
          <ac:spMkLst>
            <pc:docMk/>
            <pc:sldMk cId="2021558441" sldId="276"/>
            <ac:spMk id="8" creationId="{00000000-0000-0000-0000-000000000000}"/>
          </ac:spMkLst>
        </pc:spChg>
        <pc:spChg chg="mod">
          <ac:chgData name="BBZW; Jenny Nicolette (Lehrperson)" userId="19375ca0-365a-40d6-ac9e-751e71dbdd65" providerId="ADAL" clId="{4E3EEE70-4C4C-42E1-85DD-584E4284C56E}" dt="2023-07-10T10:36:50.600" v="1012" actId="120"/>
          <ac:spMkLst>
            <pc:docMk/>
            <pc:sldMk cId="2021558441" sldId="276"/>
            <ac:spMk id="10" creationId="{00000000-0000-0000-0000-000000000000}"/>
          </ac:spMkLst>
        </pc:spChg>
        <pc:spChg chg="mod">
          <ac:chgData name="BBZW; Jenny Nicolette (Lehrperson)" userId="19375ca0-365a-40d6-ac9e-751e71dbdd65" providerId="ADAL" clId="{4E3EEE70-4C4C-42E1-85DD-584E4284C56E}" dt="2023-07-10T10:34:49.252" v="759"/>
          <ac:spMkLst>
            <pc:docMk/>
            <pc:sldMk cId="2021558441" sldId="276"/>
            <ac:spMk id="11" creationId="{00000000-0000-0000-0000-000000000000}"/>
          </ac:spMkLst>
        </pc:spChg>
        <pc:spChg chg="mod">
          <ac:chgData name="BBZW; Jenny Nicolette (Lehrperson)" userId="19375ca0-365a-40d6-ac9e-751e71dbdd65" providerId="ADAL" clId="{4E3EEE70-4C4C-42E1-85DD-584E4284C56E}" dt="2023-07-10T10:36:22.053" v="1007" actId="5793"/>
          <ac:spMkLst>
            <pc:docMk/>
            <pc:sldMk cId="2021558441" sldId="276"/>
            <ac:spMk id="12" creationId="{00000000-0000-0000-0000-000000000000}"/>
          </ac:spMkLst>
        </pc:spChg>
      </pc:sldChg>
      <pc:sldChg chg="modSp new mod ord modNotesTx">
        <pc:chgData name="BBZW; Jenny Nicolette (Lehrperson)" userId="19375ca0-365a-40d6-ac9e-751e71dbdd65" providerId="ADAL" clId="{4E3EEE70-4C4C-42E1-85DD-584E4284C56E}" dt="2023-07-10T10:44:37.037" v="1044" actId="20577"/>
        <pc:sldMkLst>
          <pc:docMk/>
          <pc:sldMk cId="2379601367" sldId="277"/>
        </pc:sldMkLst>
        <pc:spChg chg="mod">
          <ac:chgData name="BBZW; Jenny Nicolette (Lehrperson)" userId="19375ca0-365a-40d6-ac9e-751e71dbdd65" providerId="ADAL" clId="{4E3EEE70-4C4C-42E1-85DD-584E4284C56E}" dt="2023-07-10T10:44:07.680" v="1042" actId="27636"/>
          <ac:spMkLst>
            <pc:docMk/>
            <pc:sldMk cId="2379601367" sldId="277"/>
            <ac:spMk id="2" creationId="{3DED9A71-D11A-4B3A-B87A-A738717E5BC5}"/>
          </ac:spMkLst>
        </pc:spChg>
        <pc:spChg chg="mod">
          <ac:chgData name="BBZW; Jenny Nicolette (Lehrperson)" userId="19375ca0-365a-40d6-ac9e-751e71dbdd65" providerId="ADAL" clId="{4E3EEE70-4C4C-42E1-85DD-584E4284C56E}" dt="2023-07-10T10:44:37.037" v="1044" actId="20577"/>
          <ac:spMkLst>
            <pc:docMk/>
            <pc:sldMk cId="2379601367" sldId="277"/>
            <ac:spMk id="4" creationId="{85BB7D70-D3FF-3EEC-12DD-EEE1CDFD31A8}"/>
          </ac:spMkLst>
        </pc:spChg>
        <pc:spChg chg="mod">
          <ac:chgData name="BBZW; Jenny Nicolette (Lehrperson)" userId="19375ca0-365a-40d6-ac9e-751e71dbdd65" providerId="ADAL" clId="{4E3EEE70-4C4C-42E1-85DD-584E4284C56E}" dt="2023-07-10T10:42:11.456" v="1024" actId="121"/>
          <ac:spMkLst>
            <pc:docMk/>
            <pc:sldMk cId="2379601367" sldId="277"/>
            <ac:spMk id="6" creationId="{F0BD81BA-FBA9-4363-081F-628B4B4D21FF}"/>
          </ac:spMkLst>
        </pc:spChg>
      </pc:sldChg>
      <pc:sldChg chg="add del">
        <pc:chgData name="BBZW; Jenny Nicolette (Lehrperson)" userId="19375ca0-365a-40d6-ac9e-751e71dbdd65" providerId="ADAL" clId="{4E3EEE70-4C4C-42E1-85DD-584E4284C56E}" dt="2023-07-10T10:41:42.040" v="1019" actId="47"/>
        <pc:sldMkLst>
          <pc:docMk/>
          <pc:sldMk cId="2779484465" sldId="277"/>
        </pc:sldMkLst>
      </pc:sldChg>
      <pc:sldChg chg="add del ord">
        <pc:chgData name="BBZW; Jenny Nicolette (Lehrperson)" userId="19375ca0-365a-40d6-ac9e-751e71dbdd65" providerId="ADAL" clId="{4E3EEE70-4C4C-42E1-85DD-584E4284C56E}" dt="2023-07-10T10:41:41.333" v="1018" actId="47"/>
        <pc:sldMkLst>
          <pc:docMk/>
          <pc:sldMk cId="3171514486" sldId="278"/>
        </pc:sldMkLst>
      </pc:sldChg>
      <pc:sldChg chg="addSp delSp modSp new mod modNotesTx">
        <pc:chgData name="BBZW; Jenny Nicolette (Lehrperson)" userId="19375ca0-365a-40d6-ac9e-751e71dbdd65" providerId="ADAL" clId="{4E3EEE70-4C4C-42E1-85DD-584E4284C56E}" dt="2023-07-10T11:04:28.095" v="1262"/>
        <pc:sldMkLst>
          <pc:docMk/>
          <pc:sldMk cId="3450912066" sldId="278"/>
        </pc:sldMkLst>
        <pc:spChg chg="mod">
          <ac:chgData name="BBZW; Jenny Nicolette (Lehrperson)" userId="19375ca0-365a-40d6-ac9e-751e71dbdd65" providerId="ADAL" clId="{4E3EEE70-4C4C-42E1-85DD-584E4284C56E}" dt="2023-07-10T10:52:31.338" v="1212" actId="1076"/>
          <ac:spMkLst>
            <pc:docMk/>
            <pc:sldMk cId="3450912066" sldId="278"/>
            <ac:spMk id="2" creationId="{ECA0B422-1EEB-5611-0E78-91BA9DA776EF}"/>
          </ac:spMkLst>
        </pc:spChg>
        <pc:spChg chg="del">
          <ac:chgData name="BBZW; Jenny Nicolette (Lehrperson)" userId="19375ca0-365a-40d6-ac9e-751e71dbdd65" providerId="ADAL" clId="{4E3EEE70-4C4C-42E1-85DD-584E4284C56E}" dt="2023-07-10T10:51:32.708" v="1196" actId="3680"/>
          <ac:spMkLst>
            <pc:docMk/>
            <pc:sldMk cId="3450912066" sldId="278"/>
            <ac:spMk id="3" creationId="{C354101D-CEE4-8AAE-D0F8-A09E577EF192}"/>
          </ac:spMkLst>
        </pc:spChg>
        <pc:spChg chg="mod">
          <ac:chgData name="BBZW; Jenny Nicolette (Lehrperson)" userId="19375ca0-365a-40d6-ac9e-751e71dbdd65" providerId="ADAL" clId="{4E3EEE70-4C4C-42E1-85DD-584E4284C56E}" dt="2023-07-10T10:56:12.009" v="1250" actId="1076"/>
          <ac:spMkLst>
            <pc:docMk/>
            <pc:sldMk cId="3450912066" sldId="278"/>
            <ac:spMk id="4" creationId="{15152F49-A94F-5B2F-A639-5E33D27582C3}"/>
          </ac:spMkLst>
        </pc:spChg>
        <pc:spChg chg="mod">
          <ac:chgData name="BBZW; Jenny Nicolette (Lehrperson)" userId="19375ca0-365a-40d6-ac9e-751e71dbdd65" providerId="ADAL" clId="{4E3EEE70-4C4C-42E1-85DD-584E4284C56E}" dt="2023-07-10T10:52:37.814" v="1214" actId="20577"/>
          <ac:spMkLst>
            <pc:docMk/>
            <pc:sldMk cId="3450912066" sldId="278"/>
            <ac:spMk id="6" creationId="{8C818B01-593D-7D20-64E0-A05D67840707}"/>
          </ac:spMkLst>
        </pc:spChg>
        <pc:graphicFrameChg chg="add mod ord modGraphic">
          <ac:chgData name="BBZW; Jenny Nicolette (Lehrperson)" userId="19375ca0-365a-40d6-ac9e-751e71dbdd65" providerId="ADAL" clId="{4E3EEE70-4C4C-42E1-85DD-584E4284C56E}" dt="2023-07-10T10:56:43.990" v="1254" actId="403"/>
          <ac:graphicFrameMkLst>
            <pc:docMk/>
            <pc:sldMk cId="3450912066" sldId="278"/>
            <ac:graphicFrameMk id="8" creationId="{2A7475D5-42E4-CB8D-D08A-9D0765D68196}"/>
          </ac:graphicFrameMkLst>
        </pc:graphicFrameChg>
      </pc:sldChg>
      <pc:sldChg chg="addSp delSp modSp add mod modNotesTx">
        <pc:chgData name="BBZW; Jenny Nicolette (Lehrperson)" userId="19375ca0-365a-40d6-ac9e-751e71dbdd65" providerId="ADAL" clId="{4E3EEE70-4C4C-42E1-85DD-584E4284C56E}" dt="2023-07-10T11:14:11.863" v="1328" actId="108"/>
        <pc:sldMkLst>
          <pc:docMk/>
          <pc:sldMk cId="3138496828" sldId="279"/>
        </pc:sldMkLst>
        <pc:spChg chg="mod">
          <ac:chgData name="BBZW; Jenny Nicolette (Lehrperson)" userId="19375ca0-365a-40d6-ac9e-751e71dbdd65" providerId="ADAL" clId="{4E3EEE70-4C4C-42E1-85DD-584E4284C56E}" dt="2023-07-10T11:14:11.863" v="1328" actId="108"/>
          <ac:spMkLst>
            <pc:docMk/>
            <pc:sldMk cId="3138496828" sldId="279"/>
            <ac:spMk id="2" creationId="{ECA0B422-1EEB-5611-0E78-91BA9DA776EF}"/>
          </ac:spMkLst>
        </pc:spChg>
        <pc:spChg chg="mod">
          <ac:chgData name="BBZW; Jenny Nicolette (Lehrperson)" userId="19375ca0-365a-40d6-ac9e-751e71dbdd65" providerId="ADAL" clId="{4E3EEE70-4C4C-42E1-85DD-584E4284C56E}" dt="2023-07-10T11:07:21.631" v="1271" actId="113"/>
          <ac:spMkLst>
            <pc:docMk/>
            <pc:sldMk cId="3138496828" sldId="279"/>
            <ac:spMk id="4" creationId="{15152F49-A94F-5B2F-A639-5E33D27582C3}"/>
          </ac:spMkLst>
        </pc:spChg>
        <pc:spChg chg="add del mod">
          <ac:chgData name="BBZW; Jenny Nicolette (Lehrperson)" userId="19375ca0-365a-40d6-ac9e-751e71dbdd65" providerId="ADAL" clId="{4E3EEE70-4C4C-42E1-85DD-584E4284C56E}" dt="2023-07-10T11:07:01.612" v="1268"/>
          <ac:spMkLst>
            <pc:docMk/>
            <pc:sldMk cId="3138496828" sldId="279"/>
            <ac:spMk id="9" creationId="{1259DE9E-0AC3-E666-E633-ECE0BEFCA41A}"/>
          </ac:spMkLst>
        </pc:spChg>
        <pc:spChg chg="add mod">
          <ac:chgData name="BBZW; Jenny Nicolette (Lehrperson)" userId="19375ca0-365a-40d6-ac9e-751e71dbdd65" providerId="ADAL" clId="{4E3EEE70-4C4C-42E1-85DD-584E4284C56E}" dt="2023-07-10T11:11:34.836" v="1325" actId="404"/>
          <ac:spMkLst>
            <pc:docMk/>
            <pc:sldMk cId="3138496828" sldId="279"/>
            <ac:spMk id="12" creationId="{B8C6CDD6-8B01-15E9-B444-C88ECC7F15D6}"/>
          </ac:spMkLst>
        </pc:spChg>
        <pc:graphicFrameChg chg="del">
          <ac:chgData name="BBZW; Jenny Nicolette (Lehrperson)" userId="19375ca0-365a-40d6-ac9e-751e71dbdd65" providerId="ADAL" clId="{4E3EEE70-4C4C-42E1-85DD-584E4284C56E}" dt="2023-07-10T11:06:49.661" v="1265" actId="478"/>
          <ac:graphicFrameMkLst>
            <pc:docMk/>
            <pc:sldMk cId="3138496828" sldId="279"/>
            <ac:graphicFrameMk id="8" creationId="{2A7475D5-42E4-CB8D-D08A-9D0765D68196}"/>
          </ac:graphicFrameMkLst>
        </pc:graphicFrameChg>
        <pc:graphicFrameChg chg="add mod modGraphic">
          <ac:chgData name="BBZW; Jenny Nicolette (Lehrperson)" userId="19375ca0-365a-40d6-ac9e-751e71dbdd65" providerId="ADAL" clId="{4E3EEE70-4C4C-42E1-85DD-584E4284C56E}" dt="2023-07-10T11:08:06.286" v="1280" actId="207"/>
          <ac:graphicFrameMkLst>
            <pc:docMk/>
            <pc:sldMk cId="3138496828" sldId="279"/>
            <ac:graphicFrameMk id="10" creationId="{4CDF7120-8BD4-BD32-E4E7-6B724FBC4192}"/>
          </ac:graphicFrameMkLst>
        </pc:graphicFrameChg>
      </pc:sldChg>
      <pc:sldChg chg="modSp new del mod">
        <pc:chgData name="BBZW; Jenny Nicolette (Lehrperson)" userId="19375ca0-365a-40d6-ac9e-751e71dbdd65" providerId="ADAL" clId="{4E3EEE70-4C4C-42E1-85DD-584E4284C56E}" dt="2023-07-10T11:15:30.688" v="1345" actId="47"/>
        <pc:sldMkLst>
          <pc:docMk/>
          <pc:sldMk cId="3403700346" sldId="280"/>
        </pc:sldMkLst>
        <pc:spChg chg="mod">
          <ac:chgData name="BBZW; Jenny Nicolette (Lehrperson)" userId="19375ca0-365a-40d6-ac9e-751e71dbdd65" providerId="ADAL" clId="{4E3EEE70-4C4C-42E1-85DD-584E4284C56E}" dt="2023-07-10T11:15:10.658" v="1343" actId="20577"/>
          <ac:spMkLst>
            <pc:docMk/>
            <pc:sldMk cId="3403700346" sldId="280"/>
            <ac:spMk id="2" creationId="{E38D0AA6-F455-4B5D-1AE5-B63739213F2E}"/>
          </ac:spMkLst>
        </pc:spChg>
      </pc:sldChg>
      <pc:sldChg chg="addSp modSp new mod ord">
        <pc:chgData name="BBZW; Jenny Nicolette (Lehrperson)" userId="19375ca0-365a-40d6-ac9e-751e71dbdd65" providerId="ADAL" clId="{4E3EEE70-4C4C-42E1-85DD-584E4284C56E}" dt="2023-07-10T14:09:15.884" v="3808" actId="1076"/>
        <pc:sldMkLst>
          <pc:docMk/>
          <pc:sldMk cId="913908916" sldId="281"/>
        </pc:sldMkLst>
        <pc:spChg chg="mod">
          <ac:chgData name="BBZW; Jenny Nicolette (Lehrperson)" userId="19375ca0-365a-40d6-ac9e-751e71dbdd65" providerId="ADAL" clId="{4E3EEE70-4C4C-42E1-85DD-584E4284C56E}" dt="2023-07-10T11:15:39.927" v="1355" actId="121"/>
          <ac:spMkLst>
            <pc:docMk/>
            <pc:sldMk cId="913908916" sldId="281"/>
            <ac:spMk id="2" creationId="{102A90B6-A4A9-5170-56E4-74E06CCAA7A3}"/>
          </ac:spMkLst>
        </pc:spChg>
        <pc:spChg chg="mod">
          <ac:chgData name="BBZW; Jenny Nicolette (Lehrperson)" userId="19375ca0-365a-40d6-ac9e-751e71dbdd65" providerId="ADAL" clId="{4E3EEE70-4C4C-42E1-85DD-584E4284C56E}" dt="2023-07-10T11:16:01.706" v="1357" actId="20577"/>
          <ac:spMkLst>
            <pc:docMk/>
            <pc:sldMk cId="913908916" sldId="281"/>
            <ac:spMk id="4" creationId="{A773DCD5-F663-F488-9205-FF5C27E28CB5}"/>
          </ac:spMkLst>
        </pc:spChg>
        <pc:spChg chg="add mod">
          <ac:chgData name="BBZW; Jenny Nicolette (Lehrperson)" userId="19375ca0-365a-40d6-ac9e-751e71dbdd65" providerId="ADAL" clId="{4E3EEE70-4C4C-42E1-85DD-584E4284C56E}" dt="2023-07-10T14:09:15.884" v="3808" actId="1076"/>
          <ac:spMkLst>
            <pc:docMk/>
            <pc:sldMk cId="913908916" sldId="281"/>
            <ac:spMk id="7" creationId="{9FFFA273-AE35-79E4-5CC5-BFB626808FC3}"/>
          </ac:spMkLst>
        </pc:spChg>
      </pc:sldChg>
      <pc:sldChg chg="addSp delSp modSp add mod modNotesTx">
        <pc:chgData name="BBZW; Jenny Nicolette (Lehrperson)" userId="19375ca0-365a-40d6-ac9e-751e71dbdd65" providerId="ADAL" clId="{4E3EEE70-4C4C-42E1-85DD-584E4284C56E}" dt="2023-07-10T11:43:38.066" v="1584" actId="20577"/>
        <pc:sldMkLst>
          <pc:docMk/>
          <pc:sldMk cId="3629945319" sldId="282"/>
        </pc:sldMkLst>
        <pc:spChg chg="mod">
          <ac:chgData name="BBZW; Jenny Nicolette (Lehrperson)" userId="19375ca0-365a-40d6-ac9e-751e71dbdd65" providerId="ADAL" clId="{4E3EEE70-4C4C-42E1-85DD-584E4284C56E}" dt="2023-07-10T11:17:29.836" v="1370"/>
          <ac:spMkLst>
            <pc:docMk/>
            <pc:sldMk cId="3629945319" sldId="282"/>
            <ac:spMk id="2" creationId="{ECA0B422-1EEB-5611-0E78-91BA9DA776EF}"/>
          </ac:spMkLst>
        </pc:spChg>
        <pc:spChg chg="del">
          <ac:chgData name="BBZW; Jenny Nicolette (Lehrperson)" userId="19375ca0-365a-40d6-ac9e-751e71dbdd65" providerId="ADAL" clId="{4E3EEE70-4C4C-42E1-85DD-584E4284C56E}" dt="2023-07-10T11:17:45.070" v="1373" actId="478"/>
          <ac:spMkLst>
            <pc:docMk/>
            <pc:sldMk cId="3629945319" sldId="282"/>
            <ac:spMk id="4" creationId="{15152F49-A94F-5B2F-A639-5E33D27582C3}"/>
          </ac:spMkLst>
        </pc:spChg>
        <pc:spChg chg="add del mod">
          <ac:chgData name="BBZW; Jenny Nicolette (Lehrperson)" userId="19375ca0-365a-40d6-ac9e-751e71dbdd65" providerId="ADAL" clId="{4E3EEE70-4C4C-42E1-85DD-584E4284C56E}" dt="2023-07-10T11:17:46.097" v="1374" actId="478"/>
          <ac:spMkLst>
            <pc:docMk/>
            <pc:sldMk cId="3629945319" sldId="282"/>
            <ac:spMk id="8" creationId="{136BB9B5-49C6-7FE6-7BA8-E1349D181893}"/>
          </ac:spMkLst>
        </pc:spChg>
        <pc:spChg chg="add del mod">
          <ac:chgData name="BBZW; Jenny Nicolette (Lehrperson)" userId="19375ca0-365a-40d6-ac9e-751e71dbdd65" providerId="ADAL" clId="{4E3EEE70-4C4C-42E1-85DD-584E4284C56E}" dt="2023-07-10T11:17:47.135" v="1375" actId="478"/>
          <ac:spMkLst>
            <pc:docMk/>
            <pc:sldMk cId="3629945319" sldId="282"/>
            <ac:spMk id="11" creationId="{6797E1B8-BDBF-F21D-4C5C-78599D64A792}"/>
          </ac:spMkLst>
        </pc:spChg>
        <pc:spChg chg="del">
          <ac:chgData name="BBZW; Jenny Nicolette (Lehrperson)" userId="19375ca0-365a-40d6-ac9e-751e71dbdd65" providerId="ADAL" clId="{4E3EEE70-4C4C-42E1-85DD-584E4284C56E}" dt="2023-07-10T11:17:43.059" v="1371" actId="478"/>
          <ac:spMkLst>
            <pc:docMk/>
            <pc:sldMk cId="3629945319" sldId="282"/>
            <ac:spMk id="12" creationId="{B8C6CDD6-8B01-15E9-B444-C88ECC7F15D6}"/>
          </ac:spMkLst>
        </pc:spChg>
        <pc:spChg chg="add del">
          <ac:chgData name="BBZW; Jenny Nicolette (Lehrperson)" userId="19375ca0-365a-40d6-ac9e-751e71dbdd65" providerId="ADAL" clId="{4E3EEE70-4C4C-42E1-85DD-584E4284C56E}" dt="2023-07-10T11:17:56.861" v="1378" actId="22"/>
          <ac:spMkLst>
            <pc:docMk/>
            <pc:sldMk cId="3629945319" sldId="282"/>
            <ac:spMk id="14" creationId="{59261CA5-BE11-71ED-D9EA-993BBED84C42}"/>
          </ac:spMkLst>
        </pc:spChg>
        <pc:spChg chg="add del mod">
          <ac:chgData name="BBZW; Jenny Nicolette (Lehrperson)" userId="19375ca0-365a-40d6-ac9e-751e71dbdd65" providerId="ADAL" clId="{4E3EEE70-4C4C-42E1-85DD-584E4284C56E}" dt="2023-07-10T11:20:15.707" v="1385"/>
          <ac:spMkLst>
            <pc:docMk/>
            <pc:sldMk cId="3629945319" sldId="282"/>
            <ac:spMk id="16" creationId="{12CDB1FA-FA39-B15C-5FCB-0C515FDF0223}"/>
          </ac:spMkLst>
        </pc:spChg>
        <pc:graphicFrameChg chg="del">
          <ac:chgData name="BBZW; Jenny Nicolette (Lehrperson)" userId="19375ca0-365a-40d6-ac9e-751e71dbdd65" providerId="ADAL" clId="{4E3EEE70-4C4C-42E1-85DD-584E4284C56E}" dt="2023-07-10T11:17:44.046" v="1372" actId="478"/>
          <ac:graphicFrameMkLst>
            <pc:docMk/>
            <pc:sldMk cId="3629945319" sldId="282"/>
            <ac:graphicFrameMk id="10" creationId="{4CDF7120-8BD4-BD32-E4E7-6B724FBC4192}"/>
          </ac:graphicFrameMkLst>
        </pc:graphicFrameChg>
        <pc:graphicFrameChg chg="add mod modGraphic">
          <ac:chgData name="BBZW; Jenny Nicolette (Lehrperson)" userId="19375ca0-365a-40d6-ac9e-751e71dbdd65" providerId="ADAL" clId="{4E3EEE70-4C4C-42E1-85DD-584E4284C56E}" dt="2023-07-10T11:43:38.066" v="1584" actId="20577"/>
          <ac:graphicFrameMkLst>
            <pc:docMk/>
            <pc:sldMk cId="3629945319" sldId="282"/>
            <ac:graphicFrameMk id="17" creationId="{17A03213-D91F-AB76-9AFA-5DC55FF25E34}"/>
          </ac:graphicFrameMkLst>
        </pc:graphicFrameChg>
      </pc:sldChg>
      <pc:sldChg chg="addSp delSp modSp add mod modAnim">
        <pc:chgData name="BBZW; Jenny Nicolette (Lehrperson)" userId="19375ca0-365a-40d6-ac9e-751e71dbdd65" providerId="ADAL" clId="{4E3EEE70-4C4C-42E1-85DD-584E4284C56E}" dt="2023-07-10T11:37:55.654" v="1570"/>
        <pc:sldMkLst>
          <pc:docMk/>
          <pc:sldMk cId="2566088539" sldId="283"/>
        </pc:sldMkLst>
        <pc:spChg chg="mod">
          <ac:chgData name="BBZW; Jenny Nicolette (Lehrperson)" userId="19375ca0-365a-40d6-ac9e-751e71dbdd65" providerId="ADAL" clId="{4E3EEE70-4C4C-42E1-85DD-584E4284C56E}" dt="2023-07-10T11:28:39.495" v="1474" actId="962"/>
          <ac:spMkLst>
            <pc:docMk/>
            <pc:sldMk cId="2566088539" sldId="283"/>
            <ac:spMk id="2" creationId="{ECA0B422-1EEB-5611-0E78-91BA9DA776EF}"/>
          </ac:spMkLst>
        </pc:spChg>
        <pc:spChg chg="mod">
          <ac:chgData name="BBZW; Jenny Nicolette (Lehrperson)" userId="19375ca0-365a-40d6-ac9e-751e71dbdd65" providerId="ADAL" clId="{4E3EEE70-4C4C-42E1-85DD-584E4284C56E}" dt="2023-07-10T11:28:36.813" v="1471" actId="26606"/>
          <ac:spMkLst>
            <pc:docMk/>
            <pc:sldMk cId="2566088539" sldId="283"/>
            <ac:spMk id="5" creationId="{D4CD518D-E15C-5FD2-EA09-F47140AC3209}"/>
          </ac:spMkLst>
        </pc:spChg>
        <pc:spChg chg="mod">
          <ac:chgData name="BBZW; Jenny Nicolette (Lehrperson)" userId="19375ca0-365a-40d6-ac9e-751e71dbdd65" providerId="ADAL" clId="{4E3EEE70-4C4C-42E1-85DD-584E4284C56E}" dt="2023-07-10T11:28:36.813" v="1471" actId="26606"/>
          <ac:spMkLst>
            <pc:docMk/>
            <pc:sldMk cId="2566088539" sldId="283"/>
            <ac:spMk id="6" creationId="{8C818B01-593D-7D20-64E0-A05D67840707}"/>
          </ac:spMkLst>
        </pc:spChg>
        <pc:spChg chg="mod">
          <ac:chgData name="BBZW; Jenny Nicolette (Lehrperson)" userId="19375ca0-365a-40d6-ac9e-751e71dbdd65" providerId="ADAL" clId="{4E3EEE70-4C4C-42E1-85DD-584E4284C56E}" dt="2023-07-10T11:28:36.813" v="1471" actId="26606"/>
          <ac:spMkLst>
            <pc:docMk/>
            <pc:sldMk cId="2566088539" sldId="283"/>
            <ac:spMk id="7" creationId="{81FD3F92-14A2-ECAC-72C8-594E6C6A30EC}"/>
          </ac:spMkLst>
        </pc:spChg>
        <pc:spChg chg="add mod">
          <ac:chgData name="BBZW; Jenny Nicolette (Lehrperson)" userId="19375ca0-365a-40d6-ac9e-751e71dbdd65" providerId="ADAL" clId="{4E3EEE70-4C4C-42E1-85DD-584E4284C56E}" dt="2023-07-10T11:37:28.349" v="1564" actId="207"/>
          <ac:spMkLst>
            <pc:docMk/>
            <pc:sldMk cId="2566088539" sldId="283"/>
            <ac:spMk id="9" creationId="{28135AD2-33D4-9028-174D-4DB170A3CE80}"/>
          </ac:spMkLst>
        </pc:spChg>
        <pc:spChg chg="add mod">
          <ac:chgData name="BBZW; Jenny Nicolette (Lehrperson)" userId="19375ca0-365a-40d6-ac9e-751e71dbdd65" providerId="ADAL" clId="{4E3EEE70-4C4C-42E1-85DD-584E4284C56E}" dt="2023-07-10T11:30:49.071" v="1513" actId="20577"/>
          <ac:spMkLst>
            <pc:docMk/>
            <pc:sldMk cId="2566088539" sldId="283"/>
            <ac:spMk id="12" creationId="{1240379F-6E5C-F37E-F796-FF887C81044D}"/>
          </ac:spMkLst>
        </pc:spChg>
        <pc:spChg chg="add mod">
          <ac:chgData name="BBZW; Jenny Nicolette (Lehrperson)" userId="19375ca0-365a-40d6-ac9e-751e71dbdd65" providerId="ADAL" clId="{4E3EEE70-4C4C-42E1-85DD-584E4284C56E}" dt="2023-07-10T11:35:33.348" v="1555" actId="14100"/>
          <ac:spMkLst>
            <pc:docMk/>
            <pc:sldMk cId="2566088539" sldId="283"/>
            <ac:spMk id="16" creationId="{F7157190-EAA7-4FAC-250D-3DF556E3C8E2}"/>
          </ac:spMkLst>
        </pc:spChg>
        <pc:spChg chg="add mod">
          <ac:chgData name="BBZW; Jenny Nicolette (Lehrperson)" userId="19375ca0-365a-40d6-ac9e-751e71dbdd65" providerId="ADAL" clId="{4E3EEE70-4C4C-42E1-85DD-584E4284C56E}" dt="2023-07-10T11:36:31.403" v="1562" actId="207"/>
          <ac:spMkLst>
            <pc:docMk/>
            <pc:sldMk cId="2566088539" sldId="283"/>
            <ac:spMk id="18" creationId="{6159E0E5-741B-7595-1796-4E0853152AA5}"/>
          </ac:spMkLst>
        </pc:spChg>
        <pc:spChg chg="add mod">
          <ac:chgData name="BBZW; Jenny Nicolette (Lehrperson)" userId="19375ca0-365a-40d6-ac9e-751e71dbdd65" providerId="ADAL" clId="{4E3EEE70-4C4C-42E1-85DD-584E4284C56E}" dt="2023-07-10T11:37:51.953" v="1569" actId="14100"/>
          <ac:spMkLst>
            <pc:docMk/>
            <pc:sldMk cId="2566088539" sldId="283"/>
            <ac:spMk id="19" creationId="{270961C1-F442-DB41-1DDC-49ABA4CF4CA7}"/>
          </ac:spMkLst>
        </pc:spChg>
        <pc:graphicFrameChg chg="del">
          <ac:chgData name="BBZW; Jenny Nicolette (Lehrperson)" userId="19375ca0-365a-40d6-ac9e-751e71dbdd65" providerId="ADAL" clId="{4E3EEE70-4C4C-42E1-85DD-584E4284C56E}" dt="2023-07-10T11:28:23.592" v="1469" actId="478"/>
          <ac:graphicFrameMkLst>
            <pc:docMk/>
            <pc:sldMk cId="2566088539" sldId="283"/>
            <ac:graphicFrameMk id="17" creationId="{17A03213-D91F-AB76-9AFA-5DC55FF25E34}"/>
          </ac:graphicFrameMkLst>
        </pc:graphicFrameChg>
        <pc:picChg chg="add mod ord">
          <ac:chgData name="BBZW; Jenny Nicolette (Lehrperson)" userId="19375ca0-365a-40d6-ac9e-751e71dbdd65" providerId="ADAL" clId="{4E3EEE70-4C4C-42E1-85DD-584E4284C56E}" dt="2023-07-10T11:29:32.966" v="1495" actId="1076"/>
          <ac:picMkLst>
            <pc:docMk/>
            <pc:sldMk cId="2566088539" sldId="283"/>
            <ac:picMk id="4" creationId="{F9B496B2-AC9F-DEBE-13D1-B3492616089C}"/>
          </ac:picMkLst>
        </pc:picChg>
        <pc:cxnChg chg="add del mod">
          <ac:chgData name="BBZW; Jenny Nicolette (Lehrperson)" userId="19375ca0-365a-40d6-ac9e-751e71dbdd65" providerId="ADAL" clId="{4E3EEE70-4C4C-42E1-85DD-584E4284C56E}" dt="2023-07-10T11:33:40.310" v="1529" actId="478"/>
          <ac:cxnSpMkLst>
            <pc:docMk/>
            <pc:sldMk cId="2566088539" sldId="283"/>
            <ac:cxnSpMk id="11" creationId="{11A5C352-FFD2-0000-B8E7-A6F4866BBBA2}"/>
          </ac:cxnSpMkLst>
        </pc:cxnChg>
        <pc:cxnChg chg="add del">
          <ac:chgData name="BBZW; Jenny Nicolette (Lehrperson)" userId="19375ca0-365a-40d6-ac9e-751e71dbdd65" providerId="ADAL" clId="{4E3EEE70-4C4C-42E1-85DD-584E4284C56E}" dt="2023-07-10T11:33:39.174" v="1528" actId="478"/>
          <ac:cxnSpMkLst>
            <pc:docMk/>
            <pc:sldMk cId="2566088539" sldId="283"/>
            <ac:cxnSpMk id="15" creationId="{960AAC99-49AB-0B1C-542C-982C982B3D79}"/>
          </ac:cxnSpMkLst>
        </pc:cxnChg>
      </pc:sldChg>
      <pc:sldChg chg="modSp new mod">
        <pc:chgData name="BBZW; Jenny Nicolette (Lehrperson)" userId="19375ca0-365a-40d6-ac9e-751e71dbdd65" providerId="ADAL" clId="{4E3EEE70-4C4C-42E1-85DD-584E4284C56E}" dt="2023-07-10T12:00:20.150" v="2177" actId="14100"/>
        <pc:sldMkLst>
          <pc:docMk/>
          <pc:sldMk cId="4108967765" sldId="284"/>
        </pc:sldMkLst>
        <pc:spChg chg="mod">
          <ac:chgData name="BBZW; Jenny Nicolette (Lehrperson)" userId="19375ca0-365a-40d6-ac9e-751e71dbdd65" providerId="ADAL" clId="{4E3EEE70-4C4C-42E1-85DD-584E4284C56E}" dt="2023-07-10T12:00:20.150" v="2177" actId="14100"/>
          <ac:spMkLst>
            <pc:docMk/>
            <pc:sldMk cId="4108967765" sldId="284"/>
            <ac:spMk id="2" creationId="{BECEA457-07FB-95DB-BFB2-A7AF2C5C757E}"/>
          </ac:spMkLst>
        </pc:spChg>
        <pc:spChg chg="mod">
          <ac:chgData name="BBZW; Jenny Nicolette (Lehrperson)" userId="19375ca0-365a-40d6-ac9e-751e71dbdd65" providerId="ADAL" clId="{4E3EEE70-4C4C-42E1-85DD-584E4284C56E}" dt="2023-07-10T11:54:31.990" v="1731" actId="20577"/>
          <ac:spMkLst>
            <pc:docMk/>
            <pc:sldMk cId="4108967765" sldId="284"/>
            <ac:spMk id="3" creationId="{ABF8DE92-82AF-CB68-76D8-E77229A8226B}"/>
          </ac:spMkLst>
        </pc:spChg>
        <pc:spChg chg="mod">
          <ac:chgData name="BBZW; Jenny Nicolette (Lehrperson)" userId="19375ca0-365a-40d6-ac9e-751e71dbdd65" providerId="ADAL" clId="{4E3EEE70-4C4C-42E1-85DD-584E4284C56E}" dt="2023-07-10T11:40:44.793" v="1577" actId="121"/>
          <ac:spMkLst>
            <pc:docMk/>
            <pc:sldMk cId="4108967765" sldId="284"/>
            <ac:spMk id="4" creationId="{E336DB12-C2E4-A215-7B96-1D83B1DA8ABA}"/>
          </ac:spMkLst>
        </pc:spChg>
        <pc:spChg chg="mod">
          <ac:chgData name="BBZW; Jenny Nicolette (Lehrperson)" userId="19375ca0-365a-40d6-ac9e-751e71dbdd65" providerId="ADAL" clId="{4E3EEE70-4C4C-42E1-85DD-584E4284C56E}" dt="2023-07-10T11:55:39.752" v="1796" actId="20577"/>
          <ac:spMkLst>
            <pc:docMk/>
            <pc:sldMk cId="4108967765" sldId="284"/>
            <ac:spMk id="6" creationId="{F9115106-45A6-07AD-46CE-18EA60278FDE}"/>
          </ac:spMkLst>
        </pc:spChg>
      </pc:sldChg>
      <pc:sldChg chg="addSp delSp modSp new mod">
        <pc:chgData name="BBZW; Jenny Nicolette (Lehrperson)" userId="19375ca0-365a-40d6-ac9e-751e71dbdd65" providerId="ADAL" clId="{4E3EEE70-4C4C-42E1-85DD-584E4284C56E}" dt="2023-07-10T11:57:30.493" v="1856" actId="6549"/>
        <pc:sldMkLst>
          <pc:docMk/>
          <pc:sldMk cId="1236568030" sldId="285"/>
        </pc:sldMkLst>
        <pc:spChg chg="mod">
          <ac:chgData name="BBZW; Jenny Nicolette (Lehrperson)" userId="19375ca0-365a-40d6-ac9e-751e71dbdd65" providerId="ADAL" clId="{4E3EEE70-4C4C-42E1-85DD-584E4284C56E}" dt="2023-07-10T11:56:23.551" v="1803" actId="121"/>
          <ac:spMkLst>
            <pc:docMk/>
            <pc:sldMk cId="1236568030" sldId="285"/>
            <ac:spMk id="2" creationId="{305EC079-CBF2-94D8-DA6D-15F4CD1DF110}"/>
          </ac:spMkLst>
        </pc:spChg>
        <pc:spChg chg="mod">
          <ac:chgData name="BBZW; Jenny Nicolette (Lehrperson)" userId="19375ca0-365a-40d6-ac9e-751e71dbdd65" providerId="ADAL" clId="{4E3EEE70-4C4C-42E1-85DD-584E4284C56E}" dt="2023-07-10T11:57:16.750" v="1851" actId="20577"/>
          <ac:spMkLst>
            <pc:docMk/>
            <pc:sldMk cId="1236568030" sldId="285"/>
            <ac:spMk id="4" creationId="{16183E6D-51B4-402A-4574-E9CB50F548B5}"/>
          </ac:spMkLst>
        </pc:spChg>
        <pc:spChg chg="add del mod">
          <ac:chgData name="BBZW; Jenny Nicolette (Lehrperson)" userId="19375ca0-365a-40d6-ac9e-751e71dbdd65" providerId="ADAL" clId="{4E3EEE70-4C4C-42E1-85DD-584E4284C56E}" dt="2023-07-10T11:56:31.229" v="1806" actId="478"/>
          <ac:spMkLst>
            <pc:docMk/>
            <pc:sldMk cId="1236568030" sldId="285"/>
            <ac:spMk id="7" creationId="{0CC1295D-F580-2957-53C3-3BD58E2BC967}"/>
          </ac:spMkLst>
        </pc:spChg>
        <pc:spChg chg="add mod">
          <ac:chgData name="BBZW; Jenny Nicolette (Lehrperson)" userId="19375ca0-365a-40d6-ac9e-751e71dbdd65" providerId="ADAL" clId="{4E3EEE70-4C4C-42E1-85DD-584E4284C56E}" dt="2023-07-10T11:57:30.493" v="1856" actId="6549"/>
          <ac:spMkLst>
            <pc:docMk/>
            <pc:sldMk cId="1236568030" sldId="285"/>
            <ac:spMk id="9" creationId="{D8E77A4F-BE63-D6C7-59A3-551310187ADA}"/>
          </ac:spMkLst>
        </pc:spChg>
        <pc:graphicFrameChg chg="add del mod">
          <ac:chgData name="BBZW; Jenny Nicolette (Lehrperson)" userId="19375ca0-365a-40d6-ac9e-751e71dbdd65" providerId="ADAL" clId="{4E3EEE70-4C4C-42E1-85DD-584E4284C56E}" dt="2023-07-10T11:56:31.229" v="1806" actId="478"/>
          <ac:graphicFrameMkLst>
            <pc:docMk/>
            <pc:sldMk cId="1236568030" sldId="285"/>
            <ac:graphicFrameMk id="6" creationId="{EA4E6E54-94A1-CE84-299C-AB6E3D8E8E8D}"/>
          </ac:graphicFrameMkLst>
        </pc:graphicFrameChg>
      </pc:sldChg>
      <pc:sldChg chg="addSp delSp modSp add mod modClrScheme modAnim chgLayout modNotesTx">
        <pc:chgData name="BBZW; Jenny Nicolette (Lehrperson)" userId="19375ca0-365a-40d6-ac9e-751e71dbdd65" providerId="ADAL" clId="{4E3EEE70-4C4C-42E1-85DD-584E4284C56E}" dt="2023-07-10T12:46:42.227" v="2321"/>
        <pc:sldMkLst>
          <pc:docMk/>
          <pc:sldMk cId="4056076305" sldId="286"/>
        </pc:sldMkLst>
        <pc:spChg chg="mod">
          <ac:chgData name="BBZW; Jenny Nicolette (Lehrperson)" userId="19375ca0-365a-40d6-ac9e-751e71dbdd65" providerId="ADAL" clId="{4E3EEE70-4C4C-42E1-85DD-584E4284C56E}" dt="2023-07-10T12:45:47.270" v="2308" actId="121"/>
          <ac:spMkLst>
            <pc:docMk/>
            <pc:sldMk cId="4056076305" sldId="286"/>
            <ac:spMk id="2"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3"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4"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5" creationId="{00000000-0000-0000-0000-000000000000}"/>
          </ac:spMkLst>
        </pc:spChg>
        <pc:spChg chg="del">
          <ac:chgData name="BBZW; Jenny Nicolette (Lehrperson)" userId="19375ca0-365a-40d6-ac9e-751e71dbdd65" providerId="ADAL" clId="{4E3EEE70-4C4C-42E1-85DD-584E4284C56E}" dt="2023-07-10T12:45:19.506" v="2299" actId="478"/>
          <ac:spMkLst>
            <pc:docMk/>
            <pc:sldMk cId="4056076305" sldId="286"/>
            <ac:spMk id="7" creationId="{1546363E-57CB-EE6B-6FDB-FD9F35192E57}"/>
          </ac:spMkLst>
        </pc:spChg>
        <pc:spChg chg="add mod">
          <ac:chgData name="BBZW; Jenny Nicolette (Lehrperson)" userId="19375ca0-365a-40d6-ac9e-751e71dbdd65" providerId="ADAL" clId="{4E3EEE70-4C4C-42E1-85DD-584E4284C56E}" dt="2023-07-10T12:46:39.535" v="2320" actId="1076"/>
          <ac:spMkLst>
            <pc:docMk/>
            <pc:sldMk cId="4056076305" sldId="286"/>
            <ac:spMk id="13" creationId="{F453E48E-E02E-72CC-EEE5-29DB98729EB7}"/>
          </ac:spMkLst>
        </pc:spChg>
        <pc:picChg chg="add mod ord">
          <ac:chgData name="BBZW; Jenny Nicolette (Lehrperson)" userId="19375ca0-365a-40d6-ac9e-751e71dbdd65" providerId="ADAL" clId="{4E3EEE70-4C4C-42E1-85DD-584E4284C56E}" dt="2023-07-10T12:45:34.029" v="2304" actId="27614"/>
          <ac:picMkLst>
            <pc:docMk/>
            <pc:sldMk cId="4056076305" sldId="286"/>
            <ac:picMk id="8" creationId="{1A416AF4-297F-A3F1-8652-DB596713318E}"/>
          </ac:picMkLst>
        </pc:picChg>
      </pc:sldChg>
      <pc:sldChg chg="modSp add del mod">
        <pc:chgData name="BBZW; Jenny Nicolette (Lehrperson)" userId="19375ca0-365a-40d6-ac9e-751e71dbdd65" providerId="ADAL" clId="{4E3EEE70-4C4C-42E1-85DD-584E4284C56E}" dt="2023-07-10T12:47:35.286" v="2331" actId="2696"/>
        <pc:sldMkLst>
          <pc:docMk/>
          <pc:sldMk cId="1661136604" sldId="287"/>
        </pc:sldMkLst>
        <pc:spChg chg="mod">
          <ac:chgData name="BBZW; Jenny Nicolette (Lehrperson)" userId="19375ca0-365a-40d6-ac9e-751e71dbdd65" providerId="ADAL" clId="{4E3EEE70-4C4C-42E1-85DD-584E4284C56E}" dt="2023-07-10T12:47:18.078" v="2327" actId="20577"/>
          <ac:spMkLst>
            <pc:docMk/>
            <pc:sldMk cId="1661136604" sldId="287"/>
            <ac:spMk id="2" creationId="{00000000-0000-0000-0000-000000000000}"/>
          </ac:spMkLst>
        </pc:spChg>
      </pc:sldChg>
      <pc:sldChg chg="addSp modSp add mod ord">
        <pc:chgData name="BBZW; Jenny Nicolette (Lehrperson)" userId="19375ca0-365a-40d6-ac9e-751e71dbdd65" providerId="ADAL" clId="{4E3EEE70-4C4C-42E1-85DD-584E4284C56E}" dt="2023-07-10T12:54:58.140" v="2588" actId="20577"/>
        <pc:sldMkLst>
          <pc:docMk/>
          <pc:sldMk cId="1564421620" sldId="288"/>
        </pc:sldMkLst>
        <pc:spChg chg="mod">
          <ac:chgData name="BBZW; Jenny Nicolette (Lehrperson)" userId="19375ca0-365a-40d6-ac9e-751e71dbdd65" providerId="ADAL" clId="{4E3EEE70-4C4C-42E1-85DD-584E4284C56E}" dt="2023-07-10T12:54:58.140" v="2588" actId="20577"/>
          <ac:spMkLst>
            <pc:docMk/>
            <pc:sldMk cId="1564421620" sldId="288"/>
            <ac:spMk id="2" creationId="{BECEA457-07FB-95DB-BFB2-A7AF2C5C757E}"/>
          </ac:spMkLst>
        </pc:spChg>
        <pc:spChg chg="mod">
          <ac:chgData name="BBZW; Jenny Nicolette (Lehrperson)" userId="19375ca0-365a-40d6-ac9e-751e71dbdd65" providerId="ADAL" clId="{4E3EEE70-4C4C-42E1-85DD-584E4284C56E}" dt="2023-07-10T12:48:50.958" v="2370" actId="27636"/>
          <ac:spMkLst>
            <pc:docMk/>
            <pc:sldMk cId="1564421620" sldId="288"/>
            <ac:spMk id="3" creationId="{ABF8DE92-82AF-CB68-76D8-E77229A8226B}"/>
          </ac:spMkLst>
        </pc:spChg>
        <pc:picChg chg="add mod">
          <ac:chgData name="BBZW; Jenny Nicolette (Lehrperson)" userId="19375ca0-365a-40d6-ac9e-751e71dbdd65" providerId="ADAL" clId="{4E3EEE70-4C4C-42E1-85DD-584E4284C56E}" dt="2023-07-10T12:48:56.661" v="2372" actId="14100"/>
          <ac:picMkLst>
            <pc:docMk/>
            <pc:sldMk cId="1564421620" sldId="288"/>
            <ac:picMk id="9" creationId="{3E04150F-D76C-3662-EB1E-F2C177E1370A}"/>
          </ac:picMkLst>
        </pc:picChg>
      </pc:sldChg>
      <pc:sldChg chg="addSp delSp modSp add mod ord modAnim modNotesTx">
        <pc:chgData name="BBZW; Jenny Nicolette (Lehrperson)" userId="19375ca0-365a-40d6-ac9e-751e71dbdd65" providerId="ADAL" clId="{4E3EEE70-4C4C-42E1-85DD-584E4284C56E}" dt="2023-07-10T13:12:23.754" v="2810" actId="22"/>
        <pc:sldMkLst>
          <pc:docMk/>
          <pc:sldMk cId="1016463978" sldId="289"/>
        </pc:sldMkLst>
        <pc:spChg chg="mod">
          <ac:chgData name="BBZW; Jenny Nicolette (Lehrperson)" userId="19375ca0-365a-40d6-ac9e-751e71dbdd65" providerId="ADAL" clId="{4E3EEE70-4C4C-42E1-85DD-584E4284C56E}" dt="2023-07-10T13:09:49.262" v="2794" actId="108"/>
          <ac:spMkLst>
            <pc:docMk/>
            <pc:sldMk cId="1016463978" sldId="289"/>
            <ac:spMk id="2" creationId="{00000000-0000-0000-0000-000000000000}"/>
          </ac:spMkLst>
        </pc:spChg>
        <pc:spChg chg="add mod">
          <ac:chgData name="BBZW; Jenny Nicolette (Lehrperson)" userId="19375ca0-365a-40d6-ac9e-751e71dbdd65" providerId="ADAL" clId="{4E3EEE70-4C4C-42E1-85DD-584E4284C56E}" dt="2023-07-10T13:07:42.356" v="2778" actId="1076"/>
          <ac:spMkLst>
            <pc:docMk/>
            <pc:sldMk cId="1016463978" sldId="289"/>
            <ac:spMk id="11" creationId="{39BFF65D-F8C7-BEC4-834B-C561FA349815}"/>
          </ac:spMkLst>
        </pc:spChg>
        <pc:spChg chg="mod">
          <ac:chgData name="BBZW; Jenny Nicolette (Lehrperson)" userId="19375ca0-365a-40d6-ac9e-751e71dbdd65" providerId="ADAL" clId="{4E3EEE70-4C4C-42E1-85DD-584E4284C56E}" dt="2023-07-10T13:07:33.138" v="2777" actId="20577"/>
          <ac:spMkLst>
            <pc:docMk/>
            <pc:sldMk cId="1016463978" sldId="289"/>
            <ac:spMk id="13" creationId="{F453E48E-E02E-72CC-EEE5-29DB98729EB7}"/>
          </ac:spMkLst>
        </pc:spChg>
        <pc:spChg chg="add mod">
          <ac:chgData name="BBZW; Jenny Nicolette (Lehrperson)" userId="19375ca0-365a-40d6-ac9e-751e71dbdd65" providerId="ADAL" clId="{4E3EEE70-4C4C-42E1-85DD-584E4284C56E}" dt="2023-07-10T13:07:47.376" v="2779" actId="1076"/>
          <ac:spMkLst>
            <pc:docMk/>
            <pc:sldMk cId="1016463978" sldId="289"/>
            <ac:spMk id="14" creationId="{FE4AEFFE-1F24-409B-519A-1621D53E64FB}"/>
          </ac:spMkLst>
        </pc:spChg>
        <pc:picChg chg="add del mod">
          <ac:chgData name="BBZW; Jenny Nicolette (Lehrperson)" userId="19375ca0-365a-40d6-ac9e-751e71dbdd65" providerId="ADAL" clId="{4E3EEE70-4C4C-42E1-85DD-584E4284C56E}" dt="2023-07-10T12:57:49.629" v="2606" actId="21"/>
          <ac:picMkLst>
            <pc:docMk/>
            <pc:sldMk cId="1016463978" sldId="289"/>
            <ac:picMk id="7" creationId="{324808B4-7198-A491-11A6-0BF82DEF2A35}"/>
          </ac:picMkLst>
        </pc:picChg>
        <pc:picChg chg="del">
          <ac:chgData name="BBZW; Jenny Nicolette (Lehrperson)" userId="19375ca0-365a-40d6-ac9e-751e71dbdd65" providerId="ADAL" clId="{4E3EEE70-4C4C-42E1-85DD-584E4284C56E}" dt="2023-07-10T12:56:29.877" v="2595" actId="478"/>
          <ac:picMkLst>
            <pc:docMk/>
            <pc:sldMk cId="1016463978" sldId="289"/>
            <ac:picMk id="8" creationId="{1A416AF4-297F-A3F1-8652-DB596713318E}"/>
          </ac:picMkLst>
        </pc:picChg>
        <pc:picChg chg="add del mod">
          <ac:chgData name="BBZW; Jenny Nicolette (Lehrperson)" userId="19375ca0-365a-40d6-ac9e-751e71dbdd65" providerId="ADAL" clId="{4E3EEE70-4C4C-42E1-85DD-584E4284C56E}" dt="2023-07-10T12:57:59.754" v="2609" actId="478"/>
          <ac:picMkLst>
            <pc:docMk/>
            <pc:sldMk cId="1016463978" sldId="289"/>
            <ac:picMk id="9" creationId="{9B2C91A3-3BBC-4581-AF5A-5359D6E4343A}"/>
          </ac:picMkLst>
        </pc:picChg>
        <pc:picChg chg="add del mod">
          <ac:chgData name="BBZW; Jenny Nicolette (Lehrperson)" userId="19375ca0-365a-40d6-ac9e-751e71dbdd65" providerId="ADAL" clId="{4E3EEE70-4C4C-42E1-85DD-584E4284C56E}" dt="2023-07-10T12:59:26.523" v="2740" actId="478"/>
          <ac:picMkLst>
            <pc:docMk/>
            <pc:sldMk cId="1016463978" sldId="289"/>
            <ac:picMk id="10" creationId="{9D1BA989-75DF-31AD-80F0-8EA08CAF3B32}"/>
          </ac:picMkLst>
        </pc:picChg>
        <pc:picChg chg="add del">
          <ac:chgData name="BBZW; Jenny Nicolette (Lehrperson)" userId="19375ca0-365a-40d6-ac9e-751e71dbdd65" providerId="ADAL" clId="{4E3EEE70-4C4C-42E1-85DD-584E4284C56E}" dt="2023-07-10T13:12:23.754" v="2810" actId="22"/>
          <ac:picMkLst>
            <pc:docMk/>
            <pc:sldMk cId="1016463978" sldId="289"/>
            <ac:picMk id="16" creationId="{60146988-00E7-A822-D817-73857CDA89FE}"/>
          </ac:picMkLst>
        </pc:picChg>
      </pc:sldChg>
      <pc:sldChg chg="addSp delSp modSp add mod modClrScheme chgLayout modNotesTx">
        <pc:chgData name="BBZW; Jenny Nicolette (Lehrperson)" userId="19375ca0-365a-40d6-ac9e-751e71dbdd65" providerId="ADAL" clId="{4E3EEE70-4C4C-42E1-85DD-584E4284C56E}" dt="2023-07-10T13:10:50.418" v="2808" actId="20577"/>
        <pc:sldMkLst>
          <pc:docMk/>
          <pc:sldMk cId="1587807676" sldId="290"/>
        </pc:sldMkLst>
        <pc:spChg chg="mod">
          <ac:chgData name="BBZW; Jenny Nicolette (Lehrperson)" userId="19375ca0-365a-40d6-ac9e-751e71dbdd65" providerId="ADAL" clId="{4E3EEE70-4C4C-42E1-85DD-584E4284C56E}" dt="2023-07-10T13:09:27.246" v="2792" actId="962"/>
          <ac:spMkLst>
            <pc:docMk/>
            <pc:sldMk cId="1587807676" sldId="290"/>
            <ac:spMk id="2"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3"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4"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5" creationId="{00000000-0000-0000-0000-000000000000}"/>
          </ac:spMkLst>
        </pc:spChg>
        <pc:spChg chg="add mod ord">
          <ac:chgData name="BBZW; Jenny Nicolette (Lehrperson)" userId="19375ca0-365a-40d6-ac9e-751e71dbdd65" providerId="ADAL" clId="{4E3EEE70-4C4C-42E1-85DD-584E4284C56E}" dt="2023-07-10T13:10:50.418" v="2808" actId="20577"/>
          <ac:spMkLst>
            <pc:docMk/>
            <pc:sldMk cId="1587807676" sldId="290"/>
            <ac:spMk id="7" creationId="{115CD5E0-32AE-D3A4-548E-681947D7D664}"/>
          </ac:spMkLst>
        </pc:spChg>
        <pc:spChg chg="del">
          <ac:chgData name="BBZW; Jenny Nicolette (Lehrperson)" userId="19375ca0-365a-40d6-ac9e-751e71dbdd65" providerId="ADAL" clId="{4E3EEE70-4C4C-42E1-85DD-584E4284C56E}" dt="2023-07-10T13:09:01.300" v="2785" actId="478"/>
          <ac:spMkLst>
            <pc:docMk/>
            <pc:sldMk cId="1587807676" sldId="290"/>
            <ac:spMk id="11" creationId="{39BFF65D-F8C7-BEC4-834B-C561FA349815}"/>
          </ac:spMkLst>
        </pc:spChg>
        <pc:spChg chg="del">
          <ac:chgData name="BBZW; Jenny Nicolette (Lehrperson)" userId="19375ca0-365a-40d6-ac9e-751e71dbdd65" providerId="ADAL" clId="{4E3EEE70-4C4C-42E1-85DD-584E4284C56E}" dt="2023-07-10T13:08:52.073" v="2783" actId="478"/>
          <ac:spMkLst>
            <pc:docMk/>
            <pc:sldMk cId="1587807676" sldId="290"/>
            <ac:spMk id="13" creationId="{F453E48E-E02E-72CC-EEE5-29DB98729EB7}"/>
          </ac:spMkLst>
        </pc:spChg>
        <pc:spChg chg="del">
          <ac:chgData name="BBZW; Jenny Nicolette (Lehrperson)" userId="19375ca0-365a-40d6-ac9e-751e71dbdd65" providerId="ADAL" clId="{4E3EEE70-4C4C-42E1-85DD-584E4284C56E}" dt="2023-07-10T13:08:57.559" v="2784" actId="478"/>
          <ac:spMkLst>
            <pc:docMk/>
            <pc:sldMk cId="1587807676" sldId="290"/>
            <ac:spMk id="14" creationId="{FE4AEFFE-1F24-409B-519A-1621D53E64FB}"/>
          </ac:spMkLst>
        </pc:spChg>
        <pc:picChg chg="add mod ord">
          <ac:chgData name="BBZW; Jenny Nicolette (Lehrperson)" userId="19375ca0-365a-40d6-ac9e-751e71dbdd65" providerId="ADAL" clId="{4E3EEE70-4C4C-42E1-85DD-584E4284C56E}" dt="2023-07-10T13:09:27.246" v="2791" actId="27614"/>
          <ac:picMkLst>
            <pc:docMk/>
            <pc:sldMk cId="1587807676" sldId="290"/>
            <ac:picMk id="9" creationId="{F90F078F-12A3-EAA4-3A34-541CEB7D77AA}"/>
          </ac:picMkLst>
        </pc:picChg>
      </pc:sldChg>
      <pc:sldChg chg="addSp delSp modSp add mod modNotesTx">
        <pc:chgData name="BBZW; Jenny Nicolette (Lehrperson)" userId="19375ca0-365a-40d6-ac9e-751e71dbdd65" providerId="ADAL" clId="{4E3EEE70-4C4C-42E1-85DD-584E4284C56E}" dt="2023-07-10T13:17:09.645" v="2884" actId="113"/>
        <pc:sldMkLst>
          <pc:docMk/>
          <pc:sldMk cId="3570843275" sldId="291"/>
        </pc:sldMkLst>
        <pc:spChg chg="mod">
          <ac:chgData name="BBZW; Jenny Nicolette (Lehrperson)" userId="19375ca0-365a-40d6-ac9e-751e71dbdd65" providerId="ADAL" clId="{4E3EEE70-4C4C-42E1-85DD-584E4284C56E}" dt="2023-07-10T13:12:39.072" v="2817" actId="962"/>
          <ac:spMkLst>
            <pc:docMk/>
            <pc:sldMk cId="3570843275" sldId="291"/>
            <ac:spMk id="2" creationId="{00000000-0000-0000-0000-000000000000}"/>
          </ac:spMkLst>
        </pc:spChg>
        <pc:spChg chg="mod">
          <ac:chgData name="BBZW; Jenny Nicolette (Lehrperson)" userId="19375ca0-365a-40d6-ac9e-751e71dbdd65" providerId="ADAL" clId="{4E3EEE70-4C4C-42E1-85DD-584E4284C56E}" dt="2023-07-10T13:16:34.843" v="2880" actId="27636"/>
          <ac:spMkLst>
            <pc:docMk/>
            <pc:sldMk cId="3570843275" sldId="291"/>
            <ac:spMk id="7" creationId="{115CD5E0-32AE-D3A4-548E-681947D7D664}"/>
          </ac:spMkLst>
        </pc:spChg>
        <pc:picChg chg="add mod ord">
          <ac:chgData name="BBZW; Jenny Nicolette (Lehrperson)" userId="19375ca0-365a-40d6-ac9e-751e71dbdd65" providerId="ADAL" clId="{4E3EEE70-4C4C-42E1-85DD-584E4284C56E}" dt="2023-07-10T13:12:39.072" v="2816" actId="27614"/>
          <ac:picMkLst>
            <pc:docMk/>
            <pc:sldMk cId="3570843275" sldId="291"/>
            <ac:picMk id="8" creationId="{E10089F2-D4D1-6733-1A15-AF17B401DFA7}"/>
          </ac:picMkLst>
        </pc:picChg>
        <pc:picChg chg="del">
          <ac:chgData name="BBZW; Jenny Nicolette (Lehrperson)" userId="19375ca0-365a-40d6-ac9e-751e71dbdd65" providerId="ADAL" clId="{4E3EEE70-4C4C-42E1-85DD-584E4284C56E}" dt="2023-07-10T13:12:32.533" v="2812" actId="478"/>
          <ac:picMkLst>
            <pc:docMk/>
            <pc:sldMk cId="3570843275" sldId="291"/>
            <ac:picMk id="9" creationId="{F90F078F-12A3-EAA4-3A34-541CEB7D77AA}"/>
          </ac:picMkLst>
        </pc:picChg>
      </pc:sldChg>
      <pc:sldChg chg="addSp delSp modSp add mod modNotesTx">
        <pc:chgData name="BBZW; Jenny Nicolette (Lehrperson)" userId="19375ca0-365a-40d6-ac9e-751e71dbdd65" providerId="ADAL" clId="{4E3EEE70-4C4C-42E1-85DD-584E4284C56E}" dt="2023-07-10T13:23:56.932" v="2932" actId="6549"/>
        <pc:sldMkLst>
          <pc:docMk/>
          <pc:sldMk cId="653647353" sldId="292"/>
        </pc:sldMkLst>
        <pc:spChg chg="mod">
          <ac:chgData name="BBZW; Jenny Nicolette (Lehrperson)" userId="19375ca0-365a-40d6-ac9e-751e71dbdd65" providerId="ADAL" clId="{4E3EEE70-4C4C-42E1-85DD-584E4284C56E}" dt="2023-07-10T13:20:36.958" v="2892" actId="26606"/>
          <ac:spMkLst>
            <pc:docMk/>
            <pc:sldMk cId="653647353" sldId="292"/>
            <ac:spMk id="2" creationId="{00000000-0000-0000-0000-000000000000}"/>
          </ac:spMkLst>
        </pc:spChg>
        <pc:spChg chg="mod">
          <ac:chgData name="BBZW; Jenny Nicolette (Lehrperson)" userId="19375ca0-365a-40d6-ac9e-751e71dbdd65" providerId="ADAL" clId="{4E3EEE70-4C4C-42E1-85DD-584E4284C56E}" dt="2023-07-10T13:23:25.406" v="2925" actId="113"/>
          <ac:spMkLst>
            <pc:docMk/>
            <pc:sldMk cId="653647353" sldId="292"/>
            <ac:spMk id="7" creationId="{115CD5E0-32AE-D3A4-548E-681947D7D664}"/>
          </ac:spMkLst>
        </pc:spChg>
        <pc:spChg chg="add del">
          <ac:chgData name="BBZW; Jenny Nicolette (Lehrperson)" userId="19375ca0-365a-40d6-ac9e-751e71dbdd65" providerId="ADAL" clId="{4E3EEE70-4C4C-42E1-85DD-584E4284C56E}" dt="2023-07-10T13:23:44.661" v="2927" actId="22"/>
          <ac:spMkLst>
            <pc:docMk/>
            <pc:sldMk cId="653647353" sldId="292"/>
            <ac:spMk id="13" creationId="{6DB6A1CF-B941-7823-1678-91A545D16F05}"/>
          </ac:spMkLst>
        </pc:spChg>
        <pc:picChg chg="del">
          <ac:chgData name="BBZW; Jenny Nicolette (Lehrperson)" userId="19375ca0-365a-40d6-ac9e-751e71dbdd65" providerId="ADAL" clId="{4E3EEE70-4C4C-42E1-85DD-584E4284C56E}" dt="2023-07-10T13:20:24.915" v="2889" actId="478"/>
          <ac:picMkLst>
            <pc:docMk/>
            <pc:sldMk cId="653647353" sldId="292"/>
            <ac:picMk id="8" creationId="{E10089F2-D4D1-6733-1A15-AF17B401DFA7}"/>
          </ac:picMkLst>
        </pc:picChg>
        <pc:picChg chg="add del">
          <ac:chgData name="BBZW; Jenny Nicolette (Lehrperson)" userId="19375ca0-365a-40d6-ac9e-751e71dbdd65" providerId="ADAL" clId="{4E3EEE70-4C4C-42E1-85DD-584E4284C56E}" dt="2023-07-10T13:20:26.935" v="2890" actId="478"/>
          <ac:picMkLst>
            <pc:docMk/>
            <pc:sldMk cId="653647353" sldId="292"/>
            <ac:picMk id="9" creationId="{70D81A54-C391-6D54-2EE1-137FB6D846B0}"/>
          </ac:picMkLst>
        </pc:picChg>
        <pc:picChg chg="add mod ord">
          <ac:chgData name="BBZW; Jenny Nicolette (Lehrperson)" userId="19375ca0-365a-40d6-ac9e-751e71dbdd65" providerId="ADAL" clId="{4E3EEE70-4C4C-42E1-85DD-584E4284C56E}" dt="2023-07-10T13:20:57.135" v="2894" actId="27614"/>
          <ac:picMkLst>
            <pc:docMk/>
            <pc:sldMk cId="653647353" sldId="292"/>
            <ac:picMk id="11" creationId="{844DD43D-301D-E5E0-4D83-F7585EDDDE23}"/>
          </ac:picMkLst>
        </pc:picChg>
      </pc:sldChg>
      <pc:sldChg chg="addSp delSp modSp add del mod chgLayout modNotesTx">
        <pc:chgData name="BBZW; Jenny Nicolette (Lehrperson)" userId="19375ca0-365a-40d6-ac9e-751e71dbdd65" providerId="ADAL" clId="{4E3EEE70-4C4C-42E1-85DD-584E4284C56E}" dt="2023-07-10T13:32:44.501" v="2959" actId="2696"/>
        <pc:sldMkLst>
          <pc:docMk/>
          <pc:sldMk cId="505085809" sldId="293"/>
        </pc:sldMkLst>
        <pc:spChg chg="mod ord">
          <ac:chgData name="BBZW; Jenny Nicolette (Lehrperson)" userId="19375ca0-365a-40d6-ac9e-751e71dbdd65" providerId="ADAL" clId="{4E3EEE70-4C4C-42E1-85DD-584E4284C56E}" dt="2023-07-10T13:32:38.126" v="2958" actId="123"/>
          <ac:spMkLst>
            <pc:docMk/>
            <pc:sldMk cId="505085809" sldId="293"/>
            <ac:spMk id="2"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3"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4"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5" creationId="{00000000-0000-0000-0000-000000000000}"/>
          </ac:spMkLst>
        </pc:spChg>
        <pc:spChg chg="del">
          <ac:chgData name="BBZW; Jenny Nicolette (Lehrperson)" userId="19375ca0-365a-40d6-ac9e-751e71dbdd65" providerId="ADAL" clId="{4E3EEE70-4C4C-42E1-85DD-584E4284C56E}" dt="2023-07-10T13:25:08.904" v="2934" actId="478"/>
          <ac:spMkLst>
            <pc:docMk/>
            <pc:sldMk cId="505085809" sldId="293"/>
            <ac:spMk id="7" creationId="{115CD5E0-32AE-D3A4-548E-681947D7D664}"/>
          </ac:spMkLst>
        </pc:spChg>
        <pc:spChg chg="add del mod">
          <ac:chgData name="BBZW; Jenny Nicolette (Lehrperson)" userId="19375ca0-365a-40d6-ac9e-751e71dbdd65" providerId="ADAL" clId="{4E3EEE70-4C4C-42E1-85DD-584E4284C56E}" dt="2023-07-10T13:25:14.016" v="2936" actId="478"/>
          <ac:spMkLst>
            <pc:docMk/>
            <pc:sldMk cId="505085809" sldId="293"/>
            <ac:spMk id="8" creationId="{ACDFF5D1-0B34-5A08-8DD1-B73EC35E7AA1}"/>
          </ac:spMkLst>
        </pc:spChg>
        <pc:picChg chg="add mod ord">
          <ac:chgData name="BBZW; Jenny Nicolette (Lehrperson)" userId="19375ca0-365a-40d6-ac9e-751e71dbdd65" providerId="ADAL" clId="{4E3EEE70-4C4C-42E1-85DD-584E4284C56E}" dt="2023-07-10T13:25:28.130" v="2940" actId="27614"/>
          <ac:picMkLst>
            <pc:docMk/>
            <pc:sldMk cId="505085809" sldId="293"/>
            <ac:picMk id="10" creationId="{6D7F58DD-31CC-F916-A514-96F6F5216CBD}"/>
          </ac:picMkLst>
        </pc:picChg>
        <pc:picChg chg="del">
          <ac:chgData name="BBZW; Jenny Nicolette (Lehrperson)" userId="19375ca0-365a-40d6-ac9e-751e71dbdd65" providerId="ADAL" clId="{4E3EEE70-4C4C-42E1-85DD-584E4284C56E}" dt="2023-07-10T13:25:09.885" v="2935" actId="478"/>
          <ac:picMkLst>
            <pc:docMk/>
            <pc:sldMk cId="505085809" sldId="293"/>
            <ac:picMk id="11" creationId="{844DD43D-301D-E5E0-4D83-F7585EDDDE23}"/>
          </ac:picMkLst>
        </pc:picChg>
      </pc:sldChg>
      <pc:sldChg chg="addSp delSp modSp add mod ord">
        <pc:chgData name="BBZW; Jenny Nicolette (Lehrperson)" userId="19375ca0-365a-40d6-ac9e-751e71dbdd65" providerId="ADAL" clId="{4E3EEE70-4C4C-42E1-85DD-584E4284C56E}" dt="2023-07-10T13:32:24.242" v="2951"/>
        <pc:sldMkLst>
          <pc:docMk/>
          <pc:sldMk cId="2347599057" sldId="294"/>
        </pc:sldMkLst>
        <pc:picChg chg="add mod ord">
          <ac:chgData name="BBZW; Jenny Nicolette (Lehrperson)" userId="19375ca0-365a-40d6-ac9e-751e71dbdd65" providerId="ADAL" clId="{4E3EEE70-4C4C-42E1-85DD-584E4284C56E}" dt="2023-07-10T13:31:52.107" v="2947" actId="26606"/>
          <ac:picMkLst>
            <pc:docMk/>
            <pc:sldMk cId="2347599057" sldId="294"/>
            <ac:picMk id="7" creationId="{A0D76B86-3C22-46E8-8D97-87243F9506BF}"/>
          </ac:picMkLst>
        </pc:picChg>
        <pc:picChg chg="del">
          <ac:chgData name="BBZW; Jenny Nicolette (Lehrperson)" userId="19375ca0-365a-40d6-ac9e-751e71dbdd65" providerId="ADAL" clId="{4E3EEE70-4C4C-42E1-85DD-584E4284C56E}" dt="2023-07-10T13:31:49.121" v="2945" actId="478"/>
          <ac:picMkLst>
            <pc:docMk/>
            <pc:sldMk cId="2347599057" sldId="294"/>
            <ac:picMk id="10" creationId="{6D7F58DD-31CC-F916-A514-96F6F5216CBD}"/>
          </ac:picMkLst>
        </pc:picChg>
      </pc:sldChg>
      <pc:sldChg chg="delSp modSp add mod ord">
        <pc:chgData name="BBZW; Jenny Nicolette (Lehrperson)" userId="19375ca0-365a-40d6-ac9e-751e71dbdd65" providerId="ADAL" clId="{4E3EEE70-4C4C-42E1-85DD-584E4284C56E}" dt="2023-07-10T13:36:03.483" v="3139" actId="20577"/>
        <pc:sldMkLst>
          <pc:docMk/>
          <pc:sldMk cId="168061953" sldId="295"/>
        </pc:sldMkLst>
        <pc:spChg chg="mod">
          <ac:chgData name="BBZW; Jenny Nicolette (Lehrperson)" userId="19375ca0-365a-40d6-ac9e-751e71dbdd65" providerId="ADAL" clId="{4E3EEE70-4C4C-42E1-85DD-584E4284C56E}" dt="2023-07-10T13:36:03.483" v="3139" actId="20577"/>
          <ac:spMkLst>
            <pc:docMk/>
            <pc:sldMk cId="168061953" sldId="295"/>
            <ac:spMk id="2" creationId="{BECEA457-07FB-95DB-BFB2-A7AF2C5C757E}"/>
          </ac:spMkLst>
        </pc:spChg>
        <pc:spChg chg="mod">
          <ac:chgData name="BBZW; Jenny Nicolette (Lehrperson)" userId="19375ca0-365a-40d6-ac9e-751e71dbdd65" providerId="ADAL" clId="{4E3EEE70-4C4C-42E1-85DD-584E4284C56E}" dt="2023-07-10T13:34:04.180" v="2980" actId="27636"/>
          <ac:spMkLst>
            <pc:docMk/>
            <pc:sldMk cId="168061953" sldId="295"/>
            <ac:spMk id="3" creationId="{ABF8DE92-82AF-CB68-76D8-E77229A8226B}"/>
          </ac:spMkLst>
        </pc:spChg>
        <pc:picChg chg="del">
          <ac:chgData name="BBZW; Jenny Nicolette (Lehrperson)" userId="19375ca0-365a-40d6-ac9e-751e71dbdd65" providerId="ADAL" clId="{4E3EEE70-4C4C-42E1-85DD-584E4284C56E}" dt="2023-07-10T13:33:00.440" v="2965" actId="478"/>
          <ac:picMkLst>
            <pc:docMk/>
            <pc:sldMk cId="168061953" sldId="295"/>
            <ac:picMk id="9" creationId="{3E04150F-D76C-3662-EB1E-F2C177E1370A}"/>
          </ac:picMkLst>
        </pc:picChg>
      </pc:sldChg>
      <pc:sldChg chg="addSp delSp modSp add mod ord delAnim modAnim modNotesTx">
        <pc:chgData name="BBZW; Jenny Nicolette (Lehrperson)" userId="19375ca0-365a-40d6-ac9e-751e71dbdd65" providerId="ADAL" clId="{4E3EEE70-4C4C-42E1-85DD-584E4284C56E}" dt="2023-07-10T13:45:20.949" v="3234" actId="27636"/>
        <pc:sldMkLst>
          <pc:docMk/>
          <pc:sldMk cId="241356895" sldId="296"/>
        </pc:sldMkLst>
        <pc:spChg chg="mod">
          <ac:chgData name="BBZW; Jenny Nicolette (Lehrperson)" userId="19375ca0-365a-40d6-ac9e-751e71dbdd65" providerId="ADAL" clId="{4E3EEE70-4C4C-42E1-85DD-584E4284C56E}" dt="2023-07-10T13:42:47.956" v="3202" actId="121"/>
          <ac:spMkLst>
            <pc:docMk/>
            <pc:sldMk cId="241356895" sldId="296"/>
            <ac:spMk id="2" creationId="{00000000-0000-0000-0000-000000000000}"/>
          </ac:spMkLst>
        </pc:spChg>
        <pc:spChg chg="mod">
          <ac:chgData name="BBZW; Jenny Nicolette (Lehrperson)" userId="19375ca0-365a-40d6-ac9e-751e71dbdd65" providerId="ADAL" clId="{4E3EEE70-4C4C-42E1-85DD-584E4284C56E}" dt="2023-07-10T13:45:20.949" v="3234" actId="27636"/>
          <ac:spMkLst>
            <pc:docMk/>
            <pc:sldMk cId="241356895" sldId="296"/>
            <ac:spMk id="7" creationId="{115CD5E0-32AE-D3A4-548E-681947D7D664}"/>
          </ac:spMkLst>
        </pc:spChg>
        <pc:spChg chg="add mod">
          <ac:chgData name="BBZW; Jenny Nicolette (Lehrperson)" userId="19375ca0-365a-40d6-ac9e-751e71dbdd65" providerId="ADAL" clId="{4E3EEE70-4C4C-42E1-85DD-584E4284C56E}" dt="2023-07-10T13:40:42.266" v="3169" actId="1582"/>
          <ac:spMkLst>
            <pc:docMk/>
            <pc:sldMk cId="241356895" sldId="296"/>
            <ac:spMk id="9" creationId="{01186CDB-944D-8A68-1B97-5F88745A2DAC}"/>
          </ac:spMkLst>
        </pc:spChg>
        <pc:spChg chg="add mod">
          <ac:chgData name="BBZW; Jenny Nicolette (Lehrperson)" userId="19375ca0-365a-40d6-ac9e-751e71dbdd65" providerId="ADAL" clId="{4E3EEE70-4C4C-42E1-85DD-584E4284C56E}" dt="2023-07-10T13:41:02.341" v="3174" actId="1582"/>
          <ac:spMkLst>
            <pc:docMk/>
            <pc:sldMk cId="241356895" sldId="296"/>
            <ac:spMk id="10" creationId="{2CE4EBC1-C609-0019-9DF8-0CD448192178}"/>
          </ac:spMkLst>
        </pc:spChg>
        <pc:spChg chg="add mod">
          <ac:chgData name="BBZW; Jenny Nicolette (Lehrperson)" userId="19375ca0-365a-40d6-ac9e-751e71dbdd65" providerId="ADAL" clId="{4E3EEE70-4C4C-42E1-85DD-584E4284C56E}" dt="2023-07-10T13:41:22.893" v="3179" actId="1582"/>
          <ac:spMkLst>
            <pc:docMk/>
            <pc:sldMk cId="241356895" sldId="296"/>
            <ac:spMk id="12" creationId="{F4826431-01A7-8A1B-880E-31EC6BB04241}"/>
          </ac:spMkLst>
        </pc:spChg>
        <pc:picChg chg="add mod ord">
          <ac:chgData name="BBZW; Jenny Nicolette (Lehrperson)" userId="19375ca0-365a-40d6-ac9e-751e71dbdd65" providerId="ADAL" clId="{4E3EEE70-4C4C-42E1-85DD-584E4284C56E}" dt="2023-07-10T13:37:19.060" v="3153" actId="26606"/>
          <ac:picMkLst>
            <pc:docMk/>
            <pc:sldMk cId="241356895" sldId="296"/>
            <ac:picMk id="6" creationId="{E4394B63-D640-C272-02FF-96C52824D7D0}"/>
          </ac:picMkLst>
        </pc:picChg>
        <pc:picChg chg="del">
          <ac:chgData name="BBZW; Jenny Nicolette (Lehrperson)" userId="19375ca0-365a-40d6-ac9e-751e71dbdd65" providerId="ADAL" clId="{4E3EEE70-4C4C-42E1-85DD-584E4284C56E}" dt="2023-07-10T13:37:14.594" v="3151" actId="478"/>
          <ac:picMkLst>
            <pc:docMk/>
            <pc:sldMk cId="241356895" sldId="296"/>
            <ac:picMk id="11" creationId="{844DD43D-301D-E5E0-4D83-F7585EDDDE23}"/>
          </ac:picMkLst>
        </pc:picChg>
        <pc:inkChg chg="add del">
          <ac:chgData name="BBZW; Jenny Nicolette (Lehrperson)" userId="19375ca0-365a-40d6-ac9e-751e71dbdd65" providerId="ADAL" clId="{4E3EEE70-4C4C-42E1-85DD-584E4284C56E}" dt="2023-07-10T13:40:25.104" v="3165" actId="478"/>
          <ac:inkMkLst>
            <pc:docMk/>
            <pc:sldMk cId="241356895" sldId="296"/>
            <ac:inkMk id="8" creationId="{7A0FD4F1-C3D5-A07A-A3EF-E800AE057F11}"/>
          </ac:inkMkLst>
        </pc:inkChg>
      </pc:sldChg>
      <pc:sldChg chg="new del">
        <pc:chgData name="BBZW; Jenny Nicolette (Lehrperson)" userId="19375ca0-365a-40d6-ac9e-751e71dbdd65" providerId="ADAL" clId="{4E3EEE70-4C4C-42E1-85DD-584E4284C56E}" dt="2023-07-10T13:36:44.786" v="3144" actId="2696"/>
        <pc:sldMkLst>
          <pc:docMk/>
          <pc:sldMk cId="2109503937" sldId="296"/>
        </pc:sldMkLst>
      </pc:sldChg>
      <pc:sldChg chg="modSp add del mod">
        <pc:chgData name="BBZW; Jenny Nicolette (Lehrperson)" userId="19375ca0-365a-40d6-ac9e-751e71dbdd65" providerId="ADAL" clId="{4E3EEE70-4C4C-42E1-85DD-584E4284C56E}" dt="2023-07-10T13:36:36.272" v="3142" actId="47"/>
        <pc:sldMkLst>
          <pc:docMk/>
          <pc:sldMk cId="2779895097" sldId="296"/>
        </pc:sldMkLst>
        <pc:spChg chg="mod">
          <ac:chgData name="BBZW; Jenny Nicolette (Lehrperson)" userId="19375ca0-365a-40d6-ac9e-751e71dbdd65" providerId="ADAL" clId="{4E3EEE70-4C4C-42E1-85DD-584E4284C56E}" dt="2023-07-10T13:36:25.800" v="3141"/>
          <ac:spMkLst>
            <pc:docMk/>
            <pc:sldMk cId="2779895097" sldId="296"/>
            <ac:spMk id="4" creationId="{E336DB12-C2E4-A215-7B96-1D83B1DA8ABA}"/>
          </ac:spMkLst>
        </pc:spChg>
      </pc:sldChg>
      <pc:sldChg chg="addSp delSp modSp add mod delAnim modNotesTx">
        <pc:chgData name="BBZW; Jenny Nicolette (Lehrperson)" userId="19375ca0-365a-40d6-ac9e-751e71dbdd65" providerId="ADAL" clId="{4E3EEE70-4C4C-42E1-85DD-584E4284C56E}" dt="2023-07-10T13:46:52.973" v="3251" actId="27636"/>
        <pc:sldMkLst>
          <pc:docMk/>
          <pc:sldMk cId="4181011685" sldId="297"/>
        </pc:sldMkLst>
        <pc:spChg chg="mod">
          <ac:chgData name="BBZW; Jenny Nicolette (Lehrperson)" userId="19375ca0-365a-40d6-ac9e-751e71dbdd65" providerId="ADAL" clId="{4E3EEE70-4C4C-42E1-85DD-584E4284C56E}" dt="2023-07-10T13:43:50.404" v="3213" actId="962"/>
          <ac:spMkLst>
            <pc:docMk/>
            <pc:sldMk cId="4181011685" sldId="297"/>
            <ac:spMk id="2" creationId="{00000000-0000-0000-0000-000000000000}"/>
          </ac:spMkLst>
        </pc:spChg>
        <pc:spChg chg="mod">
          <ac:chgData name="BBZW; Jenny Nicolette (Lehrperson)" userId="19375ca0-365a-40d6-ac9e-751e71dbdd65" providerId="ADAL" clId="{4E3EEE70-4C4C-42E1-85DD-584E4284C56E}" dt="2023-07-10T13:46:52.973" v="3251" actId="27636"/>
          <ac:spMkLst>
            <pc:docMk/>
            <pc:sldMk cId="4181011685" sldId="297"/>
            <ac:spMk id="7" creationId="{115CD5E0-32AE-D3A4-548E-681947D7D664}"/>
          </ac:spMkLst>
        </pc:spChg>
        <pc:spChg chg="del">
          <ac:chgData name="BBZW; Jenny Nicolette (Lehrperson)" userId="19375ca0-365a-40d6-ac9e-751e71dbdd65" providerId="ADAL" clId="{4E3EEE70-4C4C-42E1-85DD-584E4284C56E}" dt="2023-07-10T13:43:30.250" v="3208" actId="478"/>
          <ac:spMkLst>
            <pc:docMk/>
            <pc:sldMk cId="4181011685" sldId="297"/>
            <ac:spMk id="9" creationId="{01186CDB-944D-8A68-1B97-5F88745A2DAC}"/>
          </ac:spMkLst>
        </pc:spChg>
        <pc:spChg chg="del">
          <ac:chgData name="BBZW; Jenny Nicolette (Lehrperson)" userId="19375ca0-365a-40d6-ac9e-751e71dbdd65" providerId="ADAL" clId="{4E3EEE70-4C4C-42E1-85DD-584E4284C56E}" dt="2023-07-10T13:43:28.672" v="3206" actId="478"/>
          <ac:spMkLst>
            <pc:docMk/>
            <pc:sldMk cId="4181011685" sldId="297"/>
            <ac:spMk id="10" creationId="{2CE4EBC1-C609-0019-9DF8-0CD448192178}"/>
          </ac:spMkLst>
        </pc:spChg>
        <pc:spChg chg="del">
          <ac:chgData name="BBZW; Jenny Nicolette (Lehrperson)" userId="19375ca0-365a-40d6-ac9e-751e71dbdd65" providerId="ADAL" clId="{4E3EEE70-4C4C-42E1-85DD-584E4284C56E}" dt="2023-07-10T13:43:29.464" v="3207" actId="478"/>
          <ac:spMkLst>
            <pc:docMk/>
            <pc:sldMk cId="4181011685" sldId="297"/>
            <ac:spMk id="12" creationId="{F4826431-01A7-8A1B-880E-31EC6BB04241}"/>
          </ac:spMkLst>
        </pc:spChg>
        <pc:picChg chg="del">
          <ac:chgData name="BBZW; Jenny Nicolette (Lehrperson)" userId="19375ca0-365a-40d6-ac9e-751e71dbdd65" providerId="ADAL" clId="{4E3EEE70-4C4C-42E1-85DD-584E4284C56E}" dt="2023-07-10T13:43:26.329" v="3205" actId="478"/>
          <ac:picMkLst>
            <pc:docMk/>
            <pc:sldMk cId="4181011685" sldId="297"/>
            <ac:picMk id="6" creationId="{E4394B63-D640-C272-02FF-96C52824D7D0}"/>
          </ac:picMkLst>
        </pc:picChg>
        <pc:picChg chg="add mod ord">
          <ac:chgData name="BBZW; Jenny Nicolette (Lehrperson)" userId="19375ca0-365a-40d6-ac9e-751e71dbdd65" providerId="ADAL" clId="{4E3EEE70-4C4C-42E1-85DD-584E4284C56E}" dt="2023-07-10T13:46:40.450" v="3249" actId="1076"/>
          <ac:picMkLst>
            <pc:docMk/>
            <pc:sldMk cId="4181011685" sldId="297"/>
            <ac:picMk id="11" creationId="{9B04DB8B-ED62-4FDB-FA81-D45816FD9C60}"/>
          </ac:picMkLst>
        </pc:picChg>
      </pc:sldChg>
      <pc:sldChg chg="addSp delSp modSp add mod modClrScheme chgLayout modNotesTx">
        <pc:chgData name="BBZW; Jenny Nicolette (Lehrperson)" userId="19375ca0-365a-40d6-ac9e-751e71dbdd65" providerId="ADAL" clId="{4E3EEE70-4C4C-42E1-85DD-584E4284C56E}" dt="2023-07-10T13:51:48.173" v="3270" actId="121"/>
        <pc:sldMkLst>
          <pc:docMk/>
          <pc:sldMk cId="3272967870" sldId="298"/>
        </pc:sldMkLst>
        <pc:spChg chg="mod">
          <ac:chgData name="BBZW; Jenny Nicolette (Lehrperson)" userId="19375ca0-365a-40d6-ac9e-751e71dbdd65" providerId="ADAL" clId="{4E3EEE70-4C4C-42E1-85DD-584E4284C56E}" dt="2023-07-10T13:51:48.173" v="3270" actId="121"/>
          <ac:spMkLst>
            <pc:docMk/>
            <pc:sldMk cId="3272967870" sldId="298"/>
            <ac:spMk id="2"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3"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4"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5" creationId="{00000000-0000-0000-0000-000000000000}"/>
          </ac:spMkLst>
        </pc:spChg>
        <pc:spChg chg="del">
          <ac:chgData name="BBZW; Jenny Nicolette (Lehrperson)" userId="19375ca0-365a-40d6-ac9e-751e71dbdd65" providerId="ADAL" clId="{4E3EEE70-4C4C-42E1-85DD-584E4284C56E}" dt="2023-07-10T13:49:33.433" v="3255" actId="478"/>
          <ac:spMkLst>
            <pc:docMk/>
            <pc:sldMk cId="3272967870" sldId="298"/>
            <ac:spMk id="7" creationId="{115CD5E0-32AE-D3A4-548E-681947D7D664}"/>
          </ac:spMkLst>
        </pc:spChg>
        <pc:spChg chg="add mod ord">
          <ac:chgData name="BBZW; Jenny Nicolette (Lehrperson)" userId="19375ca0-365a-40d6-ac9e-751e71dbdd65" providerId="ADAL" clId="{4E3EEE70-4C4C-42E1-85DD-584E4284C56E}" dt="2023-07-10T13:49:45.569" v="3258" actId="26606"/>
          <ac:spMkLst>
            <pc:docMk/>
            <pc:sldMk cId="3272967870" sldId="298"/>
            <ac:spMk id="8" creationId="{C9CB313B-65D2-830E-4316-425105B7B4B2}"/>
          </ac:spMkLst>
        </pc:spChg>
        <pc:spChg chg="add del mod">
          <ac:chgData name="BBZW; Jenny Nicolette (Lehrperson)" userId="19375ca0-365a-40d6-ac9e-751e71dbdd65" providerId="ADAL" clId="{4E3EEE70-4C4C-42E1-85DD-584E4284C56E}" dt="2023-07-10T13:50:55.991" v="3262" actId="22"/>
          <ac:spMkLst>
            <pc:docMk/>
            <pc:sldMk cId="3272967870" sldId="298"/>
            <ac:spMk id="13" creationId="{AC27D491-E077-6A40-9DD6-CC6CF5F588A5}"/>
          </ac:spMkLst>
        </pc:spChg>
        <pc:picChg chg="add mod ord">
          <ac:chgData name="BBZW; Jenny Nicolette (Lehrperson)" userId="19375ca0-365a-40d6-ac9e-751e71dbdd65" providerId="ADAL" clId="{4E3EEE70-4C4C-42E1-85DD-584E4284C56E}" dt="2023-07-10T13:50:55.991" v="3262" actId="22"/>
          <ac:picMkLst>
            <pc:docMk/>
            <pc:sldMk cId="3272967870" sldId="298"/>
            <ac:picMk id="10" creationId="{4529E01C-FF0C-6EE3-BA9C-CD17D61E8785}"/>
          </ac:picMkLst>
        </pc:picChg>
        <pc:picChg chg="del">
          <ac:chgData name="BBZW; Jenny Nicolette (Lehrperson)" userId="19375ca0-365a-40d6-ac9e-751e71dbdd65" providerId="ADAL" clId="{4E3EEE70-4C4C-42E1-85DD-584E4284C56E}" dt="2023-07-10T13:49:30.939" v="3254" actId="478"/>
          <ac:picMkLst>
            <pc:docMk/>
            <pc:sldMk cId="3272967870" sldId="298"/>
            <ac:picMk id="11" creationId="{9B04DB8B-ED62-4FDB-FA81-D45816FD9C60}"/>
          </ac:picMkLst>
        </pc:picChg>
      </pc:sldChg>
      <pc:sldChg chg="addSp delSp modSp add mod modNotesTx">
        <pc:chgData name="BBZW; Jenny Nicolette (Lehrperson)" userId="19375ca0-365a-40d6-ac9e-751e71dbdd65" providerId="ADAL" clId="{4E3EEE70-4C4C-42E1-85DD-584E4284C56E}" dt="2023-07-10T13:55:18.510" v="3340" actId="20577"/>
        <pc:sldMkLst>
          <pc:docMk/>
          <pc:sldMk cId="140649014" sldId="299"/>
        </pc:sldMkLst>
        <pc:spChg chg="mod">
          <ac:chgData name="BBZW; Jenny Nicolette (Lehrperson)" userId="19375ca0-365a-40d6-ac9e-751e71dbdd65" providerId="ADAL" clId="{4E3EEE70-4C4C-42E1-85DD-584E4284C56E}" dt="2023-07-10T13:51:45.099" v="3269" actId="121"/>
          <ac:spMkLst>
            <pc:docMk/>
            <pc:sldMk cId="140649014" sldId="299"/>
            <ac:spMk id="2" creationId="{00000000-0000-0000-0000-000000000000}"/>
          </ac:spMkLst>
        </pc:spChg>
        <pc:spChg chg="add mod">
          <ac:chgData name="BBZW; Jenny Nicolette (Lehrperson)" userId="19375ca0-365a-40d6-ac9e-751e71dbdd65" providerId="ADAL" clId="{4E3EEE70-4C4C-42E1-85DD-584E4284C56E}" dt="2023-07-10T13:55:18.510" v="3340" actId="20577"/>
          <ac:spMkLst>
            <pc:docMk/>
            <pc:sldMk cId="140649014" sldId="299"/>
            <ac:spMk id="7" creationId="{1A547E5F-B594-78EE-3D58-36469422020F}"/>
          </ac:spMkLst>
        </pc:spChg>
        <pc:spChg chg="del mod">
          <ac:chgData name="BBZW; Jenny Nicolette (Lehrperson)" userId="19375ca0-365a-40d6-ac9e-751e71dbdd65" providerId="ADAL" clId="{4E3EEE70-4C4C-42E1-85DD-584E4284C56E}" dt="2023-07-10T13:52:01.531" v="3274" actId="478"/>
          <ac:spMkLst>
            <pc:docMk/>
            <pc:sldMk cId="140649014" sldId="299"/>
            <ac:spMk id="8" creationId="{C9CB313B-65D2-830E-4316-425105B7B4B2}"/>
          </ac:spMkLst>
        </pc:spChg>
        <pc:picChg chg="del">
          <ac:chgData name="BBZW; Jenny Nicolette (Lehrperson)" userId="19375ca0-365a-40d6-ac9e-751e71dbdd65" providerId="ADAL" clId="{4E3EEE70-4C4C-42E1-85DD-584E4284C56E}" dt="2023-07-10T13:51:55.586" v="3272" actId="478"/>
          <ac:picMkLst>
            <pc:docMk/>
            <pc:sldMk cId="140649014" sldId="299"/>
            <ac:picMk id="10" creationId="{4529E01C-FF0C-6EE3-BA9C-CD17D61E8785}"/>
          </ac:picMkLst>
        </pc:picChg>
      </pc:sldChg>
      <pc:sldChg chg="new del">
        <pc:chgData name="BBZW; Jenny Nicolette (Lehrperson)" userId="19375ca0-365a-40d6-ac9e-751e71dbdd65" providerId="ADAL" clId="{4E3EEE70-4C4C-42E1-85DD-584E4284C56E}" dt="2023-07-10T13:51:40.229" v="3267" actId="2696"/>
        <pc:sldMkLst>
          <pc:docMk/>
          <pc:sldMk cId="1778280109" sldId="299"/>
        </pc:sldMkLst>
      </pc:sldChg>
      <pc:sldChg chg="delSp modSp new del mod">
        <pc:chgData name="BBZW; Jenny Nicolette (Lehrperson)" userId="19375ca0-365a-40d6-ac9e-751e71dbdd65" providerId="ADAL" clId="{4E3EEE70-4C4C-42E1-85DD-584E4284C56E}" dt="2023-07-10T13:57:23.231" v="3344" actId="2696"/>
        <pc:sldMkLst>
          <pc:docMk/>
          <pc:sldMk cId="3654215654" sldId="300"/>
        </pc:sldMkLst>
        <pc:spChg chg="mod">
          <ac:chgData name="BBZW; Jenny Nicolette (Lehrperson)" userId="19375ca0-365a-40d6-ac9e-751e71dbdd65" providerId="ADAL" clId="{4E3EEE70-4C4C-42E1-85DD-584E4284C56E}" dt="2023-07-10T13:54:46.956" v="3331" actId="121"/>
          <ac:spMkLst>
            <pc:docMk/>
            <pc:sldMk cId="3654215654" sldId="300"/>
            <ac:spMk id="2" creationId="{89CEF90B-BC77-9C31-ED4A-286178B7ECE0}"/>
          </ac:spMkLst>
        </pc:spChg>
        <pc:spChg chg="del">
          <ac:chgData name="BBZW; Jenny Nicolette (Lehrperson)" userId="19375ca0-365a-40d6-ac9e-751e71dbdd65" providerId="ADAL" clId="{4E3EEE70-4C4C-42E1-85DD-584E4284C56E}" dt="2023-07-10T13:56:46.213" v="3341" actId="478"/>
          <ac:spMkLst>
            <pc:docMk/>
            <pc:sldMk cId="3654215654" sldId="300"/>
            <ac:spMk id="3" creationId="{B9BC8235-C7CB-F218-394B-D2FD3C76E769}"/>
          </ac:spMkLst>
        </pc:spChg>
        <pc:spChg chg="del">
          <ac:chgData name="BBZW; Jenny Nicolette (Lehrperson)" userId="19375ca0-365a-40d6-ac9e-751e71dbdd65" providerId="ADAL" clId="{4E3EEE70-4C4C-42E1-85DD-584E4284C56E}" dt="2023-07-10T13:56:47.239" v="3342" actId="478"/>
          <ac:spMkLst>
            <pc:docMk/>
            <pc:sldMk cId="3654215654" sldId="300"/>
            <ac:spMk id="4" creationId="{36A721F0-C7F3-AB31-D29B-203704B00CD5}"/>
          </ac:spMkLst>
        </pc:spChg>
      </pc:sldChg>
      <pc:sldChg chg="modSp add mod">
        <pc:chgData name="BBZW; Jenny Nicolette (Lehrperson)" userId="19375ca0-365a-40d6-ac9e-751e71dbdd65" providerId="ADAL" clId="{4E3EEE70-4C4C-42E1-85DD-584E4284C56E}" dt="2023-07-10T14:04:56.193" v="3804" actId="14100"/>
        <pc:sldMkLst>
          <pc:docMk/>
          <pc:sldMk cId="1266467431" sldId="301"/>
        </pc:sldMkLst>
        <pc:spChg chg="mod">
          <ac:chgData name="BBZW; Jenny Nicolette (Lehrperson)" userId="19375ca0-365a-40d6-ac9e-751e71dbdd65" providerId="ADAL" clId="{4E3EEE70-4C4C-42E1-85DD-584E4284C56E}" dt="2023-07-10T14:04:56.193" v="3804" actId="14100"/>
          <ac:spMkLst>
            <pc:docMk/>
            <pc:sldMk cId="1266467431" sldId="301"/>
            <ac:spMk id="2" creationId="{00000000-0000-0000-0000-000000000000}"/>
          </ac:spMkLst>
        </pc:spChg>
        <pc:spChg chg="mod">
          <ac:chgData name="BBZW; Jenny Nicolette (Lehrperson)" userId="19375ca0-365a-40d6-ac9e-751e71dbdd65" providerId="ADAL" clId="{4E3EEE70-4C4C-42E1-85DD-584E4284C56E}" dt="2023-07-10T14:04:49.932" v="3803" actId="6549"/>
          <ac:spMkLst>
            <pc:docMk/>
            <pc:sldMk cId="1266467431" sldId="301"/>
            <ac:spMk id="7" creationId="{1A547E5F-B594-78EE-3D58-36469422020F}"/>
          </ac:spMkLst>
        </pc:spChg>
      </pc:sldChg>
      <pc:sldChg chg="new del">
        <pc:chgData name="BBZW; Jenny Nicolette (Lehrperson)" userId="19375ca0-365a-40d6-ac9e-751e71dbdd65" providerId="ADAL" clId="{4E3EEE70-4C4C-42E1-85DD-584E4284C56E}" dt="2023-07-10T14:13:16.141" v="3810" actId="2696"/>
        <pc:sldMkLst>
          <pc:docMk/>
          <pc:sldMk cId="1555385486" sldId="302"/>
        </pc:sldMkLst>
      </pc:sldChg>
      <pc:sldChg chg="new del">
        <pc:chgData name="BBZW; Jenny Nicolette (Lehrperson)" userId="19375ca0-365a-40d6-ac9e-751e71dbdd65" providerId="ADAL" clId="{4E3EEE70-4C4C-42E1-85DD-584E4284C56E}" dt="2023-07-10T14:13:50.482" v="3813" actId="47"/>
        <pc:sldMkLst>
          <pc:docMk/>
          <pc:sldMk cId="3570929822" sldId="302"/>
        </pc:sldMkLst>
      </pc:sldChg>
      <pc:sldChg chg="modSp add mod">
        <pc:chgData name="BBZW; Jenny Nicolette (Lehrperson)" userId="19375ca0-365a-40d6-ac9e-751e71dbdd65" providerId="ADAL" clId="{4E3EEE70-4C4C-42E1-85DD-584E4284C56E}" dt="2023-07-10T14:18:00.509" v="4303" actId="20577"/>
        <pc:sldMkLst>
          <pc:docMk/>
          <pc:sldMk cId="4192885620" sldId="303"/>
        </pc:sldMkLst>
        <pc:spChg chg="mod">
          <ac:chgData name="BBZW; Jenny Nicolette (Lehrperson)" userId="19375ca0-365a-40d6-ac9e-751e71dbdd65" providerId="ADAL" clId="{4E3EEE70-4C4C-42E1-85DD-584E4284C56E}" dt="2023-07-10T14:18:00.509" v="4303" actId="20577"/>
          <ac:spMkLst>
            <pc:docMk/>
            <pc:sldMk cId="4192885620" sldId="303"/>
            <ac:spMk id="12" creationId="{550D6734-2F9F-EB6D-CAA0-DA1E30FC30A2}"/>
          </ac:spMkLst>
        </pc:spChg>
        <pc:picChg chg="mod">
          <ac:chgData name="BBZW; Jenny Nicolette (Lehrperson)" userId="19375ca0-365a-40d6-ac9e-751e71dbdd65" providerId="ADAL" clId="{4E3EEE70-4C4C-42E1-85DD-584E4284C56E}" dt="2023-07-10T14:14:46.605" v="3909" actId="1076"/>
          <ac:picMkLst>
            <pc:docMk/>
            <pc:sldMk cId="4192885620" sldId="303"/>
            <ac:picMk id="7" creationId="{11005ADF-A6AA-8D02-AD7A-E8CBB76716CD}"/>
          </ac:picMkLst>
        </pc:picChg>
      </pc:sldChg>
    </pc:docChg>
  </pc:docChgLst>
  <pc:docChgLst>
    <pc:chgData name="BBZW; Loetscher Lily" userId="S::lily_loetscher@sluz.ch::b24d9142-678b-4a63-9738-00dad483dbee" providerId="AD" clId="Web-{FD732588-6917-EEDD-A75A-72391AD243D0}"/>
    <pc:docChg chg="modSld">
      <pc:chgData name="BBZW; Loetscher Lily" userId="S::lily_loetscher@sluz.ch::b24d9142-678b-4a63-9738-00dad483dbee" providerId="AD" clId="Web-{FD732588-6917-EEDD-A75A-72391AD243D0}" dt="2023-09-29T08:30:07.963" v="1" actId="1076"/>
      <pc:docMkLst>
        <pc:docMk/>
      </pc:docMkLst>
      <pc:sldChg chg="modSp">
        <pc:chgData name="BBZW; Loetscher Lily" userId="S::lily_loetscher@sluz.ch::b24d9142-678b-4a63-9738-00dad483dbee" providerId="AD" clId="Web-{FD732588-6917-EEDD-A75A-72391AD243D0}" dt="2023-09-29T08:30:07.963" v="1" actId="1076"/>
        <pc:sldMkLst>
          <pc:docMk/>
          <pc:sldMk cId="4215852396" sldId="259"/>
        </pc:sldMkLst>
        <pc:picChg chg="mod">
          <ac:chgData name="BBZW; Loetscher Lily" userId="S::lily_loetscher@sluz.ch::b24d9142-678b-4a63-9738-00dad483dbee" providerId="AD" clId="Web-{FD732588-6917-EEDD-A75A-72391AD243D0}" dt="2023-09-29T08:30:07.963" v="1" actId="1076"/>
          <ac:picMkLst>
            <pc:docMk/>
            <pc:sldMk cId="4215852396" sldId="259"/>
            <ac:picMk id="3" creationId="{6A310F26-5BBA-457E-146E-CF9F7713D0E2}"/>
          </ac:picMkLst>
        </pc:picChg>
      </pc:sldChg>
    </pc:docChg>
  </pc:docChgLst>
  <pc:docChgLst>
    <pc:chgData name="BBZW; Jenny Nicolette (Lehrperson)" userId="19375ca0-365a-40d6-ac9e-751e71dbdd65" providerId="ADAL" clId="{F22B85AB-2506-48AC-A5DE-F1282C94066F}"/>
    <pc:docChg chg="undo redo custSel addSld delSld modSld sldOrd">
      <pc:chgData name="BBZW; Jenny Nicolette (Lehrperson)" userId="19375ca0-365a-40d6-ac9e-751e71dbdd65" providerId="ADAL" clId="{F22B85AB-2506-48AC-A5DE-F1282C94066F}" dt="2023-07-18T09:54:15.761" v="4474"/>
      <pc:docMkLst>
        <pc:docMk/>
      </pc:docMkLst>
      <pc:sldChg chg="addSp delSp modSp mod">
        <pc:chgData name="BBZW; Jenny Nicolette (Lehrperson)" userId="19375ca0-365a-40d6-ac9e-751e71dbdd65" providerId="ADAL" clId="{F22B85AB-2506-48AC-A5DE-F1282C94066F}" dt="2023-07-11T11:13:48.826" v="53" actId="108"/>
        <pc:sldMkLst>
          <pc:docMk/>
          <pc:sldMk cId="4215852396" sldId="259"/>
        </pc:sldMkLst>
        <pc:spChg chg="mod">
          <ac:chgData name="BBZW; Jenny Nicolette (Lehrperson)" userId="19375ca0-365a-40d6-ac9e-751e71dbdd65" providerId="ADAL" clId="{F22B85AB-2506-48AC-A5DE-F1282C94066F}" dt="2023-07-11T11:13:48.826" v="53" actId="108"/>
          <ac:spMkLst>
            <pc:docMk/>
            <pc:sldMk cId="4215852396" sldId="259"/>
            <ac:spMk id="5" creationId="{00000000-0000-0000-0000-000000000000}"/>
          </ac:spMkLst>
        </pc:spChg>
        <pc:spChg chg="mod">
          <ac:chgData name="BBZW; Jenny Nicolette (Lehrperson)" userId="19375ca0-365a-40d6-ac9e-751e71dbdd65" providerId="ADAL" clId="{F22B85AB-2506-48AC-A5DE-F1282C94066F}" dt="2023-07-11T10:57:10.892" v="33" actId="962"/>
          <ac:spMkLst>
            <pc:docMk/>
            <pc:sldMk cId="4215852396" sldId="259"/>
            <ac:spMk id="19" creationId="{44753DAC-4FDE-64D9-837D-C8AC27C06D50}"/>
          </ac:spMkLst>
        </pc:spChg>
        <pc:picChg chg="add mod ord">
          <ac:chgData name="BBZW; Jenny Nicolette (Lehrperson)" userId="19375ca0-365a-40d6-ac9e-751e71dbdd65" providerId="ADAL" clId="{F22B85AB-2506-48AC-A5DE-F1282C94066F}" dt="2023-07-11T10:57:10.892" v="32" actId="27614"/>
          <ac:picMkLst>
            <pc:docMk/>
            <pc:sldMk cId="4215852396" sldId="259"/>
            <ac:picMk id="3" creationId="{6A310F26-5BBA-457E-146E-CF9F7713D0E2}"/>
          </ac:picMkLst>
        </pc:picChg>
        <pc:picChg chg="del">
          <ac:chgData name="BBZW; Jenny Nicolette (Lehrperson)" userId="19375ca0-365a-40d6-ac9e-751e71dbdd65" providerId="ADAL" clId="{F22B85AB-2506-48AC-A5DE-F1282C94066F}" dt="2023-07-11T10:57:01.466" v="28" actId="478"/>
          <ac:picMkLst>
            <pc:docMk/>
            <pc:sldMk cId="4215852396" sldId="259"/>
            <ac:picMk id="7" creationId="{9BD44169-8103-9D2A-9C8D-86F33E37E1A4}"/>
          </ac:picMkLst>
        </pc:picChg>
      </pc:sldChg>
      <pc:sldChg chg="del">
        <pc:chgData name="BBZW; Jenny Nicolette (Lehrperson)" userId="19375ca0-365a-40d6-ac9e-751e71dbdd65" providerId="ADAL" clId="{F22B85AB-2506-48AC-A5DE-F1282C94066F}" dt="2023-07-11T11:17:13.535" v="70" actId="47"/>
        <pc:sldMkLst>
          <pc:docMk/>
          <pc:sldMk cId="193402935" sldId="264"/>
        </pc:sldMkLst>
      </pc:sldChg>
      <pc:sldChg chg="del">
        <pc:chgData name="BBZW; Jenny Nicolette (Lehrperson)" userId="19375ca0-365a-40d6-ac9e-751e71dbdd65" providerId="ADAL" clId="{F22B85AB-2506-48AC-A5DE-F1282C94066F}" dt="2023-07-11T11:17:13.535" v="70" actId="47"/>
        <pc:sldMkLst>
          <pc:docMk/>
          <pc:sldMk cId="3671667540" sldId="265"/>
        </pc:sldMkLst>
      </pc:sldChg>
      <pc:sldChg chg="modSp mod">
        <pc:chgData name="BBZW; Jenny Nicolette (Lehrperson)" userId="19375ca0-365a-40d6-ac9e-751e71dbdd65" providerId="ADAL" clId="{F22B85AB-2506-48AC-A5DE-F1282C94066F}" dt="2023-07-17T08:34:08.972" v="4454" actId="20577"/>
        <pc:sldMkLst>
          <pc:docMk/>
          <pc:sldMk cId="94442340" sldId="270"/>
        </pc:sldMkLst>
        <pc:spChg chg="mod">
          <ac:chgData name="BBZW; Jenny Nicolette (Lehrperson)" userId="19375ca0-365a-40d6-ac9e-751e71dbdd65" providerId="ADAL" clId="{F22B85AB-2506-48AC-A5DE-F1282C94066F}" dt="2023-07-17T08:34:08.972" v="4454" actId="20577"/>
          <ac:spMkLst>
            <pc:docMk/>
            <pc:sldMk cId="94442340" sldId="270"/>
            <ac:spMk id="2" creationId="{00000000-0000-0000-0000-000000000000}"/>
          </ac:spMkLst>
        </pc:spChg>
      </pc:sldChg>
      <pc:sldChg chg="addSp delSp modSp mod modAnim">
        <pc:chgData name="BBZW; Jenny Nicolette (Lehrperson)" userId="19375ca0-365a-40d6-ac9e-751e71dbdd65" providerId="ADAL" clId="{F22B85AB-2506-48AC-A5DE-F1282C94066F}" dt="2023-07-18T09:49:41.598" v="4458"/>
        <pc:sldMkLst>
          <pc:docMk/>
          <pc:sldMk cId="3969439728" sldId="271"/>
        </pc:sldMkLst>
        <pc:spChg chg="add del mod">
          <ac:chgData name="BBZW; Jenny Nicolette (Lehrperson)" userId="19375ca0-365a-40d6-ac9e-751e71dbdd65" providerId="ADAL" clId="{F22B85AB-2506-48AC-A5DE-F1282C94066F}" dt="2023-07-11T11:29:22.709" v="149" actId="478"/>
          <ac:spMkLst>
            <pc:docMk/>
            <pc:sldMk cId="3969439728" sldId="271"/>
            <ac:spMk id="4" creationId="{0F9B999D-F210-B520-2AC0-423B4EAE2140}"/>
          </ac:spMkLst>
        </pc:spChg>
        <pc:spChg chg="add del mod">
          <ac:chgData name="BBZW; Jenny Nicolette (Lehrperson)" userId="19375ca0-365a-40d6-ac9e-751e71dbdd65" providerId="ADAL" clId="{F22B85AB-2506-48AC-A5DE-F1282C94066F}" dt="2023-07-11T11:29:24.772" v="150" actId="478"/>
          <ac:spMkLst>
            <pc:docMk/>
            <pc:sldMk cId="3969439728" sldId="271"/>
            <ac:spMk id="12" creationId="{F1899E4A-F5A1-0C22-A734-8599A6E7E332}"/>
          </ac:spMkLst>
        </pc:spChg>
        <pc:spChg chg="mod">
          <ac:chgData name="BBZW; Jenny Nicolette (Lehrperson)" userId="19375ca0-365a-40d6-ac9e-751e71dbdd65" providerId="ADAL" clId="{F22B85AB-2506-48AC-A5DE-F1282C94066F}" dt="2023-07-11T11:16:24.916" v="67"/>
          <ac:spMkLst>
            <pc:docMk/>
            <pc:sldMk cId="3969439728" sldId="271"/>
            <ac:spMk id="17" creationId="{50079EF6-43AB-56F6-AB2B-58EF301266C6}"/>
          </ac:spMkLst>
        </pc:spChg>
        <pc:spChg chg="add mod">
          <ac:chgData name="BBZW; Jenny Nicolette (Lehrperson)" userId="19375ca0-365a-40d6-ac9e-751e71dbdd65" providerId="ADAL" clId="{F22B85AB-2506-48AC-A5DE-F1282C94066F}" dt="2023-07-11T11:33:03.446" v="227" actId="14100"/>
          <ac:spMkLst>
            <pc:docMk/>
            <pc:sldMk cId="3969439728" sldId="271"/>
            <ac:spMk id="18" creationId="{F9DA6045-B4EF-2737-870F-0F08479DCF02}"/>
          </ac:spMkLst>
        </pc:spChg>
        <pc:spChg chg="add mod">
          <ac:chgData name="BBZW; Jenny Nicolette (Lehrperson)" userId="19375ca0-365a-40d6-ac9e-751e71dbdd65" providerId="ADAL" clId="{F22B85AB-2506-48AC-A5DE-F1282C94066F}" dt="2023-07-11T11:31:53.168" v="209" actId="1582"/>
          <ac:spMkLst>
            <pc:docMk/>
            <pc:sldMk cId="3969439728" sldId="271"/>
            <ac:spMk id="19" creationId="{04647CC9-0D01-BF81-D15F-277E5F5BCDB5}"/>
          </ac:spMkLst>
        </pc:spChg>
        <pc:spChg chg="add mod">
          <ac:chgData name="BBZW; Jenny Nicolette (Lehrperson)" userId="19375ca0-365a-40d6-ac9e-751e71dbdd65" providerId="ADAL" clId="{F22B85AB-2506-48AC-A5DE-F1282C94066F}" dt="2023-07-11T11:32:32.369" v="220" actId="208"/>
          <ac:spMkLst>
            <pc:docMk/>
            <pc:sldMk cId="3969439728" sldId="271"/>
            <ac:spMk id="20" creationId="{AF798DA7-31DC-8B6D-42EF-9EFF0E930743}"/>
          </ac:spMkLst>
        </pc:spChg>
        <pc:spChg chg="add mod">
          <ac:chgData name="BBZW; Jenny Nicolette (Lehrperson)" userId="19375ca0-365a-40d6-ac9e-751e71dbdd65" providerId="ADAL" clId="{F22B85AB-2506-48AC-A5DE-F1282C94066F}" dt="2023-07-11T11:32:30.153" v="219" actId="208"/>
          <ac:spMkLst>
            <pc:docMk/>
            <pc:sldMk cId="3969439728" sldId="271"/>
            <ac:spMk id="21" creationId="{7914A295-AAB5-83BD-4C04-B4D3781B0C8A}"/>
          </ac:spMkLst>
        </pc:spChg>
        <pc:picChg chg="del">
          <ac:chgData name="BBZW; Jenny Nicolette (Lehrperson)" userId="19375ca0-365a-40d6-ac9e-751e71dbdd65" providerId="ADAL" clId="{F22B85AB-2506-48AC-A5DE-F1282C94066F}" dt="2023-07-11T11:28:54.182" v="141" actId="478"/>
          <ac:picMkLst>
            <pc:docMk/>
            <pc:sldMk cId="3969439728" sldId="271"/>
            <ac:picMk id="6" creationId="{CF8D2B86-CB0C-1E90-64BE-9AC741DB964A}"/>
          </ac:picMkLst>
        </pc:picChg>
        <pc:picChg chg="add del mod">
          <ac:chgData name="BBZW; Jenny Nicolette (Lehrperson)" userId="19375ca0-365a-40d6-ac9e-751e71dbdd65" providerId="ADAL" clId="{F22B85AB-2506-48AC-A5DE-F1282C94066F}" dt="2023-07-11T11:29:14.353" v="147" actId="478"/>
          <ac:picMkLst>
            <pc:docMk/>
            <pc:sldMk cId="3969439728" sldId="271"/>
            <ac:picMk id="8" creationId="{8C8E5108-8D16-953D-ADCF-9FF8AB85C6AD}"/>
          </ac:picMkLst>
        </pc:picChg>
        <pc:picChg chg="add del">
          <ac:chgData name="BBZW; Jenny Nicolette (Lehrperson)" userId="19375ca0-365a-40d6-ac9e-751e71dbdd65" providerId="ADAL" clId="{F22B85AB-2506-48AC-A5DE-F1282C94066F}" dt="2023-07-11T11:29:26.430" v="151" actId="478"/>
          <ac:picMkLst>
            <pc:docMk/>
            <pc:sldMk cId="3969439728" sldId="271"/>
            <ac:picMk id="10" creationId="{968373EC-7EF2-D3E5-F435-75272ED3210B}"/>
          </ac:picMkLst>
        </pc:picChg>
        <pc:picChg chg="add mod">
          <ac:chgData name="BBZW; Jenny Nicolette (Lehrperson)" userId="19375ca0-365a-40d6-ac9e-751e71dbdd65" providerId="ADAL" clId="{F22B85AB-2506-48AC-A5DE-F1282C94066F}" dt="2023-07-11T11:31:33.552" v="206" actId="1076"/>
          <ac:picMkLst>
            <pc:docMk/>
            <pc:sldMk cId="3969439728" sldId="271"/>
            <ac:picMk id="14" creationId="{BBB73B7B-FE46-9D3A-926B-076013C9DC06}"/>
          </ac:picMkLst>
        </pc:picChg>
      </pc:sldChg>
      <pc:sldChg chg="addSp delSp modSp del mod">
        <pc:chgData name="BBZW; Jenny Nicolette (Lehrperson)" userId="19375ca0-365a-40d6-ac9e-751e71dbdd65" providerId="ADAL" clId="{F22B85AB-2506-48AC-A5DE-F1282C94066F}" dt="2023-07-11T11:20:44.747" v="92" actId="2696"/>
        <pc:sldMkLst>
          <pc:docMk/>
          <pc:sldMk cId="1679904705" sldId="272"/>
        </pc:sldMkLst>
        <pc:spChg chg="add del mod">
          <ac:chgData name="BBZW; Jenny Nicolette (Lehrperson)" userId="19375ca0-365a-40d6-ac9e-751e71dbdd65" providerId="ADAL" clId="{F22B85AB-2506-48AC-A5DE-F1282C94066F}" dt="2023-07-11T11:17:40.145" v="73" actId="478"/>
          <ac:spMkLst>
            <pc:docMk/>
            <pc:sldMk cId="1679904705" sldId="272"/>
            <ac:spMk id="4" creationId="{B439FCD9-D01C-C766-764D-94005B74F6CD}"/>
          </ac:spMkLst>
        </pc:spChg>
        <pc:spChg chg="del mod">
          <ac:chgData name="BBZW; Jenny Nicolette (Lehrperson)" userId="19375ca0-365a-40d6-ac9e-751e71dbdd65" providerId="ADAL" clId="{F22B85AB-2506-48AC-A5DE-F1282C94066F}" dt="2023-07-11T11:17:42.507" v="75" actId="478"/>
          <ac:spMkLst>
            <pc:docMk/>
            <pc:sldMk cId="1679904705" sldId="272"/>
            <ac:spMk id="7" creationId="{4AFFF0A3-CC82-28CE-9DDD-3B723DF87D8A}"/>
          </ac:spMkLst>
        </pc:spChg>
        <pc:spChg chg="add del mod">
          <ac:chgData name="BBZW; Jenny Nicolette (Lehrperson)" userId="19375ca0-365a-40d6-ac9e-751e71dbdd65" providerId="ADAL" clId="{F22B85AB-2506-48AC-A5DE-F1282C94066F}" dt="2023-07-11T11:17:45.151" v="77" actId="478"/>
          <ac:spMkLst>
            <pc:docMk/>
            <pc:sldMk cId="1679904705" sldId="272"/>
            <ac:spMk id="9" creationId="{0DCF5058-7068-B972-9A45-CE8DCB034057}"/>
          </ac:spMkLst>
        </pc:spChg>
        <pc:spChg chg="add mod">
          <ac:chgData name="BBZW; Jenny Nicolette (Lehrperson)" userId="19375ca0-365a-40d6-ac9e-751e71dbdd65" providerId="ADAL" clId="{F22B85AB-2506-48AC-A5DE-F1282C94066F}" dt="2023-07-11T11:18:51.147" v="91" actId="6549"/>
          <ac:spMkLst>
            <pc:docMk/>
            <pc:sldMk cId="1679904705" sldId="272"/>
            <ac:spMk id="11" creationId="{BD238A01-5A96-CB60-1671-B0AF370AB188}"/>
          </ac:spMkLst>
        </pc:spChg>
        <pc:spChg chg="mod">
          <ac:chgData name="BBZW; Jenny Nicolette (Lehrperson)" userId="19375ca0-365a-40d6-ac9e-751e71dbdd65" providerId="ADAL" clId="{F22B85AB-2506-48AC-A5DE-F1282C94066F}" dt="2023-07-11T11:15:27.461" v="61" actId="27636"/>
          <ac:spMkLst>
            <pc:docMk/>
            <pc:sldMk cId="1679904705" sldId="272"/>
            <ac:spMk id="17" creationId="{50079EF6-43AB-56F6-AB2B-58EF301266C6}"/>
          </ac:spMkLst>
        </pc:spChg>
        <pc:spChg chg="del">
          <ac:chgData name="BBZW; Jenny Nicolette (Lehrperson)" userId="19375ca0-365a-40d6-ac9e-751e71dbdd65" providerId="ADAL" clId="{F22B85AB-2506-48AC-A5DE-F1282C94066F}" dt="2023-07-11T11:17:43.695" v="76" actId="478"/>
          <ac:spMkLst>
            <pc:docMk/>
            <pc:sldMk cId="1679904705" sldId="272"/>
            <ac:spMk id="22" creationId="{77D5DA43-6911-9B1E-E336-C34EBC11A1D6}"/>
          </ac:spMkLst>
        </pc:spChg>
        <pc:picChg chg="del">
          <ac:chgData name="BBZW; Jenny Nicolette (Lehrperson)" userId="19375ca0-365a-40d6-ac9e-751e71dbdd65" providerId="ADAL" clId="{F22B85AB-2506-48AC-A5DE-F1282C94066F}" dt="2023-07-11T11:17:38.983" v="72" actId="478"/>
          <ac:picMkLst>
            <pc:docMk/>
            <pc:sldMk cId="1679904705" sldId="272"/>
            <ac:picMk id="6" creationId="{7D92CBCD-AD95-E7F0-CDBD-5D80422C8129}"/>
          </ac:picMkLst>
        </pc:picChg>
      </pc:sldChg>
      <pc:sldChg chg="addSp delSp modSp del mod">
        <pc:chgData name="BBZW; Jenny Nicolette (Lehrperson)" userId="19375ca0-365a-40d6-ac9e-751e71dbdd65" providerId="ADAL" clId="{F22B85AB-2506-48AC-A5DE-F1282C94066F}" dt="2023-07-11T11:28:35.233" v="137" actId="2696"/>
        <pc:sldMkLst>
          <pc:docMk/>
          <pc:sldMk cId="1801671571" sldId="273"/>
        </pc:sldMkLst>
        <pc:spChg chg="del mod">
          <ac:chgData name="BBZW; Jenny Nicolette (Lehrperson)" userId="19375ca0-365a-40d6-ac9e-751e71dbdd65" providerId="ADAL" clId="{F22B85AB-2506-48AC-A5DE-F1282C94066F}" dt="2023-07-11T11:26:53.220" v="121" actId="478"/>
          <ac:spMkLst>
            <pc:docMk/>
            <pc:sldMk cId="1801671571" sldId="273"/>
            <ac:spMk id="2" creationId="{C841B3D4-27A2-D82E-F4AC-FBD516E663E0}"/>
          </ac:spMkLst>
        </pc:spChg>
        <pc:spChg chg="add del mod">
          <ac:chgData name="BBZW; Jenny Nicolette (Lehrperson)" userId="19375ca0-365a-40d6-ac9e-751e71dbdd65" providerId="ADAL" clId="{F22B85AB-2506-48AC-A5DE-F1282C94066F}" dt="2023-07-11T11:26:56.540" v="123" actId="478"/>
          <ac:spMkLst>
            <pc:docMk/>
            <pc:sldMk cId="1801671571" sldId="273"/>
            <ac:spMk id="6" creationId="{BDCCA860-1FDE-0909-345B-4DB5DD99550B}"/>
          </ac:spMkLst>
        </pc:spChg>
        <pc:spChg chg="add mod">
          <ac:chgData name="BBZW; Jenny Nicolette (Lehrperson)" userId="19375ca0-365a-40d6-ac9e-751e71dbdd65" providerId="ADAL" clId="{F22B85AB-2506-48AC-A5DE-F1282C94066F}" dt="2023-07-11T11:27:03.370" v="126" actId="14100"/>
          <ac:spMkLst>
            <pc:docMk/>
            <pc:sldMk cId="1801671571" sldId="273"/>
            <ac:spMk id="9" creationId="{E16440DB-35C5-BE77-6DCD-8A3B5CA0B12B}"/>
          </ac:spMkLst>
        </pc:spChg>
        <pc:spChg chg="mod">
          <ac:chgData name="BBZW; Jenny Nicolette (Lehrperson)" userId="19375ca0-365a-40d6-ac9e-751e71dbdd65" providerId="ADAL" clId="{F22B85AB-2506-48AC-A5DE-F1282C94066F}" dt="2023-07-11T11:16:08.578" v="66" actId="27636"/>
          <ac:spMkLst>
            <pc:docMk/>
            <pc:sldMk cId="1801671571" sldId="273"/>
            <ac:spMk id="17" creationId="{50079EF6-43AB-56F6-AB2B-58EF301266C6}"/>
          </ac:spMkLst>
        </pc:spChg>
        <pc:spChg chg="del">
          <ac:chgData name="BBZW; Jenny Nicolette (Lehrperson)" userId="19375ca0-365a-40d6-ac9e-751e71dbdd65" providerId="ADAL" clId="{F22B85AB-2506-48AC-A5DE-F1282C94066F}" dt="2023-07-11T11:26:54.904" v="122" actId="478"/>
          <ac:spMkLst>
            <pc:docMk/>
            <pc:sldMk cId="1801671571" sldId="273"/>
            <ac:spMk id="22" creationId="{77D5DA43-6911-9B1E-E336-C34EBC11A1D6}"/>
          </ac:spMkLst>
        </pc:spChg>
        <pc:graphicFrameChg chg="add mod modGraphic">
          <ac:chgData name="BBZW; Jenny Nicolette (Lehrperson)" userId="19375ca0-365a-40d6-ac9e-751e71dbdd65" providerId="ADAL" clId="{F22B85AB-2506-48AC-A5DE-F1282C94066F}" dt="2023-07-11T11:27:37.241" v="136" actId="1076"/>
          <ac:graphicFrameMkLst>
            <pc:docMk/>
            <pc:sldMk cId="1801671571" sldId="273"/>
            <ac:graphicFrameMk id="10" creationId="{858EFA0D-991E-8A83-BEA7-CC2E4A32E731}"/>
          </ac:graphicFrameMkLst>
        </pc:graphicFrameChg>
        <pc:picChg chg="del">
          <ac:chgData name="BBZW; Jenny Nicolette (Lehrperson)" userId="19375ca0-365a-40d6-ac9e-751e71dbdd65" providerId="ADAL" clId="{F22B85AB-2506-48AC-A5DE-F1282C94066F}" dt="2023-07-11T11:26:49.321" v="119" actId="478"/>
          <ac:picMkLst>
            <pc:docMk/>
            <pc:sldMk cId="1801671571" sldId="273"/>
            <ac:picMk id="7" creationId="{564394C7-3C3C-896C-8210-8666F21C6954}"/>
          </ac:picMkLst>
        </pc:picChg>
      </pc:sldChg>
      <pc:sldChg chg="del">
        <pc:chgData name="BBZW; Jenny Nicolette (Lehrperson)" userId="19375ca0-365a-40d6-ac9e-751e71dbdd65" providerId="ADAL" clId="{F22B85AB-2506-48AC-A5DE-F1282C94066F}" dt="2023-07-11T11:16:47.049" v="69" actId="2696"/>
        <pc:sldMkLst>
          <pc:docMk/>
          <pc:sldMk cId="1175919513" sldId="274"/>
        </pc:sldMkLst>
      </pc:sldChg>
      <pc:sldChg chg="addSp delSp modSp mod ord modClrScheme chgLayout">
        <pc:chgData name="BBZW; Jenny Nicolette (Lehrperson)" userId="19375ca0-365a-40d6-ac9e-751e71dbdd65" providerId="ADAL" clId="{F22B85AB-2506-48AC-A5DE-F1282C94066F}" dt="2023-07-17T08:27:21.021" v="4311" actId="20577"/>
        <pc:sldMkLst>
          <pc:docMk/>
          <pc:sldMk cId="2021558441" sldId="276"/>
        </pc:sldMkLst>
        <pc:spChg chg="mod">
          <ac:chgData name="BBZW; Jenny Nicolette (Lehrperson)" userId="19375ca0-365a-40d6-ac9e-751e71dbdd65" providerId="ADAL" clId="{F22B85AB-2506-48AC-A5DE-F1282C94066F}" dt="2023-07-17T08:18:05.516" v="4145" actId="26606"/>
          <ac:spMkLst>
            <pc:docMk/>
            <pc:sldMk cId="2021558441" sldId="276"/>
            <ac:spMk id="3" creationId="{00000000-0000-0000-0000-000000000000}"/>
          </ac:spMkLst>
        </pc:spChg>
        <pc:spChg chg="mod">
          <ac:chgData name="BBZW; Jenny Nicolette (Lehrperson)" userId="19375ca0-365a-40d6-ac9e-751e71dbdd65" providerId="ADAL" clId="{F22B85AB-2506-48AC-A5DE-F1282C94066F}" dt="2023-07-17T08:18:05.516" v="4145" actId="26606"/>
          <ac:spMkLst>
            <pc:docMk/>
            <pc:sldMk cId="2021558441" sldId="276"/>
            <ac:spMk id="4" creationId="{00000000-0000-0000-0000-000000000000}"/>
          </ac:spMkLst>
        </pc:spChg>
        <pc:spChg chg="mod">
          <ac:chgData name="BBZW; Jenny Nicolette (Lehrperson)" userId="19375ca0-365a-40d6-ac9e-751e71dbdd65" providerId="ADAL" clId="{F22B85AB-2506-48AC-A5DE-F1282C94066F}" dt="2023-07-17T08:18:05.516" v="4145" actId="26606"/>
          <ac:spMkLst>
            <pc:docMk/>
            <pc:sldMk cId="2021558441" sldId="276"/>
            <ac:spMk id="5" creationId="{00000000-0000-0000-0000-000000000000}"/>
          </ac:spMkLst>
        </pc:spChg>
        <pc:spChg chg="add del mod">
          <ac:chgData name="BBZW; Jenny Nicolette (Lehrperson)" userId="19375ca0-365a-40d6-ac9e-751e71dbdd65" providerId="ADAL" clId="{F22B85AB-2506-48AC-A5DE-F1282C94066F}" dt="2023-07-17T08:17:58.306" v="4140"/>
          <ac:spMkLst>
            <pc:docMk/>
            <pc:sldMk cId="2021558441" sldId="276"/>
            <ac:spMk id="6" creationId="{097EF079-F5A8-BDCE-4047-34884FE466FB}"/>
          </ac:spMkLst>
        </pc:spChg>
        <pc:spChg chg="add del mod">
          <ac:chgData name="BBZW; Jenny Nicolette (Lehrperson)" userId="19375ca0-365a-40d6-ac9e-751e71dbdd65" providerId="ADAL" clId="{F22B85AB-2506-48AC-A5DE-F1282C94066F}" dt="2023-07-11T11:55:33.974" v="648" actId="478"/>
          <ac:spMkLst>
            <pc:docMk/>
            <pc:sldMk cId="2021558441" sldId="276"/>
            <ac:spMk id="6" creationId="{889F256E-4892-BB0C-C9B4-E82B694D573A}"/>
          </ac:spMkLst>
        </pc:spChg>
        <pc:spChg chg="mod">
          <ac:chgData name="BBZW; Jenny Nicolette (Lehrperson)" userId="19375ca0-365a-40d6-ac9e-751e71dbdd65" providerId="ADAL" clId="{F22B85AB-2506-48AC-A5DE-F1282C94066F}" dt="2023-07-17T08:18:08.355" v="4148" actId="962"/>
          <ac:spMkLst>
            <pc:docMk/>
            <pc:sldMk cId="2021558441" sldId="276"/>
            <ac:spMk id="7" creationId="{00000000-0000-0000-0000-000000000000}"/>
          </ac:spMkLst>
        </pc:spChg>
        <pc:spChg chg="del">
          <ac:chgData name="BBZW; Jenny Nicolette (Lehrperson)" userId="19375ca0-365a-40d6-ac9e-751e71dbdd65" providerId="ADAL" clId="{F22B85AB-2506-48AC-A5DE-F1282C94066F}" dt="2023-07-11T11:55:31.323" v="645" actId="478"/>
          <ac:spMkLst>
            <pc:docMk/>
            <pc:sldMk cId="2021558441" sldId="276"/>
            <ac:spMk id="8" creationId="{00000000-0000-0000-0000-000000000000}"/>
          </ac:spMkLst>
        </pc:spChg>
        <pc:spChg chg="del mod">
          <ac:chgData name="BBZW; Jenny Nicolette (Lehrperson)" userId="19375ca0-365a-40d6-ac9e-751e71dbdd65" providerId="ADAL" clId="{F22B85AB-2506-48AC-A5DE-F1282C94066F}" dt="2023-07-11T11:55:33.185" v="647" actId="478"/>
          <ac:spMkLst>
            <pc:docMk/>
            <pc:sldMk cId="2021558441" sldId="276"/>
            <ac:spMk id="10" creationId="{00000000-0000-0000-0000-000000000000}"/>
          </ac:spMkLst>
        </pc:spChg>
        <pc:spChg chg="del">
          <ac:chgData name="BBZW; Jenny Nicolette (Lehrperson)" userId="19375ca0-365a-40d6-ac9e-751e71dbdd65" providerId="ADAL" clId="{F22B85AB-2506-48AC-A5DE-F1282C94066F}" dt="2023-07-11T11:55:35.574" v="649" actId="478"/>
          <ac:spMkLst>
            <pc:docMk/>
            <pc:sldMk cId="2021558441" sldId="276"/>
            <ac:spMk id="11" creationId="{00000000-0000-0000-0000-000000000000}"/>
          </ac:spMkLst>
        </pc:spChg>
        <pc:spChg chg="del">
          <ac:chgData name="BBZW; Jenny Nicolette (Lehrperson)" userId="19375ca0-365a-40d6-ac9e-751e71dbdd65" providerId="ADAL" clId="{F22B85AB-2506-48AC-A5DE-F1282C94066F}" dt="2023-07-11T11:55:38.890" v="651" actId="478"/>
          <ac:spMkLst>
            <pc:docMk/>
            <pc:sldMk cId="2021558441" sldId="276"/>
            <ac:spMk id="12" creationId="{00000000-0000-0000-0000-000000000000}"/>
          </ac:spMkLst>
        </pc:spChg>
        <pc:spChg chg="add del mod">
          <ac:chgData name="BBZW; Jenny Nicolette (Lehrperson)" userId="19375ca0-365a-40d6-ac9e-751e71dbdd65" providerId="ADAL" clId="{F22B85AB-2506-48AC-A5DE-F1282C94066F}" dt="2023-07-11T11:55:47.789" v="653" actId="26606"/>
          <ac:spMkLst>
            <pc:docMk/>
            <pc:sldMk cId="2021558441" sldId="276"/>
            <ac:spMk id="13" creationId="{93BD18BF-39F0-EA36-0BB2-ADD67E4F4BF2}"/>
          </ac:spMkLst>
        </pc:spChg>
        <pc:spChg chg="add del mod">
          <ac:chgData name="BBZW; Jenny Nicolette (Lehrperson)" userId="19375ca0-365a-40d6-ac9e-751e71dbdd65" providerId="ADAL" clId="{F22B85AB-2506-48AC-A5DE-F1282C94066F}" dt="2023-07-11T11:55:36.723" v="650" actId="478"/>
          <ac:spMkLst>
            <pc:docMk/>
            <pc:sldMk cId="2021558441" sldId="276"/>
            <ac:spMk id="15" creationId="{04A8454C-3A2F-9664-CC07-9ABF2D92ACF9}"/>
          </ac:spMkLst>
        </pc:spChg>
        <pc:spChg chg="add del mod">
          <ac:chgData name="BBZW; Jenny Nicolette (Lehrperson)" userId="19375ca0-365a-40d6-ac9e-751e71dbdd65" providerId="ADAL" clId="{F22B85AB-2506-48AC-A5DE-F1282C94066F}" dt="2023-07-11T11:55:40.295" v="652" actId="22"/>
          <ac:spMkLst>
            <pc:docMk/>
            <pc:sldMk cId="2021558441" sldId="276"/>
            <ac:spMk id="17" creationId="{FAA3BEAC-0070-73E0-3359-38281468D8EC}"/>
          </ac:spMkLst>
        </pc:spChg>
        <pc:spChg chg="add del">
          <ac:chgData name="BBZW; Jenny Nicolette (Lehrperson)" userId="19375ca0-365a-40d6-ac9e-751e71dbdd65" providerId="ADAL" clId="{F22B85AB-2506-48AC-A5DE-F1282C94066F}" dt="2023-07-11T11:57:34.526" v="672" actId="22"/>
          <ac:spMkLst>
            <pc:docMk/>
            <pc:sldMk cId="2021558441" sldId="276"/>
            <ac:spMk id="21" creationId="{CB7BFCCC-4872-1D42-4592-C300D56C3DAB}"/>
          </ac:spMkLst>
        </pc:spChg>
        <pc:spChg chg="add mod">
          <ac:chgData name="BBZW; Jenny Nicolette (Lehrperson)" userId="19375ca0-365a-40d6-ac9e-751e71dbdd65" providerId="ADAL" clId="{F22B85AB-2506-48AC-A5DE-F1282C94066F}" dt="2023-07-17T08:27:21.021" v="4311" actId="20577"/>
          <ac:spMkLst>
            <pc:docMk/>
            <pc:sldMk cId="2021558441" sldId="276"/>
            <ac:spMk id="24" creationId="{96BB5647-1A8D-4177-3818-F4A656033636}"/>
          </ac:spMkLst>
        </pc:spChg>
        <pc:picChg chg="add mod ord">
          <ac:chgData name="BBZW; Jenny Nicolette (Lehrperson)" userId="19375ca0-365a-40d6-ac9e-751e71dbdd65" providerId="ADAL" clId="{F22B85AB-2506-48AC-A5DE-F1282C94066F}" dt="2023-07-17T08:18:08.355" v="4147" actId="27614"/>
          <ac:picMkLst>
            <pc:docMk/>
            <pc:sldMk cId="2021558441" sldId="276"/>
            <ac:picMk id="8" creationId="{B446300D-E97E-3138-89D4-02DA03F1CF2B}"/>
          </ac:picMkLst>
        </pc:picChg>
        <pc:picChg chg="add del mod ord">
          <ac:chgData name="BBZW; Jenny Nicolette (Lehrperson)" userId="19375ca0-365a-40d6-ac9e-751e71dbdd65" providerId="ADAL" clId="{F22B85AB-2506-48AC-A5DE-F1282C94066F}" dt="2023-07-17T08:17:55.347" v="4139" actId="478"/>
          <ac:picMkLst>
            <pc:docMk/>
            <pc:sldMk cId="2021558441" sldId="276"/>
            <ac:picMk id="19" creationId="{72FD7F4D-23DD-98C4-B2D2-96C83C5429CB}"/>
          </ac:picMkLst>
        </pc:picChg>
      </pc:sldChg>
      <pc:sldChg chg="del">
        <pc:chgData name="BBZW; Jenny Nicolette (Lehrperson)" userId="19375ca0-365a-40d6-ac9e-751e71dbdd65" providerId="ADAL" clId="{F22B85AB-2506-48AC-A5DE-F1282C94066F}" dt="2023-07-11T11:17:13.535" v="70" actId="47"/>
        <pc:sldMkLst>
          <pc:docMk/>
          <pc:sldMk cId="2379601367" sldId="277"/>
        </pc:sldMkLst>
      </pc:sldChg>
      <pc:sldChg chg="del">
        <pc:chgData name="BBZW; Jenny Nicolette (Lehrperson)" userId="19375ca0-365a-40d6-ac9e-751e71dbdd65" providerId="ADAL" clId="{F22B85AB-2506-48AC-A5DE-F1282C94066F}" dt="2023-07-11T11:17:13.535" v="70" actId="47"/>
        <pc:sldMkLst>
          <pc:docMk/>
          <pc:sldMk cId="3450912066" sldId="278"/>
        </pc:sldMkLst>
      </pc:sldChg>
      <pc:sldChg chg="del">
        <pc:chgData name="BBZW; Jenny Nicolette (Lehrperson)" userId="19375ca0-365a-40d6-ac9e-751e71dbdd65" providerId="ADAL" clId="{F22B85AB-2506-48AC-A5DE-F1282C94066F}" dt="2023-07-11T11:17:13.535" v="70" actId="47"/>
        <pc:sldMkLst>
          <pc:docMk/>
          <pc:sldMk cId="3138496828" sldId="279"/>
        </pc:sldMkLst>
      </pc:sldChg>
      <pc:sldChg chg="del">
        <pc:chgData name="BBZW; Jenny Nicolette (Lehrperson)" userId="19375ca0-365a-40d6-ac9e-751e71dbdd65" providerId="ADAL" clId="{F22B85AB-2506-48AC-A5DE-F1282C94066F}" dt="2023-07-11T12:29:26.823" v="1282" actId="2696"/>
        <pc:sldMkLst>
          <pc:docMk/>
          <pc:sldMk cId="913908916" sldId="281"/>
        </pc:sldMkLst>
      </pc:sldChg>
      <pc:sldChg chg="del">
        <pc:chgData name="BBZW; Jenny Nicolette (Lehrperson)" userId="19375ca0-365a-40d6-ac9e-751e71dbdd65" providerId="ADAL" clId="{F22B85AB-2506-48AC-A5DE-F1282C94066F}" dt="2023-07-11T11:17:13.535" v="70" actId="47"/>
        <pc:sldMkLst>
          <pc:docMk/>
          <pc:sldMk cId="3629945319" sldId="282"/>
        </pc:sldMkLst>
      </pc:sldChg>
      <pc:sldChg chg="del">
        <pc:chgData name="BBZW; Jenny Nicolette (Lehrperson)" userId="19375ca0-365a-40d6-ac9e-751e71dbdd65" providerId="ADAL" clId="{F22B85AB-2506-48AC-A5DE-F1282C94066F}" dt="2023-07-11T11:17:13.535" v="70" actId="47"/>
        <pc:sldMkLst>
          <pc:docMk/>
          <pc:sldMk cId="2566088539" sldId="283"/>
        </pc:sldMkLst>
      </pc:sldChg>
      <pc:sldChg chg="addSp delSp modSp mod ord modNotesTx">
        <pc:chgData name="BBZW; Jenny Nicolette (Lehrperson)" userId="19375ca0-365a-40d6-ac9e-751e71dbdd65" providerId="ADAL" clId="{F22B85AB-2506-48AC-A5DE-F1282C94066F}" dt="2023-07-17T08:32:39.650" v="4426" actId="20577"/>
        <pc:sldMkLst>
          <pc:docMk/>
          <pc:sldMk cId="4108967765" sldId="284"/>
        </pc:sldMkLst>
        <pc:spChg chg="del">
          <ac:chgData name="BBZW; Jenny Nicolette (Lehrperson)" userId="19375ca0-365a-40d6-ac9e-751e71dbdd65" providerId="ADAL" clId="{F22B85AB-2506-48AC-A5DE-F1282C94066F}" dt="2023-07-11T12:43:58.123" v="1616" actId="478"/>
          <ac:spMkLst>
            <pc:docMk/>
            <pc:sldMk cId="4108967765" sldId="284"/>
            <ac:spMk id="2" creationId="{BECEA457-07FB-95DB-BFB2-A7AF2C5C757E}"/>
          </ac:spMkLst>
        </pc:spChg>
        <pc:spChg chg="del">
          <ac:chgData name="BBZW; Jenny Nicolette (Lehrperson)" userId="19375ca0-365a-40d6-ac9e-751e71dbdd65" providerId="ADAL" clId="{F22B85AB-2506-48AC-A5DE-F1282C94066F}" dt="2023-07-11T12:50:36.829" v="1670" actId="478"/>
          <ac:spMkLst>
            <pc:docMk/>
            <pc:sldMk cId="4108967765" sldId="284"/>
            <ac:spMk id="3" creationId="{ABF8DE92-82AF-CB68-76D8-E77229A8226B}"/>
          </ac:spMkLst>
        </pc:spChg>
        <pc:spChg chg="mod">
          <ac:chgData name="BBZW; Jenny Nicolette (Lehrperson)" userId="19375ca0-365a-40d6-ac9e-751e71dbdd65" providerId="ADAL" clId="{F22B85AB-2506-48AC-A5DE-F1282C94066F}" dt="2023-07-11T13:06:55.570" v="2205" actId="403"/>
          <ac:spMkLst>
            <pc:docMk/>
            <pc:sldMk cId="4108967765" sldId="284"/>
            <ac:spMk id="4" creationId="{E336DB12-C2E4-A215-7B96-1D83B1DA8ABA}"/>
          </ac:spMkLst>
        </pc:spChg>
        <pc:spChg chg="add mod">
          <ac:chgData name="BBZW; Jenny Nicolette (Lehrperson)" userId="19375ca0-365a-40d6-ac9e-751e71dbdd65" providerId="ADAL" clId="{F22B85AB-2506-48AC-A5DE-F1282C94066F}" dt="2023-07-17T08:32:39.650" v="4426" actId="20577"/>
          <ac:spMkLst>
            <pc:docMk/>
            <pc:sldMk cId="4108967765" sldId="284"/>
            <ac:spMk id="9" creationId="{6ECFC3F8-E2D1-4246-5F5C-912D3B353CA0}"/>
          </ac:spMkLst>
        </pc:spChg>
        <pc:spChg chg="add del mod">
          <ac:chgData name="BBZW; Jenny Nicolette (Lehrperson)" userId="19375ca0-365a-40d6-ac9e-751e71dbdd65" providerId="ADAL" clId="{F22B85AB-2506-48AC-A5DE-F1282C94066F}" dt="2023-07-11T12:50:38.793" v="1671" actId="478"/>
          <ac:spMkLst>
            <pc:docMk/>
            <pc:sldMk cId="4108967765" sldId="284"/>
            <ac:spMk id="11" creationId="{DA18CF82-C20B-2D6F-DC7D-13B769B0EC67}"/>
          </ac:spMkLst>
        </pc:spChg>
      </pc:sldChg>
      <pc:sldChg chg="del">
        <pc:chgData name="BBZW; Jenny Nicolette (Lehrperson)" userId="19375ca0-365a-40d6-ac9e-751e71dbdd65" providerId="ADAL" clId="{F22B85AB-2506-48AC-A5DE-F1282C94066F}" dt="2023-07-11T11:17:13.535" v="70" actId="47"/>
        <pc:sldMkLst>
          <pc:docMk/>
          <pc:sldMk cId="4056076305" sldId="286"/>
        </pc:sldMkLst>
      </pc:sldChg>
      <pc:sldChg chg="del">
        <pc:chgData name="BBZW; Jenny Nicolette (Lehrperson)" userId="19375ca0-365a-40d6-ac9e-751e71dbdd65" providerId="ADAL" clId="{F22B85AB-2506-48AC-A5DE-F1282C94066F}" dt="2023-07-11T11:17:13.535" v="70" actId="47"/>
        <pc:sldMkLst>
          <pc:docMk/>
          <pc:sldMk cId="1564421620" sldId="288"/>
        </pc:sldMkLst>
      </pc:sldChg>
      <pc:sldChg chg="del">
        <pc:chgData name="BBZW; Jenny Nicolette (Lehrperson)" userId="19375ca0-365a-40d6-ac9e-751e71dbdd65" providerId="ADAL" clId="{F22B85AB-2506-48AC-A5DE-F1282C94066F}" dt="2023-07-11T11:17:13.535" v="70" actId="47"/>
        <pc:sldMkLst>
          <pc:docMk/>
          <pc:sldMk cId="1016463978" sldId="289"/>
        </pc:sldMkLst>
      </pc:sldChg>
      <pc:sldChg chg="del">
        <pc:chgData name="BBZW; Jenny Nicolette (Lehrperson)" userId="19375ca0-365a-40d6-ac9e-751e71dbdd65" providerId="ADAL" clId="{F22B85AB-2506-48AC-A5DE-F1282C94066F}" dt="2023-07-11T11:17:13.535" v="70" actId="47"/>
        <pc:sldMkLst>
          <pc:docMk/>
          <pc:sldMk cId="1587807676" sldId="290"/>
        </pc:sldMkLst>
      </pc:sldChg>
      <pc:sldChg chg="del">
        <pc:chgData name="BBZW; Jenny Nicolette (Lehrperson)" userId="19375ca0-365a-40d6-ac9e-751e71dbdd65" providerId="ADAL" clId="{F22B85AB-2506-48AC-A5DE-F1282C94066F}" dt="2023-07-11T11:17:13.535" v="70" actId="47"/>
        <pc:sldMkLst>
          <pc:docMk/>
          <pc:sldMk cId="3570843275" sldId="291"/>
        </pc:sldMkLst>
      </pc:sldChg>
      <pc:sldChg chg="del">
        <pc:chgData name="BBZW; Jenny Nicolette (Lehrperson)" userId="19375ca0-365a-40d6-ac9e-751e71dbdd65" providerId="ADAL" clId="{F22B85AB-2506-48AC-A5DE-F1282C94066F}" dt="2023-07-11T11:17:13.535" v="70" actId="47"/>
        <pc:sldMkLst>
          <pc:docMk/>
          <pc:sldMk cId="653647353" sldId="292"/>
        </pc:sldMkLst>
      </pc:sldChg>
      <pc:sldChg chg="del">
        <pc:chgData name="BBZW; Jenny Nicolette (Lehrperson)" userId="19375ca0-365a-40d6-ac9e-751e71dbdd65" providerId="ADAL" clId="{F22B85AB-2506-48AC-A5DE-F1282C94066F}" dt="2023-07-11T11:17:13.535" v="70" actId="47"/>
        <pc:sldMkLst>
          <pc:docMk/>
          <pc:sldMk cId="2347599057" sldId="294"/>
        </pc:sldMkLst>
      </pc:sldChg>
      <pc:sldChg chg="del">
        <pc:chgData name="BBZW; Jenny Nicolette (Lehrperson)" userId="19375ca0-365a-40d6-ac9e-751e71dbdd65" providerId="ADAL" clId="{F22B85AB-2506-48AC-A5DE-F1282C94066F}" dt="2023-07-11T11:17:13.535" v="70" actId="47"/>
        <pc:sldMkLst>
          <pc:docMk/>
          <pc:sldMk cId="168061953" sldId="295"/>
        </pc:sldMkLst>
      </pc:sldChg>
      <pc:sldChg chg="del">
        <pc:chgData name="BBZW; Jenny Nicolette (Lehrperson)" userId="19375ca0-365a-40d6-ac9e-751e71dbdd65" providerId="ADAL" clId="{F22B85AB-2506-48AC-A5DE-F1282C94066F}" dt="2023-07-11T11:17:13.535" v="70" actId="47"/>
        <pc:sldMkLst>
          <pc:docMk/>
          <pc:sldMk cId="241356895" sldId="296"/>
        </pc:sldMkLst>
      </pc:sldChg>
      <pc:sldChg chg="del">
        <pc:chgData name="BBZW; Jenny Nicolette (Lehrperson)" userId="19375ca0-365a-40d6-ac9e-751e71dbdd65" providerId="ADAL" clId="{F22B85AB-2506-48AC-A5DE-F1282C94066F}" dt="2023-07-11T11:17:13.535" v="70" actId="47"/>
        <pc:sldMkLst>
          <pc:docMk/>
          <pc:sldMk cId="4181011685" sldId="297"/>
        </pc:sldMkLst>
      </pc:sldChg>
      <pc:sldChg chg="del">
        <pc:chgData name="BBZW; Jenny Nicolette (Lehrperson)" userId="19375ca0-365a-40d6-ac9e-751e71dbdd65" providerId="ADAL" clId="{F22B85AB-2506-48AC-A5DE-F1282C94066F}" dt="2023-07-11T11:17:13.535" v="70" actId="47"/>
        <pc:sldMkLst>
          <pc:docMk/>
          <pc:sldMk cId="3272967870" sldId="298"/>
        </pc:sldMkLst>
      </pc:sldChg>
      <pc:sldChg chg="del">
        <pc:chgData name="BBZW; Jenny Nicolette (Lehrperson)" userId="19375ca0-365a-40d6-ac9e-751e71dbdd65" providerId="ADAL" clId="{F22B85AB-2506-48AC-A5DE-F1282C94066F}" dt="2023-07-11T11:17:13.535" v="70" actId="47"/>
        <pc:sldMkLst>
          <pc:docMk/>
          <pc:sldMk cId="140649014" sldId="299"/>
        </pc:sldMkLst>
      </pc:sldChg>
      <pc:sldChg chg="modSp mod modNotesTx">
        <pc:chgData name="BBZW; Jenny Nicolette (Lehrperson)" userId="19375ca0-365a-40d6-ac9e-751e71dbdd65" providerId="ADAL" clId="{F22B85AB-2506-48AC-A5DE-F1282C94066F}" dt="2023-07-11T12:58:55.558" v="1922" actId="20577"/>
        <pc:sldMkLst>
          <pc:docMk/>
          <pc:sldMk cId="1266467431" sldId="301"/>
        </pc:sldMkLst>
        <pc:spChg chg="mod">
          <ac:chgData name="BBZW; Jenny Nicolette (Lehrperson)" userId="19375ca0-365a-40d6-ac9e-751e71dbdd65" providerId="ADAL" clId="{F22B85AB-2506-48AC-A5DE-F1282C94066F}" dt="2023-07-11T12:58:55.558" v="1922" actId="20577"/>
          <ac:spMkLst>
            <pc:docMk/>
            <pc:sldMk cId="1266467431" sldId="301"/>
            <ac:spMk id="7" creationId="{1A547E5F-B594-78EE-3D58-36469422020F}"/>
          </ac:spMkLst>
        </pc:spChg>
      </pc:sldChg>
      <pc:sldChg chg="addSp delSp modSp mod delAnim modAnim">
        <pc:chgData name="BBZW; Jenny Nicolette (Lehrperson)" userId="19375ca0-365a-40d6-ac9e-751e71dbdd65" providerId="ADAL" clId="{F22B85AB-2506-48AC-A5DE-F1282C94066F}" dt="2023-07-17T08:12:35.086" v="4104" actId="1076"/>
        <pc:sldMkLst>
          <pc:docMk/>
          <pc:sldMk cId="4192885620" sldId="303"/>
        </pc:sldMkLst>
        <pc:spChg chg="mod">
          <ac:chgData name="BBZW; Jenny Nicolette (Lehrperson)" userId="19375ca0-365a-40d6-ac9e-751e71dbdd65" providerId="ADAL" clId="{F22B85AB-2506-48AC-A5DE-F1282C94066F}" dt="2023-07-17T08:12:16.888" v="4098" actId="20577"/>
          <ac:spMkLst>
            <pc:docMk/>
            <pc:sldMk cId="4192885620" sldId="303"/>
            <ac:spMk id="12" creationId="{550D6734-2F9F-EB6D-CAA0-DA1E30FC30A2}"/>
          </ac:spMkLst>
        </pc:spChg>
        <pc:picChg chg="add mod">
          <ac:chgData name="BBZW; Jenny Nicolette (Lehrperson)" userId="19375ca0-365a-40d6-ac9e-751e71dbdd65" providerId="ADAL" clId="{F22B85AB-2506-48AC-A5DE-F1282C94066F}" dt="2023-07-17T08:12:27.488" v="4101" actId="1076"/>
          <ac:picMkLst>
            <pc:docMk/>
            <pc:sldMk cId="4192885620" sldId="303"/>
            <ac:picMk id="2" creationId="{7E8EFC55-0B2D-BC0E-3838-8805C00D0DD1}"/>
          </ac:picMkLst>
        </pc:picChg>
        <pc:picChg chg="mod">
          <ac:chgData name="BBZW; Jenny Nicolette (Lehrperson)" userId="19375ca0-365a-40d6-ac9e-751e71dbdd65" providerId="ADAL" clId="{F22B85AB-2506-48AC-A5DE-F1282C94066F}" dt="2023-07-17T08:12:30.885" v="4102" actId="1076"/>
          <ac:picMkLst>
            <pc:docMk/>
            <pc:sldMk cId="4192885620" sldId="303"/>
            <ac:picMk id="8" creationId="{3276CC49-D6F5-28A4-3D48-02E12E0727D6}"/>
          </ac:picMkLst>
        </pc:picChg>
        <pc:picChg chg="mod">
          <ac:chgData name="BBZW; Jenny Nicolette (Lehrperson)" userId="19375ca0-365a-40d6-ac9e-751e71dbdd65" providerId="ADAL" clId="{F22B85AB-2506-48AC-A5DE-F1282C94066F}" dt="2023-07-17T08:12:35.086" v="4104" actId="1076"/>
          <ac:picMkLst>
            <pc:docMk/>
            <pc:sldMk cId="4192885620" sldId="303"/>
            <ac:picMk id="9" creationId="{3C9A1B5A-7D83-F694-65DF-25631D9F2F00}"/>
          </ac:picMkLst>
        </pc:picChg>
        <pc:picChg chg="del">
          <ac:chgData name="BBZW; Jenny Nicolette (Lehrperson)" userId="19375ca0-365a-40d6-ac9e-751e71dbdd65" providerId="ADAL" clId="{F22B85AB-2506-48AC-A5DE-F1282C94066F}" dt="2023-07-11T12:37:37.803" v="1606" actId="478"/>
          <ac:picMkLst>
            <pc:docMk/>
            <pc:sldMk cId="4192885620" sldId="303"/>
            <ac:picMk id="10" creationId="{A730B90B-6ADF-CC3D-2E1C-574B54251157}"/>
          </ac:picMkLst>
        </pc:picChg>
        <pc:picChg chg="del">
          <ac:chgData name="BBZW; Jenny Nicolette (Lehrperson)" userId="19375ca0-365a-40d6-ac9e-751e71dbdd65" providerId="ADAL" clId="{F22B85AB-2506-48AC-A5DE-F1282C94066F}" dt="2023-07-11T12:37:38.370" v="1607" actId="478"/>
          <ac:picMkLst>
            <pc:docMk/>
            <pc:sldMk cId="4192885620" sldId="303"/>
            <ac:picMk id="11" creationId="{E244D423-84C4-63F9-320D-05054801E4E4}"/>
          </ac:picMkLst>
        </pc:picChg>
        <pc:picChg chg="mod">
          <ac:chgData name="BBZW; Jenny Nicolette (Lehrperson)" userId="19375ca0-365a-40d6-ac9e-751e71dbdd65" providerId="ADAL" clId="{F22B85AB-2506-48AC-A5DE-F1282C94066F}" dt="2023-07-17T08:12:33.465" v="4103" actId="1076"/>
          <ac:picMkLst>
            <pc:docMk/>
            <pc:sldMk cId="4192885620" sldId="303"/>
            <ac:picMk id="13" creationId="{93A6F312-5E4B-CB05-40AC-E3D430997720}"/>
          </ac:picMkLst>
        </pc:picChg>
      </pc:sldChg>
      <pc:sldChg chg="addSp delSp modSp add mod modClrScheme delAnim chgLayout">
        <pc:chgData name="BBZW; Jenny Nicolette (Lehrperson)" userId="19375ca0-365a-40d6-ac9e-751e71dbdd65" providerId="ADAL" clId="{F22B85AB-2506-48AC-A5DE-F1282C94066F}" dt="2023-07-11T11:36:59.035" v="254" actId="121"/>
        <pc:sldMkLst>
          <pc:docMk/>
          <pc:sldMk cId="309949051" sldId="304"/>
        </pc:sldMkLst>
        <pc:spChg chg="mod">
          <ac:chgData name="BBZW; Jenny Nicolette (Lehrperson)" userId="19375ca0-365a-40d6-ac9e-751e71dbdd65" providerId="ADAL" clId="{F22B85AB-2506-48AC-A5DE-F1282C94066F}" dt="2023-07-11T11:34:00.071" v="239" actId="26606"/>
          <ac:spMkLst>
            <pc:docMk/>
            <pc:sldMk cId="309949051" sldId="304"/>
            <ac:spMk id="3" creationId="{00000000-0000-0000-0000-000000000000}"/>
          </ac:spMkLst>
        </pc:spChg>
        <pc:spChg chg="add del">
          <ac:chgData name="BBZW; Jenny Nicolette (Lehrperson)" userId="19375ca0-365a-40d6-ac9e-751e71dbdd65" providerId="ADAL" clId="{F22B85AB-2506-48AC-A5DE-F1282C94066F}" dt="2023-07-11T11:33:51.470" v="237" actId="22"/>
          <ac:spMkLst>
            <pc:docMk/>
            <pc:sldMk cId="309949051" sldId="304"/>
            <ac:spMk id="4" creationId="{7E736903-8D20-E84D-C759-86436DD62A58}"/>
          </ac:spMkLst>
        </pc:spChg>
        <pc:spChg chg="mod">
          <ac:chgData name="BBZW; Jenny Nicolette (Lehrperson)" userId="19375ca0-365a-40d6-ac9e-751e71dbdd65" providerId="ADAL" clId="{F22B85AB-2506-48AC-A5DE-F1282C94066F}" dt="2023-07-11T11:34:00.071" v="239" actId="26606"/>
          <ac:spMkLst>
            <pc:docMk/>
            <pc:sldMk cId="309949051" sldId="304"/>
            <ac:spMk id="5" creationId="{00000000-0000-0000-0000-000000000000}"/>
          </ac:spMkLst>
        </pc:spChg>
        <pc:spChg chg="add mod">
          <ac:chgData name="BBZW; Jenny Nicolette (Lehrperson)" userId="19375ca0-365a-40d6-ac9e-751e71dbdd65" providerId="ADAL" clId="{F22B85AB-2506-48AC-A5DE-F1282C94066F}" dt="2023-07-11T11:34:28.295" v="246" actId="164"/>
          <ac:spMkLst>
            <pc:docMk/>
            <pc:sldMk cId="309949051" sldId="304"/>
            <ac:spMk id="8" creationId="{1C9F0733-59F4-FEA1-33AA-0E5D360734AF}"/>
          </ac:spMkLst>
        </pc:spChg>
        <pc:spChg chg="mod">
          <ac:chgData name="BBZW; Jenny Nicolette (Lehrperson)" userId="19375ca0-365a-40d6-ac9e-751e71dbdd65" providerId="ADAL" clId="{F22B85AB-2506-48AC-A5DE-F1282C94066F}" dt="2023-07-11T11:34:00.071" v="239" actId="26606"/>
          <ac:spMkLst>
            <pc:docMk/>
            <pc:sldMk cId="309949051" sldId="304"/>
            <ac:spMk id="15" creationId="{5EDE2386-E7B9-1BEA-0578-B0F9E5A0CA03}"/>
          </ac:spMkLst>
        </pc:spChg>
        <pc:spChg chg="mod">
          <ac:chgData name="BBZW; Jenny Nicolette (Lehrperson)" userId="19375ca0-365a-40d6-ac9e-751e71dbdd65" providerId="ADAL" clId="{F22B85AB-2506-48AC-A5DE-F1282C94066F}" dt="2023-07-11T11:36:59.035" v="254" actId="121"/>
          <ac:spMkLst>
            <pc:docMk/>
            <pc:sldMk cId="309949051" sldId="304"/>
            <ac:spMk id="17" creationId="{50079EF6-43AB-56F6-AB2B-58EF301266C6}"/>
          </ac:spMkLst>
        </pc:spChg>
        <pc:spChg chg="del mod">
          <ac:chgData name="BBZW; Jenny Nicolette (Lehrperson)" userId="19375ca0-365a-40d6-ac9e-751e71dbdd65" providerId="ADAL" clId="{F22B85AB-2506-48AC-A5DE-F1282C94066F}" dt="2023-07-11T11:33:48.074" v="235" actId="478"/>
          <ac:spMkLst>
            <pc:docMk/>
            <pc:sldMk cId="309949051" sldId="304"/>
            <ac:spMk id="18" creationId="{F9DA6045-B4EF-2737-870F-0F08479DCF02}"/>
          </ac:spMkLst>
        </pc:spChg>
        <pc:spChg chg="del">
          <ac:chgData name="BBZW; Jenny Nicolette (Lehrperson)" userId="19375ca0-365a-40d6-ac9e-751e71dbdd65" providerId="ADAL" clId="{F22B85AB-2506-48AC-A5DE-F1282C94066F}" dt="2023-07-11T11:33:44.843" v="234" actId="478"/>
          <ac:spMkLst>
            <pc:docMk/>
            <pc:sldMk cId="309949051" sldId="304"/>
            <ac:spMk id="19" creationId="{04647CC9-0D01-BF81-D15F-277E5F5BCDB5}"/>
          </ac:spMkLst>
        </pc:spChg>
        <pc:spChg chg="del">
          <ac:chgData name="BBZW; Jenny Nicolette (Lehrperson)" userId="19375ca0-365a-40d6-ac9e-751e71dbdd65" providerId="ADAL" clId="{F22B85AB-2506-48AC-A5DE-F1282C94066F}" dt="2023-07-11T11:33:42.237" v="232" actId="478"/>
          <ac:spMkLst>
            <pc:docMk/>
            <pc:sldMk cId="309949051" sldId="304"/>
            <ac:spMk id="20" creationId="{AF798DA7-31DC-8B6D-42EF-9EFF0E930743}"/>
          </ac:spMkLst>
        </pc:spChg>
        <pc:spChg chg="del">
          <ac:chgData name="BBZW; Jenny Nicolette (Lehrperson)" userId="19375ca0-365a-40d6-ac9e-751e71dbdd65" providerId="ADAL" clId="{F22B85AB-2506-48AC-A5DE-F1282C94066F}" dt="2023-07-11T11:33:43.130" v="233" actId="478"/>
          <ac:spMkLst>
            <pc:docMk/>
            <pc:sldMk cId="309949051" sldId="304"/>
            <ac:spMk id="21" creationId="{7914A295-AAB5-83BD-4C04-B4D3781B0C8A}"/>
          </ac:spMkLst>
        </pc:spChg>
        <pc:spChg chg="add mod">
          <ac:chgData name="BBZW; Jenny Nicolette (Lehrperson)" userId="19375ca0-365a-40d6-ac9e-751e71dbdd65" providerId="ADAL" clId="{F22B85AB-2506-48AC-A5DE-F1282C94066F}" dt="2023-07-11T11:36:16.426" v="253" actId="1076"/>
          <ac:spMkLst>
            <pc:docMk/>
            <pc:sldMk cId="309949051" sldId="304"/>
            <ac:spMk id="22" creationId="{8C57B3B4-2410-A74A-B19C-B2B95A0327C8}"/>
          </ac:spMkLst>
        </pc:spChg>
        <pc:grpChg chg="add mod">
          <ac:chgData name="BBZW; Jenny Nicolette (Lehrperson)" userId="19375ca0-365a-40d6-ac9e-751e71dbdd65" providerId="ADAL" clId="{F22B85AB-2506-48AC-A5DE-F1282C94066F}" dt="2023-07-11T11:34:28.295" v="246" actId="164"/>
          <ac:grpSpMkLst>
            <pc:docMk/>
            <pc:sldMk cId="309949051" sldId="304"/>
            <ac:grpSpMk id="9" creationId="{5AB03C3E-8170-8AC9-D6F5-DEAC42373FCC}"/>
          </ac:grpSpMkLst>
        </pc:grpChg>
        <pc:picChg chg="add mod ord">
          <ac:chgData name="BBZW; Jenny Nicolette (Lehrperson)" userId="19375ca0-365a-40d6-ac9e-751e71dbdd65" providerId="ADAL" clId="{F22B85AB-2506-48AC-A5DE-F1282C94066F}" dt="2023-07-11T11:34:28.295" v="246" actId="164"/>
          <ac:picMkLst>
            <pc:docMk/>
            <pc:sldMk cId="309949051" sldId="304"/>
            <ac:picMk id="7" creationId="{512AD5D5-5B6F-F216-03C5-0109DB03BBC6}"/>
          </ac:picMkLst>
        </pc:picChg>
        <pc:picChg chg="del">
          <ac:chgData name="BBZW; Jenny Nicolette (Lehrperson)" userId="19375ca0-365a-40d6-ac9e-751e71dbdd65" providerId="ADAL" clId="{F22B85AB-2506-48AC-A5DE-F1282C94066F}" dt="2023-07-11T11:33:41.514" v="231" actId="478"/>
          <ac:picMkLst>
            <pc:docMk/>
            <pc:sldMk cId="309949051" sldId="304"/>
            <ac:picMk id="14" creationId="{BBB73B7B-FE46-9D3A-926B-076013C9DC06}"/>
          </ac:picMkLst>
        </pc:picChg>
      </pc:sldChg>
      <pc:sldChg chg="modSp new del mod ord">
        <pc:chgData name="BBZW; Jenny Nicolette (Lehrperson)" userId="19375ca0-365a-40d6-ac9e-751e71dbdd65" providerId="ADAL" clId="{F22B85AB-2506-48AC-A5DE-F1282C94066F}" dt="2023-07-11T11:17:18.513" v="71" actId="2696"/>
        <pc:sldMkLst>
          <pc:docMk/>
          <pc:sldMk cId="3423567824" sldId="304"/>
        </pc:sldMkLst>
        <pc:spChg chg="mod">
          <ac:chgData name="BBZW; Jenny Nicolette (Lehrperson)" userId="19375ca0-365a-40d6-ac9e-751e71dbdd65" providerId="ADAL" clId="{F22B85AB-2506-48AC-A5DE-F1282C94066F}" dt="2023-07-11T11:13:44.702" v="52" actId="20577"/>
          <ac:spMkLst>
            <pc:docMk/>
            <pc:sldMk cId="3423567824" sldId="304"/>
            <ac:spMk id="2" creationId="{0240A442-586C-C100-E63D-CBA90C13E685}"/>
          </ac:spMkLst>
        </pc:spChg>
      </pc:sldChg>
      <pc:sldChg chg="new del">
        <pc:chgData name="BBZW; Jenny Nicolette (Lehrperson)" userId="19375ca0-365a-40d6-ac9e-751e71dbdd65" providerId="ADAL" clId="{F22B85AB-2506-48AC-A5DE-F1282C94066F}" dt="2023-07-11T11:15:47.265" v="63" actId="2696"/>
        <pc:sldMkLst>
          <pc:docMk/>
          <pc:sldMk cId="536218253" sldId="305"/>
        </pc:sldMkLst>
      </pc:sldChg>
      <pc:sldChg chg="add del">
        <pc:chgData name="BBZW; Jenny Nicolette (Lehrperson)" userId="19375ca0-365a-40d6-ac9e-751e71dbdd65" providerId="ADAL" clId="{F22B85AB-2506-48AC-A5DE-F1282C94066F}" dt="2023-07-11T11:25:43.766" v="117" actId="2696"/>
        <pc:sldMkLst>
          <pc:docMk/>
          <pc:sldMk cId="1604848449" sldId="305"/>
        </pc:sldMkLst>
      </pc:sldChg>
      <pc:sldChg chg="addSp delSp modSp add mod modAnim">
        <pc:chgData name="BBZW; Jenny Nicolette (Lehrperson)" userId="19375ca0-365a-40d6-ac9e-751e71dbdd65" providerId="ADAL" clId="{F22B85AB-2506-48AC-A5DE-F1282C94066F}" dt="2023-07-11T11:39:09.972" v="298"/>
        <pc:sldMkLst>
          <pc:docMk/>
          <pc:sldMk cId="1705750727" sldId="305"/>
        </pc:sldMkLst>
        <pc:spChg chg="add mod">
          <ac:chgData name="BBZW; Jenny Nicolette (Lehrperson)" userId="19375ca0-365a-40d6-ac9e-751e71dbdd65" providerId="ADAL" clId="{F22B85AB-2506-48AC-A5DE-F1282C94066F}" dt="2023-07-11T11:38:26.764" v="292" actId="403"/>
          <ac:spMkLst>
            <pc:docMk/>
            <pc:sldMk cId="1705750727" sldId="305"/>
            <ac:spMk id="4" creationId="{AA17FAF2-DD81-B36E-BB09-5DCE76EE2455}"/>
          </ac:spMkLst>
        </pc:spChg>
        <pc:spChg chg="del">
          <ac:chgData name="BBZW; Jenny Nicolette (Lehrperson)" userId="19375ca0-365a-40d6-ac9e-751e71dbdd65" providerId="ADAL" clId="{F22B85AB-2506-48AC-A5DE-F1282C94066F}" dt="2023-07-11T11:37:06.654" v="257" actId="478"/>
          <ac:spMkLst>
            <pc:docMk/>
            <pc:sldMk cId="1705750727" sldId="305"/>
            <ac:spMk id="22" creationId="{8C57B3B4-2410-A74A-B19C-B2B95A0327C8}"/>
          </ac:spMkLst>
        </pc:spChg>
        <pc:grpChg chg="del">
          <ac:chgData name="BBZW; Jenny Nicolette (Lehrperson)" userId="19375ca0-365a-40d6-ac9e-751e71dbdd65" providerId="ADAL" clId="{F22B85AB-2506-48AC-A5DE-F1282C94066F}" dt="2023-07-11T11:37:05.423" v="256" actId="478"/>
          <ac:grpSpMkLst>
            <pc:docMk/>
            <pc:sldMk cId="1705750727" sldId="305"/>
            <ac:grpSpMk id="9" creationId="{5AB03C3E-8170-8AC9-D6F5-DEAC42373FCC}"/>
          </ac:grpSpMkLst>
        </pc:grpChg>
      </pc:sldChg>
      <pc:sldChg chg="addSp delSp modSp add mod delAnim modAnim">
        <pc:chgData name="BBZW; Jenny Nicolette (Lehrperson)" userId="19375ca0-365a-40d6-ac9e-751e71dbdd65" providerId="ADAL" clId="{F22B85AB-2506-48AC-A5DE-F1282C94066F}" dt="2023-07-11T11:40:40.917" v="319"/>
        <pc:sldMkLst>
          <pc:docMk/>
          <pc:sldMk cId="1013631537" sldId="306"/>
        </pc:sldMkLst>
        <pc:spChg chg="del">
          <ac:chgData name="BBZW; Jenny Nicolette (Lehrperson)" userId="19375ca0-365a-40d6-ac9e-751e71dbdd65" providerId="ADAL" clId="{F22B85AB-2506-48AC-A5DE-F1282C94066F}" dt="2023-07-11T11:39:28.541" v="300" actId="478"/>
          <ac:spMkLst>
            <pc:docMk/>
            <pc:sldMk cId="1013631537" sldId="306"/>
            <ac:spMk id="4" creationId="{AA17FAF2-DD81-B36E-BB09-5DCE76EE2455}"/>
          </ac:spMkLst>
        </pc:spChg>
        <pc:spChg chg="add del mod">
          <ac:chgData name="BBZW; Jenny Nicolette (Lehrperson)" userId="19375ca0-365a-40d6-ac9e-751e71dbdd65" providerId="ADAL" clId="{F22B85AB-2506-48AC-A5DE-F1282C94066F}" dt="2023-07-11T11:39:30.613" v="301" actId="478"/>
          <ac:spMkLst>
            <pc:docMk/>
            <pc:sldMk cId="1013631537" sldId="306"/>
            <ac:spMk id="6" creationId="{FA413A72-4F4F-8A8C-9152-4DE218D06659}"/>
          </ac:spMkLst>
        </pc:spChg>
        <pc:spChg chg="add del">
          <ac:chgData name="BBZW; Jenny Nicolette (Lehrperson)" userId="19375ca0-365a-40d6-ac9e-751e71dbdd65" providerId="ADAL" clId="{F22B85AB-2506-48AC-A5DE-F1282C94066F}" dt="2023-07-11T11:39:34.720" v="303" actId="22"/>
          <ac:spMkLst>
            <pc:docMk/>
            <pc:sldMk cId="1013631537" sldId="306"/>
            <ac:spMk id="8" creationId="{2FA6E4F7-89D1-B4DF-FA7A-0679BFD843CF}"/>
          </ac:spMkLst>
        </pc:spChg>
        <pc:spChg chg="add del mod">
          <ac:chgData name="BBZW; Jenny Nicolette (Lehrperson)" userId="19375ca0-365a-40d6-ac9e-751e71dbdd65" providerId="ADAL" clId="{F22B85AB-2506-48AC-A5DE-F1282C94066F}" dt="2023-07-11T11:39:48.879" v="310" actId="478"/>
          <ac:spMkLst>
            <pc:docMk/>
            <pc:sldMk cId="1013631537" sldId="306"/>
            <ac:spMk id="10" creationId="{A41A60B1-60FE-705A-2D76-A32A6F0CAC57}"/>
          </ac:spMkLst>
        </pc:spChg>
        <pc:spChg chg="add del mod">
          <ac:chgData name="BBZW; Jenny Nicolette (Lehrperson)" userId="19375ca0-365a-40d6-ac9e-751e71dbdd65" providerId="ADAL" clId="{F22B85AB-2506-48AC-A5DE-F1282C94066F}" dt="2023-07-11T11:39:47.638" v="309" actId="478"/>
          <ac:spMkLst>
            <pc:docMk/>
            <pc:sldMk cId="1013631537" sldId="306"/>
            <ac:spMk id="12" creationId="{D339EFB4-E701-5F1E-9402-1CD5F3F42809}"/>
          </ac:spMkLst>
        </pc:spChg>
        <pc:spChg chg="add mod">
          <ac:chgData name="BBZW; Jenny Nicolette (Lehrperson)" userId="19375ca0-365a-40d6-ac9e-751e71dbdd65" providerId="ADAL" clId="{F22B85AB-2506-48AC-A5DE-F1282C94066F}" dt="2023-07-11T11:40:10.907" v="317" actId="108"/>
          <ac:spMkLst>
            <pc:docMk/>
            <pc:sldMk cId="1013631537" sldId="306"/>
            <ac:spMk id="14" creationId="{7ABF28E7-5E66-0398-31AB-AA937FC1B20A}"/>
          </ac:spMkLst>
        </pc:spChg>
      </pc:sldChg>
      <pc:sldChg chg="addSp delSp modSp add del mod">
        <pc:chgData name="BBZW; Jenny Nicolette (Lehrperson)" userId="19375ca0-365a-40d6-ac9e-751e71dbdd65" providerId="ADAL" clId="{F22B85AB-2506-48AC-A5DE-F1282C94066F}" dt="2023-07-11T11:25:47.008" v="118" actId="2696"/>
        <pc:sldMkLst>
          <pc:docMk/>
          <pc:sldMk cId="1742781855" sldId="306"/>
        </pc:sldMkLst>
        <pc:spChg chg="add del mod">
          <ac:chgData name="BBZW; Jenny Nicolette (Lehrperson)" userId="19375ca0-365a-40d6-ac9e-751e71dbdd65" providerId="ADAL" clId="{F22B85AB-2506-48AC-A5DE-F1282C94066F}" dt="2023-07-11T11:21:06.361" v="96" actId="478"/>
          <ac:spMkLst>
            <pc:docMk/>
            <pc:sldMk cId="1742781855" sldId="306"/>
            <ac:spMk id="4" creationId="{C5673A1E-922C-FD7C-F994-A94DE65B01DA}"/>
          </ac:spMkLst>
        </pc:spChg>
        <pc:spChg chg="del">
          <ac:chgData name="BBZW; Jenny Nicolette (Lehrperson)" userId="19375ca0-365a-40d6-ac9e-751e71dbdd65" providerId="ADAL" clId="{F22B85AB-2506-48AC-A5DE-F1282C94066F}" dt="2023-07-11T11:21:08.804" v="98" actId="478"/>
          <ac:spMkLst>
            <pc:docMk/>
            <pc:sldMk cId="1742781855" sldId="306"/>
            <ac:spMk id="7" creationId="{4AFFF0A3-CC82-28CE-9DDD-3B723DF87D8A}"/>
          </ac:spMkLst>
        </pc:spChg>
        <pc:spChg chg="add mod">
          <ac:chgData name="BBZW; Jenny Nicolette (Lehrperson)" userId="19375ca0-365a-40d6-ac9e-751e71dbdd65" providerId="ADAL" clId="{F22B85AB-2506-48AC-A5DE-F1282C94066F}" dt="2023-07-11T11:24:49.432" v="101" actId="5793"/>
          <ac:spMkLst>
            <pc:docMk/>
            <pc:sldMk cId="1742781855" sldId="306"/>
            <ac:spMk id="9" creationId="{B09CB30A-1934-F57B-FBE2-686ADAF315A8}"/>
          </ac:spMkLst>
        </pc:spChg>
        <pc:spChg chg="del mod">
          <ac:chgData name="BBZW; Jenny Nicolette (Lehrperson)" userId="19375ca0-365a-40d6-ac9e-751e71dbdd65" providerId="ADAL" clId="{F22B85AB-2506-48AC-A5DE-F1282C94066F}" dt="2023-07-11T11:21:07.533" v="97" actId="478"/>
          <ac:spMkLst>
            <pc:docMk/>
            <pc:sldMk cId="1742781855" sldId="306"/>
            <ac:spMk id="22" creationId="{77D5DA43-6911-9B1E-E336-C34EBC11A1D6}"/>
          </ac:spMkLst>
        </pc:spChg>
        <pc:picChg chg="del">
          <ac:chgData name="BBZW; Jenny Nicolette (Lehrperson)" userId="19375ca0-365a-40d6-ac9e-751e71dbdd65" providerId="ADAL" clId="{F22B85AB-2506-48AC-A5DE-F1282C94066F}" dt="2023-07-11T11:21:03.041" v="94" actId="478"/>
          <ac:picMkLst>
            <pc:docMk/>
            <pc:sldMk cId="1742781855" sldId="306"/>
            <ac:picMk id="6" creationId="{7D92CBCD-AD95-E7F0-CDBD-5D80422C8129}"/>
          </ac:picMkLst>
        </pc:picChg>
      </pc:sldChg>
      <pc:sldChg chg="addSp delSp modSp add mod delAnim modAnim">
        <pc:chgData name="BBZW; Jenny Nicolette (Lehrperson)" userId="19375ca0-365a-40d6-ac9e-751e71dbdd65" providerId="ADAL" clId="{F22B85AB-2506-48AC-A5DE-F1282C94066F}" dt="2023-07-18T09:51:52.547" v="4461"/>
        <pc:sldMkLst>
          <pc:docMk/>
          <pc:sldMk cId="2449090371" sldId="307"/>
        </pc:sldMkLst>
        <pc:spChg chg="add del">
          <ac:chgData name="BBZW; Jenny Nicolette (Lehrperson)" userId="19375ca0-365a-40d6-ac9e-751e71dbdd65" providerId="ADAL" clId="{F22B85AB-2506-48AC-A5DE-F1282C94066F}" dt="2023-07-11T11:41:19.870" v="325" actId="22"/>
          <ac:spMkLst>
            <pc:docMk/>
            <pc:sldMk cId="2449090371" sldId="307"/>
            <ac:spMk id="4" creationId="{A29EB68A-B0BF-E376-66C2-CF1859CF483C}"/>
          </ac:spMkLst>
        </pc:spChg>
        <pc:spChg chg="add mod">
          <ac:chgData name="BBZW; Jenny Nicolette (Lehrperson)" userId="19375ca0-365a-40d6-ac9e-751e71dbdd65" providerId="ADAL" clId="{F22B85AB-2506-48AC-A5DE-F1282C94066F}" dt="2023-07-11T11:42:17.992" v="344" actId="12"/>
          <ac:spMkLst>
            <pc:docMk/>
            <pc:sldMk cId="2449090371" sldId="307"/>
            <ac:spMk id="7" creationId="{308B2485-16D1-A888-F848-AEFCB7F3AA34}"/>
          </ac:spMkLst>
        </pc:spChg>
        <pc:spChg chg="add del mod">
          <ac:chgData name="BBZW; Jenny Nicolette (Lehrperson)" userId="19375ca0-365a-40d6-ac9e-751e71dbdd65" providerId="ADAL" clId="{F22B85AB-2506-48AC-A5DE-F1282C94066F}" dt="2023-07-11T11:41:56.520" v="335" actId="478"/>
          <ac:spMkLst>
            <pc:docMk/>
            <pc:sldMk cId="2449090371" sldId="307"/>
            <ac:spMk id="9" creationId="{D9300FC6-06D0-4F9A-9CD2-8527A0DC0747}"/>
          </ac:spMkLst>
        </pc:spChg>
        <pc:spChg chg="del mod">
          <ac:chgData name="BBZW; Jenny Nicolette (Lehrperson)" userId="19375ca0-365a-40d6-ac9e-751e71dbdd65" providerId="ADAL" clId="{F22B85AB-2506-48AC-A5DE-F1282C94066F}" dt="2023-07-11T11:41:02.874" v="323" actId="478"/>
          <ac:spMkLst>
            <pc:docMk/>
            <pc:sldMk cId="2449090371" sldId="307"/>
            <ac:spMk id="14" creationId="{7ABF28E7-5E66-0398-31AB-AA937FC1B20A}"/>
          </ac:spMkLst>
        </pc:spChg>
        <pc:spChg chg="del mod">
          <ac:chgData name="BBZW; Jenny Nicolette (Lehrperson)" userId="19375ca0-365a-40d6-ac9e-751e71dbdd65" providerId="ADAL" clId="{F22B85AB-2506-48AC-A5DE-F1282C94066F}" dt="2023-07-11T11:41:54.240" v="334" actId="478"/>
          <ac:spMkLst>
            <pc:docMk/>
            <pc:sldMk cId="2449090371" sldId="307"/>
            <ac:spMk id="17" creationId="{50079EF6-43AB-56F6-AB2B-58EF301266C6}"/>
          </ac:spMkLst>
        </pc:spChg>
      </pc:sldChg>
      <pc:sldChg chg="addSp delSp modSp add mod modAnim">
        <pc:chgData name="BBZW; Jenny Nicolette (Lehrperson)" userId="19375ca0-365a-40d6-ac9e-751e71dbdd65" providerId="ADAL" clId="{F22B85AB-2506-48AC-A5DE-F1282C94066F}" dt="2023-07-18T09:53:07.251" v="4464"/>
        <pc:sldMkLst>
          <pc:docMk/>
          <pc:sldMk cId="385562097" sldId="308"/>
        </pc:sldMkLst>
        <pc:spChg chg="del">
          <ac:chgData name="BBZW; Jenny Nicolette (Lehrperson)" userId="19375ca0-365a-40d6-ac9e-751e71dbdd65" providerId="ADAL" clId="{F22B85AB-2506-48AC-A5DE-F1282C94066F}" dt="2023-07-11T11:42:47.010" v="346" actId="478"/>
          <ac:spMkLst>
            <pc:docMk/>
            <pc:sldMk cId="385562097" sldId="308"/>
            <ac:spMk id="7" creationId="{308B2485-16D1-A888-F848-AEFCB7F3AA34}"/>
          </ac:spMkLst>
        </pc:spChg>
        <pc:spChg chg="add mod">
          <ac:chgData name="BBZW; Jenny Nicolette (Lehrperson)" userId="19375ca0-365a-40d6-ac9e-751e71dbdd65" providerId="ADAL" clId="{F22B85AB-2506-48AC-A5DE-F1282C94066F}" dt="2023-07-11T12:23:02.669" v="1097" actId="113"/>
          <ac:spMkLst>
            <pc:docMk/>
            <pc:sldMk cId="385562097" sldId="308"/>
            <ac:spMk id="8" creationId="{DCC443F3-596F-F52E-A8CB-64F798EB76FD}"/>
          </ac:spMkLst>
        </pc:spChg>
        <pc:picChg chg="add mod">
          <ac:chgData name="BBZW; Jenny Nicolette (Lehrperson)" userId="19375ca0-365a-40d6-ac9e-751e71dbdd65" providerId="ADAL" clId="{F22B85AB-2506-48AC-A5DE-F1282C94066F}" dt="2023-07-11T11:44:08.201" v="377" actId="14100"/>
          <ac:picMkLst>
            <pc:docMk/>
            <pc:sldMk cId="385562097" sldId="308"/>
            <ac:picMk id="4" creationId="{9C5A13F1-0366-DF8A-AA93-6BC2259F2ECA}"/>
          </ac:picMkLst>
        </pc:picChg>
      </pc:sldChg>
      <pc:sldChg chg="delSp modSp add mod modAnim modNotesTx">
        <pc:chgData name="BBZW; Jenny Nicolette (Lehrperson)" userId="19375ca0-365a-40d6-ac9e-751e71dbdd65" providerId="ADAL" clId="{F22B85AB-2506-48AC-A5DE-F1282C94066F}" dt="2023-07-18T09:53:37.396" v="4466"/>
        <pc:sldMkLst>
          <pc:docMk/>
          <pc:sldMk cId="1917254123" sldId="309"/>
        </pc:sldMkLst>
        <pc:spChg chg="mod">
          <ac:chgData name="BBZW; Jenny Nicolette (Lehrperson)" userId="19375ca0-365a-40d6-ac9e-751e71dbdd65" providerId="ADAL" clId="{F22B85AB-2506-48AC-A5DE-F1282C94066F}" dt="2023-07-11T11:49:38.506" v="416" actId="20577"/>
          <ac:spMkLst>
            <pc:docMk/>
            <pc:sldMk cId="1917254123" sldId="309"/>
            <ac:spMk id="8" creationId="{DCC443F3-596F-F52E-A8CB-64F798EB76FD}"/>
          </ac:spMkLst>
        </pc:spChg>
        <pc:picChg chg="del">
          <ac:chgData name="BBZW; Jenny Nicolette (Lehrperson)" userId="19375ca0-365a-40d6-ac9e-751e71dbdd65" providerId="ADAL" clId="{F22B85AB-2506-48AC-A5DE-F1282C94066F}" dt="2023-07-11T11:46:35.758" v="392" actId="478"/>
          <ac:picMkLst>
            <pc:docMk/>
            <pc:sldMk cId="1917254123" sldId="309"/>
            <ac:picMk id="4" creationId="{9C5A13F1-0366-DF8A-AA93-6BC2259F2ECA}"/>
          </ac:picMkLst>
        </pc:picChg>
      </pc:sldChg>
      <pc:sldChg chg="modSp add mod modAnim modNotesTx">
        <pc:chgData name="BBZW; Jenny Nicolette (Lehrperson)" userId="19375ca0-365a-40d6-ac9e-751e71dbdd65" providerId="ADAL" clId="{F22B85AB-2506-48AC-A5DE-F1282C94066F}" dt="2023-07-18T09:54:06.102" v="4472"/>
        <pc:sldMkLst>
          <pc:docMk/>
          <pc:sldMk cId="2566704671" sldId="310"/>
        </pc:sldMkLst>
        <pc:spChg chg="mod">
          <ac:chgData name="BBZW; Jenny Nicolette (Lehrperson)" userId="19375ca0-365a-40d6-ac9e-751e71dbdd65" providerId="ADAL" clId="{F22B85AB-2506-48AC-A5DE-F1282C94066F}" dt="2023-07-11T11:53:06.009" v="630" actId="108"/>
          <ac:spMkLst>
            <pc:docMk/>
            <pc:sldMk cId="2566704671" sldId="310"/>
            <ac:spMk id="8" creationId="{DCC443F3-596F-F52E-A8CB-64F798EB76FD}"/>
          </ac:spMkLst>
        </pc:spChg>
      </pc:sldChg>
      <pc:sldChg chg="modSp add mod modAnim modNotesTx">
        <pc:chgData name="BBZW; Jenny Nicolette (Lehrperson)" userId="19375ca0-365a-40d6-ac9e-751e71dbdd65" providerId="ADAL" clId="{F22B85AB-2506-48AC-A5DE-F1282C94066F}" dt="2023-07-18T09:54:15.761" v="4474"/>
        <pc:sldMkLst>
          <pc:docMk/>
          <pc:sldMk cId="2595310067" sldId="311"/>
        </pc:sldMkLst>
        <pc:spChg chg="mod">
          <ac:chgData name="BBZW; Jenny Nicolette (Lehrperson)" userId="19375ca0-365a-40d6-ac9e-751e71dbdd65" providerId="ADAL" clId="{F22B85AB-2506-48AC-A5DE-F1282C94066F}" dt="2023-07-11T11:54:48.564" v="644" actId="33524"/>
          <ac:spMkLst>
            <pc:docMk/>
            <pc:sldMk cId="2595310067" sldId="311"/>
            <ac:spMk id="8" creationId="{DCC443F3-596F-F52E-A8CB-64F798EB76FD}"/>
          </ac:spMkLst>
        </pc:spChg>
      </pc:sldChg>
      <pc:sldChg chg="addSp delSp modSp add mod modClrScheme chgLayout modNotesTx">
        <pc:chgData name="BBZW; Jenny Nicolette (Lehrperson)" userId="19375ca0-365a-40d6-ac9e-751e71dbdd65" providerId="ADAL" clId="{F22B85AB-2506-48AC-A5DE-F1282C94066F}" dt="2023-07-11T11:59:22.496" v="725" actId="255"/>
        <pc:sldMkLst>
          <pc:docMk/>
          <pc:sldMk cId="669094915" sldId="312"/>
        </pc:sldMkLst>
        <pc:spChg chg="mod">
          <ac:chgData name="BBZW; Jenny Nicolette (Lehrperson)" userId="19375ca0-365a-40d6-ac9e-751e71dbdd65" providerId="ADAL" clId="{F22B85AB-2506-48AC-A5DE-F1282C94066F}" dt="2023-07-11T11:58:05.087" v="687" actId="26606"/>
          <ac:spMkLst>
            <pc:docMk/>
            <pc:sldMk cId="669094915" sldId="312"/>
            <ac:spMk id="3" creationId="{00000000-0000-0000-0000-000000000000}"/>
          </ac:spMkLst>
        </pc:spChg>
        <pc:spChg chg="mod">
          <ac:chgData name="BBZW; Jenny Nicolette (Lehrperson)" userId="19375ca0-365a-40d6-ac9e-751e71dbdd65" providerId="ADAL" clId="{F22B85AB-2506-48AC-A5DE-F1282C94066F}" dt="2023-07-11T11:58:05.087" v="687" actId="26606"/>
          <ac:spMkLst>
            <pc:docMk/>
            <pc:sldMk cId="669094915" sldId="312"/>
            <ac:spMk id="4" creationId="{00000000-0000-0000-0000-000000000000}"/>
          </ac:spMkLst>
        </pc:spChg>
        <pc:spChg chg="mod">
          <ac:chgData name="BBZW; Jenny Nicolette (Lehrperson)" userId="19375ca0-365a-40d6-ac9e-751e71dbdd65" providerId="ADAL" clId="{F22B85AB-2506-48AC-A5DE-F1282C94066F}" dt="2023-07-11T11:58:05.087" v="687" actId="26606"/>
          <ac:spMkLst>
            <pc:docMk/>
            <pc:sldMk cId="669094915" sldId="312"/>
            <ac:spMk id="5" creationId="{00000000-0000-0000-0000-000000000000}"/>
          </ac:spMkLst>
        </pc:spChg>
        <pc:spChg chg="add del mod">
          <ac:chgData name="BBZW; Jenny Nicolette (Lehrperson)" userId="19375ca0-365a-40d6-ac9e-751e71dbdd65" providerId="ADAL" clId="{F22B85AB-2506-48AC-A5DE-F1282C94066F}" dt="2023-07-11T11:57:54.427" v="684" actId="478"/>
          <ac:spMkLst>
            <pc:docMk/>
            <pc:sldMk cId="669094915" sldId="312"/>
            <ac:spMk id="6" creationId="{1DE254F1-E827-ACCE-0D94-57657FED699B}"/>
          </ac:spMkLst>
        </pc:spChg>
        <pc:spChg chg="mod">
          <ac:chgData name="BBZW; Jenny Nicolette (Lehrperson)" userId="19375ca0-365a-40d6-ac9e-751e71dbdd65" providerId="ADAL" clId="{F22B85AB-2506-48AC-A5DE-F1282C94066F}" dt="2023-07-11T11:59:22.496" v="725" actId="255"/>
          <ac:spMkLst>
            <pc:docMk/>
            <pc:sldMk cId="669094915" sldId="312"/>
            <ac:spMk id="7" creationId="{00000000-0000-0000-0000-000000000000}"/>
          </ac:spMkLst>
        </pc:spChg>
        <pc:spChg chg="add del mod">
          <ac:chgData name="BBZW; Jenny Nicolette (Lehrperson)" userId="19375ca0-365a-40d6-ac9e-751e71dbdd65" providerId="ADAL" clId="{F22B85AB-2506-48AC-A5DE-F1282C94066F}" dt="2023-07-11T11:57:55.821" v="685" actId="478"/>
          <ac:spMkLst>
            <pc:docMk/>
            <pc:sldMk cId="669094915" sldId="312"/>
            <ac:spMk id="9" creationId="{3CEB567F-64D5-4143-1105-E61679998A91}"/>
          </ac:spMkLst>
        </pc:spChg>
        <pc:spChg chg="add del mod">
          <ac:chgData name="BBZW; Jenny Nicolette (Lehrperson)" userId="19375ca0-365a-40d6-ac9e-751e71dbdd65" providerId="ADAL" clId="{F22B85AB-2506-48AC-A5DE-F1282C94066F}" dt="2023-07-11T11:59:02.019" v="720" actId="478"/>
          <ac:spMkLst>
            <pc:docMk/>
            <pc:sldMk cId="669094915" sldId="312"/>
            <ac:spMk id="16" creationId="{F95EBDC9-C7CB-1C18-ED90-07BF887DEAD6}"/>
          </ac:spMkLst>
        </pc:spChg>
        <pc:spChg chg="del">
          <ac:chgData name="BBZW; Jenny Nicolette (Lehrperson)" userId="19375ca0-365a-40d6-ac9e-751e71dbdd65" providerId="ADAL" clId="{F22B85AB-2506-48AC-A5DE-F1282C94066F}" dt="2023-07-11T11:57:53.179" v="683" actId="478"/>
          <ac:spMkLst>
            <pc:docMk/>
            <pc:sldMk cId="669094915" sldId="312"/>
            <ac:spMk id="24" creationId="{96BB5647-1A8D-4177-3818-F4A656033636}"/>
          </ac:spMkLst>
        </pc:spChg>
        <pc:picChg chg="add mod ord">
          <ac:chgData name="BBZW; Jenny Nicolette (Lehrperson)" userId="19375ca0-365a-40d6-ac9e-751e71dbdd65" providerId="ADAL" clId="{F22B85AB-2506-48AC-A5DE-F1282C94066F}" dt="2023-07-11T11:59:11.098" v="724" actId="1076"/>
          <ac:picMkLst>
            <pc:docMk/>
            <pc:sldMk cId="669094915" sldId="312"/>
            <ac:picMk id="11" creationId="{7C055E60-22F6-5D0F-58B7-E7C3E5EAC246}"/>
          </ac:picMkLst>
        </pc:picChg>
        <pc:picChg chg="del">
          <ac:chgData name="BBZW; Jenny Nicolette (Lehrperson)" userId="19375ca0-365a-40d6-ac9e-751e71dbdd65" providerId="ADAL" clId="{F22B85AB-2506-48AC-A5DE-F1282C94066F}" dt="2023-07-11T11:57:51.416" v="682" actId="478"/>
          <ac:picMkLst>
            <pc:docMk/>
            <pc:sldMk cId="669094915" sldId="312"/>
            <ac:picMk id="19" creationId="{72FD7F4D-23DD-98C4-B2D2-96C83C5429CB}"/>
          </ac:picMkLst>
        </pc:picChg>
      </pc:sldChg>
      <pc:sldChg chg="addSp delSp modSp add mod ord modAnim modNotesTx">
        <pc:chgData name="BBZW; Jenny Nicolette (Lehrperson)" userId="19375ca0-365a-40d6-ac9e-751e71dbdd65" providerId="ADAL" clId="{F22B85AB-2506-48AC-A5DE-F1282C94066F}" dt="2023-07-11T12:08:50.276" v="847" actId="121"/>
        <pc:sldMkLst>
          <pc:docMk/>
          <pc:sldMk cId="2624014113" sldId="313"/>
        </pc:sldMkLst>
        <pc:spChg chg="add del mod">
          <ac:chgData name="BBZW; Jenny Nicolette (Lehrperson)" userId="19375ca0-365a-40d6-ac9e-751e71dbdd65" providerId="ADAL" clId="{F22B85AB-2506-48AC-A5DE-F1282C94066F}" dt="2023-07-11T12:00:34.543" v="734" actId="478"/>
          <ac:spMkLst>
            <pc:docMk/>
            <pc:sldMk cId="2624014113" sldId="313"/>
            <ac:spMk id="6" creationId="{C95BCE70-C2C2-B68F-5AB4-79F4B3D176E2}"/>
          </ac:spMkLst>
        </pc:spChg>
        <pc:spChg chg="mod">
          <ac:chgData name="BBZW; Jenny Nicolette (Lehrperson)" userId="19375ca0-365a-40d6-ac9e-751e71dbdd65" providerId="ADAL" clId="{F22B85AB-2506-48AC-A5DE-F1282C94066F}" dt="2023-07-11T12:08:50.276" v="847" actId="121"/>
          <ac:spMkLst>
            <pc:docMk/>
            <pc:sldMk cId="2624014113" sldId="313"/>
            <ac:spMk id="7" creationId="{00000000-0000-0000-0000-000000000000}"/>
          </ac:spMkLst>
        </pc:spChg>
        <pc:spChg chg="add mod">
          <ac:chgData name="BBZW; Jenny Nicolette (Lehrperson)" userId="19375ca0-365a-40d6-ac9e-751e71dbdd65" providerId="ADAL" clId="{F22B85AB-2506-48AC-A5DE-F1282C94066F}" dt="2023-07-11T12:05:04.557" v="801" actId="1076"/>
          <ac:spMkLst>
            <pc:docMk/>
            <pc:sldMk cId="2624014113" sldId="313"/>
            <ac:spMk id="9" creationId="{6BF2BB94-2B71-4037-274C-8BAF5F8B660B}"/>
          </ac:spMkLst>
        </pc:spChg>
        <pc:spChg chg="add del">
          <ac:chgData name="BBZW; Jenny Nicolette (Lehrperson)" userId="19375ca0-365a-40d6-ac9e-751e71dbdd65" providerId="ADAL" clId="{F22B85AB-2506-48AC-A5DE-F1282C94066F}" dt="2023-07-11T12:03:58.290" v="792" actId="478"/>
          <ac:spMkLst>
            <pc:docMk/>
            <pc:sldMk cId="2624014113" sldId="313"/>
            <ac:spMk id="10" creationId="{3EB5EA45-6E0B-A242-FFE9-ED134B41636C}"/>
          </ac:spMkLst>
        </pc:spChg>
        <pc:spChg chg="add mod">
          <ac:chgData name="BBZW; Jenny Nicolette (Lehrperson)" userId="19375ca0-365a-40d6-ac9e-751e71dbdd65" providerId="ADAL" clId="{F22B85AB-2506-48AC-A5DE-F1282C94066F}" dt="2023-07-11T12:04:31.924" v="797" actId="1076"/>
          <ac:spMkLst>
            <pc:docMk/>
            <pc:sldMk cId="2624014113" sldId="313"/>
            <ac:spMk id="11" creationId="{80C80299-DF49-0742-9D12-C3ACE5BEE3BB}"/>
          </ac:spMkLst>
        </pc:spChg>
        <pc:spChg chg="del mod">
          <ac:chgData name="BBZW; Jenny Nicolette (Lehrperson)" userId="19375ca0-365a-40d6-ac9e-751e71dbdd65" providerId="ADAL" clId="{F22B85AB-2506-48AC-A5DE-F1282C94066F}" dt="2023-07-11T12:00:33.200" v="733" actId="478"/>
          <ac:spMkLst>
            <pc:docMk/>
            <pc:sldMk cId="2624014113" sldId="313"/>
            <ac:spMk id="24" creationId="{96BB5647-1A8D-4177-3818-F4A656033636}"/>
          </ac:spMkLst>
        </pc:spChg>
        <pc:picChg chg="mod">
          <ac:chgData name="BBZW; Jenny Nicolette (Lehrperson)" userId="19375ca0-365a-40d6-ac9e-751e71dbdd65" providerId="ADAL" clId="{F22B85AB-2506-48AC-A5DE-F1282C94066F}" dt="2023-07-11T12:03:37.310" v="790" actId="1076"/>
          <ac:picMkLst>
            <pc:docMk/>
            <pc:sldMk cId="2624014113" sldId="313"/>
            <ac:picMk id="19" creationId="{72FD7F4D-23DD-98C4-B2D2-96C83C5429CB}"/>
          </ac:picMkLst>
        </pc:picChg>
      </pc:sldChg>
      <pc:sldChg chg="add del">
        <pc:chgData name="BBZW; Jenny Nicolette (Lehrperson)" userId="19375ca0-365a-40d6-ac9e-751e71dbdd65" providerId="ADAL" clId="{F22B85AB-2506-48AC-A5DE-F1282C94066F}" dt="2023-07-11T12:00:19.402" v="727" actId="47"/>
        <pc:sldMkLst>
          <pc:docMk/>
          <pc:sldMk cId="3023118095" sldId="313"/>
        </pc:sldMkLst>
      </pc:sldChg>
      <pc:sldChg chg="addSp modSp add mod modAnim">
        <pc:chgData name="BBZW; Jenny Nicolette (Lehrperson)" userId="19375ca0-365a-40d6-ac9e-751e71dbdd65" providerId="ADAL" clId="{F22B85AB-2506-48AC-A5DE-F1282C94066F}" dt="2023-07-11T12:09:03.762" v="863" actId="20577"/>
        <pc:sldMkLst>
          <pc:docMk/>
          <pc:sldMk cId="301484558" sldId="314"/>
        </pc:sldMkLst>
        <pc:spChg chg="add mod">
          <ac:chgData name="BBZW; Jenny Nicolette (Lehrperson)" userId="19375ca0-365a-40d6-ac9e-751e71dbdd65" providerId="ADAL" clId="{F22B85AB-2506-48AC-A5DE-F1282C94066F}" dt="2023-07-11T12:08:03.149" v="826" actId="1076"/>
          <ac:spMkLst>
            <pc:docMk/>
            <pc:sldMk cId="301484558" sldId="314"/>
            <ac:spMk id="2" creationId="{63F736F8-0406-48F7-A7C0-A434D749F973}"/>
          </ac:spMkLst>
        </pc:spChg>
        <pc:spChg chg="mod">
          <ac:chgData name="BBZW; Jenny Nicolette (Lehrperson)" userId="19375ca0-365a-40d6-ac9e-751e71dbdd65" providerId="ADAL" clId="{F22B85AB-2506-48AC-A5DE-F1282C94066F}" dt="2023-07-11T12:09:03.762" v="863" actId="20577"/>
          <ac:spMkLst>
            <pc:docMk/>
            <pc:sldMk cId="301484558" sldId="314"/>
            <ac:spMk id="7" creationId="{00000000-0000-0000-0000-000000000000}"/>
          </ac:spMkLst>
        </pc:spChg>
        <pc:spChg chg="mod">
          <ac:chgData name="BBZW; Jenny Nicolette (Lehrperson)" userId="19375ca0-365a-40d6-ac9e-751e71dbdd65" providerId="ADAL" clId="{F22B85AB-2506-48AC-A5DE-F1282C94066F}" dt="2023-07-11T12:07:33.657" v="818" actId="1076"/>
          <ac:spMkLst>
            <pc:docMk/>
            <pc:sldMk cId="301484558" sldId="314"/>
            <ac:spMk id="9" creationId="{6BF2BB94-2B71-4037-274C-8BAF5F8B660B}"/>
          </ac:spMkLst>
        </pc:spChg>
        <pc:spChg chg="mod">
          <ac:chgData name="BBZW; Jenny Nicolette (Lehrperson)" userId="19375ca0-365a-40d6-ac9e-751e71dbdd65" providerId="ADAL" clId="{F22B85AB-2506-48AC-A5DE-F1282C94066F}" dt="2023-07-11T12:08:06.350" v="827" actId="14100"/>
          <ac:spMkLst>
            <pc:docMk/>
            <pc:sldMk cId="301484558" sldId="314"/>
            <ac:spMk id="11" creationId="{80C80299-DF49-0742-9D12-C3ACE5BEE3BB}"/>
          </ac:spMkLst>
        </pc:spChg>
        <pc:picChg chg="mod">
          <ac:chgData name="BBZW; Jenny Nicolette (Lehrperson)" userId="19375ca0-365a-40d6-ac9e-751e71dbdd65" providerId="ADAL" clId="{F22B85AB-2506-48AC-A5DE-F1282C94066F}" dt="2023-07-11T12:07:41.653" v="820" actId="1076"/>
          <ac:picMkLst>
            <pc:docMk/>
            <pc:sldMk cId="301484558" sldId="314"/>
            <ac:picMk id="19" creationId="{72FD7F4D-23DD-98C4-B2D2-96C83C5429CB}"/>
          </ac:picMkLst>
        </pc:picChg>
      </pc:sldChg>
      <pc:sldChg chg="addSp delSp modSp add mod delAnim modAnim modNotesTx">
        <pc:chgData name="BBZW; Jenny Nicolette (Lehrperson)" userId="19375ca0-365a-40d6-ac9e-751e71dbdd65" providerId="ADAL" clId="{F22B85AB-2506-48AC-A5DE-F1282C94066F}" dt="2023-07-11T12:19:09.540" v="1052"/>
        <pc:sldMkLst>
          <pc:docMk/>
          <pc:sldMk cId="3847336170" sldId="315"/>
        </pc:sldMkLst>
        <pc:spChg chg="del">
          <ac:chgData name="BBZW; Jenny Nicolette (Lehrperson)" userId="19375ca0-365a-40d6-ac9e-751e71dbdd65" providerId="ADAL" clId="{F22B85AB-2506-48AC-A5DE-F1282C94066F}" dt="2023-07-11T12:09:50.400" v="876" actId="478"/>
          <ac:spMkLst>
            <pc:docMk/>
            <pc:sldMk cId="3847336170" sldId="315"/>
            <ac:spMk id="2" creationId="{63F736F8-0406-48F7-A7C0-A434D749F973}"/>
          </ac:spMkLst>
        </pc:spChg>
        <pc:spChg chg="mod">
          <ac:chgData name="BBZW; Jenny Nicolette (Lehrperson)" userId="19375ca0-365a-40d6-ac9e-751e71dbdd65" providerId="ADAL" clId="{F22B85AB-2506-48AC-A5DE-F1282C94066F}" dt="2023-07-11T12:09:17.681" v="868" actId="121"/>
          <ac:spMkLst>
            <pc:docMk/>
            <pc:sldMk cId="3847336170" sldId="315"/>
            <ac:spMk id="7" creationId="{00000000-0000-0000-0000-000000000000}"/>
          </ac:spMkLst>
        </pc:spChg>
        <pc:spChg chg="add del mod">
          <ac:chgData name="BBZW; Jenny Nicolette (Lehrperson)" userId="19375ca0-365a-40d6-ac9e-751e71dbdd65" providerId="ADAL" clId="{F22B85AB-2506-48AC-A5DE-F1282C94066F}" dt="2023-07-11T12:09:27.737" v="870" actId="478"/>
          <ac:spMkLst>
            <pc:docMk/>
            <pc:sldMk cId="3847336170" sldId="315"/>
            <ac:spMk id="8" creationId="{458463F5-5779-4983-4A8D-821712491B5E}"/>
          </ac:spMkLst>
        </pc:spChg>
        <pc:spChg chg="mod">
          <ac:chgData name="BBZW; Jenny Nicolette (Lehrperson)" userId="19375ca0-365a-40d6-ac9e-751e71dbdd65" providerId="ADAL" clId="{F22B85AB-2506-48AC-A5DE-F1282C94066F}" dt="2023-07-11T12:16:11.525" v="967" actId="14100"/>
          <ac:spMkLst>
            <pc:docMk/>
            <pc:sldMk cId="3847336170" sldId="315"/>
            <ac:spMk id="9" creationId="{6BF2BB94-2B71-4037-274C-8BAF5F8B660B}"/>
          </ac:spMkLst>
        </pc:spChg>
        <pc:spChg chg="del">
          <ac:chgData name="BBZW; Jenny Nicolette (Lehrperson)" userId="19375ca0-365a-40d6-ac9e-751e71dbdd65" providerId="ADAL" clId="{F22B85AB-2506-48AC-A5DE-F1282C94066F}" dt="2023-07-11T12:09:51.035" v="877" actId="478"/>
          <ac:spMkLst>
            <pc:docMk/>
            <pc:sldMk cId="3847336170" sldId="315"/>
            <ac:spMk id="11" creationId="{80C80299-DF49-0742-9D12-C3ACE5BEE3BB}"/>
          </ac:spMkLst>
        </pc:spChg>
        <pc:graphicFrameChg chg="add mod modGraphic">
          <ac:chgData name="BBZW; Jenny Nicolette (Lehrperson)" userId="19375ca0-365a-40d6-ac9e-751e71dbdd65" providerId="ADAL" clId="{F22B85AB-2506-48AC-A5DE-F1282C94066F}" dt="2023-07-11T12:15:46.779" v="962" actId="1076"/>
          <ac:graphicFrameMkLst>
            <pc:docMk/>
            <pc:sldMk cId="3847336170" sldId="315"/>
            <ac:graphicFrameMk id="10" creationId="{727863DE-CB99-FE23-A28E-A319272373FD}"/>
          </ac:graphicFrameMkLst>
        </pc:graphicFrameChg>
        <pc:graphicFrameChg chg="add mod modGraphic">
          <ac:chgData name="BBZW; Jenny Nicolette (Lehrperson)" userId="19375ca0-365a-40d6-ac9e-751e71dbdd65" providerId="ADAL" clId="{F22B85AB-2506-48AC-A5DE-F1282C94066F}" dt="2023-07-11T12:16:30.059" v="974" actId="1035"/>
          <ac:graphicFrameMkLst>
            <pc:docMk/>
            <pc:sldMk cId="3847336170" sldId="315"/>
            <ac:graphicFrameMk id="12" creationId="{4F4C9653-B73D-073F-64C7-8ABDCB425AF7}"/>
          </ac:graphicFrameMkLst>
        </pc:graphicFrameChg>
        <pc:graphicFrameChg chg="add mod modGraphic">
          <ac:chgData name="BBZW; Jenny Nicolette (Lehrperson)" userId="19375ca0-365a-40d6-ac9e-751e71dbdd65" providerId="ADAL" clId="{F22B85AB-2506-48AC-A5DE-F1282C94066F}" dt="2023-07-11T12:16:42.541" v="976" actId="1036"/>
          <ac:graphicFrameMkLst>
            <pc:docMk/>
            <pc:sldMk cId="3847336170" sldId="315"/>
            <ac:graphicFrameMk id="13" creationId="{908C92A8-84ED-1A64-F643-6374E1FF891C}"/>
          </ac:graphicFrameMkLst>
        </pc:graphicFrameChg>
        <pc:picChg chg="del">
          <ac:chgData name="BBZW; Jenny Nicolette (Lehrperson)" userId="19375ca0-365a-40d6-ac9e-751e71dbdd65" providerId="ADAL" clId="{F22B85AB-2506-48AC-A5DE-F1282C94066F}" dt="2023-07-11T12:09:26.073" v="869" actId="478"/>
          <ac:picMkLst>
            <pc:docMk/>
            <pc:sldMk cId="3847336170" sldId="315"/>
            <ac:picMk id="19" creationId="{72FD7F4D-23DD-98C4-B2D2-96C83C5429CB}"/>
          </ac:picMkLst>
        </pc:picChg>
      </pc:sldChg>
      <pc:sldChg chg="addSp delSp modSp add mod delAnim">
        <pc:chgData name="BBZW; Jenny Nicolette (Lehrperson)" userId="19375ca0-365a-40d6-ac9e-751e71dbdd65" providerId="ADAL" clId="{F22B85AB-2506-48AC-A5DE-F1282C94066F}" dt="2023-07-11T12:21:18.485" v="1096" actId="2062"/>
        <pc:sldMkLst>
          <pc:docMk/>
          <pc:sldMk cId="2571692562" sldId="316"/>
        </pc:sldMkLst>
        <pc:spChg chg="add mod">
          <ac:chgData name="BBZW; Jenny Nicolette (Lehrperson)" userId="19375ca0-365a-40d6-ac9e-751e71dbdd65" providerId="ADAL" clId="{F22B85AB-2506-48AC-A5DE-F1282C94066F}" dt="2023-07-11T12:21:06.501" v="1092" actId="20577"/>
          <ac:spMkLst>
            <pc:docMk/>
            <pc:sldMk cId="2571692562" sldId="316"/>
            <ac:spMk id="6" creationId="{EC478612-D297-5BDD-CA2C-009E8F291A03}"/>
          </ac:spMkLst>
        </pc:spChg>
        <pc:spChg chg="mod">
          <ac:chgData name="BBZW; Jenny Nicolette (Lehrperson)" userId="19375ca0-365a-40d6-ac9e-751e71dbdd65" providerId="ADAL" clId="{F22B85AB-2506-48AC-A5DE-F1282C94066F}" dt="2023-07-11T12:19:34.174" v="1054"/>
          <ac:spMkLst>
            <pc:docMk/>
            <pc:sldMk cId="2571692562" sldId="316"/>
            <ac:spMk id="7" creationId="{00000000-0000-0000-0000-000000000000}"/>
          </ac:spMkLst>
        </pc:spChg>
        <pc:spChg chg="del">
          <ac:chgData name="BBZW; Jenny Nicolette (Lehrperson)" userId="19375ca0-365a-40d6-ac9e-751e71dbdd65" providerId="ADAL" clId="{F22B85AB-2506-48AC-A5DE-F1282C94066F}" dt="2023-07-11T12:19:37.756" v="1055" actId="478"/>
          <ac:spMkLst>
            <pc:docMk/>
            <pc:sldMk cId="2571692562" sldId="316"/>
            <ac:spMk id="9" creationId="{6BF2BB94-2B71-4037-274C-8BAF5F8B660B}"/>
          </ac:spMkLst>
        </pc:spChg>
        <pc:graphicFrameChg chg="add mod modGraphic">
          <ac:chgData name="BBZW; Jenny Nicolette (Lehrperson)" userId="19375ca0-365a-40d6-ac9e-751e71dbdd65" providerId="ADAL" clId="{F22B85AB-2506-48AC-A5DE-F1282C94066F}" dt="2023-07-11T12:21:18.485" v="1096" actId="2062"/>
          <ac:graphicFrameMkLst>
            <pc:docMk/>
            <pc:sldMk cId="2571692562" sldId="316"/>
            <ac:graphicFrameMk id="8" creationId="{72D9CA93-42E2-B25C-F268-25A6C7184CE2}"/>
          </ac:graphicFrameMkLst>
        </pc:graphicFrameChg>
        <pc:graphicFrameChg chg="del modGraphic">
          <ac:chgData name="BBZW; Jenny Nicolette (Lehrperson)" userId="19375ca0-365a-40d6-ac9e-751e71dbdd65" providerId="ADAL" clId="{F22B85AB-2506-48AC-A5DE-F1282C94066F}" dt="2023-07-11T12:19:44.790" v="1059" actId="478"/>
          <ac:graphicFrameMkLst>
            <pc:docMk/>
            <pc:sldMk cId="2571692562" sldId="316"/>
            <ac:graphicFrameMk id="10" creationId="{727863DE-CB99-FE23-A28E-A319272373FD}"/>
          </ac:graphicFrameMkLst>
        </pc:graphicFrameChg>
        <pc:graphicFrameChg chg="del modGraphic">
          <ac:chgData name="BBZW; Jenny Nicolette (Lehrperson)" userId="19375ca0-365a-40d6-ac9e-751e71dbdd65" providerId="ADAL" clId="{F22B85AB-2506-48AC-A5DE-F1282C94066F}" dt="2023-07-11T12:19:43.964" v="1058" actId="478"/>
          <ac:graphicFrameMkLst>
            <pc:docMk/>
            <pc:sldMk cId="2571692562" sldId="316"/>
            <ac:graphicFrameMk id="12" creationId="{4F4C9653-B73D-073F-64C7-8ABDCB425AF7}"/>
          </ac:graphicFrameMkLst>
        </pc:graphicFrameChg>
        <pc:graphicFrameChg chg="del modGraphic">
          <ac:chgData name="BBZW; Jenny Nicolette (Lehrperson)" userId="19375ca0-365a-40d6-ac9e-751e71dbdd65" providerId="ADAL" clId="{F22B85AB-2506-48AC-A5DE-F1282C94066F}" dt="2023-07-11T12:19:46.795" v="1061" actId="478"/>
          <ac:graphicFrameMkLst>
            <pc:docMk/>
            <pc:sldMk cId="2571692562" sldId="316"/>
            <ac:graphicFrameMk id="13" creationId="{908C92A8-84ED-1A64-F643-6374E1FF891C}"/>
          </ac:graphicFrameMkLst>
        </pc:graphicFrameChg>
      </pc:sldChg>
      <pc:sldChg chg="add del">
        <pc:chgData name="BBZW; Jenny Nicolette (Lehrperson)" userId="19375ca0-365a-40d6-ac9e-751e71dbdd65" providerId="ADAL" clId="{F22B85AB-2506-48AC-A5DE-F1282C94066F}" dt="2023-07-11T12:54:46.149" v="1741" actId="2696"/>
        <pc:sldMkLst>
          <pc:docMk/>
          <pc:sldMk cId="1057546883" sldId="317"/>
        </pc:sldMkLst>
      </pc:sldChg>
      <pc:sldChg chg="modSp add mod">
        <pc:chgData name="BBZW; Jenny Nicolette (Lehrperson)" userId="19375ca0-365a-40d6-ac9e-751e71dbdd65" providerId="ADAL" clId="{F22B85AB-2506-48AC-A5DE-F1282C94066F}" dt="2023-07-11T13:30:33.493" v="4034" actId="20577"/>
        <pc:sldMkLst>
          <pc:docMk/>
          <pc:sldMk cId="3257389469" sldId="317"/>
        </pc:sldMkLst>
        <pc:spChg chg="mod">
          <ac:chgData name="BBZW; Jenny Nicolette (Lehrperson)" userId="19375ca0-365a-40d6-ac9e-751e71dbdd65" providerId="ADAL" clId="{F22B85AB-2506-48AC-A5DE-F1282C94066F}" dt="2023-07-11T12:55:31.789" v="1867" actId="20577"/>
          <ac:spMkLst>
            <pc:docMk/>
            <pc:sldMk cId="3257389469" sldId="317"/>
            <ac:spMk id="4" creationId="{E336DB12-C2E4-A215-7B96-1D83B1DA8ABA}"/>
          </ac:spMkLst>
        </pc:spChg>
        <pc:spChg chg="mod">
          <ac:chgData name="BBZW; Jenny Nicolette (Lehrperson)" userId="19375ca0-365a-40d6-ac9e-751e71dbdd65" providerId="ADAL" clId="{F22B85AB-2506-48AC-A5DE-F1282C94066F}" dt="2023-07-11T13:30:33.493" v="4034" actId="20577"/>
          <ac:spMkLst>
            <pc:docMk/>
            <pc:sldMk cId="3257389469" sldId="317"/>
            <ac:spMk id="9" creationId="{6ECFC3F8-E2D1-4246-5F5C-912D3B353CA0}"/>
          </ac:spMkLst>
        </pc:spChg>
      </pc:sldChg>
      <pc:sldChg chg="add">
        <pc:chgData name="BBZW; Jenny Nicolette (Lehrperson)" userId="19375ca0-365a-40d6-ac9e-751e71dbdd65" providerId="ADAL" clId="{F22B85AB-2506-48AC-A5DE-F1282C94066F}" dt="2023-07-17T08:12:53.256" v="4105" actId="2890"/>
        <pc:sldMkLst>
          <pc:docMk/>
          <pc:sldMk cId="14264214" sldId="318"/>
        </pc:sldMkLst>
      </pc:sldChg>
    </pc:docChg>
  </pc:docChgLst>
  <pc:docChgLst>
    <pc:chgData name="BBZW; Jenny Nicolette (Lehrperson)" userId="19375ca0-365a-40d6-ac9e-751e71dbdd65" providerId="ADAL" clId="{9782B945-CD4A-4E7E-9E20-E34BC1B02A1C}"/>
    <pc:docChg chg="undo custSel addSld delSld modSld sldOrd">
      <pc:chgData name="BBZW; Jenny Nicolette (Lehrperson)" userId="19375ca0-365a-40d6-ac9e-751e71dbdd65" providerId="ADAL" clId="{9782B945-CD4A-4E7E-9E20-E34BC1B02A1C}" dt="2023-07-03T14:39:49.932" v="539"/>
      <pc:docMkLst>
        <pc:docMk/>
      </pc:docMkLst>
      <pc:sldChg chg="modSp mod">
        <pc:chgData name="BBZW; Jenny Nicolette (Lehrperson)" userId="19375ca0-365a-40d6-ac9e-751e71dbdd65" providerId="ADAL" clId="{9782B945-CD4A-4E7E-9E20-E34BC1B02A1C}" dt="2023-07-03T14:22:07.152" v="322" actId="1076"/>
        <pc:sldMkLst>
          <pc:docMk/>
          <pc:sldMk cId="4215852396" sldId="259"/>
        </pc:sldMkLst>
        <pc:spChg chg="mod">
          <ac:chgData name="BBZW; Jenny Nicolette (Lehrperson)" userId="19375ca0-365a-40d6-ac9e-751e71dbdd65" providerId="ADAL" clId="{9782B945-CD4A-4E7E-9E20-E34BC1B02A1C}" dt="2023-07-03T14:22:07.152" v="322" actId="1076"/>
          <ac:spMkLst>
            <pc:docMk/>
            <pc:sldMk cId="4215852396" sldId="259"/>
            <ac:spMk id="5" creationId="{00000000-0000-0000-0000-000000000000}"/>
          </ac:spMkLst>
        </pc:spChg>
      </pc:sldChg>
      <pc:sldChg chg="modSp del mod ord">
        <pc:chgData name="BBZW; Jenny Nicolette (Lehrperson)" userId="19375ca0-365a-40d6-ac9e-751e71dbdd65" providerId="ADAL" clId="{9782B945-CD4A-4E7E-9E20-E34BC1B02A1C}" dt="2023-07-03T14:29:23.843" v="385" actId="2696"/>
        <pc:sldMkLst>
          <pc:docMk/>
          <pc:sldMk cId="2841948806" sldId="261"/>
        </pc:sldMkLst>
        <pc:spChg chg="mod">
          <ac:chgData name="BBZW; Jenny Nicolette (Lehrperson)" userId="19375ca0-365a-40d6-ac9e-751e71dbdd65" providerId="ADAL" clId="{9782B945-CD4A-4E7E-9E20-E34BC1B02A1C}" dt="2023-07-03T14:17:47.056" v="218" actId="5793"/>
          <ac:spMkLst>
            <pc:docMk/>
            <pc:sldMk cId="2841948806" sldId="261"/>
            <ac:spMk id="2" creationId="{00000000-0000-0000-0000-000000000000}"/>
          </ac:spMkLst>
        </pc:spChg>
        <pc:spChg chg="mod">
          <ac:chgData name="BBZW; Jenny Nicolette (Lehrperson)" userId="19375ca0-365a-40d6-ac9e-751e71dbdd65" providerId="ADAL" clId="{9782B945-CD4A-4E7E-9E20-E34BC1B02A1C}" dt="2023-07-03T14:22:50.882" v="339"/>
          <ac:spMkLst>
            <pc:docMk/>
            <pc:sldMk cId="2841948806" sldId="261"/>
            <ac:spMk id="4" creationId="{00000000-0000-0000-0000-000000000000}"/>
          </ac:spMkLst>
        </pc:spChg>
        <pc:spChg chg="mod">
          <ac:chgData name="BBZW; Jenny Nicolette (Lehrperson)" userId="19375ca0-365a-40d6-ac9e-751e71dbdd65" providerId="ADAL" clId="{9782B945-CD4A-4E7E-9E20-E34BC1B02A1C}" dt="2023-07-03T14:13:28.170" v="150"/>
          <ac:spMkLst>
            <pc:docMk/>
            <pc:sldMk cId="2841948806" sldId="261"/>
            <ac:spMk id="6" creationId="{00000000-0000-0000-0000-000000000000}"/>
          </ac:spMkLst>
        </pc:spChg>
      </pc:sldChg>
      <pc:sldChg chg="modSp mod ord">
        <pc:chgData name="BBZW; Jenny Nicolette (Lehrperson)" userId="19375ca0-365a-40d6-ac9e-751e71dbdd65" providerId="ADAL" clId="{9782B945-CD4A-4E7E-9E20-E34BC1B02A1C}" dt="2023-07-03T14:24:25.129" v="352" actId="404"/>
        <pc:sldMkLst>
          <pc:docMk/>
          <pc:sldMk cId="1567451325" sldId="263"/>
        </pc:sldMkLst>
        <pc:spChg chg="mod">
          <ac:chgData name="BBZW; Jenny Nicolette (Lehrperson)" userId="19375ca0-365a-40d6-ac9e-751e71dbdd65" providerId="ADAL" clId="{9782B945-CD4A-4E7E-9E20-E34BC1B02A1C}" dt="2023-07-03T14:20:36.017" v="274" actId="207"/>
          <ac:spMkLst>
            <pc:docMk/>
            <pc:sldMk cId="1567451325" sldId="263"/>
            <ac:spMk id="2" creationId="{00000000-0000-0000-0000-000000000000}"/>
          </ac:spMkLst>
        </pc:spChg>
        <pc:spChg chg="mod">
          <ac:chgData name="BBZW; Jenny Nicolette (Lehrperson)" userId="19375ca0-365a-40d6-ac9e-751e71dbdd65" providerId="ADAL" clId="{9782B945-CD4A-4E7E-9E20-E34BC1B02A1C}" dt="2023-07-03T14:22:45.942" v="338"/>
          <ac:spMkLst>
            <pc:docMk/>
            <pc:sldMk cId="1567451325" sldId="263"/>
            <ac:spMk id="4" creationId="{00000000-0000-0000-0000-000000000000}"/>
          </ac:spMkLst>
        </pc:spChg>
        <pc:spChg chg="mod">
          <ac:chgData name="BBZW; Jenny Nicolette (Lehrperson)" userId="19375ca0-365a-40d6-ac9e-751e71dbdd65" providerId="ADAL" clId="{9782B945-CD4A-4E7E-9E20-E34BC1B02A1C}" dt="2023-07-03T14:24:22.426" v="351" actId="404"/>
          <ac:spMkLst>
            <pc:docMk/>
            <pc:sldMk cId="1567451325" sldId="263"/>
            <ac:spMk id="6" creationId="{00000000-0000-0000-0000-000000000000}"/>
          </ac:spMkLst>
        </pc:spChg>
        <pc:spChg chg="mod">
          <ac:chgData name="BBZW; Jenny Nicolette (Lehrperson)" userId="19375ca0-365a-40d6-ac9e-751e71dbdd65" providerId="ADAL" clId="{9782B945-CD4A-4E7E-9E20-E34BC1B02A1C}" dt="2023-07-03T14:24:25.129" v="352" actId="404"/>
          <ac:spMkLst>
            <pc:docMk/>
            <pc:sldMk cId="1567451325" sldId="263"/>
            <ac:spMk id="9" creationId="{00000000-0000-0000-0000-000000000000}"/>
          </ac:spMkLst>
        </pc:spChg>
      </pc:sldChg>
      <pc:sldChg chg="modSp mod ord">
        <pc:chgData name="BBZW; Jenny Nicolette (Lehrperson)" userId="19375ca0-365a-40d6-ac9e-751e71dbdd65" providerId="ADAL" clId="{9782B945-CD4A-4E7E-9E20-E34BC1B02A1C}" dt="2023-07-03T14:39:49.932" v="539"/>
        <pc:sldMkLst>
          <pc:docMk/>
          <pc:sldMk cId="2962151881" sldId="266"/>
        </pc:sldMkLst>
        <pc:spChg chg="mod">
          <ac:chgData name="BBZW; Jenny Nicolette (Lehrperson)" userId="19375ca0-365a-40d6-ac9e-751e71dbdd65" providerId="ADAL" clId="{9782B945-CD4A-4E7E-9E20-E34BC1B02A1C}" dt="2023-07-03T14:39:49.932" v="539"/>
          <ac:spMkLst>
            <pc:docMk/>
            <pc:sldMk cId="2962151881" sldId="266"/>
            <ac:spMk id="4" creationId="{00000000-0000-0000-0000-000000000000}"/>
          </ac:spMkLst>
        </pc:spChg>
      </pc:sldChg>
      <pc:sldChg chg="addSp delSp modSp mod ord chgLayout">
        <pc:chgData name="BBZW; Jenny Nicolette (Lehrperson)" userId="19375ca0-365a-40d6-ac9e-751e71dbdd65" providerId="ADAL" clId="{9782B945-CD4A-4E7E-9E20-E34BC1B02A1C}" dt="2023-07-03T14:36:30.406" v="487" actId="790"/>
        <pc:sldMkLst>
          <pc:docMk/>
          <pc:sldMk cId="530994592" sldId="268"/>
        </pc:sldMkLst>
        <pc:spChg chg="mod">
          <ac:chgData name="BBZW; Jenny Nicolette (Lehrperson)" userId="19375ca0-365a-40d6-ac9e-751e71dbdd65" providerId="ADAL" clId="{9782B945-CD4A-4E7E-9E20-E34BC1B02A1C}" dt="2023-07-03T14:15:09.290" v="172" actId="26606"/>
          <ac:spMkLst>
            <pc:docMk/>
            <pc:sldMk cId="530994592" sldId="268"/>
            <ac:spMk id="3"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4" creationId="{00000000-0000-0000-0000-000000000000}"/>
          </ac:spMkLst>
        </pc:spChg>
        <pc:spChg chg="mod">
          <ac:chgData name="BBZW; Jenny Nicolette (Lehrperson)" userId="19375ca0-365a-40d6-ac9e-751e71dbdd65" providerId="ADAL" clId="{9782B945-CD4A-4E7E-9E20-E34BC1B02A1C}" dt="2023-07-03T14:15:09.290" v="172" actId="26606"/>
          <ac:spMkLst>
            <pc:docMk/>
            <pc:sldMk cId="530994592" sldId="268"/>
            <ac:spMk id="5"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8" creationId="{00000000-0000-0000-0000-000000000000}"/>
          </ac:spMkLst>
        </pc:spChg>
        <pc:spChg chg="del">
          <ac:chgData name="BBZW; Jenny Nicolette (Lehrperson)" userId="19375ca0-365a-40d6-ac9e-751e71dbdd65" providerId="ADAL" clId="{9782B945-CD4A-4E7E-9E20-E34BC1B02A1C}" dt="2023-07-03T14:15:02.429" v="170" actId="22"/>
          <ac:spMkLst>
            <pc:docMk/>
            <pc:sldMk cId="530994592" sldId="268"/>
            <ac:spMk id="9"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10" creationId="{00000000-0000-0000-0000-000000000000}"/>
          </ac:spMkLst>
        </pc:spChg>
        <pc:spChg chg="add mod">
          <ac:chgData name="BBZW; Jenny Nicolette (Lehrperson)" userId="19375ca0-365a-40d6-ac9e-751e71dbdd65" providerId="ADAL" clId="{9782B945-CD4A-4E7E-9E20-E34BC1B02A1C}" dt="2023-07-03T14:23:05.643" v="341"/>
          <ac:spMkLst>
            <pc:docMk/>
            <pc:sldMk cId="530994592" sldId="268"/>
            <ac:spMk id="15" creationId="{5EDE2386-E7B9-1BEA-0578-B0F9E5A0CA03}"/>
          </ac:spMkLst>
        </pc:spChg>
        <pc:spChg chg="add mod">
          <ac:chgData name="BBZW; Jenny Nicolette (Lehrperson)" userId="19375ca0-365a-40d6-ac9e-751e71dbdd65" providerId="ADAL" clId="{9782B945-CD4A-4E7E-9E20-E34BC1B02A1C}" dt="2023-07-03T14:36:30.406" v="487" actId="790"/>
          <ac:spMkLst>
            <pc:docMk/>
            <pc:sldMk cId="530994592" sldId="268"/>
            <ac:spMk id="17" creationId="{50079EF6-43AB-56F6-AB2B-58EF301266C6}"/>
          </ac:spMkLst>
        </pc:spChg>
        <pc:picChg chg="add mod ord modCrop">
          <ac:chgData name="BBZW; Jenny Nicolette (Lehrperson)" userId="19375ca0-365a-40d6-ac9e-751e71dbdd65" providerId="ADAL" clId="{9782B945-CD4A-4E7E-9E20-E34BC1B02A1C}" dt="2023-07-03T14:15:09.290" v="172" actId="26606"/>
          <ac:picMkLst>
            <pc:docMk/>
            <pc:sldMk cId="530994592" sldId="268"/>
            <ac:picMk id="6" creationId="{2D2E76E4-E981-93C1-AD61-1DD995728F5B}"/>
          </ac:picMkLst>
        </pc:picChg>
      </pc:sldChg>
      <pc:sldChg chg="modSp mod ord">
        <pc:chgData name="BBZW; Jenny Nicolette (Lehrperson)" userId="19375ca0-365a-40d6-ac9e-751e71dbdd65" providerId="ADAL" clId="{9782B945-CD4A-4E7E-9E20-E34BC1B02A1C}" dt="2023-07-03T14:38:26.803" v="536" actId="403"/>
        <pc:sldMkLst>
          <pc:docMk/>
          <pc:sldMk cId="1066179267" sldId="269"/>
        </pc:sldMkLst>
        <pc:spChg chg="mod">
          <ac:chgData name="BBZW; Jenny Nicolette (Lehrperson)" userId="19375ca0-365a-40d6-ac9e-751e71dbdd65" providerId="ADAL" clId="{9782B945-CD4A-4E7E-9E20-E34BC1B02A1C}" dt="2023-07-03T14:37:47.817" v="508" actId="20577"/>
          <ac:spMkLst>
            <pc:docMk/>
            <pc:sldMk cId="1066179267" sldId="269"/>
            <ac:spMk id="2" creationId="{00000000-0000-0000-0000-000000000000}"/>
          </ac:spMkLst>
        </pc:spChg>
        <pc:spChg chg="mod">
          <ac:chgData name="BBZW; Jenny Nicolette (Lehrperson)" userId="19375ca0-365a-40d6-ac9e-751e71dbdd65" providerId="ADAL" clId="{9782B945-CD4A-4E7E-9E20-E34BC1B02A1C}" dt="2023-07-03T14:38:26.803" v="536" actId="403"/>
          <ac:spMkLst>
            <pc:docMk/>
            <pc:sldMk cId="1066179267" sldId="269"/>
            <ac:spMk id="3" creationId="{00000000-0000-0000-0000-000000000000}"/>
          </ac:spMkLst>
        </pc:spChg>
      </pc:sldChg>
      <pc:sldChg chg="modSp add mod">
        <pc:chgData name="BBZW; Jenny Nicolette (Lehrperson)" userId="19375ca0-365a-40d6-ac9e-751e71dbdd65" providerId="ADAL" clId="{9782B945-CD4A-4E7E-9E20-E34BC1B02A1C}" dt="2023-07-03T14:22:38.106" v="337" actId="20577"/>
        <pc:sldMkLst>
          <pc:docMk/>
          <pc:sldMk cId="94442340" sldId="270"/>
        </pc:sldMkLst>
        <pc:spChg chg="mod">
          <ac:chgData name="BBZW; Jenny Nicolette (Lehrperson)" userId="19375ca0-365a-40d6-ac9e-751e71dbdd65" providerId="ADAL" clId="{9782B945-CD4A-4E7E-9E20-E34BC1B02A1C}" dt="2023-07-03T14:22:38.106" v="337" actId="20577"/>
          <ac:spMkLst>
            <pc:docMk/>
            <pc:sldMk cId="94442340" sldId="270"/>
            <ac:spMk id="4" creationId="{00000000-0000-0000-0000-000000000000}"/>
          </ac:spMkLst>
        </pc:spChg>
      </pc:sldChg>
      <pc:sldChg chg="addSp delSp modSp add del mod ord">
        <pc:chgData name="BBZW; Jenny Nicolette (Lehrperson)" userId="19375ca0-365a-40d6-ac9e-751e71dbdd65" providerId="ADAL" clId="{9782B945-CD4A-4E7E-9E20-E34BC1B02A1C}" dt="2023-07-03T14:28:06.248" v="384" actId="2696"/>
        <pc:sldMkLst>
          <pc:docMk/>
          <pc:sldMk cId="3222969007" sldId="271"/>
        </pc:sldMkLst>
        <pc:spChg chg="del">
          <ac:chgData name="BBZW; Jenny Nicolette (Lehrperson)" userId="19375ca0-365a-40d6-ac9e-751e71dbdd65" providerId="ADAL" clId="{9782B945-CD4A-4E7E-9E20-E34BC1B02A1C}" dt="2023-07-03T14:25:18.592" v="356" actId="478"/>
          <ac:spMkLst>
            <pc:docMk/>
            <pc:sldMk cId="3222969007" sldId="271"/>
            <ac:spMk id="6" creationId="{00000000-0000-0000-0000-000000000000}"/>
          </ac:spMkLst>
        </pc:spChg>
        <pc:spChg chg="add del mod">
          <ac:chgData name="BBZW; Jenny Nicolette (Lehrperson)" userId="19375ca0-365a-40d6-ac9e-751e71dbdd65" providerId="ADAL" clId="{9782B945-CD4A-4E7E-9E20-E34BC1B02A1C}" dt="2023-07-03T14:25:23.023" v="358"/>
          <ac:spMkLst>
            <pc:docMk/>
            <pc:sldMk cId="3222969007" sldId="271"/>
            <ac:spMk id="8" creationId="{8DC1E74D-C8E1-0506-6C43-7FD402608873}"/>
          </ac:spMkLst>
        </pc:spChg>
        <pc:spChg chg="del">
          <ac:chgData name="BBZW; Jenny Nicolette (Lehrperson)" userId="19375ca0-365a-40d6-ac9e-751e71dbdd65" providerId="ADAL" clId="{9782B945-CD4A-4E7E-9E20-E34BC1B02A1C}" dt="2023-07-03T14:25:21.236" v="357" actId="478"/>
          <ac:spMkLst>
            <pc:docMk/>
            <pc:sldMk cId="3222969007" sldId="271"/>
            <ac:spMk id="9" creationId="{00000000-0000-0000-0000-000000000000}"/>
          </ac:spMkLst>
        </pc:spChg>
        <pc:spChg chg="add del mod">
          <ac:chgData name="BBZW; Jenny Nicolette (Lehrperson)" userId="19375ca0-365a-40d6-ac9e-751e71dbdd65" providerId="ADAL" clId="{9782B945-CD4A-4E7E-9E20-E34BC1B02A1C}" dt="2023-07-03T14:25:26.965" v="359" actId="478"/>
          <ac:spMkLst>
            <pc:docMk/>
            <pc:sldMk cId="3222969007" sldId="271"/>
            <ac:spMk id="11" creationId="{D2B8ECBB-CE25-4B99-B643-12A440F6F939}"/>
          </ac:spMkLst>
        </pc:spChg>
        <pc:graphicFrameChg chg="add mod modGraphic">
          <ac:chgData name="BBZW; Jenny Nicolette (Lehrperson)" userId="19375ca0-365a-40d6-ac9e-751e71dbdd65" providerId="ADAL" clId="{9782B945-CD4A-4E7E-9E20-E34BC1B02A1C}" dt="2023-07-03T14:27:50.023" v="383" actId="179"/>
          <ac:graphicFrameMkLst>
            <pc:docMk/>
            <pc:sldMk cId="3222969007" sldId="271"/>
            <ac:graphicFrameMk id="12" creationId="{E7A8A777-F0E6-92E5-E072-C81942AF3E1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B0177-EEAD-467F-A696-33021A3737BE}" type="datetimeFigureOut">
              <a:rPr lang="de-CH" smtClean="0"/>
              <a:t>29.09.2023</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26137-33AE-42AD-9CFF-625B8FDFB1AD}" type="slidenum">
              <a:rPr lang="de-CH" smtClean="0"/>
              <a:t>‹#›</a:t>
            </a:fld>
            <a:endParaRPr lang="de-CH"/>
          </a:p>
        </p:txBody>
      </p:sp>
    </p:spTree>
    <p:extLst>
      <p:ext uri="{BB962C8B-B14F-4D97-AF65-F5344CB8AC3E}">
        <p14:creationId xmlns:p14="http://schemas.microsoft.com/office/powerpoint/2010/main" val="428450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5E307-2EED-41DC-B960-7F893A5ED0C7}" type="datetimeFigureOut">
              <a:rPr lang="de-CH" smtClean="0"/>
              <a:t>29.09.2023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FF4FE-F8FC-4C1D-BEE1-E343905C3304}" type="slidenum">
              <a:rPr lang="de-CH" smtClean="0"/>
              <a:t>‹#›</a:t>
            </a:fld>
            <a:endParaRPr lang="de-CH"/>
          </a:p>
        </p:txBody>
      </p:sp>
    </p:spTree>
    <p:extLst>
      <p:ext uri="{BB962C8B-B14F-4D97-AF65-F5344CB8AC3E}">
        <p14:creationId xmlns:p14="http://schemas.microsoft.com/office/powerpoint/2010/main" val="296752382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DE" sz="1800" b="1">
                <a:solidFill>
                  <a:srgbClr val="2E75B5"/>
                </a:solidFill>
                <a:effectLst/>
                <a:latin typeface="Calibri" panose="020F0502020204030204" pitchFamily="34" charset="0"/>
              </a:rPr>
              <a:t>Abgabe</a:t>
            </a:r>
          </a:p>
          <a:p>
            <a:pPr marL="0" marR="0">
              <a:spcBef>
                <a:spcPts val="0"/>
              </a:spcBef>
              <a:spcAft>
                <a:spcPts val="0"/>
              </a:spcAft>
            </a:pPr>
            <a:r>
              <a:rPr lang="de-DE" sz="1800">
                <a:effectLst/>
                <a:latin typeface="Calibri" panose="020F0502020204030204" pitchFamily="34" charset="0"/>
              </a:rPr>
              <a:t>Erstellen Sie von beiden Aufgaben nur EINE Präsentation, welche beide Aufgaben beinhaltet. Erstellen Sie von der Präsentation einen kurzen Film, resp. zeichnen Sie die Präsentation auf und geben Sie den Film ab.</a:t>
            </a:r>
          </a:p>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2</a:t>
            </a:fld>
            <a:endParaRPr lang="de-CH"/>
          </a:p>
        </p:txBody>
      </p:sp>
    </p:spTree>
    <p:extLst>
      <p:ext uri="{BB962C8B-B14F-4D97-AF65-F5344CB8AC3E}">
        <p14:creationId xmlns:p14="http://schemas.microsoft.com/office/powerpoint/2010/main" val="116052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a:effectLst/>
                <a:latin typeface="Segoe UI" panose="020B0502040204020203" pitchFamily="34" charset="0"/>
              </a:rPr>
              <a:t>CRM</a:t>
            </a:r>
          </a:p>
          <a:p>
            <a:pPr marL="0" indent="0">
              <a:buFontTx/>
              <a:buNone/>
            </a:pPr>
            <a:r>
              <a:rPr lang="de-DE"/>
              <a:t>- Dem Kunden wird zugehört, damit der Verkäufer das Kundenproblem genau versteht. </a:t>
            </a:r>
          </a:p>
          <a:p>
            <a:pPr marL="0" indent="0">
              <a:buFontTx/>
              <a:buNone/>
            </a:pPr>
            <a:r>
              <a:rPr lang="de-DE"/>
              <a:t>   Wenn man den Kunden bereits seit längerer Zeit betreut, kennt man immer mehr die Punkte, </a:t>
            </a:r>
          </a:p>
          <a:p>
            <a:pPr marL="0" indent="0">
              <a:buFontTx/>
              <a:buNone/>
            </a:pPr>
            <a:r>
              <a:rPr lang="de-DE"/>
              <a:t>   wo die Produkte unseres Unternehmens ihm einen Nutzen bringen.</a:t>
            </a:r>
          </a:p>
          <a:p>
            <a:r>
              <a:rPr lang="de-DE"/>
              <a:t>- Bei der Bestellung wird der Kunde zu seinem langfristigen Wohl beraten.</a:t>
            </a:r>
          </a:p>
          <a:p>
            <a:endParaRPr lang="de-CH"/>
          </a:p>
          <a:p>
            <a:r>
              <a:rPr lang="de-CH" sz="1200" b="1">
                <a:effectLst/>
                <a:latin typeface="Segoe UI" panose="020B0502040204020203" pitchFamily="34" charset="0"/>
              </a:rPr>
              <a:t>SCM</a:t>
            </a:r>
          </a:p>
          <a:p>
            <a:pPr marL="0" marR="0">
              <a:spcBef>
                <a:spcPts val="0"/>
              </a:spcBef>
              <a:spcAft>
                <a:spcPts val="0"/>
              </a:spcAft>
            </a:pPr>
            <a:r>
              <a:rPr lang="de-CH" sz="1800">
                <a:effectLst/>
                <a:latin typeface="Segoe UI" panose="020B0502040204020203" pitchFamily="34" charset="0"/>
              </a:rPr>
              <a:t>- Kundenaufträge abwickeln</a:t>
            </a:r>
          </a:p>
          <a:p>
            <a:pPr marL="0" marR="0">
              <a:spcBef>
                <a:spcPts val="0"/>
              </a:spcBef>
              <a:spcAft>
                <a:spcPts val="0"/>
              </a:spcAft>
            </a:pPr>
            <a:r>
              <a:rPr lang="de-CH" sz="1800">
                <a:effectLst/>
                <a:latin typeface="Segoe UI" panose="020B0502040204020203" pitchFamily="34" charset="0"/>
              </a:rPr>
              <a:t>-  Fakturieren (= Rechnungen schreiben)</a:t>
            </a:r>
          </a:p>
          <a:p>
            <a:endParaRPr lang="de-CH"/>
          </a:p>
          <a:p>
            <a:r>
              <a:rPr lang="de-CH" sz="1200" b="1">
                <a:effectLst/>
                <a:latin typeface="Segoe UI" panose="020B0502040204020203" pitchFamily="34" charset="0"/>
              </a:rPr>
              <a:t>PLM</a:t>
            </a:r>
          </a:p>
          <a:p>
            <a:pPr marL="0" marR="0">
              <a:spcBef>
                <a:spcPts val="0"/>
              </a:spcBef>
              <a:spcAft>
                <a:spcPts val="0"/>
              </a:spcAft>
            </a:pPr>
            <a:r>
              <a:rPr lang="de-CH" sz="1800">
                <a:effectLst/>
                <a:latin typeface="Segoe UI" panose="020B0502040204020203" pitchFamily="34" charset="0"/>
              </a:rPr>
              <a:t>- Aufgrund von technologischen Veränderungen und Kundenwünschen wird eine neue Generation von</a:t>
            </a:r>
          </a:p>
          <a:p>
            <a:pPr marL="0" marR="0">
              <a:spcBef>
                <a:spcPts val="0"/>
              </a:spcBef>
              <a:spcAft>
                <a:spcPts val="0"/>
              </a:spcAft>
            </a:pPr>
            <a:r>
              <a:rPr lang="de-CH" sz="1800">
                <a:effectLst/>
                <a:latin typeface="Segoe UI" panose="020B0502040204020203" pitchFamily="34" charset="0"/>
              </a:rPr>
              <a:t>  Produkten und Dienstleistungen entworfen und gegebenenfalls entwickelt.</a:t>
            </a:r>
          </a:p>
          <a:p>
            <a:pPr marL="0" marR="0">
              <a:spcBef>
                <a:spcPts val="0"/>
              </a:spcBef>
              <a:spcAft>
                <a:spcPts val="0"/>
              </a:spcAft>
            </a:pPr>
            <a:r>
              <a:rPr lang="de-CH" sz="1800">
                <a:effectLst/>
                <a:latin typeface="Segoe UI" panose="020B0502040204020203" pitchFamily="34" charset="0"/>
              </a:rPr>
              <a:t>- Es wird ein neues Produkt entworfen, das Kundendaten aus älteren Produkten in neuere Lösungen migriert.</a:t>
            </a:r>
          </a:p>
          <a:p>
            <a:pPr marL="0" marR="0">
              <a:spcBef>
                <a:spcPts val="0"/>
              </a:spcBef>
              <a:spcAft>
                <a:spcPts val="0"/>
              </a:spcAft>
            </a:pPr>
            <a:r>
              <a:rPr lang="de-CH" sz="1800">
                <a:effectLst/>
                <a:latin typeface="Segoe UI" panose="020B0502040204020203" pitchFamily="34" charset="0"/>
              </a:rPr>
              <a:t>- Durch die Beobachtung von expandierenden Märkten ist die Entscheidung gefallen, dass vorhandene</a:t>
            </a:r>
          </a:p>
          <a:p>
            <a:pPr marL="0" marR="0">
              <a:spcBef>
                <a:spcPts val="0"/>
              </a:spcBef>
              <a:spcAft>
                <a:spcPts val="0"/>
              </a:spcAft>
            </a:pPr>
            <a:r>
              <a:rPr lang="de-CH" sz="1800">
                <a:effectLst/>
                <a:latin typeface="Segoe UI" panose="020B0502040204020203" pitchFamily="34" charset="0"/>
              </a:rPr>
              <a:t>  Produkte und Dienstleistungen so angepasst werden, dass sie in neuen Anwendungsgebieten eingesetzt</a:t>
            </a:r>
          </a:p>
          <a:p>
            <a:pPr marL="0" marR="0">
              <a:spcBef>
                <a:spcPts val="0"/>
              </a:spcBef>
              <a:spcAft>
                <a:spcPts val="0"/>
              </a:spcAft>
            </a:pPr>
            <a:r>
              <a:rPr lang="de-CH" sz="1800">
                <a:effectLst/>
                <a:latin typeface="Segoe UI" panose="020B0502040204020203" pitchFamily="34" charset="0"/>
              </a:rPr>
              <a:t>  werden können.</a:t>
            </a:r>
          </a:p>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19</a:t>
            </a:fld>
            <a:endParaRPr lang="de-CH"/>
          </a:p>
        </p:txBody>
      </p:sp>
    </p:spTree>
    <p:extLst>
      <p:ext uri="{BB962C8B-B14F-4D97-AF65-F5344CB8AC3E}">
        <p14:creationId xmlns:p14="http://schemas.microsoft.com/office/powerpoint/2010/main" val="89310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a:effectLst/>
                <a:latin typeface="Segoe UI" panose="020B0502040204020203" pitchFamily="34" charset="0"/>
              </a:rPr>
              <a:t>CRM</a:t>
            </a:r>
          </a:p>
          <a:p>
            <a:pPr marL="0" indent="0">
              <a:buFontTx/>
              <a:buNone/>
            </a:pPr>
            <a:r>
              <a:rPr lang="de-DE"/>
              <a:t>- Dem Kunden wird zugehört, damit der Verkäufer das Kundenproblem genau versteht. </a:t>
            </a:r>
          </a:p>
          <a:p>
            <a:pPr marL="0" indent="0">
              <a:buFontTx/>
              <a:buNone/>
            </a:pPr>
            <a:r>
              <a:rPr lang="de-DE"/>
              <a:t>   Wenn man den Kunden bereits seit längerer Zeit betreut, kennt man immer mehr die Punkte, </a:t>
            </a:r>
          </a:p>
          <a:p>
            <a:pPr marL="0" indent="0">
              <a:buFontTx/>
              <a:buNone/>
            </a:pPr>
            <a:r>
              <a:rPr lang="de-DE"/>
              <a:t>   wo die Produkte unseres Unternehmens ihm einen Nutzen bringen.</a:t>
            </a:r>
          </a:p>
          <a:p>
            <a:r>
              <a:rPr lang="de-DE"/>
              <a:t>- Bei der Bestellung wird der Kunde zu seinem langfristigen Wohl beraten.</a:t>
            </a:r>
          </a:p>
          <a:p>
            <a:endParaRPr lang="de-CH"/>
          </a:p>
          <a:p>
            <a:r>
              <a:rPr lang="de-CH" sz="1200" b="1">
                <a:effectLst/>
                <a:latin typeface="Segoe UI" panose="020B0502040204020203" pitchFamily="34" charset="0"/>
              </a:rPr>
              <a:t>SCM</a:t>
            </a:r>
          </a:p>
          <a:p>
            <a:pPr marL="0" marR="0">
              <a:spcBef>
                <a:spcPts val="0"/>
              </a:spcBef>
              <a:spcAft>
                <a:spcPts val="0"/>
              </a:spcAft>
            </a:pPr>
            <a:r>
              <a:rPr lang="de-CH" sz="1800">
                <a:effectLst/>
                <a:latin typeface="Segoe UI" panose="020B0502040204020203" pitchFamily="34" charset="0"/>
              </a:rPr>
              <a:t>- Kundenaufträge abwickeln</a:t>
            </a:r>
          </a:p>
          <a:p>
            <a:pPr marL="0" marR="0">
              <a:spcBef>
                <a:spcPts val="0"/>
              </a:spcBef>
              <a:spcAft>
                <a:spcPts val="0"/>
              </a:spcAft>
            </a:pPr>
            <a:r>
              <a:rPr lang="de-CH" sz="1800">
                <a:effectLst/>
                <a:latin typeface="Segoe UI" panose="020B0502040204020203" pitchFamily="34" charset="0"/>
              </a:rPr>
              <a:t>-  Fakturieren (= Rechnungen schreiben)</a:t>
            </a:r>
          </a:p>
          <a:p>
            <a:endParaRPr lang="de-CH"/>
          </a:p>
          <a:p>
            <a:r>
              <a:rPr lang="de-CH" sz="1200" b="1">
                <a:effectLst/>
                <a:latin typeface="Segoe UI" panose="020B0502040204020203" pitchFamily="34" charset="0"/>
              </a:rPr>
              <a:t>PLM</a:t>
            </a:r>
          </a:p>
          <a:p>
            <a:pPr marL="0" marR="0">
              <a:spcBef>
                <a:spcPts val="0"/>
              </a:spcBef>
              <a:spcAft>
                <a:spcPts val="0"/>
              </a:spcAft>
            </a:pPr>
            <a:r>
              <a:rPr lang="de-CH" sz="1800">
                <a:effectLst/>
                <a:latin typeface="Segoe UI" panose="020B0502040204020203" pitchFamily="34" charset="0"/>
              </a:rPr>
              <a:t>- Aufgrund von technologischen Veränderungen und Kundenwünschen wird eine neue Generation von</a:t>
            </a:r>
          </a:p>
          <a:p>
            <a:pPr marL="0" marR="0">
              <a:spcBef>
                <a:spcPts val="0"/>
              </a:spcBef>
              <a:spcAft>
                <a:spcPts val="0"/>
              </a:spcAft>
            </a:pPr>
            <a:r>
              <a:rPr lang="de-CH" sz="1800">
                <a:effectLst/>
                <a:latin typeface="Segoe UI" panose="020B0502040204020203" pitchFamily="34" charset="0"/>
              </a:rPr>
              <a:t>  Produkten und Dienstleistungen entworfen und gegebenenfalls entwickelt.</a:t>
            </a:r>
          </a:p>
          <a:p>
            <a:pPr marL="0" marR="0">
              <a:spcBef>
                <a:spcPts val="0"/>
              </a:spcBef>
              <a:spcAft>
                <a:spcPts val="0"/>
              </a:spcAft>
            </a:pPr>
            <a:r>
              <a:rPr lang="de-CH" sz="1800">
                <a:effectLst/>
                <a:latin typeface="Segoe UI" panose="020B0502040204020203" pitchFamily="34" charset="0"/>
              </a:rPr>
              <a:t>- Es wird ein neues Produkt entworfen, das Kundendaten aus älteren Produkten in neuere Lösungen migriert.</a:t>
            </a:r>
          </a:p>
          <a:p>
            <a:pPr marL="0" marR="0">
              <a:spcBef>
                <a:spcPts val="0"/>
              </a:spcBef>
              <a:spcAft>
                <a:spcPts val="0"/>
              </a:spcAft>
            </a:pPr>
            <a:r>
              <a:rPr lang="de-CH" sz="1800">
                <a:effectLst/>
                <a:latin typeface="Segoe UI" panose="020B0502040204020203" pitchFamily="34" charset="0"/>
              </a:rPr>
              <a:t>- Durch die Beobachtung von expandierenden Märkten ist die Entscheidung gefallen, dass vorhandene</a:t>
            </a:r>
          </a:p>
          <a:p>
            <a:pPr marL="0" marR="0">
              <a:spcBef>
                <a:spcPts val="0"/>
              </a:spcBef>
              <a:spcAft>
                <a:spcPts val="0"/>
              </a:spcAft>
            </a:pPr>
            <a:r>
              <a:rPr lang="de-CH" sz="1800">
                <a:effectLst/>
                <a:latin typeface="Segoe UI" panose="020B0502040204020203" pitchFamily="34" charset="0"/>
              </a:rPr>
              <a:t>  Produkte und Dienstleistungen so angepasst werden, dass sie in neuen Anwendungsgebieten eingesetzt</a:t>
            </a:r>
          </a:p>
          <a:p>
            <a:pPr marL="0" marR="0">
              <a:spcBef>
                <a:spcPts val="0"/>
              </a:spcBef>
              <a:spcAft>
                <a:spcPts val="0"/>
              </a:spcAft>
            </a:pPr>
            <a:r>
              <a:rPr lang="de-CH" sz="1800">
                <a:effectLst/>
                <a:latin typeface="Segoe UI" panose="020B0502040204020203" pitchFamily="34" charset="0"/>
              </a:rPr>
              <a:t>  werden können.</a:t>
            </a:r>
          </a:p>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20</a:t>
            </a:fld>
            <a:endParaRPr lang="de-CH"/>
          </a:p>
        </p:txBody>
      </p:sp>
    </p:spTree>
    <p:extLst>
      <p:ext uri="{BB962C8B-B14F-4D97-AF65-F5344CB8AC3E}">
        <p14:creationId xmlns:p14="http://schemas.microsoft.com/office/powerpoint/2010/main" val="272458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A 1.3</a:t>
            </a:r>
          </a:p>
          <a:p>
            <a:endParaRPr lang="de-CH"/>
          </a:p>
          <a:p>
            <a:r>
              <a:rPr lang="de-CH"/>
              <a:t>Die Übung sollte so ergänz werden, dass alles hier besprochenen darin vorkommt…</a:t>
            </a:r>
          </a:p>
        </p:txBody>
      </p:sp>
      <p:sp>
        <p:nvSpPr>
          <p:cNvPr id="4" name="Foliennummernplatzhalter 3"/>
          <p:cNvSpPr>
            <a:spLocks noGrp="1"/>
          </p:cNvSpPr>
          <p:nvPr>
            <p:ph type="sldNum" sz="quarter" idx="5"/>
          </p:nvPr>
        </p:nvSpPr>
        <p:spPr/>
        <p:txBody>
          <a:bodyPr/>
          <a:lstStyle/>
          <a:p>
            <a:fld id="{D8FFF4FE-F8FC-4C1D-BEE1-E343905C3304}" type="slidenum">
              <a:rPr lang="de-CH" smtClean="0"/>
              <a:t>21</a:t>
            </a:fld>
            <a:endParaRPr lang="de-CH"/>
          </a:p>
        </p:txBody>
      </p:sp>
    </p:spTree>
    <p:extLst>
      <p:ext uri="{BB962C8B-B14F-4D97-AF65-F5344CB8AC3E}">
        <p14:creationId xmlns:p14="http://schemas.microsoft.com/office/powerpoint/2010/main" val="24469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2800">
              <a:effectLst/>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22</a:t>
            </a:fld>
            <a:endParaRPr lang="de-CH"/>
          </a:p>
        </p:txBody>
      </p:sp>
    </p:spTree>
    <p:extLst>
      <p:ext uri="{BB962C8B-B14F-4D97-AF65-F5344CB8AC3E}">
        <p14:creationId xmlns:p14="http://schemas.microsoft.com/office/powerpoint/2010/main" val="108346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endParaRPr lang="de-CH" sz="1800">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23</a:t>
            </a:fld>
            <a:endParaRPr lang="de-CH"/>
          </a:p>
        </p:txBody>
      </p:sp>
    </p:spTree>
    <p:extLst>
      <p:ext uri="{BB962C8B-B14F-4D97-AF65-F5344CB8AC3E}">
        <p14:creationId xmlns:p14="http://schemas.microsoft.com/office/powerpoint/2010/main" val="74522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3</a:t>
            </a:fld>
            <a:endParaRPr lang="de-CH"/>
          </a:p>
        </p:txBody>
      </p:sp>
    </p:spTree>
    <p:extLst>
      <p:ext uri="{BB962C8B-B14F-4D97-AF65-F5344CB8AC3E}">
        <p14:creationId xmlns:p14="http://schemas.microsoft.com/office/powerpoint/2010/main" val="3956928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Erfolgsfaktoren</a:t>
            </a:r>
          </a:p>
          <a:p>
            <a:endParaRPr lang="de-CH"/>
          </a:p>
          <a:p>
            <a:r>
              <a:rPr lang="de-CH" err="1"/>
              <a:t>Jennyscience</a:t>
            </a:r>
            <a:r>
              <a:rPr lang="de-CH"/>
              <a:t> </a:t>
            </a:r>
            <a:r>
              <a:rPr lang="de-CH">
                <a:sym typeface="Wingdings" panose="05000000000000000000" pitchFamily="2" charset="2"/>
              </a:rPr>
              <a:t> Schnittstelle von Lieferanten  können diese nicht liefern, habe diese schlechte Qualität fällt das auf </a:t>
            </a:r>
            <a:r>
              <a:rPr lang="de-CH" err="1">
                <a:sym typeface="Wingdings" panose="05000000000000000000" pitchFamily="2" charset="2"/>
              </a:rPr>
              <a:t>Jennyscience</a:t>
            </a:r>
            <a:r>
              <a:rPr lang="de-CH">
                <a:sym typeface="Wingdings" panose="05000000000000000000" pitchFamily="2" charset="2"/>
              </a:rPr>
              <a:t> zurück</a:t>
            </a:r>
          </a:p>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10</a:t>
            </a:fld>
            <a:endParaRPr lang="de-CH"/>
          </a:p>
        </p:txBody>
      </p:sp>
    </p:spTree>
    <p:extLst>
      <p:ext uri="{BB962C8B-B14F-4D97-AF65-F5344CB8AC3E}">
        <p14:creationId xmlns:p14="http://schemas.microsoft.com/office/powerpoint/2010/main" val="373240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11</a:t>
            </a:fld>
            <a:endParaRPr lang="de-CH"/>
          </a:p>
        </p:txBody>
      </p:sp>
    </p:spTree>
    <p:extLst>
      <p:ext uri="{BB962C8B-B14F-4D97-AF65-F5344CB8AC3E}">
        <p14:creationId xmlns:p14="http://schemas.microsoft.com/office/powerpoint/2010/main" val="2507945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800">
                <a:effectLst/>
                <a:latin typeface="Segoe UI" panose="020B0502040204020203" pitchFamily="34" charset="0"/>
              </a:rPr>
              <a:t>Das '</a:t>
            </a:r>
            <a:r>
              <a:rPr lang="de-CH" sz="1800" b="1">
                <a:effectLst/>
                <a:latin typeface="Segoe UI" panose="020B0502040204020203" pitchFamily="34" charset="0"/>
              </a:rPr>
              <a:t>Objekt</a:t>
            </a:r>
            <a:r>
              <a:rPr lang="de-CH" sz="1800">
                <a:effectLst/>
                <a:latin typeface="Segoe UI" panose="020B0502040204020203" pitchFamily="34" charset="0"/>
              </a:rPr>
              <a:t>' ist das, worauf sich der Geschäftsprozess bezieht.</a:t>
            </a:r>
          </a:p>
          <a:p>
            <a:endParaRPr lang="de-CH" sz="1800">
              <a:effectLst/>
              <a:latin typeface="Segoe UI" panose="020B0502040204020203" pitchFamily="34" charset="0"/>
            </a:endParaRPr>
          </a:p>
          <a:p>
            <a:r>
              <a:rPr lang="de-CH" sz="1800">
                <a:effectLst/>
                <a:latin typeface="Segoe UI" panose="020B0502040204020203" pitchFamily="34" charset="0"/>
              </a:rPr>
              <a:t>Die '</a:t>
            </a:r>
            <a:r>
              <a:rPr lang="de-CH" sz="1800" b="1">
                <a:effectLst/>
                <a:latin typeface="Segoe UI" panose="020B0502040204020203" pitchFamily="34" charset="0"/>
              </a:rPr>
              <a:t>Verrichtung</a:t>
            </a:r>
            <a:r>
              <a:rPr lang="de-CH" sz="1800">
                <a:effectLst/>
                <a:latin typeface="Segoe UI" panose="020B0502040204020203" pitchFamily="34" charset="0"/>
              </a:rPr>
              <a:t>' beschreibt die konkreten Handlungen oder Aufgaben, die im Rahmen des Geschäftsprozesses durchgeführt werden.</a:t>
            </a:r>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12</a:t>
            </a:fld>
            <a:endParaRPr lang="de-CH"/>
          </a:p>
        </p:txBody>
      </p:sp>
    </p:spTree>
    <p:extLst>
      <p:ext uri="{BB962C8B-B14F-4D97-AF65-F5344CB8AC3E}">
        <p14:creationId xmlns:p14="http://schemas.microsoft.com/office/powerpoint/2010/main" val="80806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A 1.3</a:t>
            </a:r>
          </a:p>
          <a:p>
            <a:endParaRPr lang="de-CH"/>
          </a:p>
          <a:p>
            <a:r>
              <a:rPr lang="de-CH"/>
              <a:t>Die Übung sollte so ergänz werden, dass alles hier besprochenen darin vorkommt…</a:t>
            </a:r>
          </a:p>
        </p:txBody>
      </p:sp>
      <p:sp>
        <p:nvSpPr>
          <p:cNvPr id="4" name="Foliennummernplatzhalter 3"/>
          <p:cNvSpPr>
            <a:spLocks noGrp="1"/>
          </p:cNvSpPr>
          <p:nvPr>
            <p:ph type="sldNum" sz="quarter" idx="5"/>
          </p:nvPr>
        </p:nvSpPr>
        <p:spPr/>
        <p:txBody>
          <a:bodyPr/>
          <a:lstStyle/>
          <a:p>
            <a:fld id="{D8FFF4FE-F8FC-4C1D-BEE1-E343905C3304}" type="slidenum">
              <a:rPr lang="de-CH" smtClean="0"/>
              <a:t>14</a:t>
            </a:fld>
            <a:endParaRPr lang="de-CH"/>
          </a:p>
        </p:txBody>
      </p:sp>
    </p:spTree>
    <p:extLst>
      <p:ext uri="{BB962C8B-B14F-4D97-AF65-F5344CB8AC3E}">
        <p14:creationId xmlns:p14="http://schemas.microsoft.com/office/powerpoint/2010/main" val="80017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CH" sz="1200">
                <a:effectLst/>
                <a:latin typeface="Segoe UI" panose="020B0502040204020203" pitchFamily="34" charset="0"/>
              </a:rPr>
              <a:t>Hier sehen Sie die Prozesslandschaft eines Produktionsbetriebes: In jedem der 3 Kernprozesse ist ein Workflow erkennbar, die die Verrichtung an den Objekten zeigen. [</a:t>
            </a:r>
            <a:r>
              <a:rPr lang="de-CH" sz="1200" err="1">
                <a:effectLst/>
                <a:latin typeface="Segoe UI" panose="020B0502040204020203" pitchFamily="34" charset="0"/>
              </a:rPr>
              <a:t>Wagn</a:t>
            </a:r>
            <a:r>
              <a:rPr lang="de-CH" sz="1200">
                <a:effectLst/>
                <a:latin typeface="Segoe UI" panose="020B0502040204020203" pitchFamily="34" charset="0"/>
              </a:rPr>
              <a:t>]</a:t>
            </a:r>
          </a:p>
          <a:p>
            <a:pPr marL="0" indent="0">
              <a:buNone/>
            </a:pPr>
            <a:endParaRPr lang="en-US"/>
          </a:p>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16</a:t>
            </a:fld>
            <a:endParaRPr lang="de-CH"/>
          </a:p>
        </p:txBody>
      </p:sp>
    </p:spTree>
    <p:extLst>
      <p:ext uri="{BB962C8B-B14F-4D97-AF65-F5344CB8AC3E}">
        <p14:creationId xmlns:p14="http://schemas.microsoft.com/office/powerpoint/2010/main" val="57157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a:t>Zu den Aufgaben des strategischen Managements gehören die Gestaltung des Unternehmens und die langfristige Planung. Sie dienen damit den Unternehmenszielen und erbringen eine indirekte Wertschöpfung. Diese Führungsprozesse lassen sich wie folgt einteilen:</a:t>
            </a:r>
          </a:p>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17</a:t>
            </a:fld>
            <a:endParaRPr lang="de-CH"/>
          </a:p>
        </p:txBody>
      </p:sp>
    </p:spTree>
    <p:extLst>
      <p:ext uri="{BB962C8B-B14F-4D97-AF65-F5344CB8AC3E}">
        <p14:creationId xmlns:p14="http://schemas.microsoft.com/office/powerpoint/2010/main" val="360451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a:t>Zu den Aufgaben des strategischen Managements gehören die Gestaltung des Unternehmens und die langfristige Planung. Sie dienen damit den Unternehmenszielen und erbringen eine indirekte Wertschöpfung. Diese Führungsprozesse lassen sich wie folgt einteilen:</a:t>
            </a:r>
          </a:p>
          <a:p>
            <a:endParaRPr lang="de-CH"/>
          </a:p>
        </p:txBody>
      </p:sp>
      <p:sp>
        <p:nvSpPr>
          <p:cNvPr id="4" name="Foliennummernplatzhalter 3"/>
          <p:cNvSpPr>
            <a:spLocks noGrp="1"/>
          </p:cNvSpPr>
          <p:nvPr>
            <p:ph type="sldNum" sz="quarter" idx="5"/>
          </p:nvPr>
        </p:nvSpPr>
        <p:spPr/>
        <p:txBody>
          <a:bodyPr/>
          <a:lstStyle/>
          <a:p>
            <a:fld id="{D8FFF4FE-F8FC-4C1D-BEE1-E343905C3304}" type="slidenum">
              <a:rPr lang="de-CH" smtClean="0"/>
              <a:t>18</a:t>
            </a:fld>
            <a:endParaRPr lang="de-CH"/>
          </a:p>
        </p:txBody>
      </p:sp>
    </p:spTree>
    <p:extLst>
      <p:ext uri="{BB962C8B-B14F-4D97-AF65-F5344CB8AC3E}">
        <p14:creationId xmlns:p14="http://schemas.microsoft.com/office/powerpoint/2010/main" val="39182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Absender">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3338338"/>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
        <p:nvSpPr>
          <p:cNvPr id="8" name="Titelplatzhalter 1"/>
          <p:cNvSpPr>
            <a:spLocks noGrp="1"/>
          </p:cNvSpPr>
          <p:nvPr>
            <p:ph type="title"/>
          </p:nvPr>
        </p:nvSpPr>
        <p:spPr>
          <a:xfrm>
            <a:off x="619200" y="2402338"/>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7" name="Textplatzhalter 7"/>
          <p:cNvSpPr>
            <a:spLocks noGrp="1"/>
          </p:cNvSpPr>
          <p:nvPr>
            <p:ph type="body" sz="quarter" idx="13" hasCustomPrompt="1"/>
          </p:nvPr>
        </p:nvSpPr>
        <p:spPr>
          <a:xfrm>
            <a:off x="619199" y="964574"/>
            <a:ext cx="6242919" cy="1094885"/>
          </a:xfrm>
        </p:spPr>
        <p:txBody>
          <a:bodyPr>
            <a:normAutofit/>
          </a:bodyPr>
          <a:lstStyle>
            <a:lvl1pPr marL="0" indent="0">
              <a:lnSpc>
                <a:spcPct val="100000"/>
              </a:lnSpc>
              <a:spcBef>
                <a:spcPts val="0"/>
              </a:spcBef>
              <a:buFont typeface="Arial" panose="020B0604020202020204" pitchFamily="34" charset="0"/>
              <a:buNone/>
              <a:defRPr sz="1600">
                <a:latin typeface="+mn-lt"/>
              </a:defRPr>
            </a:lvl1pPr>
          </a:lstStyle>
          <a:p>
            <a:r>
              <a:rPr lang="de-CH" b="1"/>
              <a:t>Organisation</a:t>
            </a:r>
          </a:p>
        </p:txBody>
      </p:sp>
    </p:spTree>
    <p:extLst>
      <p:ext uri="{BB962C8B-B14F-4D97-AF65-F5344CB8AC3E}">
        <p14:creationId xmlns:p14="http://schemas.microsoft.com/office/powerpoint/2010/main" val="1996287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32000" y="936000"/>
            <a:ext cx="6840000" cy="518399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9200" y="2159998"/>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Titel 1"/>
          <p:cNvSpPr>
            <a:spLocks noGrp="1"/>
          </p:cNvSpPr>
          <p:nvPr>
            <p:ph type="title"/>
          </p:nvPr>
        </p:nvSpPr>
        <p:spPr>
          <a:xfrm>
            <a:off x="619200" y="936000"/>
            <a:ext cx="4140000" cy="1013300"/>
          </a:xfrm>
        </p:spPr>
        <p:txBody>
          <a:bodyPr anchor="t"/>
          <a:lstStyle>
            <a:lvl1pPr>
              <a:defRPr sz="3200"/>
            </a:lvl1pPr>
          </a:lstStyle>
          <a:p>
            <a:r>
              <a:rPr lang="de-DE"/>
              <a:t>Titelmasterformat durch Klicken bearbeiten</a:t>
            </a:r>
            <a:endParaRPr lang="de-CH"/>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6132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 Seite">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a:xfrm>
            <a:off x="619200" y="964575"/>
            <a:ext cx="11160000" cy="1800000"/>
          </a:xfrm>
        </p:spPr>
        <p:txBody>
          <a:bodyPr>
            <a:normAutofit/>
          </a:bodyPr>
          <a:lstStyle>
            <a:lvl1pPr marL="0" indent="0">
              <a:lnSpc>
                <a:spcPct val="100000"/>
              </a:lnSpc>
              <a:spcBef>
                <a:spcPts val="0"/>
              </a:spcBef>
              <a:buNone/>
              <a:defRPr sz="1600" b="0"/>
            </a:lvl1pPr>
          </a:lstStyle>
          <a:p>
            <a:pPr lvl="0"/>
            <a:r>
              <a:rPr lang="de-DE"/>
              <a:t>Departement</a:t>
            </a:r>
          </a:p>
          <a:p>
            <a:pPr lvl="0"/>
            <a:r>
              <a:rPr lang="de-DE"/>
              <a:t>Organisation</a:t>
            </a:r>
          </a:p>
          <a:p>
            <a:pPr lvl="0"/>
            <a:r>
              <a:rPr lang="de-DE"/>
              <a:t>URL…</a:t>
            </a:r>
            <a:endParaRPr lang="de-CH"/>
          </a:p>
          <a:p>
            <a:pPr lvl="0"/>
            <a:endParaRPr lang="de-CH"/>
          </a:p>
        </p:txBody>
      </p:sp>
      <p:sp>
        <p:nvSpPr>
          <p:cNvPr id="12" name="Textplatzhalter 11"/>
          <p:cNvSpPr>
            <a:spLocks noGrp="1"/>
          </p:cNvSpPr>
          <p:nvPr>
            <p:ph type="body" sz="quarter" idx="14" hasCustomPrompt="1"/>
          </p:nvPr>
        </p:nvSpPr>
        <p:spPr>
          <a:xfrm>
            <a:off x="619200" y="3240000"/>
            <a:ext cx="11160000" cy="1440000"/>
          </a:xfrm>
        </p:spPr>
        <p:txBody>
          <a:bodyPr/>
          <a:lstStyle>
            <a:lvl1pPr marL="0" indent="0" algn="ctr">
              <a:buNone/>
              <a:defRPr i="1" baseline="0">
                <a:solidFill>
                  <a:srgbClr val="009FE3"/>
                </a:solidFill>
              </a:defRPr>
            </a:lvl1pPr>
            <a:lvl2pPr marL="457189" indent="0">
              <a:buNone/>
              <a:defRPr/>
            </a:lvl2pPr>
            <a:lvl3pPr marL="914377" indent="0">
              <a:buNone/>
              <a:defRPr/>
            </a:lvl3pPr>
            <a:lvl4pPr marL="1371566" indent="0">
              <a:buNone/>
              <a:defRPr/>
            </a:lvl4pPr>
            <a:lvl5pPr marL="1828754" indent="0">
              <a:buNone/>
              <a:defRPr/>
            </a:lvl5pPr>
          </a:lstStyle>
          <a:p>
            <a:pPr lvl="0"/>
            <a:r>
              <a:rPr lang="de-DE"/>
              <a:t>Schlusssatz, Handlungsaufforderung (opt.)</a:t>
            </a:r>
            <a:endParaRPr lang="de-CH"/>
          </a:p>
        </p:txBody>
      </p:sp>
      <p:sp>
        <p:nvSpPr>
          <p:cNvPr id="11"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13" name="Fußzeilenplatzhalter 4"/>
          <p:cNvSpPr>
            <a:spLocks noGrp="1"/>
          </p:cNvSpPr>
          <p:nvPr>
            <p:ph type="ftr" sz="quarter" idx="11"/>
          </p:nvPr>
        </p:nvSpPr>
        <p:spPr>
          <a:xfrm>
            <a:off x="2232000" y="6372000"/>
            <a:ext cx="7920000" cy="360000"/>
          </a:xfrm>
        </p:spPr>
        <p:txBody>
          <a:bodyPr/>
          <a:lstStyle/>
          <a:p>
            <a:endParaRPr lang="de-CH"/>
          </a:p>
        </p:txBody>
      </p:sp>
      <p:sp>
        <p:nvSpPr>
          <p:cNvPr id="14"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34300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487488" y="2564904"/>
            <a:ext cx="10176619" cy="720080"/>
          </a:xfrm>
        </p:spPr>
        <p:txBody>
          <a:bodyPr/>
          <a:lstStyle>
            <a:lvl1pPr marL="0" indent="0" algn="ctr">
              <a:buClr>
                <a:schemeClr val="bg1">
                  <a:lumMod val="65000"/>
                </a:schemeClr>
              </a:buClr>
              <a:buFont typeface="Arial Black" pitchFamily="34" charset="0"/>
              <a:buNone/>
              <a:defRPr i="1">
                <a:solidFill>
                  <a:srgbClr val="0066CC"/>
                </a:solidFill>
                <a:latin typeface="Times New Roman" panose="02020603050405020304" pitchFamily="18" charset="0"/>
                <a:cs typeface="Times New Roman" panose="02020603050405020304" pitchFamily="18" charset="0"/>
              </a:defRPr>
            </a:lvl1pPr>
            <a:lvl2pPr marL="609585" indent="0" algn="ctr">
              <a:buClrTx/>
              <a:buFont typeface="Arial" pitchFamily="34" charset="0"/>
              <a:buNone/>
              <a:defRPr i="1">
                <a:latin typeface="Times New Roman" panose="02020603050405020304" pitchFamily="18" charset="0"/>
                <a:cs typeface="Times New Roman" panose="02020603050405020304" pitchFamily="18" charset="0"/>
              </a:defRPr>
            </a:lvl2pPr>
            <a:lvl3pPr marL="1219170" indent="0" algn="ctr">
              <a:buClrTx/>
              <a:buFont typeface="Arial" pitchFamily="34" charset="0"/>
              <a:buNone/>
              <a:defRPr i="1">
                <a:latin typeface="Times New Roman" panose="02020603050405020304" pitchFamily="18" charset="0"/>
                <a:cs typeface="Times New Roman" panose="02020603050405020304" pitchFamily="18" charset="0"/>
              </a:defRPr>
            </a:lvl3pPr>
            <a:lvl4pPr marL="1828754" indent="0" algn="ctr">
              <a:buClrTx/>
              <a:buFont typeface="Arial" pitchFamily="34" charset="0"/>
              <a:buNone/>
              <a:defRPr i="1">
                <a:latin typeface="Times New Roman" panose="02020603050405020304" pitchFamily="18" charset="0"/>
                <a:cs typeface="Times New Roman" panose="02020603050405020304" pitchFamily="18" charset="0"/>
              </a:defRPr>
            </a:lvl4pPr>
            <a:lvl5pPr marL="2438339" indent="0" algn="ctr">
              <a:buClrTx/>
              <a:buFont typeface="Arial" pitchFamily="34" charset="0"/>
              <a:buNone/>
              <a:defRPr i="1">
                <a:latin typeface="Times New Roman" panose="02020603050405020304" pitchFamily="18" charset="0"/>
                <a:cs typeface="Times New Roman" panose="02020603050405020304" pitchFamily="18" charset="0"/>
              </a:defRPr>
            </a:lvl5pPr>
          </a:lstStyle>
          <a:p>
            <a:pPr lvl="0"/>
            <a:endParaRPr lang="de-DE"/>
          </a:p>
        </p:txBody>
      </p:sp>
    </p:spTree>
    <p:extLst>
      <p:ext uri="{BB962C8B-B14F-4D97-AF65-F5344CB8AC3E}">
        <p14:creationId xmlns:p14="http://schemas.microsoft.com/office/powerpoint/2010/main" val="355623431"/>
      </p:ext>
    </p:extLst>
  </p:cSld>
  <p:clrMapOvr>
    <a:masterClrMapping/>
  </p:clrMapOvr>
  <mc:AlternateContent xmlns:mc="http://schemas.openxmlformats.org/markup-compatibility/2006">
    <mc:Choice xmlns:p14="http://schemas.microsoft.com/office/powerpoint/2010/main" Requires="p14">
      <p:transition spd="slow" p14:dur="2000" advClick="0" advTm="10000">
        <p:fade/>
      </p:transition>
    </mc:Choice>
    <mc:Fallback>
      <p:transition spd="slow" advClick="0" advTm="10000">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1872000"/>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Tree>
    <p:extLst>
      <p:ext uri="{BB962C8B-B14F-4D97-AF65-F5344CB8AC3E}">
        <p14:creationId xmlns:p14="http://schemas.microsoft.com/office/powerpoint/2010/main" val="282805836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619200" y="1872000"/>
            <a:ext cx="11160000" cy="4320000"/>
          </a:xfrm>
        </p:spPr>
        <p:txBody>
          <a:bodyPr>
            <a:normAutofit/>
          </a:bodyPr>
          <a:lstStyle>
            <a:lvl1pPr marL="228594" indent="-228594" algn="l" defTabSz="914377" rtl="0" eaLnBrk="1" latinLnBrk="0" hangingPunct="1">
              <a:lnSpc>
                <a:spcPct val="90000"/>
              </a:lnSpc>
              <a:buClr>
                <a:srgbClr val="0082C7"/>
              </a:buClr>
              <a:buSzPct val="80000"/>
              <a:buFontTx/>
              <a:buBlip>
                <a:blip r:embed="rId2"/>
              </a:buBlip>
              <a:defRPr lang="de-DE" sz="2800" kern="1200" dirty="0" smtClean="0">
                <a:solidFill>
                  <a:schemeClr val="tx1"/>
                </a:solidFill>
                <a:latin typeface="+mn-lt"/>
                <a:ea typeface="+mn-ea"/>
                <a:cs typeface="+mn-cs"/>
              </a:defRPr>
            </a:lvl1pPr>
            <a:lvl2pPr marL="685783" indent="-228594" algn="l" defTabSz="914377" rtl="0" eaLnBrk="1" latinLnBrk="0" hangingPunct="1">
              <a:lnSpc>
                <a:spcPct val="90000"/>
              </a:lnSpc>
              <a:buClr>
                <a:srgbClr val="0082C7"/>
              </a:buClr>
              <a:buSzPct val="80000"/>
              <a:buFontTx/>
              <a:buBlip>
                <a:blip r:embed="rId2"/>
              </a:buBlip>
              <a:defRPr lang="de-DE" sz="2400" kern="1200" dirty="0" smtClean="0">
                <a:solidFill>
                  <a:schemeClr val="tx1"/>
                </a:solidFill>
                <a:latin typeface="+mn-lt"/>
                <a:ea typeface="+mn-ea"/>
                <a:cs typeface="+mn-cs"/>
              </a:defRPr>
            </a:lvl2pPr>
            <a:lvl3pPr marL="1142971" indent="-228594" algn="l" defTabSz="914377" rtl="0" eaLnBrk="1" latinLnBrk="0" hangingPunct="1">
              <a:lnSpc>
                <a:spcPct val="90000"/>
              </a:lnSpc>
              <a:buClr>
                <a:srgbClr val="0082C7"/>
              </a:buClr>
              <a:buSzPct val="80000"/>
              <a:buFontTx/>
              <a:buBlip>
                <a:blip r:embed="rId2"/>
              </a:buBlip>
              <a:defRPr lang="de-DE" sz="2000" kern="1200" dirty="0" smtClean="0">
                <a:solidFill>
                  <a:schemeClr val="tx1"/>
                </a:solidFill>
                <a:latin typeface="+mn-lt"/>
                <a:ea typeface="+mn-ea"/>
                <a:cs typeface="+mn-cs"/>
              </a:defRPr>
            </a:lvl3pPr>
            <a:lvl4pPr marL="1600160"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4pPr>
            <a:lvl5pPr marL="2057349"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a:xfrm>
            <a:off x="619200" y="6372000"/>
            <a:ext cx="1440000" cy="360000"/>
          </a:xfrm>
        </p:spPr>
        <p:txBody>
          <a:bodyPr/>
          <a:lstStyle/>
          <a:p>
            <a:fld id="{5AC23F4F-66B7-46A3-AB40-3D776688B753}" type="datetime1">
              <a:rPr lang="de-CH" smtClean="0"/>
              <a:t>29.09.2023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
        <p:nvSpPr>
          <p:cNvPr id="9"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Tree>
    <p:extLst>
      <p:ext uri="{BB962C8B-B14F-4D97-AF65-F5344CB8AC3E}">
        <p14:creationId xmlns:p14="http://schemas.microsoft.com/office/powerpoint/2010/main" val="3394301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3492000"/>
          </a:xfrm>
        </p:spPr>
        <p:txBody>
          <a:bodyPr anchor="b"/>
          <a:lstStyle>
            <a:lvl1pPr>
              <a:defRPr sz="4000"/>
            </a:lvl1pPr>
          </a:lstStyle>
          <a:p>
            <a:r>
              <a:rPr lang="de-DE"/>
              <a:t>Titelmasterformat durch Klicken bearbeiten</a:t>
            </a:r>
            <a:endParaRPr lang="de-CH"/>
          </a:p>
        </p:txBody>
      </p:sp>
      <p:sp>
        <p:nvSpPr>
          <p:cNvPr id="3" name="Textplatzhalter 2"/>
          <p:cNvSpPr>
            <a:spLocks noGrp="1"/>
          </p:cNvSpPr>
          <p:nvPr>
            <p:ph type="body" idx="1"/>
          </p:nvPr>
        </p:nvSpPr>
        <p:spPr>
          <a:xfrm>
            <a:off x="619200" y="4589463"/>
            <a:ext cx="11160000" cy="154800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a:t>Formatvorlagen des Textmasters bearbeiten</a:t>
            </a:r>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33015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19200"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299999"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3519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19200"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619200" y="2914651"/>
            <a:ext cx="5472000" cy="327501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299999"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299859" y="2914651"/>
            <a:ext cx="5472000" cy="327501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11"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10"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12" name="Fußzeilenplatzhalter 4"/>
          <p:cNvSpPr>
            <a:spLocks noGrp="1"/>
          </p:cNvSpPr>
          <p:nvPr>
            <p:ph type="ftr" sz="quarter" idx="11"/>
          </p:nvPr>
        </p:nvSpPr>
        <p:spPr>
          <a:xfrm>
            <a:off x="2232000" y="6372000"/>
            <a:ext cx="7920000" cy="360000"/>
          </a:xfrm>
        </p:spPr>
        <p:txBody>
          <a:bodyPr/>
          <a:lstStyle/>
          <a:p>
            <a:endParaRPr lang="de-CH"/>
          </a:p>
        </p:txBody>
      </p:sp>
      <p:sp>
        <p:nvSpPr>
          <p:cNvPr id="13"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2949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10" name="Fußzeilenplatzhalter 4"/>
          <p:cNvSpPr>
            <a:spLocks noGrp="1"/>
          </p:cNvSpPr>
          <p:nvPr>
            <p:ph type="ftr" sz="quarter" idx="11"/>
          </p:nvPr>
        </p:nvSpPr>
        <p:spPr>
          <a:xfrm>
            <a:off x="2232000" y="6372000"/>
            <a:ext cx="7920000" cy="360000"/>
          </a:xfrm>
        </p:spPr>
        <p:txBody>
          <a:bodyPr/>
          <a:lstStyle/>
          <a:p>
            <a:endParaRPr lang="de-CH"/>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9300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6" name="Fußzeilenplatzhalter 4"/>
          <p:cNvSpPr>
            <a:spLocks noGrp="1"/>
          </p:cNvSpPr>
          <p:nvPr>
            <p:ph type="ftr" sz="quarter" idx="11"/>
          </p:nvPr>
        </p:nvSpPr>
        <p:spPr>
          <a:xfrm>
            <a:off x="2232000" y="6372000"/>
            <a:ext cx="7920000" cy="360000"/>
          </a:xfrm>
        </p:spPr>
        <p:txBody>
          <a:bodyPr/>
          <a:lstStyle/>
          <a:p>
            <a:endParaRPr lang="de-CH"/>
          </a:p>
        </p:txBody>
      </p:sp>
      <p:sp>
        <p:nvSpPr>
          <p:cNvPr id="7"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9489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1008000"/>
          </a:xfrm>
        </p:spPr>
        <p:txBody>
          <a:bodyPr anchor="t"/>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040000" y="2159999"/>
            <a:ext cx="6731999" cy="396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619200" y="2160000"/>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29.09.2023</a:t>
            </a:fld>
            <a:endParaRPr lang="de-CH"/>
          </a:p>
        </p:txBody>
      </p:sp>
      <p:sp>
        <p:nvSpPr>
          <p:cNvPr id="9" name="Fußzeilenplatzhalter 4"/>
          <p:cNvSpPr>
            <a:spLocks noGrp="1"/>
          </p:cNvSpPr>
          <p:nvPr>
            <p:ph type="ftr" sz="quarter" idx="11"/>
          </p:nvPr>
        </p:nvSpPr>
        <p:spPr>
          <a:xfrm>
            <a:off x="2232000" y="6372000"/>
            <a:ext cx="7920000" cy="360000"/>
          </a:xfrm>
        </p:spPr>
        <p:txBody>
          <a:bodyPr/>
          <a:lstStyle/>
          <a:p>
            <a:endParaRPr lang="de-CH"/>
          </a:p>
        </p:txBody>
      </p:sp>
      <p:sp>
        <p:nvSpPr>
          <p:cNvPr id="10"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a:t>
            </a:fld>
            <a:endParaRPr lang="de-CH"/>
          </a:p>
        </p:txBody>
      </p:sp>
    </p:spTree>
    <p:extLst>
      <p:ext uri="{BB962C8B-B14F-4D97-AF65-F5344CB8AC3E}">
        <p14:creationId xmlns:p14="http://schemas.microsoft.com/office/powerpoint/2010/main" val="26894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a:t>Titelmasterformat durch Klicken bearbeiten</a:t>
            </a:r>
            <a:endParaRPr lang="de-CH"/>
          </a:p>
        </p:txBody>
      </p:sp>
      <p:sp>
        <p:nvSpPr>
          <p:cNvPr id="3" name="Textplatzhalter 2"/>
          <p:cNvSpPr>
            <a:spLocks noGrp="1"/>
          </p:cNvSpPr>
          <p:nvPr>
            <p:ph type="body" idx="1"/>
          </p:nvPr>
        </p:nvSpPr>
        <p:spPr>
          <a:xfrm>
            <a:off x="619200" y="1872000"/>
            <a:ext cx="11160000" cy="4320000"/>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19200" y="6372000"/>
            <a:ext cx="1440000" cy="360000"/>
          </a:xfrm>
          <a:prstGeom prst="rect">
            <a:avLst/>
          </a:prstGeom>
        </p:spPr>
        <p:txBody>
          <a:bodyPr vert="horz" lIns="91440" tIns="45720" rIns="91440" bIns="45720" rtlCol="0" anchor="ctr"/>
          <a:lstStyle>
            <a:lvl1pPr algn="l">
              <a:defRPr sz="1200">
                <a:solidFill>
                  <a:schemeClr val="tx1">
                    <a:tint val="75000"/>
                  </a:schemeClr>
                </a:solidFill>
              </a:defRPr>
            </a:lvl1pPr>
          </a:lstStyle>
          <a:p>
            <a:fld id="{265A72A3-220D-48A9-B693-AB7431F73DEE}" type="datetime1">
              <a:rPr lang="de-CH" smtClean="0"/>
              <a:t>29.09.2023</a:t>
            </a:fld>
            <a:endParaRPr lang="de-CH"/>
          </a:p>
        </p:txBody>
      </p:sp>
      <p:sp>
        <p:nvSpPr>
          <p:cNvPr id="5" name="Fußzeilenplatzhalter 4"/>
          <p:cNvSpPr>
            <a:spLocks noGrp="1"/>
          </p:cNvSpPr>
          <p:nvPr>
            <p:ph type="ftr" sz="quarter" idx="3"/>
          </p:nvPr>
        </p:nvSpPr>
        <p:spPr>
          <a:xfrm>
            <a:off x="2232000" y="6372000"/>
            <a:ext cx="79200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10332000" y="6372000"/>
            <a:ext cx="144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5D4BD758-C871-49DC-A050-36A17C18F2FA}" type="slidenum">
              <a:rPr lang="de-CH" smtClean="0"/>
              <a:t>‹#›</a:t>
            </a:fld>
            <a:endParaRPr lang="de-CH"/>
          </a:p>
        </p:txBody>
      </p:sp>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60000" y="360000"/>
            <a:ext cx="1216800" cy="365039"/>
          </a:xfrm>
          <a:prstGeom prst="rect">
            <a:avLst/>
          </a:prstGeom>
        </p:spPr>
      </p:pic>
    </p:spTree>
    <p:extLst>
      <p:ext uri="{BB962C8B-B14F-4D97-AF65-F5344CB8AC3E}">
        <p14:creationId xmlns:p14="http://schemas.microsoft.com/office/powerpoint/2010/main" val="154248726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p:txStyles>
    <p:titleStyle>
      <a:lvl1pPr algn="l" defTabSz="914377"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Clr>
          <a:srgbClr val="0082C7"/>
        </a:buClr>
        <a:buSzPct val="80000"/>
        <a:buFontTx/>
        <a:buBlip>
          <a:blip r:embed="rId15"/>
        </a:buBlip>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82C7"/>
        </a:buClr>
        <a:buSzPct val="80000"/>
        <a:buFontTx/>
        <a:buBlip>
          <a:blip r:embed="rId15"/>
        </a:buBlip>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82C7"/>
        </a:buClr>
        <a:buSzPct val="80000"/>
        <a:buFontTx/>
        <a:buBlip>
          <a:blip r:embed="rId15"/>
        </a:buBlip>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3" userDrawn="1">
          <p15:clr>
            <a:srgbClr val="F26B43"/>
          </p15:clr>
        </p15:guide>
        <p15:guide id="2" pos="619" userDrawn="1">
          <p15:clr>
            <a:srgbClr val="F26B43"/>
          </p15:clr>
        </p15:guide>
        <p15:guide id="3" pos="7151" userDrawn="1">
          <p15:clr>
            <a:srgbClr val="F26B43"/>
          </p15:clr>
        </p15:guide>
        <p15:guide id="4" orient="horz" pos="38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ehcYYLYHOuI"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2.sv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tinder.com/d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jobeagle.c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DnZ110ljQtk"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a:xfrm>
            <a:off x="619200" y="1872000"/>
            <a:ext cx="5472000" cy="4320000"/>
          </a:xfrm>
        </p:spPr>
        <p:txBody>
          <a:bodyPr>
            <a:normAutofit/>
          </a:bodyPr>
          <a:lstStyle/>
          <a:p>
            <a:endParaRPr lang="de-CH" altLang="de-DE"/>
          </a:p>
          <a:p>
            <a:endParaRPr lang="de-CH" altLang="de-DE"/>
          </a:p>
          <a:p>
            <a:endParaRPr lang="de-CH" altLang="de-DE"/>
          </a:p>
          <a:p>
            <a:pPr marL="0" indent="0">
              <a:buNone/>
            </a:pPr>
            <a:r>
              <a:rPr lang="de-CH" altLang="de-DE" sz="3200" i="1">
                <a:solidFill>
                  <a:schemeClr val="bg1">
                    <a:lumMod val="65000"/>
                  </a:schemeClr>
                </a:solidFill>
                <a:cs typeface="Times New Roman" panose="02020603050405020304" pitchFamily="18" charset="0"/>
              </a:rPr>
              <a:t>Modul 254</a:t>
            </a:r>
          </a:p>
          <a:p>
            <a:pPr marL="0" indent="0">
              <a:buNone/>
            </a:pPr>
            <a:r>
              <a:rPr lang="de-CH" altLang="de-DE" sz="3200" i="1">
                <a:solidFill>
                  <a:schemeClr val="bg1">
                    <a:lumMod val="65000"/>
                  </a:schemeClr>
                </a:solidFill>
                <a:cs typeface="Times New Roman" panose="02020603050405020304" pitchFamily="18" charset="0"/>
              </a:rPr>
              <a:t>Geschäftsprozesse beschreiben und</a:t>
            </a:r>
            <a:br>
              <a:rPr lang="de-CH" altLang="de-DE" sz="3200" i="1">
                <a:solidFill>
                  <a:schemeClr val="bg1">
                    <a:lumMod val="65000"/>
                  </a:schemeClr>
                </a:solidFill>
                <a:cs typeface="Times New Roman" panose="02020603050405020304" pitchFamily="18" charset="0"/>
              </a:rPr>
            </a:br>
            <a:r>
              <a:rPr lang="de-CH" altLang="de-DE" sz="3200" i="1">
                <a:solidFill>
                  <a:schemeClr val="bg1">
                    <a:lumMod val="65000"/>
                  </a:schemeClr>
                </a:solidFill>
                <a:cs typeface="Times New Roman" panose="02020603050405020304" pitchFamily="18" charset="0"/>
              </a:rPr>
              <a:t>optimieren</a:t>
            </a:r>
            <a:endParaRPr lang="de-DE" altLang="de-DE" sz="3200" i="1">
              <a:solidFill>
                <a:schemeClr val="bg1">
                  <a:lumMod val="65000"/>
                </a:schemeClr>
              </a:solidFill>
              <a:cs typeface="Times New Roman" panose="02020603050405020304" pitchFamily="18" charset="0"/>
            </a:endParaRPr>
          </a:p>
          <a:p>
            <a:pPr marL="0" indent="0">
              <a:buNone/>
            </a:pPr>
            <a:endParaRPr lang="de-CH"/>
          </a:p>
        </p:txBody>
      </p:sp>
      <p:pic>
        <p:nvPicPr>
          <p:cNvPr id="3" name="Grafik 2" descr="Ein Bild, das Text, Schrift, Screenshot, Electric Blue (Farbe) enthält.&#10;&#10;Automatisch generierte Beschreibung">
            <a:extLst>
              <a:ext uri="{FF2B5EF4-FFF2-40B4-BE49-F238E27FC236}">
                <a16:creationId xmlns:a16="http://schemas.microsoft.com/office/drawing/2014/main" id="{6A310F26-5BBA-457E-146E-CF9F7713D0E2}"/>
              </a:ext>
            </a:extLst>
          </p:cNvPr>
          <p:cNvPicPr>
            <a:picLocks noChangeAspect="1"/>
          </p:cNvPicPr>
          <p:nvPr/>
        </p:nvPicPr>
        <p:blipFill>
          <a:blip r:embed="rId2"/>
          <a:stretch>
            <a:fillRect/>
          </a:stretch>
        </p:blipFill>
        <p:spPr>
          <a:xfrm>
            <a:off x="4557326" y="2453268"/>
            <a:ext cx="7214673" cy="2543171"/>
          </a:xfrm>
          <a:prstGeom prst="rect">
            <a:avLst/>
          </a:prstGeom>
          <a:noFill/>
        </p:spPr>
      </p:pic>
      <p:sp>
        <p:nvSpPr>
          <p:cNvPr id="19" name="Title 3">
            <a:extLst>
              <a:ext uri="{FF2B5EF4-FFF2-40B4-BE49-F238E27FC236}">
                <a16:creationId xmlns:a16="http://schemas.microsoft.com/office/drawing/2014/main" id="{44753DAC-4FDE-64D9-837D-C8AC27C06D50}"/>
              </a:ext>
            </a:extLst>
          </p:cNvPr>
          <p:cNvSpPr>
            <a:spLocks noGrp="1"/>
          </p:cNvSpPr>
          <p:nvPr>
            <p:ph type="title"/>
          </p:nvPr>
        </p:nvSpPr>
        <p:spPr>
          <a:xfrm>
            <a:off x="619200" y="936000"/>
            <a:ext cx="11160000" cy="720000"/>
          </a:xfrm>
        </p:spPr>
        <p:txBody>
          <a:bodyPr anchor="t">
            <a:normAutofit/>
          </a:bodyPr>
          <a:lstStyle/>
          <a:p>
            <a:pPr algn="r"/>
            <a:r>
              <a:rPr lang="de-DE"/>
              <a:t>Geschäftsprozesse</a:t>
            </a:r>
            <a:endParaRPr lang="en-US"/>
          </a:p>
        </p:txBody>
      </p:sp>
      <p:sp>
        <p:nvSpPr>
          <p:cNvPr id="10" name="Date Placeholder 4">
            <a:extLst>
              <a:ext uri="{FF2B5EF4-FFF2-40B4-BE49-F238E27FC236}">
                <a16:creationId xmlns:a16="http://schemas.microsoft.com/office/drawing/2014/main" id="{994BA5EA-7CC1-3F39-1A69-CCCF562BFA34}"/>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29.09.2023</a:t>
            </a:fld>
            <a:endParaRPr lang="de-CH"/>
          </a:p>
        </p:txBody>
      </p:sp>
      <p:sp>
        <p:nvSpPr>
          <p:cNvPr id="12" name="Footer Placeholder 5">
            <a:extLst>
              <a:ext uri="{FF2B5EF4-FFF2-40B4-BE49-F238E27FC236}">
                <a16:creationId xmlns:a16="http://schemas.microsoft.com/office/drawing/2014/main" id="{DBCD21C2-C068-6B45-DB88-76D95AF335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14" name="Slide Number Placeholder 6">
            <a:extLst>
              <a:ext uri="{FF2B5EF4-FFF2-40B4-BE49-F238E27FC236}">
                <a16:creationId xmlns:a16="http://schemas.microsoft.com/office/drawing/2014/main" id="{4ACF47AC-3211-EDF7-D2ED-CC6B10436A01}"/>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a:t>
            </a:fld>
            <a:endParaRPr lang="de-CH"/>
          </a:p>
        </p:txBody>
      </p:sp>
      <p:sp>
        <p:nvSpPr>
          <p:cNvPr id="2" name="Textfeld 1">
            <a:extLst>
              <a:ext uri="{FF2B5EF4-FFF2-40B4-BE49-F238E27FC236}">
                <a16:creationId xmlns:a16="http://schemas.microsoft.com/office/drawing/2014/main" id="{733D7CC9-F44E-349D-104E-E1EA0D858BDF}"/>
              </a:ext>
            </a:extLst>
          </p:cNvPr>
          <p:cNvSpPr txBox="1"/>
          <p:nvPr/>
        </p:nvSpPr>
        <p:spPr>
          <a:xfrm>
            <a:off x="7426712" y="5296829"/>
            <a:ext cx="3289610" cy="369332"/>
          </a:xfrm>
          <a:prstGeom prst="rect">
            <a:avLst/>
          </a:prstGeom>
          <a:noFill/>
        </p:spPr>
        <p:txBody>
          <a:bodyPr wrap="square" rtlCol="0">
            <a:spAutoFit/>
          </a:bodyPr>
          <a:lstStyle/>
          <a:p>
            <a:endParaRPr lang="de-CH" sz="1800">
              <a:effectLst/>
              <a:latin typeface="Calibri" panose="020F0502020204030204" pitchFamily="34" charset="0"/>
              <a:ea typeface="Verdana" panose="020B0604030504040204" pitchFamily="34" charset="0"/>
            </a:endParaRPr>
          </a:p>
        </p:txBody>
      </p:sp>
    </p:spTree>
    <p:extLst>
      <p:ext uri="{BB962C8B-B14F-4D97-AF65-F5344CB8AC3E}">
        <p14:creationId xmlns:p14="http://schemas.microsoft.com/office/powerpoint/2010/main" val="421585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dirty="0" smtClean="0"/>
              <a:pPr>
                <a:spcAft>
                  <a:spcPts val="600"/>
                </a:spcAft>
              </a:pPr>
              <a:t>10</a:t>
            </a:fld>
            <a:endParaRPr lang="de-CH"/>
          </a:p>
        </p:txBody>
      </p:sp>
      <p:sp>
        <p:nvSpPr>
          <p:cNvPr id="8" name="Textfeld 7">
            <a:extLst>
              <a:ext uri="{FF2B5EF4-FFF2-40B4-BE49-F238E27FC236}">
                <a16:creationId xmlns:a16="http://schemas.microsoft.com/office/drawing/2014/main" id="{DCC443F3-596F-F52E-A8CB-64F798EB76FD}"/>
              </a:ext>
            </a:extLst>
          </p:cNvPr>
          <p:cNvSpPr txBox="1"/>
          <p:nvPr/>
        </p:nvSpPr>
        <p:spPr>
          <a:xfrm>
            <a:off x="349800" y="1241828"/>
            <a:ext cx="11684400" cy="5063950"/>
          </a:xfrm>
          <a:prstGeom prst="rect">
            <a:avLst/>
          </a:prstGeom>
          <a:noFill/>
        </p:spPr>
        <p:txBody>
          <a:bodyPr wrap="square">
            <a:spAutoFit/>
          </a:bodyPr>
          <a:lstStyle/>
          <a:p>
            <a:pPr marL="228594" indent="-228594">
              <a:lnSpc>
                <a:spcPct val="70000"/>
              </a:lnSpc>
              <a:spcBef>
                <a:spcPts val="1000"/>
              </a:spcBef>
              <a:buClr>
                <a:srgbClr val="0082C7"/>
              </a:buClr>
              <a:buSzPct val="80000"/>
              <a:buBlip>
                <a:blip r:embed="rId3"/>
              </a:buBlip>
            </a:pPr>
            <a:r>
              <a:rPr lang="de-DE" sz="2400" b="1" err="1"/>
              <a:t>outputseitige</a:t>
            </a:r>
            <a:r>
              <a:rPr lang="de-DE" sz="2400" b="1"/>
              <a:t> Schnittstelle</a:t>
            </a:r>
          </a:p>
          <a:p>
            <a:r>
              <a:rPr lang="de-DE" sz="1800" b="0" i="0">
                <a:solidFill>
                  <a:srgbClr val="000000"/>
                </a:solidFill>
                <a:effectLst/>
                <a:latin typeface="ArialMT"/>
              </a:rPr>
              <a:t>Welche Prozesse und Stellen stehen dem letzten Prozessschritt gegenüber? Bildet unser Geschäftsprozess den letzten Schritt vor der Auslieferung zum Kunden, sind als </a:t>
            </a:r>
            <a:r>
              <a:rPr lang="de-DE" sz="1800" b="0" i="0" err="1">
                <a:solidFill>
                  <a:srgbClr val="000000"/>
                </a:solidFill>
                <a:effectLst/>
                <a:latin typeface="ArialMT"/>
              </a:rPr>
              <a:t>outputseitige</a:t>
            </a:r>
            <a:r>
              <a:rPr lang="de-DE" sz="1800" b="0" i="0">
                <a:solidFill>
                  <a:srgbClr val="000000"/>
                </a:solidFill>
                <a:effectLst/>
                <a:latin typeface="ArialMT"/>
              </a:rPr>
              <a:t> Schnittstellen …</a:t>
            </a:r>
          </a:p>
          <a:p>
            <a:pPr marL="285750" indent="-285750">
              <a:buFont typeface="Arial" panose="020B0604020202020204" pitchFamily="34" charset="0"/>
              <a:buChar char="•"/>
            </a:pPr>
            <a:r>
              <a:rPr lang="de-DE" sz="1800" b="0" i="0">
                <a:solidFill>
                  <a:srgbClr val="000000"/>
                </a:solidFill>
                <a:effectLst/>
                <a:latin typeface="ArialMT"/>
              </a:rPr>
              <a:t>…die betroffenen Aktivitäten der Beteiligten, wie Mitarbeiter, Systeme, Handlungen usw., die den Übergang</a:t>
            </a:r>
          </a:p>
          <a:p>
            <a:pPr defTabSz="271463"/>
            <a:r>
              <a:rPr lang="de-DE" sz="1800" b="0" i="0">
                <a:solidFill>
                  <a:srgbClr val="000000"/>
                </a:solidFill>
                <a:effectLst/>
                <a:latin typeface="ArialMT"/>
              </a:rPr>
              <a:t>	von unserem Unternehmen zum Kunde bewältigen, zu dokumentieren: </a:t>
            </a:r>
          </a:p>
          <a:p>
            <a:r>
              <a:rPr lang="de-DE" sz="1800" b="0" i="0">
                <a:solidFill>
                  <a:srgbClr val="000000"/>
                </a:solidFill>
                <a:effectLst/>
                <a:latin typeface="ArialMT"/>
              </a:rPr>
              <a:t>Je nach Auftrag werden hier Güter zum Kunden transportiert oder Dienstleistungen für den Kunden ausgeführt.</a:t>
            </a:r>
          </a:p>
          <a:p>
            <a:pPr marL="228594" indent="-228594">
              <a:lnSpc>
                <a:spcPct val="70000"/>
              </a:lnSpc>
              <a:spcBef>
                <a:spcPts val="1000"/>
              </a:spcBef>
              <a:buClr>
                <a:srgbClr val="0082C7"/>
              </a:buClr>
              <a:buSzPct val="80000"/>
              <a:buBlip>
                <a:blip r:embed="rId3"/>
              </a:buBlip>
            </a:pPr>
            <a:endParaRPr lang="de-DE" sz="2400" b="1"/>
          </a:p>
          <a:p>
            <a:pPr marL="228594" indent="-228594">
              <a:lnSpc>
                <a:spcPct val="70000"/>
              </a:lnSpc>
              <a:spcBef>
                <a:spcPts val="1000"/>
              </a:spcBef>
              <a:buClr>
                <a:srgbClr val="0082C7"/>
              </a:buClr>
              <a:buSzPct val="80000"/>
              <a:buBlip>
                <a:blip r:embed="rId3"/>
              </a:buBlip>
            </a:pPr>
            <a:r>
              <a:rPr lang="de-DE" sz="2400" b="1"/>
              <a:t>Erfolgsfaktoren</a:t>
            </a:r>
          </a:p>
          <a:p>
            <a:r>
              <a:rPr lang="de-DE" sz="1800" b="0" i="0">
                <a:solidFill>
                  <a:srgbClr val="000000"/>
                </a:solidFill>
                <a:effectLst/>
                <a:latin typeface="ArialMT"/>
              </a:rPr>
              <a:t>Welche Rahmenbedingungen müssen vorhanden sein, damit der Prozess gut abläuft? Man kann sich hier auf die wichtigsten Faktoren konzentrieren, die für diesen Prozess charakteristisch sind. Diese </a:t>
            </a:r>
            <a:r>
              <a:rPr lang="de-DE" sz="1800" b="0" i="0" err="1">
                <a:solidFill>
                  <a:srgbClr val="000000"/>
                </a:solidFill>
                <a:effectLst/>
                <a:latin typeface="ArialMT"/>
              </a:rPr>
              <a:t>Schlüsselgrössen</a:t>
            </a:r>
            <a:r>
              <a:rPr lang="de-DE" sz="1800" b="0" i="0">
                <a:solidFill>
                  <a:srgbClr val="000000"/>
                </a:solidFill>
                <a:effectLst/>
                <a:latin typeface="ArialMT"/>
              </a:rPr>
              <a:t> müssen stimmen, damit der Ausgang des Prozesses den Erwartungen entspricht.</a:t>
            </a:r>
          </a:p>
          <a:p>
            <a:r>
              <a:rPr lang="de-DE" sz="1800" b="1" i="0">
                <a:solidFill>
                  <a:srgbClr val="000000"/>
                </a:solidFill>
                <a:effectLst/>
                <a:latin typeface="ArialMT"/>
              </a:rPr>
              <a:t>Beispiel</a:t>
            </a:r>
            <a:r>
              <a:rPr lang="de-DE" sz="1800" b="0" i="0">
                <a:solidFill>
                  <a:srgbClr val="000000"/>
                </a:solidFill>
                <a:effectLst/>
                <a:latin typeface="ArialMT"/>
              </a:rPr>
              <a:t>: Wird der Prozess bei einem Handelshaus beschrieben, könnten folgende Erfolgsfaktoren genannt werden:</a:t>
            </a:r>
          </a:p>
          <a:p>
            <a:pPr marL="285750" indent="-285750">
              <a:buFont typeface="Arial" panose="020B0604020202020204" pitchFamily="34" charset="0"/>
              <a:buChar char="•"/>
            </a:pPr>
            <a:r>
              <a:rPr lang="de-DE" sz="1800" b="0" i="0">
                <a:solidFill>
                  <a:srgbClr val="000000"/>
                </a:solidFill>
                <a:effectLst/>
                <a:latin typeface="ArialMT"/>
              </a:rPr>
              <a:t>Eine Möglichkeit muss vorhanden sein, den zeitlichen Ablauf von der Kundenbestellungen bis zur</a:t>
            </a:r>
          </a:p>
          <a:p>
            <a:pPr defTabSz="271463"/>
            <a:r>
              <a:rPr lang="de-DE" sz="1800" b="0" i="0">
                <a:solidFill>
                  <a:srgbClr val="000000"/>
                </a:solidFill>
                <a:effectLst/>
                <a:latin typeface="ArialMT"/>
              </a:rPr>
              <a:t>	Auslieferung automatisch zu überwachen. Bei Bedarf wird reagiert.</a:t>
            </a:r>
          </a:p>
          <a:p>
            <a:pPr marL="285750" indent="-285750">
              <a:buFont typeface="Arial" panose="020B0604020202020204" pitchFamily="34" charset="0"/>
              <a:buChar char="•"/>
            </a:pPr>
            <a:r>
              <a:rPr lang="de-DE" sz="1800" b="0" i="0">
                <a:solidFill>
                  <a:srgbClr val="000000"/>
                </a:solidFill>
                <a:effectLst/>
                <a:latin typeface="ArialMT"/>
              </a:rPr>
              <a:t>Die Lieferanten müssen so ausgewählt werden, dass ihr Lieferservice genügt.</a:t>
            </a:r>
            <a:r>
              <a:rPr lang="de-DE" sz="2400"/>
              <a:t> </a:t>
            </a:r>
            <a:br>
              <a:rPr lang="de-DE" sz="1600"/>
            </a:br>
            <a:endParaRPr lang="de-CH" sz="1600"/>
          </a:p>
        </p:txBody>
      </p:sp>
    </p:spTree>
    <p:extLst>
      <p:ext uri="{BB962C8B-B14F-4D97-AF65-F5344CB8AC3E}">
        <p14:creationId xmlns:p14="http://schemas.microsoft.com/office/powerpoint/2010/main" val="191725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11</a:t>
            </a:fld>
            <a:endParaRPr lang="de-CH"/>
          </a:p>
        </p:txBody>
      </p:sp>
      <p:sp>
        <p:nvSpPr>
          <p:cNvPr id="8" name="Textfeld 7">
            <a:extLst>
              <a:ext uri="{FF2B5EF4-FFF2-40B4-BE49-F238E27FC236}">
                <a16:creationId xmlns:a16="http://schemas.microsoft.com/office/drawing/2014/main" id="{DCC443F3-596F-F52E-A8CB-64F798EB76FD}"/>
              </a:ext>
            </a:extLst>
          </p:cNvPr>
          <p:cNvSpPr txBox="1"/>
          <p:nvPr/>
        </p:nvSpPr>
        <p:spPr>
          <a:xfrm>
            <a:off x="349800" y="1241828"/>
            <a:ext cx="11684400" cy="5170646"/>
          </a:xfrm>
          <a:prstGeom prst="rect">
            <a:avLst/>
          </a:prstGeom>
          <a:noFill/>
        </p:spPr>
        <p:txBody>
          <a:bodyPr wrap="square">
            <a:spAutoFit/>
          </a:bodyPr>
          <a:lstStyle/>
          <a:p>
            <a:pPr marL="228594" indent="-228594">
              <a:lnSpc>
                <a:spcPct val="70000"/>
              </a:lnSpc>
              <a:spcBef>
                <a:spcPts val="1000"/>
              </a:spcBef>
              <a:buClr>
                <a:srgbClr val="0082C7"/>
              </a:buClr>
              <a:buSzPct val="80000"/>
              <a:buBlip>
                <a:blip r:embed="rId3"/>
              </a:buBlip>
            </a:pPr>
            <a:r>
              <a:rPr lang="de-DE" sz="2400" b="1"/>
              <a:t>Ressourcen</a:t>
            </a:r>
          </a:p>
          <a:p>
            <a:r>
              <a:rPr lang="de-DE" sz="1800" b="0" i="0">
                <a:solidFill>
                  <a:srgbClr val="000000"/>
                </a:solidFill>
                <a:effectLst/>
                <a:latin typeface="ArialMT"/>
              </a:rPr>
              <a:t>Wir überlegen uns hier, was es für einen Prozessschritt braucht, um vom ersten zum letzten Prozessschritt zu kommen. Welche Ressourcen sind erforderlich?</a:t>
            </a:r>
          </a:p>
          <a:p>
            <a:r>
              <a:rPr lang="de-DE" sz="1800" b="0" i="0">
                <a:solidFill>
                  <a:srgbClr val="000000"/>
                </a:solidFill>
                <a:effectLst/>
                <a:latin typeface="ArialMT"/>
              </a:rPr>
              <a:t>Unter den Ressourcen versteht man traditionellerweise Kapital, Boden und Arbeit. Diese werden in der Regel nicht </a:t>
            </a:r>
            <a:r>
              <a:rPr lang="de-DE" sz="1800" b="0" i="1">
                <a:solidFill>
                  <a:srgbClr val="000000"/>
                </a:solidFill>
                <a:effectLst/>
                <a:latin typeface="Arial-ItalicMT"/>
              </a:rPr>
              <a:t>ver</a:t>
            </a:r>
            <a:r>
              <a:rPr lang="de-DE" sz="1800" b="0" i="0">
                <a:solidFill>
                  <a:srgbClr val="000000"/>
                </a:solidFill>
                <a:effectLst/>
                <a:latin typeface="ArialMT"/>
              </a:rPr>
              <a:t>braucht, sondern </a:t>
            </a:r>
            <a:r>
              <a:rPr lang="de-DE" sz="1800" b="0" i="1">
                <a:solidFill>
                  <a:srgbClr val="000000"/>
                </a:solidFill>
                <a:effectLst/>
                <a:latin typeface="Arial-ItalicMT"/>
              </a:rPr>
              <a:t>ge</a:t>
            </a:r>
            <a:r>
              <a:rPr lang="de-DE" sz="1800" b="0" i="0">
                <a:solidFill>
                  <a:srgbClr val="000000"/>
                </a:solidFill>
                <a:effectLst/>
                <a:latin typeface="ArialMT"/>
              </a:rPr>
              <a:t>braucht. </a:t>
            </a:r>
          </a:p>
          <a:p>
            <a:endParaRPr lang="de-DE">
              <a:solidFill>
                <a:srgbClr val="000000"/>
              </a:solidFill>
              <a:latin typeface="ArialMT"/>
            </a:endParaRPr>
          </a:p>
          <a:p>
            <a:r>
              <a:rPr lang="de-DE" sz="1800" b="0" i="0">
                <a:solidFill>
                  <a:srgbClr val="000000"/>
                </a:solidFill>
                <a:effectLst/>
                <a:latin typeface="ArialMT"/>
              </a:rPr>
              <a:t>Die 3 Begriffe finden wir in unterschiedlichen Ausprägungen in der Praxis vor:</a:t>
            </a:r>
          </a:p>
          <a:p>
            <a:endParaRPr lang="de-DE" sz="1800" b="0" i="0">
              <a:solidFill>
                <a:srgbClr val="000000"/>
              </a:solidFill>
              <a:effectLst/>
              <a:latin typeface="ArialMT"/>
            </a:endParaRPr>
          </a:p>
          <a:p>
            <a:r>
              <a:rPr lang="de-DE" sz="1800" b="0" i="0">
                <a:solidFill>
                  <a:srgbClr val="000000"/>
                </a:solidFill>
                <a:effectLst/>
                <a:latin typeface="Wingdings-Regular"/>
              </a:rPr>
              <a:t> </a:t>
            </a:r>
            <a:r>
              <a:rPr lang="de-DE" sz="1800" b="1" i="0">
                <a:solidFill>
                  <a:srgbClr val="000000"/>
                </a:solidFill>
                <a:effectLst/>
                <a:latin typeface="ArialMT"/>
              </a:rPr>
              <a:t>Arbeit</a:t>
            </a:r>
            <a:r>
              <a:rPr lang="de-DE" sz="1800" b="0" i="0">
                <a:solidFill>
                  <a:srgbClr val="000000"/>
                </a:solidFill>
                <a:effectLst/>
                <a:latin typeface="ArialMT"/>
              </a:rPr>
              <a:t>: Hier sind die Mitarbeiter mit ihrer spezifischen Ausbildung gemeint, die die Tätigkeiten qualifiziert</a:t>
            </a:r>
          </a:p>
          <a:p>
            <a:pPr>
              <a:tabLst>
                <a:tab pos="358775" algn="l"/>
              </a:tabLst>
            </a:pPr>
            <a:r>
              <a:rPr lang="de-DE" sz="1800" b="0" i="0">
                <a:solidFill>
                  <a:srgbClr val="000000"/>
                </a:solidFill>
                <a:effectLst/>
                <a:latin typeface="ArialMT"/>
              </a:rPr>
              <a:t>	ausführen.</a:t>
            </a:r>
          </a:p>
          <a:p>
            <a:r>
              <a:rPr lang="de-DE" sz="1800" b="0" i="0">
                <a:solidFill>
                  <a:srgbClr val="000000"/>
                </a:solidFill>
                <a:effectLst/>
                <a:latin typeface="Wingdings-Regular"/>
              </a:rPr>
              <a:t> </a:t>
            </a:r>
            <a:r>
              <a:rPr lang="de-DE" sz="1800" b="1" i="0">
                <a:solidFill>
                  <a:srgbClr val="000000"/>
                </a:solidFill>
                <a:effectLst/>
                <a:latin typeface="ArialMT"/>
              </a:rPr>
              <a:t>Boden</a:t>
            </a:r>
            <a:r>
              <a:rPr lang="de-DE" sz="1800" b="0" i="0">
                <a:solidFill>
                  <a:srgbClr val="000000"/>
                </a:solidFill>
                <a:effectLst/>
                <a:latin typeface="ArialMT"/>
              </a:rPr>
              <a:t>: Maschinen, Produktionsanlagen und Gebäude stellen in einem Fertigungsbetrieb die Infrastruktur</a:t>
            </a:r>
          </a:p>
          <a:p>
            <a:pPr defTabSz="358775"/>
            <a:r>
              <a:rPr lang="de-DE" sz="1800" b="0" i="0">
                <a:solidFill>
                  <a:srgbClr val="000000"/>
                </a:solidFill>
                <a:effectLst/>
                <a:latin typeface="ArialMT"/>
              </a:rPr>
              <a:t>	dar, um die nötigen Arbeiten ausführen zu können. Im Kap. „1.4.4 Unternehmen als System der</a:t>
            </a:r>
          </a:p>
          <a:p>
            <a:pPr>
              <a:tabLst>
                <a:tab pos="358775" algn="l"/>
              </a:tabLst>
            </a:pPr>
            <a:r>
              <a:rPr lang="de-DE" sz="1800" b="0" i="0">
                <a:solidFill>
                  <a:srgbClr val="000000"/>
                </a:solidFill>
                <a:effectLst/>
                <a:latin typeface="ArialMT"/>
              </a:rPr>
              <a:t>	Leistungserstellung“ wird dies als „Leistungsfaktor Arbeitsmittel (Betriebsmittel)“ bezeichnet.</a:t>
            </a:r>
          </a:p>
          <a:p>
            <a:r>
              <a:rPr lang="de-DE" sz="1800" b="0" i="0">
                <a:solidFill>
                  <a:srgbClr val="000000"/>
                </a:solidFill>
                <a:effectLst/>
                <a:latin typeface="Wingdings-Regular"/>
              </a:rPr>
              <a:t> </a:t>
            </a:r>
            <a:r>
              <a:rPr lang="de-DE" sz="1800" b="1" i="0">
                <a:solidFill>
                  <a:srgbClr val="000000"/>
                </a:solidFill>
                <a:effectLst/>
                <a:latin typeface="ArialMT"/>
              </a:rPr>
              <a:t>Kapital</a:t>
            </a:r>
            <a:r>
              <a:rPr lang="de-DE" sz="1800" b="0" i="0">
                <a:solidFill>
                  <a:srgbClr val="000000"/>
                </a:solidFill>
                <a:effectLst/>
                <a:latin typeface="ArialMT"/>
              </a:rPr>
              <a:t>: Die Einlagen der Unternehmenseigentümer und der Bank bilden das Kapital, um die nötige</a:t>
            </a:r>
          </a:p>
          <a:p>
            <a:pPr>
              <a:tabLst>
                <a:tab pos="358775" algn="l"/>
              </a:tabLst>
            </a:pPr>
            <a:r>
              <a:rPr lang="de-DE" sz="1800" b="0" i="0">
                <a:solidFill>
                  <a:srgbClr val="000000"/>
                </a:solidFill>
                <a:effectLst/>
                <a:latin typeface="ArialMT"/>
              </a:rPr>
              <a:t>	Infrastruktur aufzubauen. Bei einer Genossenschaft sind es die einzelnen Mitglieder, die Kapital einbringen.</a:t>
            </a:r>
          </a:p>
          <a:p>
            <a:pPr defTabSz="358775"/>
            <a:r>
              <a:rPr lang="de-DE" sz="1800" b="0" i="0">
                <a:solidFill>
                  <a:srgbClr val="000000"/>
                </a:solidFill>
                <a:effectLst/>
                <a:latin typeface="ArialMT"/>
              </a:rPr>
              <a:t>	In einem Handelsbetrieb ist die Lagerhalle eine Ressource. Jedoch sind die eingekauften Waren </a:t>
            </a:r>
            <a:r>
              <a:rPr lang="de-DE" sz="1800" b="0" i="1">
                <a:solidFill>
                  <a:srgbClr val="000000"/>
                </a:solidFill>
                <a:effectLst/>
                <a:latin typeface="Arial-ItalicMT"/>
              </a:rPr>
              <a:t>keine 	</a:t>
            </a:r>
            <a:r>
              <a:rPr lang="de-DE" sz="1800" b="0" i="0">
                <a:solidFill>
                  <a:srgbClr val="000000"/>
                </a:solidFill>
                <a:effectLst/>
                <a:latin typeface="ArialMT"/>
              </a:rPr>
              <a:t>Ressourcen, sondern Input-Objekte. Bei einem Fertigungsbetrieb stellt der Verkaufsraum eine Ressource dar, 	</a:t>
            </a:r>
            <a:r>
              <a:rPr lang="de-DE" sz="1800" b="0" i="1">
                <a:solidFill>
                  <a:srgbClr val="000000"/>
                </a:solidFill>
                <a:effectLst/>
                <a:latin typeface="Arial-ItalicMT"/>
              </a:rPr>
              <a:t>nicht </a:t>
            </a:r>
            <a:r>
              <a:rPr lang="de-DE" sz="1800" b="0" i="0">
                <a:solidFill>
                  <a:srgbClr val="000000"/>
                </a:solidFill>
                <a:effectLst/>
                <a:latin typeface="ArialMT"/>
              </a:rPr>
              <a:t>aber die Kundenbestellung, die Roh- und Hilfsstoffe.</a:t>
            </a:r>
            <a:r>
              <a:rPr lang="de-DE" sz="1600"/>
              <a:t> </a:t>
            </a:r>
            <a:endParaRPr lang="de-CH" sz="1600"/>
          </a:p>
        </p:txBody>
      </p:sp>
    </p:spTree>
    <p:extLst>
      <p:ext uri="{BB962C8B-B14F-4D97-AF65-F5344CB8AC3E}">
        <p14:creationId xmlns:p14="http://schemas.microsoft.com/office/powerpoint/2010/main" val="25667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12</a:t>
            </a:fld>
            <a:endParaRPr lang="de-CH"/>
          </a:p>
        </p:txBody>
      </p:sp>
      <p:sp>
        <p:nvSpPr>
          <p:cNvPr id="8" name="Textfeld 7">
            <a:extLst>
              <a:ext uri="{FF2B5EF4-FFF2-40B4-BE49-F238E27FC236}">
                <a16:creationId xmlns:a16="http://schemas.microsoft.com/office/drawing/2014/main" id="{DCC443F3-596F-F52E-A8CB-64F798EB76FD}"/>
              </a:ext>
            </a:extLst>
          </p:cNvPr>
          <p:cNvSpPr txBox="1"/>
          <p:nvPr/>
        </p:nvSpPr>
        <p:spPr>
          <a:xfrm>
            <a:off x="349800" y="1927628"/>
            <a:ext cx="11684400" cy="3292183"/>
          </a:xfrm>
          <a:prstGeom prst="rect">
            <a:avLst/>
          </a:prstGeom>
          <a:noFill/>
        </p:spPr>
        <p:txBody>
          <a:bodyPr wrap="square">
            <a:spAutoFit/>
          </a:bodyPr>
          <a:lstStyle/>
          <a:p>
            <a:pPr marL="228594" indent="-228594">
              <a:lnSpc>
                <a:spcPct val="70000"/>
              </a:lnSpc>
              <a:spcBef>
                <a:spcPts val="1000"/>
              </a:spcBef>
              <a:buClr>
                <a:srgbClr val="0082C7"/>
              </a:buClr>
              <a:buSzPct val="80000"/>
              <a:buBlip>
                <a:blip r:embed="rId3"/>
              </a:buBlip>
            </a:pPr>
            <a:r>
              <a:rPr lang="de-DE" sz="2400" b="1"/>
              <a:t>mitgeltende Unterlagen</a:t>
            </a:r>
          </a:p>
          <a:p>
            <a:r>
              <a:rPr lang="de-DE" sz="1800" b="0" i="0">
                <a:solidFill>
                  <a:srgbClr val="000000"/>
                </a:solidFill>
                <a:effectLst/>
                <a:latin typeface="ArialMT"/>
              </a:rPr>
              <a:t>Welche Unterlagen, Normen, Gesetze usw. gehören (übergeordnet) dazu? Diese Unterlagen sind prozessunterstützend für die Verrichtung* am Objekt*. Dies reicht von einer einfachen Checkliste bis zu einer angepassten Workflow-Software.</a:t>
            </a:r>
          </a:p>
          <a:p>
            <a:endParaRPr lang="de-DE" sz="1800" b="0" i="0">
              <a:solidFill>
                <a:srgbClr val="000000"/>
              </a:solidFill>
              <a:effectLst/>
              <a:latin typeface="ArialMT"/>
            </a:endParaRPr>
          </a:p>
          <a:p>
            <a:pPr marL="228594" indent="-228594">
              <a:lnSpc>
                <a:spcPct val="70000"/>
              </a:lnSpc>
              <a:spcBef>
                <a:spcPts val="1000"/>
              </a:spcBef>
              <a:buClr>
                <a:srgbClr val="0082C7"/>
              </a:buClr>
              <a:buSzPct val="80000"/>
              <a:buBlip>
                <a:blip r:embed="rId3"/>
              </a:buBlip>
            </a:pPr>
            <a:r>
              <a:rPr lang="de-DE" sz="2400" b="1"/>
              <a:t>Prozessverantwortung</a:t>
            </a:r>
          </a:p>
          <a:p>
            <a:r>
              <a:rPr lang="de-DE" sz="1800" b="0" i="0">
                <a:solidFill>
                  <a:srgbClr val="000000"/>
                </a:solidFill>
                <a:effectLst/>
                <a:latin typeface="ArialMT"/>
              </a:rPr>
              <a:t>Für jeden Unternehmensprozess gibt es einen Zuständigen. Diese Verantwortung wird als Zusatzinformation in der Aufbauorganisation hinterlegt. Das Ausüben der Verantwortung durch eine Person und das Sich-Zuständig fühlen der Prozessmitarbeiter für den Geschäftsprozess sollen sich geeignet ergänzen. Hier ist eine Verbindung zur Aufbauorganisation sinnvoll.</a:t>
            </a:r>
            <a:r>
              <a:rPr lang="de-DE" sz="2400"/>
              <a:t> </a:t>
            </a:r>
            <a:br>
              <a:rPr lang="de-DE" sz="2400"/>
            </a:br>
            <a:endParaRPr lang="de-CH" sz="1600"/>
          </a:p>
        </p:txBody>
      </p:sp>
    </p:spTree>
    <p:extLst>
      <p:ext uri="{BB962C8B-B14F-4D97-AF65-F5344CB8AC3E}">
        <p14:creationId xmlns:p14="http://schemas.microsoft.com/office/powerpoint/2010/main" val="25953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Ein Bild, das Text, Screenshot, Schrift, Diagramm enthält.&#10;&#10;Automatisch generierte Beschreibung">
            <a:extLst>
              <a:ext uri="{FF2B5EF4-FFF2-40B4-BE49-F238E27FC236}">
                <a16:creationId xmlns:a16="http://schemas.microsoft.com/office/drawing/2014/main" id="{B446300D-E97E-3138-89D4-02DA03F1CF2B}"/>
              </a:ext>
            </a:extLst>
          </p:cNvPr>
          <p:cNvPicPr>
            <a:picLocks noGrp="1" noChangeAspect="1"/>
          </p:cNvPicPr>
          <p:nvPr>
            <p:ph sz="half" idx="1"/>
          </p:nvPr>
        </p:nvPicPr>
        <p:blipFill>
          <a:blip r:embed="rId2"/>
          <a:stretch>
            <a:fillRect/>
          </a:stretch>
        </p:blipFill>
        <p:spPr>
          <a:xfrm>
            <a:off x="619200" y="1938122"/>
            <a:ext cx="5472000" cy="4187755"/>
          </a:xfrm>
          <a:prstGeom prst="rect">
            <a:avLst/>
          </a:prstGeom>
          <a:noFill/>
        </p:spPr>
      </p:pic>
      <p:sp>
        <p:nvSpPr>
          <p:cNvPr id="24" name="Text Placeholder 2">
            <a:extLst>
              <a:ext uri="{FF2B5EF4-FFF2-40B4-BE49-F238E27FC236}">
                <a16:creationId xmlns:a16="http://schemas.microsoft.com/office/drawing/2014/main" id="{96BB5647-1A8D-4177-3818-F4A656033636}"/>
              </a:ext>
            </a:extLst>
          </p:cNvPr>
          <p:cNvSpPr>
            <a:spLocks noGrp="1"/>
          </p:cNvSpPr>
          <p:nvPr>
            <p:ph sz="half" idx="2"/>
          </p:nvPr>
        </p:nvSpPr>
        <p:spPr>
          <a:xfrm>
            <a:off x="6299999" y="1872000"/>
            <a:ext cx="5472000" cy="4320000"/>
          </a:xfrm>
        </p:spPr>
        <p:txBody>
          <a:bodyPr>
            <a:normAutofit/>
          </a:bodyPr>
          <a:lstStyle/>
          <a:p>
            <a:pPr>
              <a:lnSpc>
                <a:spcPct val="100000"/>
              </a:lnSpc>
              <a:spcBef>
                <a:spcPts val="0"/>
              </a:spcBef>
            </a:pPr>
            <a:r>
              <a:rPr lang="de-DE" sz="1800"/>
              <a:t>Das Funktionsdiagramm (FD) ist ein Modell zur Darstellung der Beziehungen von betriebswirtschaftlichen Funktionen zu Ressourcen, Informationsobjekten und weiteren Objekten der Geschäftsprozessmodellierung. </a:t>
            </a:r>
          </a:p>
          <a:p>
            <a:pPr>
              <a:lnSpc>
                <a:spcPct val="100000"/>
              </a:lnSpc>
              <a:spcBef>
                <a:spcPts val="0"/>
              </a:spcBef>
            </a:pPr>
            <a:endParaRPr lang="de-DE" sz="1800"/>
          </a:p>
          <a:p>
            <a:pPr>
              <a:lnSpc>
                <a:spcPct val="100000"/>
              </a:lnSpc>
              <a:spcBef>
                <a:spcPts val="0"/>
              </a:spcBef>
            </a:pPr>
            <a:r>
              <a:rPr lang="de-DE" sz="1800"/>
              <a:t>Es findet hauptsächlich bei der detaillierten Darstellung von Geschäftsprozessen Anwendung, wo es eine Funktion näher beschreibt. </a:t>
            </a:r>
          </a:p>
          <a:p>
            <a:pPr marL="0" indent="0">
              <a:lnSpc>
                <a:spcPct val="100000"/>
              </a:lnSpc>
              <a:spcBef>
                <a:spcPts val="0"/>
              </a:spcBef>
              <a:buNone/>
            </a:pPr>
            <a:endParaRPr lang="de-DE" sz="1800"/>
          </a:p>
          <a:p>
            <a:pPr>
              <a:lnSpc>
                <a:spcPct val="100000"/>
              </a:lnSpc>
              <a:spcBef>
                <a:spcPts val="0"/>
              </a:spcBef>
            </a:pPr>
            <a:r>
              <a:rPr lang="de-DE" sz="1800"/>
              <a:t>Es dient der Einfachen Darstellung von Möglichen Geschäftsprozessen und deren Schnittstellen.</a:t>
            </a:r>
          </a:p>
          <a:p>
            <a:pPr marL="0" indent="0">
              <a:spcBef>
                <a:spcPts val="0"/>
              </a:spcBef>
              <a:buNone/>
            </a:pPr>
            <a:endParaRPr lang="en-US" sz="1500"/>
          </a:p>
        </p:txBody>
      </p:sp>
      <p:sp>
        <p:nvSpPr>
          <p:cNvPr id="7" name="Titel 6"/>
          <p:cNvSpPr>
            <a:spLocks noGrp="1"/>
          </p:cNvSpPr>
          <p:nvPr>
            <p:ph type="title"/>
          </p:nvPr>
        </p:nvSpPr>
        <p:spPr>
          <a:xfrm>
            <a:off x="619200" y="936000"/>
            <a:ext cx="11160000" cy="720000"/>
          </a:xfrm>
        </p:spPr>
        <p:txBody>
          <a:bodyPr anchor="t">
            <a:normAutofit/>
          </a:bodyPr>
          <a:lstStyle/>
          <a:p>
            <a:pPr algn="r"/>
            <a:r>
              <a:rPr lang="de-CH"/>
              <a:t>Funktionszuordnungsdiagramm</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13</a:t>
            </a:fld>
            <a:endParaRPr lang="de-CH"/>
          </a:p>
        </p:txBody>
      </p:sp>
    </p:spTree>
    <p:extLst>
      <p:ext uri="{BB962C8B-B14F-4D97-AF65-F5344CB8AC3E}">
        <p14:creationId xmlns:p14="http://schemas.microsoft.com/office/powerpoint/2010/main" val="202155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sz="3600"/>
              <a:t>ÜBUNG 1 Bestimmungselemente eines Prozesses</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29.09.2023</a:t>
            </a:fld>
            <a:endParaRPr lang="de-CH"/>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14</a:t>
            </a:fld>
            <a:endParaRPr lang="de-CH"/>
          </a:p>
        </p:txBody>
      </p:sp>
      <p:sp>
        <p:nvSpPr>
          <p:cNvPr id="9" name="Inhaltsplatzhalter 8">
            <a:extLst>
              <a:ext uri="{FF2B5EF4-FFF2-40B4-BE49-F238E27FC236}">
                <a16:creationId xmlns:a16="http://schemas.microsoft.com/office/drawing/2014/main" id="{6ECFC3F8-E2D1-4246-5F5C-912D3B353CA0}"/>
              </a:ext>
            </a:extLst>
          </p:cNvPr>
          <p:cNvSpPr>
            <a:spLocks noGrp="1"/>
          </p:cNvSpPr>
          <p:nvPr>
            <p:ph sz="half" idx="1"/>
          </p:nvPr>
        </p:nvSpPr>
        <p:spPr>
          <a:xfrm>
            <a:off x="619200" y="1828800"/>
            <a:ext cx="11152800" cy="4300695"/>
          </a:xfrm>
        </p:spPr>
        <p:txBody>
          <a:bodyPr>
            <a:normAutofit fontScale="62500" lnSpcReduction="20000"/>
          </a:bodyPr>
          <a:lstStyle/>
          <a:p>
            <a:pPr marL="0" marR="0" indent="0">
              <a:spcBef>
                <a:spcPts val="0"/>
              </a:spcBef>
              <a:spcAft>
                <a:spcPts val="0"/>
              </a:spcAft>
              <a:buNone/>
            </a:pPr>
            <a:endParaRPr lang="de-CH" sz="1800">
              <a:effectLst/>
              <a:latin typeface="Segoe UI" panose="020B0502040204020203" pitchFamily="34" charset="0"/>
            </a:endParaRPr>
          </a:p>
          <a:p>
            <a:pPr marL="0" marR="0" indent="0">
              <a:lnSpc>
                <a:spcPct val="140000"/>
              </a:lnSpc>
              <a:spcBef>
                <a:spcPts val="0"/>
              </a:spcBef>
              <a:spcAft>
                <a:spcPts val="0"/>
              </a:spcAft>
              <a:buNone/>
            </a:pPr>
            <a:r>
              <a:rPr lang="de-CH" sz="1900">
                <a:effectLst/>
                <a:latin typeface="Segoe UI" panose="020B0502040204020203" pitchFamily="34" charset="0"/>
              </a:rPr>
              <a:t>Angenommen, ihr seid ein Team, das für </a:t>
            </a:r>
            <a:r>
              <a:rPr lang="de-CH" sz="1900">
                <a:effectLst/>
                <a:highlight>
                  <a:srgbClr val="FFFF00"/>
                </a:highlight>
                <a:latin typeface="Segoe UI" panose="020B0502040204020203" pitchFamily="34" charset="0"/>
              </a:rPr>
              <a:t>einen Online-Blumenlieferdienst </a:t>
            </a:r>
            <a:r>
              <a:rPr lang="de-CH" sz="1900">
                <a:effectLst/>
                <a:latin typeface="Segoe UI" panose="020B0502040204020203" pitchFamily="34" charset="0"/>
              </a:rPr>
              <a:t>arbeitet. </a:t>
            </a:r>
          </a:p>
          <a:p>
            <a:pPr marL="0" marR="0" indent="0">
              <a:lnSpc>
                <a:spcPct val="140000"/>
              </a:lnSpc>
              <a:spcBef>
                <a:spcPts val="0"/>
              </a:spcBef>
              <a:spcAft>
                <a:spcPts val="0"/>
              </a:spcAft>
              <a:buNone/>
            </a:pPr>
            <a:r>
              <a:rPr lang="de-CH" sz="1900">
                <a:effectLst/>
                <a:latin typeface="Segoe UI" panose="020B0502040204020203" pitchFamily="34" charset="0"/>
              </a:rPr>
              <a:t>Euer Auftrag ist es, den Geschäftsprozess für die Bestellung von Blumen über die Website zu beschreiben. Verwendet die gelernten Bestimmungselement </a:t>
            </a:r>
            <a:r>
              <a:rPr lang="de-CH" sz="1900" err="1">
                <a:effectLst/>
                <a:latin typeface="Segoe UI" panose="020B0502040204020203" pitchFamily="34" charset="0"/>
              </a:rPr>
              <a:t>zb</a:t>
            </a:r>
            <a:r>
              <a:rPr lang="de-CH" sz="1900">
                <a:effectLst/>
                <a:latin typeface="Segoe UI" panose="020B0502040204020203" pitchFamily="34" charset="0"/>
              </a:rPr>
              <a:t>. "Objekt" und "Verrichtung" in euren Antworten. </a:t>
            </a:r>
          </a:p>
          <a:p>
            <a:pPr marL="0" marR="0" indent="0">
              <a:lnSpc>
                <a:spcPct val="140000"/>
              </a:lnSpc>
              <a:spcBef>
                <a:spcPts val="0"/>
              </a:spcBef>
              <a:spcAft>
                <a:spcPts val="0"/>
              </a:spcAft>
              <a:buNone/>
            </a:pPr>
            <a:endParaRPr lang="de-CH" sz="1900">
              <a:effectLst/>
              <a:latin typeface="Segoe UI" panose="020B0502040204020203" pitchFamily="34" charset="0"/>
            </a:endParaRPr>
          </a:p>
          <a:p>
            <a:pPr rtl="0" fontAlgn="ctr">
              <a:lnSpc>
                <a:spcPct val="140000"/>
              </a:lnSpc>
              <a:spcBef>
                <a:spcPts val="0"/>
              </a:spcBef>
              <a:spcAft>
                <a:spcPts val="0"/>
              </a:spcAft>
              <a:buFont typeface="+mj-lt"/>
              <a:buAutoNum type="arabicPeriod"/>
            </a:pPr>
            <a:r>
              <a:rPr lang="de-CH" sz="1900" b="0" i="0">
                <a:effectLst/>
                <a:latin typeface="Segoe UI" panose="020B0502040204020203" pitchFamily="34" charset="0"/>
              </a:rPr>
              <a:t>Objekt:</a:t>
            </a:r>
          </a:p>
          <a:p>
            <a:pPr marL="180975" marR="0" indent="-66675" defTabSz="452438">
              <a:lnSpc>
                <a:spcPct val="140000"/>
              </a:lnSpc>
              <a:spcBef>
                <a:spcPts val="0"/>
              </a:spcBef>
              <a:spcAft>
                <a:spcPts val="0"/>
              </a:spcAft>
              <a:buNone/>
              <a:tabLst>
                <a:tab pos="271463" algn="l"/>
              </a:tabLst>
            </a:pPr>
            <a:r>
              <a:rPr lang="de-CH" sz="1900">
                <a:effectLst/>
                <a:latin typeface="Segoe UI" panose="020B0502040204020203" pitchFamily="34" charset="0"/>
              </a:rPr>
              <a:t>		a) Welches Objekt steht im Mittelpunkt des Geschäftsprozesses? (Tipp: Es geht um den Bestellvorgang für Blumen.) </a:t>
            </a:r>
          </a:p>
          <a:p>
            <a:pPr marL="114306" marR="0" indent="0" defTabSz="271463">
              <a:lnSpc>
                <a:spcPct val="140000"/>
              </a:lnSpc>
              <a:spcBef>
                <a:spcPts val="0"/>
              </a:spcBef>
              <a:spcAft>
                <a:spcPts val="0"/>
              </a:spcAft>
              <a:buNone/>
              <a:tabLst>
                <a:tab pos="271463" algn="l"/>
              </a:tabLst>
            </a:pPr>
            <a:r>
              <a:rPr lang="de-CH" sz="1900">
                <a:effectLst/>
                <a:latin typeface="Segoe UI" panose="020B0502040204020203" pitchFamily="34" charset="0"/>
              </a:rPr>
              <a:t>	b) Was sind einige Informationen über das Objekt, die für Geschäftsprozesse relevant sein könnten?</a:t>
            </a:r>
          </a:p>
          <a:p>
            <a:pPr marL="114306" marR="0" indent="0">
              <a:lnSpc>
                <a:spcPct val="140000"/>
              </a:lnSpc>
              <a:spcBef>
                <a:spcPts val="0"/>
              </a:spcBef>
              <a:spcAft>
                <a:spcPts val="0"/>
              </a:spcAft>
              <a:buNone/>
            </a:pPr>
            <a:endParaRPr lang="de-CH" sz="1900">
              <a:effectLst/>
              <a:latin typeface="Segoe UI" panose="020B0502040204020203" pitchFamily="34" charset="0"/>
            </a:endParaRPr>
          </a:p>
          <a:p>
            <a:pPr rtl="0" fontAlgn="ctr">
              <a:lnSpc>
                <a:spcPct val="140000"/>
              </a:lnSpc>
              <a:spcBef>
                <a:spcPts val="0"/>
              </a:spcBef>
              <a:spcAft>
                <a:spcPts val="0"/>
              </a:spcAft>
              <a:buFont typeface="+mj-lt"/>
              <a:buAutoNum type="arabicPeriod" startAt="2"/>
            </a:pPr>
            <a:r>
              <a:rPr lang="de-CH" sz="1900" b="0" i="0">
                <a:effectLst/>
                <a:latin typeface="Segoe UI" panose="020B0502040204020203" pitchFamily="34" charset="0"/>
              </a:rPr>
              <a:t>Verrichtungen:</a:t>
            </a:r>
          </a:p>
          <a:p>
            <a:pPr marL="114306" marR="0" indent="0" defTabSz="361950">
              <a:lnSpc>
                <a:spcPct val="140000"/>
              </a:lnSpc>
              <a:spcBef>
                <a:spcPts val="0"/>
              </a:spcBef>
              <a:spcAft>
                <a:spcPts val="0"/>
              </a:spcAft>
              <a:buNone/>
              <a:tabLst>
                <a:tab pos="271463" algn="l"/>
              </a:tabLst>
            </a:pPr>
            <a:r>
              <a:rPr lang="de-CH" sz="1900">
                <a:effectLst/>
                <a:latin typeface="Segoe UI" panose="020B0502040204020203" pitchFamily="34" charset="0"/>
              </a:rPr>
              <a:t>	a) Listet die Schritte oder Verrichtungen auf, die im Geschäftsprozess der Bestellung von Blumen durchgeführt werden müssen. </a:t>
            </a:r>
          </a:p>
          <a:p>
            <a:pPr marL="114306" marR="0" indent="0" defTabSz="271463">
              <a:lnSpc>
                <a:spcPct val="140000"/>
              </a:lnSpc>
              <a:spcBef>
                <a:spcPts val="0"/>
              </a:spcBef>
              <a:spcAft>
                <a:spcPts val="0"/>
              </a:spcAft>
              <a:buNone/>
            </a:pPr>
            <a:r>
              <a:rPr lang="de-CH" sz="1900">
                <a:effectLst/>
                <a:latin typeface="Segoe UI" panose="020B0502040204020203" pitchFamily="34" charset="0"/>
              </a:rPr>
              <a:t>	b) Beschreibt für jede Verrichtung kurz, welche Aufgabe oder Handlung damit verbunden ist.</a:t>
            </a:r>
          </a:p>
          <a:p>
            <a:pPr marL="114306" marR="0" indent="0" defTabSz="271463">
              <a:lnSpc>
                <a:spcPct val="140000"/>
              </a:lnSpc>
              <a:spcBef>
                <a:spcPts val="0"/>
              </a:spcBef>
              <a:spcAft>
                <a:spcPts val="0"/>
              </a:spcAft>
              <a:buNone/>
            </a:pPr>
            <a:r>
              <a:rPr lang="de-CH" sz="1900">
                <a:latin typeface="Segoe UI" panose="020B0502040204020203" pitchFamily="34" charset="0"/>
              </a:rPr>
              <a:t>	c) Ergänz den erstellten Prozess mit den noch fehlenden Bestimmungselemente (Input, Output siehe Folie 6 – 12)</a:t>
            </a:r>
            <a:endParaRPr lang="de-CH" sz="1900">
              <a:effectLst/>
              <a:latin typeface="Segoe UI" panose="020B0502040204020203" pitchFamily="34" charset="0"/>
            </a:endParaRPr>
          </a:p>
          <a:p>
            <a:pPr marL="114306" marR="0" indent="0" defTabSz="271463">
              <a:lnSpc>
                <a:spcPct val="140000"/>
              </a:lnSpc>
              <a:spcBef>
                <a:spcPts val="0"/>
              </a:spcBef>
              <a:spcAft>
                <a:spcPts val="0"/>
              </a:spcAft>
              <a:buNone/>
            </a:pPr>
            <a:endParaRPr lang="de-CH" sz="1900">
              <a:effectLst/>
              <a:latin typeface="Segoe UI" panose="020B0502040204020203" pitchFamily="34" charset="0"/>
            </a:endParaRPr>
          </a:p>
          <a:p>
            <a:pPr marL="114306" marR="0" indent="0">
              <a:lnSpc>
                <a:spcPct val="140000"/>
              </a:lnSpc>
              <a:spcBef>
                <a:spcPts val="0"/>
              </a:spcBef>
              <a:spcAft>
                <a:spcPts val="0"/>
              </a:spcAft>
              <a:buNone/>
            </a:pPr>
            <a:r>
              <a:rPr lang="de-CH" sz="1900" b="1">
                <a:effectLst/>
                <a:latin typeface="Segoe UI" panose="020B0502040204020203" pitchFamily="34" charset="0"/>
              </a:rPr>
              <a:t>Erwartete wird: Verbale Darstellung des </a:t>
            </a:r>
            <a:r>
              <a:rPr lang="de-CH" sz="1900" b="1">
                <a:latin typeface="Segoe UI" panose="020B0502040204020203" pitchFamily="34" charset="0"/>
              </a:rPr>
              <a:t>Prozesses, eine Liste der zugeordneten Bestimmungselemente, ein Funktionszuordnungsdiagram, ein Ablaufdiagramm und Aufbaudiagramm mit gekennzeichneten Schnittstellen.</a:t>
            </a:r>
            <a:endParaRPr lang="de-CH" sz="1900" b="1">
              <a:effectLst/>
              <a:latin typeface="Segoe UI" panose="020B0502040204020203" pitchFamily="34" charset="0"/>
            </a:endParaRPr>
          </a:p>
          <a:p>
            <a:pPr marL="114306" marR="0" indent="0">
              <a:lnSpc>
                <a:spcPct val="140000"/>
              </a:lnSpc>
              <a:spcBef>
                <a:spcPts val="0"/>
              </a:spcBef>
              <a:spcAft>
                <a:spcPts val="0"/>
              </a:spcAft>
              <a:buNone/>
            </a:pPr>
            <a:endParaRPr lang="de-CH" sz="1900">
              <a:effectLst/>
              <a:latin typeface="Segoe UI" panose="020B0502040204020203" pitchFamily="34" charset="0"/>
            </a:endParaRPr>
          </a:p>
          <a:p>
            <a:pPr marL="114306" marR="0" indent="0">
              <a:lnSpc>
                <a:spcPct val="140000"/>
              </a:lnSpc>
              <a:spcBef>
                <a:spcPts val="0"/>
              </a:spcBef>
              <a:spcAft>
                <a:spcPts val="0"/>
              </a:spcAft>
              <a:buNone/>
            </a:pPr>
            <a:r>
              <a:rPr lang="de-CH" sz="1900">
                <a:effectLst/>
                <a:latin typeface="Segoe UI" panose="020B0502040204020203" pitchFamily="34" charset="0"/>
              </a:rPr>
              <a:t>Denkt daran, dass dies ein vereinfachtes Beispiel ist und ihr frei seid, eure eigenen Ideen einzubringen. Diskutiert eure Antworten und präsentiert eure Ergebnisse, um euer Verständnis der Grundelemente "Objekt" und "Verrichtung« etc. zu demonstrieren.</a:t>
            </a:r>
          </a:p>
        </p:txBody>
      </p:sp>
    </p:spTree>
    <p:extLst>
      <p:ext uri="{BB962C8B-B14F-4D97-AF65-F5344CB8AC3E}">
        <p14:creationId xmlns:p14="http://schemas.microsoft.com/office/powerpoint/2010/main" val="410896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nhaltsplatzhalter 18" descr="Ein Bild, das Text, Screenshot, Schrift enthält.&#10;&#10;Automatisch generierte Beschreibung">
            <a:extLst>
              <a:ext uri="{FF2B5EF4-FFF2-40B4-BE49-F238E27FC236}">
                <a16:creationId xmlns:a16="http://schemas.microsoft.com/office/drawing/2014/main" id="{72FD7F4D-23DD-98C4-B2D2-96C83C5429CB}"/>
              </a:ext>
            </a:extLst>
          </p:cNvPr>
          <p:cNvPicPr>
            <a:picLocks noGrp="1" noChangeAspect="1"/>
          </p:cNvPicPr>
          <p:nvPr>
            <p:ph type="pic" idx="1"/>
          </p:nvPr>
        </p:nvPicPr>
        <p:blipFill>
          <a:blip r:embed="rId2"/>
          <a:stretch/>
        </p:blipFill>
        <p:spPr>
          <a:xfrm>
            <a:off x="4932000" y="1723949"/>
            <a:ext cx="6840000" cy="3608100"/>
          </a:xfrm>
          <a:noFill/>
        </p:spPr>
      </p:pic>
      <p:sp>
        <p:nvSpPr>
          <p:cNvPr id="24" name="Text Placeholder 2">
            <a:extLst>
              <a:ext uri="{FF2B5EF4-FFF2-40B4-BE49-F238E27FC236}">
                <a16:creationId xmlns:a16="http://schemas.microsoft.com/office/drawing/2014/main" id="{96BB5647-1A8D-4177-3818-F4A656033636}"/>
              </a:ext>
            </a:extLst>
          </p:cNvPr>
          <p:cNvSpPr>
            <a:spLocks noGrp="1"/>
          </p:cNvSpPr>
          <p:nvPr>
            <p:ph type="body" sz="half" idx="2"/>
          </p:nvPr>
        </p:nvSpPr>
        <p:spPr>
          <a:xfrm>
            <a:off x="420000" y="1723949"/>
            <a:ext cx="4339200" cy="3960000"/>
          </a:xfrm>
        </p:spPr>
        <p:txBody>
          <a:bodyPr>
            <a:normAutofit fontScale="70000" lnSpcReduction="20000"/>
          </a:bodyPr>
          <a:lstStyle/>
          <a:p>
            <a:pPr>
              <a:lnSpc>
                <a:spcPct val="130000"/>
              </a:lnSpc>
              <a:spcBef>
                <a:spcPts val="0"/>
              </a:spcBef>
            </a:pPr>
            <a:r>
              <a:rPr lang="de-DE" sz="1900">
                <a:latin typeface="Segoe UI" panose="020B0502040204020203" pitchFamily="34" charset="0"/>
              </a:rPr>
              <a:t>Wir untersuchen nun die einzelnen Prozessarten, die in einem Unternehmen sinnvoll zusammenspielen sollen.</a:t>
            </a:r>
          </a:p>
          <a:p>
            <a:pPr>
              <a:lnSpc>
                <a:spcPct val="130000"/>
              </a:lnSpc>
              <a:spcBef>
                <a:spcPts val="0"/>
              </a:spcBef>
            </a:pPr>
            <a:r>
              <a:rPr lang="de-DE" sz="1900">
                <a:latin typeface="Segoe UI" panose="020B0502040204020203" pitchFamily="34" charset="0"/>
              </a:rPr>
              <a:t>Jede Prozessart hat ihre Bezeichnung und Bedeutung. Die folgende Übersicht gibt die Zusammenhänge als sog. „Prozesslandschaft“ wieder: [</a:t>
            </a:r>
            <a:r>
              <a:rPr lang="de-DE" sz="1900" err="1">
                <a:latin typeface="Segoe UI" panose="020B0502040204020203" pitchFamily="34" charset="0"/>
              </a:rPr>
              <a:t>Wagn</a:t>
            </a:r>
            <a:r>
              <a:rPr lang="de-DE" sz="1900">
                <a:latin typeface="Segoe UI" panose="020B0502040204020203" pitchFamily="34" charset="0"/>
              </a:rPr>
              <a:t>]</a:t>
            </a:r>
          </a:p>
          <a:p>
            <a:pPr>
              <a:lnSpc>
                <a:spcPct val="130000"/>
              </a:lnSpc>
            </a:pPr>
            <a:endParaRPr lang="de-DE"/>
          </a:p>
          <a:p>
            <a:pPr marL="0" marR="0">
              <a:lnSpc>
                <a:spcPct val="130000"/>
              </a:lnSpc>
              <a:spcBef>
                <a:spcPts val="0"/>
              </a:spcBef>
              <a:spcAft>
                <a:spcPts val="0"/>
              </a:spcAft>
            </a:pPr>
            <a:r>
              <a:rPr lang="de-CH" sz="1800" b="1">
                <a:solidFill>
                  <a:srgbClr val="000000"/>
                </a:solidFill>
                <a:effectLst/>
                <a:latin typeface="Segoe UI" panose="020B0502040204020203" pitchFamily="34" charset="0"/>
              </a:rPr>
              <a:t>Prozesswürdigkeit</a:t>
            </a:r>
            <a:endParaRPr lang="de-CH" sz="1800">
              <a:solidFill>
                <a:srgbClr val="000000"/>
              </a:solidFill>
              <a:effectLst/>
              <a:latin typeface="Segoe UI" panose="020B0502040204020203" pitchFamily="34" charset="0"/>
            </a:endParaRPr>
          </a:p>
          <a:p>
            <a:pPr marL="0" marR="0">
              <a:lnSpc>
                <a:spcPct val="130000"/>
              </a:lnSpc>
              <a:spcBef>
                <a:spcPts val="0"/>
              </a:spcBef>
              <a:spcAft>
                <a:spcPts val="0"/>
              </a:spcAft>
            </a:pPr>
            <a:r>
              <a:rPr lang="de-CH" sz="1800">
                <a:effectLst/>
                <a:latin typeface="Segoe UI" panose="020B0502040204020203" pitchFamily="34" charset="0"/>
              </a:rPr>
              <a:t>Es kann mit viel Aufwand verbunden sein, Geschäftsprozesse zu beschreiben. Einen Prozess zu analysieren</a:t>
            </a:r>
          </a:p>
          <a:p>
            <a:pPr marL="0" marR="0">
              <a:lnSpc>
                <a:spcPct val="130000"/>
              </a:lnSpc>
              <a:spcBef>
                <a:spcPts val="0"/>
              </a:spcBef>
              <a:spcAft>
                <a:spcPts val="0"/>
              </a:spcAft>
            </a:pPr>
            <a:r>
              <a:rPr lang="de-CH" sz="1800">
                <a:effectLst/>
                <a:latin typeface="Segoe UI" panose="020B0502040204020203" pitchFamily="34" charset="0"/>
              </a:rPr>
              <a:t>und zu modellieren, bedeutet eine Zeitinvestition in Meetings, Kommunikation, Abstimmung, Messung, usw.</a:t>
            </a:r>
          </a:p>
          <a:p>
            <a:pPr marL="0" marR="0">
              <a:lnSpc>
                <a:spcPct val="130000"/>
              </a:lnSpc>
              <a:spcBef>
                <a:spcPts val="0"/>
              </a:spcBef>
              <a:spcAft>
                <a:spcPts val="0"/>
              </a:spcAft>
            </a:pPr>
            <a:r>
              <a:rPr lang="de-CH" sz="1800">
                <a:effectLst/>
                <a:latin typeface="Segoe UI" panose="020B0502040204020203" pitchFamily="34" charset="0"/>
              </a:rPr>
              <a:t>Deshalb werden in einem ersten Schritt nicht alle Abläufe als wichtigen Geschäftsprozess gesehen. Im ersten</a:t>
            </a:r>
          </a:p>
          <a:p>
            <a:pPr marL="0" marR="0">
              <a:lnSpc>
                <a:spcPct val="130000"/>
              </a:lnSpc>
              <a:spcBef>
                <a:spcPts val="0"/>
              </a:spcBef>
              <a:spcAft>
                <a:spcPts val="0"/>
              </a:spcAft>
            </a:pPr>
            <a:r>
              <a:rPr lang="de-CH" sz="1800">
                <a:effectLst/>
                <a:latin typeface="Segoe UI" panose="020B0502040204020203" pitchFamily="34" charset="0"/>
              </a:rPr>
              <a:t>Durchgang wird man Prioritäten setzen und „Weniger Wichtiges“ zurückstellen.</a:t>
            </a:r>
          </a:p>
          <a:p>
            <a:endParaRPr lang="de-DE"/>
          </a:p>
          <a:p>
            <a:endParaRPr lang="en-US"/>
          </a:p>
        </p:txBody>
      </p:sp>
      <p:sp>
        <p:nvSpPr>
          <p:cNvPr id="7" name="Titel 6"/>
          <p:cNvSpPr>
            <a:spLocks noGrp="1"/>
          </p:cNvSpPr>
          <p:nvPr>
            <p:ph type="title"/>
          </p:nvPr>
        </p:nvSpPr>
        <p:spPr>
          <a:xfrm>
            <a:off x="619200" y="936000"/>
            <a:ext cx="4140000" cy="1013300"/>
          </a:xfrm>
        </p:spPr>
        <p:txBody>
          <a:bodyPr anchor="t">
            <a:normAutofit/>
          </a:bodyPr>
          <a:lstStyle/>
          <a:p>
            <a:r>
              <a:rPr lang="de-CH"/>
              <a:t>Prozesslandschaft</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15</a:t>
            </a:fld>
            <a:endParaRPr lang="de-CH"/>
          </a:p>
        </p:txBody>
      </p:sp>
    </p:spTree>
    <p:extLst>
      <p:ext uri="{BB962C8B-B14F-4D97-AF65-F5344CB8AC3E}">
        <p14:creationId xmlns:p14="http://schemas.microsoft.com/office/powerpoint/2010/main" val="1426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Text, Screenshot, parallel, Diagramm enthält.&#10;&#10;Automatisch generierte Beschreibung">
            <a:extLst>
              <a:ext uri="{FF2B5EF4-FFF2-40B4-BE49-F238E27FC236}">
                <a16:creationId xmlns:a16="http://schemas.microsoft.com/office/drawing/2014/main" id="{7C055E60-22F6-5D0F-58B7-E7C3E5EAC246}"/>
              </a:ext>
            </a:extLst>
          </p:cNvPr>
          <p:cNvPicPr>
            <a:picLocks noChangeAspect="1"/>
          </p:cNvPicPr>
          <p:nvPr/>
        </p:nvPicPr>
        <p:blipFill>
          <a:blip r:embed="rId3"/>
          <a:stretch>
            <a:fillRect/>
          </a:stretch>
        </p:blipFill>
        <p:spPr>
          <a:xfrm>
            <a:off x="1339200" y="1568914"/>
            <a:ext cx="9041535" cy="4543371"/>
          </a:xfrm>
          <a:prstGeom prst="rect">
            <a:avLst/>
          </a:prstGeom>
          <a:noFill/>
        </p:spPr>
      </p:pic>
      <p:sp>
        <p:nvSpPr>
          <p:cNvPr id="7" name="Titel 6"/>
          <p:cNvSpPr>
            <a:spLocks noGrp="1"/>
          </p:cNvSpPr>
          <p:nvPr>
            <p:ph type="title"/>
          </p:nvPr>
        </p:nvSpPr>
        <p:spPr>
          <a:xfrm>
            <a:off x="619200" y="936000"/>
            <a:ext cx="11160000" cy="720000"/>
          </a:xfrm>
        </p:spPr>
        <p:txBody>
          <a:bodyPr anchor="t">
            <a:normAutofit fontScale="90000"/>
          </a:bodyPr>
          <a:lstStyle/>
          <a:p>
            <a:pPr algn="r"/>
            <a:r>
              <a:rPr lang="de-CH" sz="3100"/>
              <a:t>Beispiel einer Prozesslandschaft</a:t>
            </a:r>
            <a:br>
              <a:rPr lang="de-CH" sz="2200"/>
            </a:br>
            <a:endParaRPr lang="de-CH" sz="220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16</a:t>
            </a:fld>
            <a:endParaRPr lang="de-CH"/>
          </a:p>
        </p:txBody>
      </p:sp>
    </p:spTree>
    <p:extLst>
      <p:ext uri="{BB962C8B-B14F-4D97-AF65-F5344CB8AC3E}">
        <p14:creationId xmlns:p14="http://schemas.microsoft.com/office/powerpoint/2010/main" val="66909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nhaltsplatzhalter 18" descr="Ein Bild, das Text, Screenshot, Schrift enthält.&#10;&#10;Automatisch generierte Beschreibung">
            <a:extLst>
              <a:ext uri="{FF2B5EF4-FFF2-40B4-BE49-F238E27FC236}">
                <a16:creationId xmlns:a16="http://schemas.microsoft.com/office/drawing/2014/main" id="{72FD7F4D-23DD-98C4-B2D2-96C83C5429CB}"/>
              </a:ext>
            </a:extLst>
          </p:cNvPr>
          <p:cNvPicPr>
            <a:picLocks noGrp="1" noChangeAspect="1"/>
          </p:cNvPicPr>
          <p:nvPr>
            <p:ph type="pic" idx="1"/>
          </p:nvPr>
        </p:nvPicPr>
        <p:blipFill>
          <a:blip r:embed="rId3"/>
          <a:stretch/>
        </p:blipFill>
        <p:spPr>
          <a:xfrm>
            <a:off x="8234596" y="2200798"/>
            <a:ext cx="3834807" cy="2022860"/>
          </a:xfrm>
          <a:noFill/>
        </p:spPr>
      </p:pic>
      <p:sp>
        <p:nvSpPr>
          <p:cNvPr id="7" name="Titel 6"/>
          <p:cNvSpPr>
            <a:spLocks noGrp="1"/>
          </p:cNvSpPr>
          <p:nvPr>
            <p:ph type="title"/>
          </p:nvPr>
        </p:nvSpPr>
        <p:spPr>
          <a:xfrm>
            <a:off x="1752600" y="609932"/>
            <a:ext cx="10019400" cy="594042"/>
          </a:xfrm>
        </p:spPr>
        <p:txBody>
          <a:bodyPr anchor="t">
            <a:normAutofit/>
          </a:bodyPr>
          <a:lstStyle/>
          <a:p>
            <a:pPr algn="r"/>
            <a:r>
              <a:rPr lang="de-CH"/>
              <a:t>Führungsprozesse</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17</a:t>
            </a:fld>
            <a:endParaRPr lang="de-CH"/>
          </a:p>
        </p:txBody>
      </p:sp>
      <p:sp>
        <p:nvSpPr>
          <p:cNvPr id="9" name="Textfeld 8">
            <a:extLst>
              <a:ext uri="{FF2B5EF4-FFF2-40B4-BE49-F238E27FC236}">
                <a16:creationId xmlns:a16="http://schemas.microsoft.com/office/drawing/2014/main" id="{6BF2BB94-2B71-4037-274C-8BAF5F8B660B}"/>
              </a:ext>
            </a:extLst>
          </p:cNvPr>
          <p:cNvSpPr txBox="1"/>
          <p:nvPr/>
        </p:nvSpPr>
        <p:spPr>
          <a:xfrm>
            <a:off x="457653" y="1290209"/>
            <a:ext cx="7776943" cy="4524315"/>
          </a:xfrm>
          <a:prstGeom prst="rect">
            <a:avLst/>
          </a:prstGeom>
          <a:noFill/>
        </p:spPr>
        <p:txBody>
          <a:bodyPr wrap="square">
            <a:spAutoFit/>
          </a:bodyPr>
          <a:lstStyle/>
          <a:p>
            <a:pPr marL="285750" indent="-285750">
              <a:buFont typeface="Arial" panose="020B0604020202020204" pitchFamily="34" charset="0"/>
              <a:buChar char="•"/>
            </a:pPr>
            <a:r>
              <a:rPr lang="de-DE" b="1"/>
              <a:t>Richtungsweisende Prozesse</a:t>
            </a:r>
            <a:r>
              <a:rPr lang="de-DE"/>
              <a:t>: Sie legen die Ziele und die Ausrichtung (Strategie) des Unternehmens fest.</a:t>
            </a:r>
          </a:p>
          <a:p>
            <a:r>
              <a:rPr lang="de-DE" i="1"/>
              <a:t>Beispiel: Das Unternehmen möchte die negativen Rückmeldungen um 50% reduzieren. Ein anderes Unternehmen möchte den ausländischen Markt bearbeiten und im benachbarten Ausland eine Filiale eröffnen.</a:t>
            </a:r>
          </a:p>
          <a:p>
            <a:pPr marL="285750" indent="-285750">
              <a:buFont typeface="Arial" panose="020B0604020202020204" pitchFamily="34" charset="0"/>
              <a:buChar char="•"/>
            </a:pPr>
            <a:r>
              <a:rPr lang="de-DE" b="1"/>
              <a:t>Vereinbarungs- und Verhandlungsprozesse</a:t>
            </a:r>
            <a:r>
              <a:rPr lang="de-DE"/>
              <a:t>: Treten ein, sobald die Richtung festgelegt ist. Im Grunde genommen geht es darum, andere für die eigenen Ziele zu gewinnen und die erforderliche Unterstützung zu deren Umsetzung zu erhalten.</a:t>
            </a:r>
          </a:p>
          <a:p>
            <a:r>
              <a:rPr lang="de-DE" i="1"/>
              <a:t>Beispiel: Mit den zuständigen Stellen (Handelsverein) und Fachleuten wird das Vorgehen, wie im Ausland ein Betrieb eröffnet werden kann, erörtert.</a:t>
            </a:r>
          </a:p>
          <a:p>
            <a:pPr marL="285750" indent="-285750">
              <a:buFont typeface="Arial" panose="020B0604020202020204" pitchFamily="34" charset="0"/>
              <a:buChar char="•"/>
            </a:pPr>
            <a:r>
              <a:rPr lang="de-DE" b="1"/>
              <a:t>Überwachungs- und Steuerungsprozesse</a:t>
            </a:r>
            <a:r>
              <a:rPr lang="de-DE"/>
              <a:t>: Stellen sicher, dass die laufenden Aktivitäten überwacht werden. Die geplanten Leistungen sollen erbracht und die Ziele erreicht werden.</a:t>
            </a:r>
          </a:p>
          <a:p>
            <a:r>
              <a:rPr lang="de-DE" i="1"/>
              <a:t>Beispiel: Die aktuellen Schlüsselzahlen (Anzahl Aufträge, Anzahl Reklamationen) werden mit den Vorgaben überprüft.</a:t>
            </a:r>
            <a:endParaRPr lang="de-CH" i="1"/>
          </a:p>
        </p:txBody>
      </p:sp>
      <p:sp>
        <p:nvSpPr>
          <p:cNvPr id="11" name="Rechteck 10">
            <a:extLst>
              <a:ext uri="{FF2B5EF4-FFF2-40B4-BE49-F238E27FC236}">
                <a16:creationId xmlns:a16="http://schemas.microsoft.com/office/drawing/2014/main" id="{80C80299-DF49-0742-9D12-C3ACE5BEE3BB}"/>
              </a:ext>
            </a:extLst>
          </p:cNvPr>
          <p:cNvSpPr/>
          <p:nvPr/>
        </p:nvSpPr>
        <p:spPr>
          <a:xfrm>
            <a:off x="8234596" y="2547257"/>
            <a:ext cx="3834807" cy="1676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240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nhaltsplatzhalter 18" descr="Ein Bild, das Text, Screenshot, Schrift enthält.&#10;&#10;Automatisch generierte Beschreibung">
            <a:extLst>
              <a:ext uri="{FF2B5EF4-FFF2-40B4-BE49-F238E27FC236}">
                <a16:creationId xmlns:a16="http://schemas.microsoft.com/office/drawing/2014/main" id="{72FD7F4D-23DD-98C4-B2D2-96C83C5429CB}"/>
              </a:ext>
            </a:extLst>
          </p:cNvPr>
          <p:cNvPicPr>
            <a:picLocks noGrp="1" noChangeAspect="1"/>
          </p:cNvPicPr>
          <p:nvPr>
            <p:ph type="pic" idx="1"/>
          </p:nvPr>
        </p:nvPicPr>
        <p:blipFill>
          <a:blip r:embed="rId3"/>
          <a:stretch/>
        </p:blipFill>
        <p:spPr>
          <a:xfrm>
            <a:off x="7034573" y="2165990"/>
            <a:ext cx="4623574" cy="2438934"/>
          </a:xfrm>
          <a:noFill/>
        </p:spPr>
      </p:pic>
      <p:sp>
        <p:nvSpPr>
          <p:cNvPr id="7" name="Titel 6"/>
          <p:cNvSpPr>
            <a:spLocks noGrp="1"/>
          </p:cNvSpPr>
          <p:nvPr>
            <p:ph type="title"/>
          </p:nvPr>
        </p:nvSpPr>
        <p:spPr>
          <a:xfrm>
            <a:off x="2917371" y="615320"/>
            <a:ext cx="8854629" cy="571223"/>
          </a:xfrm>
        </p:spPr>
        <p:txBody>
          <a:bodyPr anchor="t">
            <a:normAutofit/>
          </a:bodyPr>
          <a:lstStyle/>
          <a:p>
            <a:pPr algn="r"/>
            <a:r>
              <a:rPr lang="de-CH"/>
              <a:t>Kernprozesse</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18</a:t>
            </a:fld>
            <a:endParaRPr lang="de-CH"/>
          </a:p>
        </p:txBody>
      </p:sp>
      <p:sp>
        <p:nvSpPr>
          <p:cNvPr id="9" name="Textfeld 8">
            <a:extLst>
              <a:ext uri="{FF2B5EF4-FFF2-40B4-BE49-F238E27FC236}">
                <a16:creationId xmlns:a16="http://schemas.microsoft.com/office/drawing/2014/main" id="{6BF2BB94-2B71-4037-274C-8BAF5F8B660B}"/>
              </a:ext>
            </a:extLst>
          </p:cNvPr>
          <p:cNvSpPr txBox="1"/>
          <p:nvPr/>
        </p:nvSpPr>
        <p:spPr>
          <a:xfrm>
            <a:off x="533853" y="1747467"/>
            <a:ext cx="6171747" cy="3693319"/>
          </a:xfrm>
          <a:prstGeom prst="rect">
            <a:avLst/>
          </a:prstGeom>
          <a:noFill/>
        </p:spPr>
        <p:txBody>
          <a:bodyPr wrap="square">
            <a:spAutoFit/>
          </a:bodyPr>
          <a:lstStyle/>
          <a:p>
            <a:pPr marL="0" marR="0">
              <a:spcBef>
                <a:spcPts val="0"/>
              </a:spcBef>
              <a:spcAft>
                <a:spcPts val="0"/>
              </a:spcAft>
            </a:pPr>
            <a:r>
              <a:rPr lang="de-CH" sz="1800" b="1">
                <a:effectLst/>
                <a:latin typeface="Segoe UI" panose="020B0502040204020203" pitchFamily="34" charset="0"/>
              </a:rPr>
              <a:t>Die Einnahme der Kundensicht und die daraus abgeleitete Aufgabe des Unternehmens, gewinnbringend Kundennutzen zu liefern, bildet auch Voraussetzung für das Verständnis der Kernprozesse [WAG].</a:t>
            </a: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r>
              <a:rPr lang="de-CH" sz="1800">
                <a:effectLst/>
                <a:latin typeface="Segoe UI" panose="020B0502040204020203" pitchFamily="34" charset="0"/>
              </a:rPr>
              <a:t>Die 3 Kernprozesse laufen gleichzeitig im Unternehmen ab. </a:t>
            </a:r>
          </a:p>
          <a:p>
            <a:pPr marL="0" marR="0">
              <a:spcBef>
                <a:spcPts val="0"/>
              </a:spcBef>
              <a:spcAft>
                <a:spcPts val="0"/>
              </a:spcAft>
            </a:pPr>
            <a:r>
              <a:rPr lang="de-CH" sz="1800">
                <a:effectLst/>
                <a:latin typeface="Segoe UI" panose="020B0502040204020203" pitchFamily="34" charset="0"/>
              </a:rPr>
              <a:t>Sie weisen untereinander Schnittstellen auf, die ebenfalls zu klären sind.</a:t>
            </a: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r>
              <a:rPr lang="de-CH" sz="1800">
                <a:effectLst/>
                <a:latin typeface="Segoe UI" panose="020B0502040204020203" pitchFamily="34" charset="0"/>
              </a:rPr>
              <a:t>Alle Kernprozesse sind direkt wertschöpfend und erfüllen das Zielsystem. Damit sind sie wichtige Geschäftsprozesse und lassen sich in folgende Typen einteilen:</a:t>
            </a:r>
          </a:p>
        </p:txBody>
      </p:sp>
      <p:sp>
        <p:nvSpPr>
          <p:cNvPr id="11" name="Rechteck 10">
            <a:extLst>
              <a:ext uri="{FF2B5EF4-FFF2-40B4-BE49-F238E27FC236}">
                <a16:creationId xmlns:a16="http://schemas.microsoft.com/office/drawing/2014/main" id="{80C80299-DF49-0742-9D12-C3ACE5BEE3BB}"/>
              </a:ext>
            </a:extLst>
          </p:cNvPr>
          <p:cNvSpPr/>
          <p:nvPr/>
        </p:nvSpPr>
        <p:spPr>
          <a:xfrm>
            <a:off x="7034573" y="4114802"/>
            <a:ext cx="4623574" cy="490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Rechteck 1">
            <a:extLst>
              <a:ext uri="{FF2B5EF4-FFF2-40B4-BE49-F238E27FC236}">
                <a16:creationId xmlns:a16="http://schemas.microsoft.com/office/drawing/2014/main" id="{63F736F8-0406-48F7-A7C0-A434D749F973}"/>
              </a:ext>
            </a:extLst>
          </p:cNvPr>
          <p:cNvSpPr/>
          <p:nvPr/>
        </p:nvSpPr>
        <p:spPr>
          <a:xfrm>
            <a:off x="7034573" y="2165990"/>
            <a:ext cx="4623574" cy="4136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0148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5475514" y="630834"/>
            <a:ext cx="6296486" cy="631909"/>
          </a:xfrm>
        </p:spPr>
        <p:txBody>
          <a:bodyPr anchor="t">
            <a:normAutofit/>
          </a:bodyPr>
          <a:lstStyle/>
          <a:p>
            <a:pPr algn="r"/>
            <a:r>
              <a:rPr lang="de-CH"/>
              <a:t>Kernprozesse</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19</a:t>
            </a:fld>
            <a:endParaRPr lang="de-CH"/>
          </a:p>
        </p:txBody>
      </p:sp>
      <p:sp>
        <p:nvSpPr>
          <p:cNvPr id="9" name="Textfeld 8">
            <a:extLst>
              <a:ext uri="{FF2B5EF4-FFF2-40B4-BE49-F238E27FC236}">
                <a16:creationId xmlns:a16="http://schemas.microsoft.com/office/drawing/2014/main" id="{6BF2BB94-2B71-4037-274C-8BAF5F8B660B}"/>
              </a:ext>
            </a:extLst>
          </p:cNvPr>
          <p:cNvSpPr txBox="1"/>
          <p:nvPr/>
        </p:nvSpPr>
        <p:spPr>
          <a:xfrm>
            <a:off x="1055914" y="1601463"/>
            <a:ext cx="9971315" cy="4555093"/>
          </a:xfrm>
          <a:prstGeom prst="rect">
            <a:avLst/>
          </a:prstGeom>
          <a:noFill/>
        </p:spPr>
        <p:txBody>
          <a:bodyPr wrap="square">
            <a:spAutoFit/>
          </a:bodyPr>
          <a:lstStyle/>
          <a:p>
            <a:pPr marL="0" marR="0">
              <a:spcBef>
                <a:spcPts val="0"/>
              </a:spcBef>
              <a:spcAft>
                <a:spcPts val="0"/>
              </a:spcAft>
            </a:pPr>
            <a:r>
              <a:rPr lang="de-CH" sz="1800" b="1">
                <a:effectLst/>
                <a:latin typeface="Segoe UI" panose="020B0502040204020203" pitchFamily="34" charset="0"/>
              </a:rPr>
              <a:t>Customer-Relationship-Management CRM:</a:t>
            </a:r>
          </a:p>
          <a:p>
            <a:pPr marL="0" marR="0">
              <a:spcBef>
                <a:spcPts val="0"/>
              </a:spcBef>
              <a:spcAft>
                <a:spcPts val="0"/>
              </a:spcAft>
            </a:pPr>
            <a:endParaRPr lang="de-CH" sz="1400">
              <a:effectLst/>
              <a:latin typeface="Segoe UI" panose="020B0502040204020203" pitchFamily="34" charset="0"/>
            </a:endParaRPr>
          </a:p>
          <a:p>
            <a:pPr marL="0" marR="0">
              <a:spcBef>
                <a:spcPts val="0"/>
              </a:spcBef>
              <a:spcAft>
                <a:spcPts val="0"/>
              </a:spcAft>
            </a:pPr>
            <a:endParaRPr lang="de-CH" sz="1400">
              <a:effectLst/>
              <a:latin typeface="Segoe UI" panose="020B0502040204020203" pitchFamily="34" charset="0"/>
            </a:endParaRPr>
          </a:p>
          <a:p>
            <a:pPr marL="0" marR="0">
              <a:spcBef>
                <a:spcPts val="0"/>
              </a:spcBef>
              <a:spcAft>
                <a:spcPts val="0"/>
              </a:spcAft>
            </a:pPr>
            <a:endParaRPr lang="de-CH" sz="1800" b="1">
              <a:effectLst/>
              <a:latin typeface="Segoe UI" panose="020B0502040204020203" pitchFamily="34" charset="0"/>
            </a:endParaRPr>
          </a:p>
          <a:p>
            <a:pPr marL="0" marR="0">
              <a:spcBef>
                <a:spcPts val="0"/>
              </a:spcBef>
              <a:spcAft>
                <a:spcPts val="0"/>
              </a:spcAft>
            </a:pPr>
            <a:endParaRPr lang="de-CH" b="1">
              <a:latin typeface="Segoe UI" panose="020B0502040204020203" pitchFamily="34" charset="0"/>
            </a:endParaRPr>
          </a:p>
          <a:p>
            <a:pPr marL="0" marR="0">
              <a:spcBef>
                <a:spcPts val="0"/>
              </a:spcBef>
              <a:spcAft>
                <a:spcPts val="0"/>
              </a:spcAft>
            </a:pPr>
            <a:endParaRPr lang="de-CH" sz="1800" b="1">
              <a:effectLst/>
              <a:latin typeface="Segoe UI" panose="020B0502040204020203" pitchFamily="34" charset="0"/>
            </a:endParaRPr>
          </a:p>
          <a:p>
            <a:pPr marL="0" marR="0">
              <a:spcBef>
                <a:spcPts val="0"/>
              </a:spcBef>
              <a:spcAft>
                <a:spcPts val="0"/>
              </a:spcAft>
            </a:pPr>
            <a:r>
              <a:rPr lang="de-CH" sz="1800" b="1">
                <a:effectLst/>
                <a:latin typeface="Segoe UI" panose="020B0502040204020203" pitchFamily="34" charset="0"/>
              </a:rPr>
              <a:t>Supply Chain Management SCM:</a:t>
            </a:r>
          </a:p>
          <a:p>
            <a:pPr marL="0" marR="0">
              <a:spcBef>
                <a:spcPts val="0"/>
              </a:spcBef>
              <a:spcAft>
                <a:spcPts val="0"/>
              </a:spcAft>
            </a:pPr>
            <a:endParaRPr lang="de-CH" b="1">
              <a:latin typeface="Segoe UI" panose="020B0502040204020203" pitchFamily="34" charset="0"/>
            </a:endParaRPr>
          </a:p>
          <a:p>
            <a:pPr marL="0" marR="0">
              <a:spcBef>
                <a:spcPts val="0"/>
              </a:spcBef>
              <a:spcAft>
                <a:spcPts val="0"/>
              </a:spcAft>
            </a:pPr>
            <a:endParaRPr lang="de-CH" sz="1800" b="1">
              <a:effectLst/>
              <a:latin typeface="Segoe UI" panose="020B0502040204020203" pitchFamily="34" charset="0"/>
            </a:endParaRP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r>
              <a:rPr lang="de-CH" sz="1400">
                <a:latin typeface="Segoe UI" panose="020B0502040204020203" pitchFamily="34" charset="0"/>
              </a:rPr>
              <a:t> </a:t>
            </a:r>
          </a:p>
          <a:p>
            <a:pPr marL="0" marR="0">
              <a:spcBef>
                <a:spcPts val="0"/>
              </a:spcBef>
              <a:spcAft>
                <a:spcPts val="0"/>
              </a:spcAft>
            </a:pPr>
            <a:endParaRPr lang="de-CH" sz="1400" b="1">
              <a:effectLst/>
              <a:latin typeface="Segoe UI" panose="020B0502040204020203" pitchFamily="34" charset="0"/>
            </a:endParaRPr>
          </a:p>
          <a:p>
            <a:pPr marL="0" marR="0">
              <a:spcBef>
                <a:spcPts val="0"/>
              </a:spcBef>
              <a:spcAft>
                <a:spcPts val="0"/>
              </a:spcAft>
            </a:pPr>
            <a:r>
              <a:rPr lang="de-CH" sz="1800" b="1" err="1">
                <a:effectLst/>
                <a:latin typeface="Segoe UI" panose="020B0502040204020203" pitchFamily="34" charset="0"/>
              </a:rPr>
              <a:t>Product</a:t>
            </a:r>
            <a:r>
              <a:rPr lang="de-CH" sz="1800" b="1">
                <a:effectLst/>
                <a:latin typeface="Segoe UI" panose="020B0502040204020203" pitchFamily="34" charset="0"/>
              </a:rPr>
              <a:t> Life Cycle Management PLM:</a:t>
            </a:r>
          </a:p>
          <a:p>
            <a:endParaRPr lang="de-CH" b="1">
              <a:latin typeface="Segoe UI" panose="020B0502040204020203" pitchFamily="34" charset="0"/>
            </a:endParaRPr>
          </a:p>
          <a:p>
            <a:endParaRPr lang="de-CH" sz="1800" b="1">
              <a:effectLst/>
              <a:latin typeface="Segoe UI" panose="020B0502040204020203" pitchFamily="34" charset="0"/>
            </a:endParaRPr>
          </a:p>
          <a:p>
            <a:endParaRPr lang="de-CH" sz="1800">
              <a:effectLst/>
              <a:latin typeface="Segoe UI" panose="020B0502040204020203" pitchFamily="34" charset="0"/>
            </a:endParaRPr>
          </a:p>
          <a:p>
            <a:pPr marL="0" marR="0">
              <a:spcBef>
                <a:spcPts val="0"/>
              </a:spcBef>
              <a:spcAft>
                <a:spcPts val="0"/>
              </a:spcAft>
            </a:pPr>
            <a:endParaRPr lang="de-CH" sz="1800">
              <a:effectLst/>
              <a:latin typeface="Segoe UI" panose="020B0502040204020203" pitchFamily="34" charset="0"/>
            </a:endParaRPr>
          </a:p>
        </p:txBody>
      </p:sp>
      <p:graphicFrame>
        <p:nvGraphicFramePr>
          <p:cNvPr id="10" name="Tabelle 11">
            <a:extLst>
              <a:ext uri="{FF2B5EF4-FFF2-40B4-BE49-F238E27FC236}">
                <a16:creationId xmlns:a16="http://schemas.microsoft.com/office/drawing/2014/main" id="{727863DE-CB99-FE23-A28E-A319272373FD}"/>
              </a:ext>
            </a:extLst>
          </p:cNvPr>
          <p:cNvGraphicFramePr>
            <a:graphicFrameLocks noGrp="1"/>
          </p:cNvGraphicFramePr>
          <p:nvPr>
            <p:extLst>
              <p:ext uri="{D42A27DB-BD31-4B8C-83A1-F6EECF244321}">
                <p14:modId xmlns:p14="http://schemas.microsoft.com/office/powerpoint/2010/main" val="3163681126"/>
              </p:ext>
            </p:extLst>
          </p:nvPr>
        </p:nvGraphicFramePr>
        <p:xfrm>
          <a:off x="1411514" y="2253350"/>
          <a:ext cx="9307029" cy="640080"/>
        </p:xfrm>
        <a:graphic>
          <a:graphicData uri="http://schemas.openxmlformats.org/drawingml/2006/table">
            <a:tbl>
              <a:tblPr firstRow="1" bandRow="1">
                <a:tableStyleId>{5C22544A-7EE6-4342-B048-85BDC9FD1C3A}</a:tableStyleId>
              </a:tblPr>
              <a:tblGrid>
                <a:gridCol w="9307029">
                  <a:extLst>
                    <a:ext uri="{9D8B030D-6E8A-4147-A177-3AD203B41FA5}">
                      <a16:colId xmlns:a16="http://schemas.microsoft.com/office/drawing/2014/main" val="499721448"/>
                    </a:ext>
                  </a:extLst>
                </a:gridCol>
              </a:tblGrid>
              <a:tr h="630163">
                <a:tc>
                  <a:txBody>
                    <a:bodyPr/>
                    <a:lstStyle/>
                    <a:p>
                      <a:pPr algn="ctr"/>
                      <a:r>
                        <a:rPr lang="de-CH" sz="1800" b="1" kern="1200">
                          <a:solidFill>
                            <a:schemeClr val="lt1"/>
                          </a:solidFill>
                          <a:effectLst/>
                          <a:latin typeface="+mn-lt"/>
                          <a:ea typeface="+mn-ea"/>
                          <a:cs typeface="+mn-cs"/>
                        </a:rPr>
                        <a:t>Definiert den Prozess zwischen Kundenbedürfnis – Kundenzufriedenheit.</a:t>
                      </a:r>
                    </a:p>
                    <a:p>
                      <a:pPr algn="ctr"/>
                      <a:r>
                        <a:rPr lang="de-CH" sz="1800" b="1" kern="1200">
                          <a:solidFill>
                            <a:schemeClr val="lt1"/>
                          </a:solidFill>
                          <a:effectLst/>
                          <a:latin typeface="+mn-lt"/>
                          <a:ea typeface="+mn-ea"/>
                          <a:cs typeface="+mn-cs"/>
                        </a:rPr>
                        <a:t>Der Fokus liegt auf der Kundenbeziehungsgestaltung.</a:t>
                      </a:r>
                    </a:p>
                  </a:txBody>
                  <a:tcPr anchor="ctr"/>
                </a:tc>
                <a:extLst>
                  <a:ext uri="{0D108BD9-81ED-4DB2-BD59-A6C34878D82A}">
                    <a16:rowId xmlns:a16="http://schemas.microsoft.com/office/drawing/2014/main" val="3610495217"/>
                  </a:ext>
                </a:extLst>
              </a:tr>
            </a:tbl>
          </a:graphicData>
        </a:graphic>
      </p:graphicFrame>
      <p:graphicFrame>
        <p:nvGraphicFramePr>
          <p:cNvPr id="12" name="Tabelle 12">
            <a:extLst>
              <a:ext uri="{FF2B5EF4-FFF2-40B4-BE49-F238E27FC236}">
                <a16:creationId xmlns:a16="http://schemas.microsoft.com/office/drawing/2014/main" id="{4F4C9653-B73D-073F-64C7-8ABDCB425AF7}"/>
              </a:ext>
            </a:extLst>
          </p:cNvPr>
          <p:cNvGraphicFramePr>
            <a:graphicFrameLocks noGrp="1"/>
          </p:cNvGraphicFramePr>
          <p:nvPr>
            <p:extLst>
              <p:ext uri="{D42A27DB-BD31-4B8C-83A1-F6EECF244321}">
                <p14:modId xmlns:p14="http://schemas.microsoft.com/office/powerpoint/2010/main" val="3010983121"/>
              </p:ext>
            </p:extLst>
          </p:nvPr>
        </p:nvGraphicFramePr>
        <p:xfrm>
          <a:off x="1411514" y="3763391"/>
          <a:ext cx="9307028" cy="640080"/>
        </p:xfrm>
        <a:graphic>
          <a:graphicData uri="http://schemas.openxmlformats.org/drawingml/2006/table">
            <a:tbl>
              <a:tblPr firstRow="1" bandRow="1">
                <a:tableStyleId>{5C22544A-7EE6-4342-B048-85BDC9FD1C3A}</a:tableStyleId>
              </a:tblPr>
              <a:tblGrid>
                <a:gridCol w="9307028">
                  <a:extLst>
                    <a:ext uri="{9D8B030D-6E8A-4147-A177-3AD203B41FA5}">
                      <a16:colId xmlns:a16="http://schemas.microsoft.com/office/drawing/2014/main" val="876390293"/>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de-DE" sz="1800">
                          <a:latin typeface="Segoe UI" panose="020B0502040204020203" pitchFamily="34" charset="0"/>
                        </a:rPr>
                        <a:t>Definiert den Prozess zwischen Kundenauftrag – Fakturierung. </a:t>
                      </a:r>
                    </a:p>
                    <a:p>
                      <a:pPr marL="0" marR="0" lvl="0" indent="0" algn="ctr" defTabSz="914377" rtl="0" eaLnBrk="1" fontAlgn="auto" latinLnBrk="0" hangingPunct="1">
                        <a:lnSpc>
                          <a:spcPct val="100000"/>
                        </a:lnSpc>
                        <a:spcBef>
                          <a:spcPts val="0"/>
                        </a:spcBef>
                        <a:spcAft>
                          <a:spcPts val="0"/>
                        </a:spcAft>
                        <a:buClrTx/>
                        <a:buSzTx/>
                        <a:buFontTx/>
                        <a:buNone/>
                        <a:tabLst/>
                        <a:defRPr/>
                      </a:pPr>
                      <a:r>
                        <a:rPr lang="de-DE" sz="1800">
                          <a:latin typeface="Segoe UI" panose="020B0502040204020203" pitchFamily="34" charset="0"/>
                        </a:rPr>
                        <a:t>Der Fokus liegt auf der Auftragsabwicklung.</a:t>
                      </a:r>
                    </a:p>
                  </a:txBody>
                  <a:tcPr anchor="ctr"/>
                </a:tc>
                <a:extLst>
                  <a:ext uri="{0D108BD9-81ED-4DB2-BD59-A6C34878D82A}">
                    <a16:rowId xmlns:a16="http://schemas.microsoft.com/office/drawing/2014/main" val="3900246496"/>
                  </a:ext>
                </a:extLst>
              </a:tr>
            </a:tbl>
          </a:graphicData>
        </a:graphic>
      </p:graphicFrame>
      <p:graphicFrame>
        <p:nvGraphicFramePr>
          <p:cNvPr id="13" name="Tabelle 13">
            <a:extLst>
              <a:ext uri="{FF2B5EF4-FFF2-40B4-BE49-F238E27FC236}">
                <a16:creationId xmlns:a16="http://schemas.microsoft.com/office/drawing/2014/main" id="{908C92A8-84ED-1A64-F643-6374E1FF891C}"/>
              </a:ext>
            </a:extLst>
          </p:cNvPr>
          <p:cNvGraphicFramePr>
            <a:graphicFrameLocks noGrp="1"/>
          </p:cNvGraphicFramePr>
          <p:nvPr>
            <p:extLst>
              <p:ext uri="{D42A27DB-BD31-4B8C-83A1-F6EECF244321}">
                <p14:modId xmlns:p14="http://schemas.microsoft.com/office/powerpoint/2010/main" val="774224970"/>
              </p:ext>
            </p:extLst>
          </p:nvPr>
        </p:nvGraphicFramePr>
        <p:xfrm>
          <a:off x="1411513" y="5137252"/>
          <a:ext cx="9307027" cy="640080"/>
        </p:xfrm>
        <a:graphic>
          <a:graphicData uri="http://schemas.openxmlformats.org/drawingml/2006/table">
            <a:tbl>
              <a:tblPr firstRow="1" bandRow="1">
                <a:tableStyleId>{5C22544A-7EE6-4342-B048-85BDC9FD1C3A}</a:tableStyleId>
              </a:tblPr>
              <a:tblGrid>
                <a:gridCol w="9307027">
                  <a:extLst>
                    <a:ext uri="{9D8B030D-6E8A-4147-A177-3AD203B41FA5}">
                      <a16:colId xmlns:a16="http://schemas.microsoft.com/office/drawing/2014/main" val="2641933912"/>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de-CH" sz="1800">
                          <a:latin typeface="Segoe UI" panose="020B0502040204020203" pitchFamily="34" charset="0"/>
                        </a:rPr>
                        <a:t>Definiert den Prozess zwischen Produktidee – Produktauslauf. </a:t>
                      </a:r>
                    </a:p>
                    <a:p>
                      <a:pPr marL="0" marR="0" lvl="0" indent="0" algn="ctr" defTabSz="914377" rtl="0" eaLnBrk="1" fontAlgn="auto" latinLnBrk="0" hangingPunct="1">
                        <a:lnSpc>
                          <a:spcPct val="100000"/>
                        </a:lnSpc>
                        <a:spcBef>
                          <a:spcPts val="0"/>
                        </a:spcBef>
                        <a:spcAft>
                          <a:spcPts val="0"/>
                        </a:spcAft>
                        <a:buClrTx/>
                        <a:buSzTx/>
                        <a:buFontTx/>
                        <a:buNone/>
                        <a:tabLst/>
                        <a:defRPr/>
                      </a:pPr>
                      <a:r>
                        <a:rPr lang="de-CH" sz="1800">
                          <a:latin typeface="Segoe UI" panose="020B0502040204020203" pitchFamily="34" charset="0"/>
                        </a:rPr>
                        <a:t>Der Fokus liegt auf dem Produktlebenszyklus.</a:t>
                      </a:r>
                    </a:p>
                  </a:txBody>
                  <a:tcPr anchor="ctr"/>
                </a:tc>
                <a:extLst>
                  <a:ext uri="{0D108BD9-81ED-4DB2-BD59-A6C34878D82A}">
                    <a16:rowId xmlns:a16="http://schemas.microsoft.com/office/drawing/2014/main" val="537750825"/>
                  </a:ext>
                </a:extLst>
              </a:tr>
            </a:tbl>
          </a:graphicData>
        </a:graphic>
      </p:graphicFrame>
    </p:spTree>
    <p:extLst>
      <p:ext uri="{BB962C8B-B14F-4D97-AF65-F5344CB8AC3E}">
        <p14:creationId xmlns:p14="http://schemas.microsoft.com/office/powerpoint/2010/main" val="384733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idx="1"/>
          </p:nvPr>
        </p:nvSpPr>
        <p:spPr>
          <a:xfrm>
            <a:off x="619200" y="1699532"/>
            <a:ext cx="5472000" cy="496661"/>
          </a:xfrm>
        </p:spPr>
        <p:txBody>
          <a:bodyPr/>
          <a:lstStyle/>
          <a:p>
            <a:r>
              <a:rPr lang="de-CH" sz="2400" b="1">
                <a:solidFill>
                  <a:srgbClr val="44546A"/>
                </a:solidFill>
                <a:effectLst/>
                <a:latin typeface="Segoe UI" panose="020B0502040204020203" pitchFamily="34" charset="0"/>
              </a:rPr>
              <a:t>Aufgabe 1 zu Aufbauorganisation</a:t>
            </a:r>
          </a:p>
        </p:txBody>
      </p:sp>
      <p:sp>
        <p:nvSpPr>
          <p:cNvPr id="10" name="Inhaltsplatzhalter 9"/>
          <p:cNvSpPr>
            <a:spLocks noGrp="1"/>
          </p:cNvSpPr>
          <p:nvPr>
            <p:ph sz="half" idx="2"/>
          </p:nvPr>
        </p:nvSpPr>
        <p:spPr>
          <a:xfrm>
            <a:off x="619200" y="2376493"/>
            <a:ext cx="5472000" cy="3850135"/>
          </a:xfrm>
        </p:spPr>
        <p:txBody>
          <a:bodyPr>
            <a:normAutofit lnSpcReduction="10000"/>
          </a:bodyPr>
          <a:lstStyle/>
          <a:p>
            <a:pPr>
              <a:lnSpc>
                <a:spcPct val="140000"/>
              </a:lnSpc>
              <a:buFont typeface="Arial" panose="020B0604020202020204" pitchFamily="34" charset="0"/>
              <a:buChar char="•"/>
            </a:pPr>
            <a:r>
              <a:rPr lang="de-DE" sz="1600">
                <a:solidFill>
                  <a:srgbClr val="000000"/>
                </a:solidFill>
                <a:effectLst/>
                <a:latin typeface="Segoe UI" panose="020B0502040204020203" pitchFamily="34" charset="0"/>
              </a:rPr>
              <a:t>In der Aufbauorganisation müssen Aufgaben und Kompetenzen verteilt und Stellen und Abteilungen gebildet werden. Machen Sie ein Beispiel für ein Unternehmen, welches verschiedene Arten von Sportausrüstung produziert und verkauft.</a:t>
            </a:r>
          </a:p>
          <a:p>
            <a:pPr>
              <a:lnSpc>
                <a:spcPct val="140000"/>
              </a:lnSpc>
              <a:buFont typeface="Arial" panose="020B0604020202020204" pitchFamily="34" charset="0"/>
              <a:buChar char="•"/>
            </a:pPr>
            <a:r>
              <a:rPr lang="de-DE" sz="1600">
                <a:solidFill>
                  <a:srgbClr val="000000"/>
                </a:solidFill>
                <a:effectLst/>
                <a:latin typeface="Segoe UI" panose="020B0502040204020203" pitchFamily="34" charset="0"/>
              </a:rPr>
              <a:t>Mit </a:t>
            </a:r>
            <a:r>
              <a:rPr lang="de-DE" sz="1600" err="1">
                <a:solidFill>
                  <a:srgbClr val="000000"/>
                </a:solidFill>
                <a:effectLst/>
                <a:latin typeface="Segoe UI" panose="020B0502040204020203" pitchFamily="34" charset="0"/>
              </a:rPr>
              <a:t>ChatGPT</a:t>
            </a:r>
            <a:r>
              <a:rPr lang="de-DE" sz="1600">
                <a:solidFill>
                  <a:srgbClr val="000000"/>
                </a:solidFill>
                <a:effectLst/>
                <a:latin typeface="Segoe UI" panose="020B0502040204020203" pitchFamily="34" charset="0"/>
              </a:rPr>
              <a:t> ist diese Aufgabe in Textform gut zu  erledigen.</a:t>
            </a:r>
          </a:p>
          <a:p>
            <a:pPr>
              <a:lnSpc>
                <a:spcPct val="140000"/>
              </a:lnSpc>
              <a:buFont typeface="Arial" panose="020B0604020202020204" pitchFamily="34" charset="0"/>
              <a:buChar char="•"/>
            </a:pPr>
            <a:r>
              <a:rPr lang="de-DE" sz="1600">
                <a:solidFill>
                  <a:srgbClr val="000000"/>
                </a:solidFill>
                <a:effectLst/>
                <a:latin typeface="Segoe UI" panose="020B0502040204020203" pitchFamily="34" charset="0"/>
              </a:rPr>
              <a:t>Für diese Aufgabe müssen Sie aber eine Präsentation (mit möglichst wenig Text, dafür eigenen graphischen Elementen erstellen. Mit anderen Worten Sie müssen diese Aufbauorganisation visualisieren.</a:t>
            </a:r>
          </a:p>
        </p:txBody>
      </p:sp>
      <p:sp>
        <p:nvSpPr>
          <p:cNvPr id="11" name="Textplatzhalter 10"/>
          <p:cNvSpPr>
            <a:spLocks noGrp="1"/>
          </p:cNvSpPr>
          <p:nvPr>
            <p:ph type="body" sz="quarter" idx="3"/>
          </p:nvPr>
        </p:nvSpPr>
        <p:spPr>
          <a:xfrm>
            <a:off x="6299859" y="1699531"/>
            <a:ext cx="5472000" cy="496661"/>
          </a:xfrm>
        </p:spPr>
        <p:txBody>
          <a:bodyPr/>
          <a:lstStyle/>
          <a:p>
            <a:r>
              <a:rPr lang="de-CH" sz="2400" b="1">
                <a:solidFill>
                  <a:srgbClr val="44546A"/>
                </a:solidFill>
                <a:effectLst/>
                <a:latin typeface="Segoe UI" panose="020B0502040204020203" pitchFamily="34" charset="0"/>
              </a:rPr>
              <a:t>Aufgabe 2 zu Aufbauorganisation</a:t>
            </a:r>
            <a:endParaRPr lang="de-CH"/>
          </a:p>
        </p:txBody>
      </p:sp>
      <p:sp>
        <p:nvSpPr>
          <p:cNvPr id="12" name="Inhaltsplatzhalter 11"/>
          <p:cNvSpPr>
            <a:spLocks noGrp="1"/>
          </p:cNvSpPr>
          <p:nvPr>
            <p:ph sz="quarter" idx="4"/>
          </p:nvPr>
        </p:nvSpPr>
        <p:spPr>
          <a:xfrm>
            <a:off x="6091200" y="2386693"/>
            <a:ext cx="5688000" cy="3985306"/>
          </a:xfrm>
        </p:spPr>
        <p:txBody>
          <a:bodyPr>
            <a:normAutofit/>
          </a:bodyPr>
          <a:lstStyle/>
          <a:p>
            <a:pPr>
              <a:lnSpc>
                <a:spcPct val="140000"/>
              </a:lnSpc>
              <a:buFont typeface="Arial" panose="020B0604020202020204" pitchFamily="34" charset="0"/>
              <a:buChar char="•"/>
            </a:pPr>
            <a:r>
              <a:rPr lang="de-DE" sz="1400"/>
              <a:t>In der Ablauforganisation müssen die Abläufe organisiert werden. Machen Sie ein Beispiel für ein Unternehmen, welches verschiedene Arten von Sportausrüstung produziert und verkauft.</a:t>
            </a:r>
          </a:p>
          <a:p>
            <a:pPr marL="0" indent="0">
              <a:lnSpc>
                <a:spcPct val="140000"/>
              </a:lnSpc>
              <a:buNone/>
            </a:pPr>
            <a:r>
              <a:rPr lang="de-DE" sz="1400"/>
              <a:t>Gehen Sie dabei auf folgende Punkte ein:</a:t>
            </a:r>
          </a:p>
          <a:p>
            <a:pPr>
              <a:lnSpc>
                <a:spcPct val="140000"/>
              </a:lnSpc>
              <a:buFont typeface="Arial" panose="020B0604020202020204" pitchFamily="34" charset="0"/>
              <a:buChar char="•"/>
            </a:pPr>
            <a:r>
              <a:rPr lang="de-DE" sz="1400"/>
              <a:t>Arbeitsinhalte ordnen, zeitlicher Arbeitsablauf, räumlicher Arbeitsablauf und Arbeitszuordnung. </a:t>
            </a:r>
          </a:p>
          <a:p>
            <a:pPr>
              <a:lnSpc>
                <a:spcPct val="140000"/>
              </a:lnSpc>
              <a:buFont typeface="Arial" panose="020B0604020202020204" pitchFamily="34" charset="0"/>
              <a:buChar char="•"/>
            </a:pPr>
            <a:r>
              <a:rPr lang="de-DE" sz="1400"/>
              <a:t>Mit </a:t>
            </a:r>
            <a:r>
              <a:rPr lang="de-DE" sz="1400" err="1"/>
              <a:t>ChatGPT</a:t>
            </a:r>
            <a:r>
              <a:rPr lang="de-DE" sz="1400"/>
              <a:t> ist auch diese Aufgabe in Textform schnell erledigt. </a:t>
            </a:r>
          </a:p>
          <a:p>
            <a:pPr>
              <a:lnSpc>
                <a:spcPct val="140000"/>
              </a:lnSpc>
              <a:buFont typeface="Arial" panose="020B0604020202020204" pitchFamily="34" charset="0"/>
              <a:buChar char="•"/>
            </a:pPr>
            <a:r>
              <a:rPr lang="de-DE" sz="1400"/>
              <a:t>Auch für diese Aufgabe müssen Sie eine Präsentation mit möglichst wenig Text, dafür eigenen graphischen Elementen erstellen. Mit anderen Worten Sie müssen diese Ablauforganisation visualisieren.</a:t>
            </a:r>
          </a:p>
        </p:txBody>
      </p:sp>
      <p:sp>
        <p:nvSpPr>
          <p:cNvPr id="7" name="Titel 6"/>
          <p:cNvSpPr>
            <a:spLocks noGrp="1"/>
          </p:cNvSpPr>
          <p:nvPr>
            <p:ph type="title"/>
          </p:nvPr>
        </p:nvSpPr>
        <p:spPr/>
        <p:txBody>
          <a:bodyPr/>
          <a:lstStyle/>
          <a:p>
            <a:pPr algn="r"/>
            <a:r>
              <a:rPr lang="de-CH"/>
              <a:t>Wochenauftrag präsentieren</a:t>
            </a:r>
          </a:p>
        </p:txBody>
      </p:sp>
      <p:sp>
        <p:nvSpPr>
          <p:cNvPr id="3" name="Datumsplatzhalter 2"/>
          <p:cNvSpPr>
            <a:spLocks noGrp="1"/>
          </p:cNvSpPr>
          <p:nvPr>
            <p:ph type="dt" sz="half" idx="10"/>
          </p:nvPr>
        </p:nvSpPr>
        <p:spPr/>
        <p:txBody>
          <a:bodyPr/>
          <a:lstStyle/>
          <a:p>
            <a:fld id="{5AC23F4F-66B7-46A3-AB40-3D776688B753}" type="datetime1">
              <a:rPr lang="de-CH" smtClean="0"/>
              <a:t>29.09.2023</a:t>
            </a:fld>
            <a:endParaRPr lang="de-CH"/>
          </a:p>
        </p:txBody>
      </p:sp>
      <p:sp>
        <p:nvSpPr>
          <p:cNvPr id="4" name="Fußzeilenplatzhalter 3"/>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p:txBody>
          <a:bodyPr/>
          <a:lstStyle/>
          <a:p>
            <a:fld id="{5D4BD758-C871-49DC-A050-36A17C18F2FA}" type="slidenum">
              <a:rPr lang="de-CH" smtClean="0"/>
              <a:t>2</a:t>
            </a:fld>
            <a:endParaRPr lang="de-CH"/>
          </a:p>
        </p:txBody>
      </p:sp>
    </p:spTree>
    <p:extLst>
      <p:ext uri="{BB962C8B-B14F-4D97-AF65-F5344CB8AC3E}">
        <p14:creationId xmlns:p14="http://schemas.microsoft.com/office/powerpoint/2010/main" val="50625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5475514" y="630834"/>
            <a:ext cx="6296486" cy="631909"/>
          </a:xfrm>
        </p:spPr>
        <p:txBody>
          <a:bodyPr anchor="t">
            <a:normAutofit/>
          </a:bodyPr>
          <a:lstStyle/>
          <a:p>
            <a:pPr algn="r"/>
            <a:r>
              <a:rPr lang="de-CH"/>
              <a:t>Unterstützende Prozesse</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20</a:t>
            </a:fld>
            <a:endParaRPr lang="de-CH"/>
          </a:p>
        </p:txBody>
      </p:sp>
      <p:sp>
        <p:nvSpPr>
          <p:cNvPr id="6" name="Textfeld 5">
            <a:extLst>
              <a:ext uri="{FF2B5EF4-FFF2-40B4-BE49-F238E27FC236}">
                <a16:creationId xmlns:a16="http://schemas.microsoft.com/office/drawing/2014/main" id="{EC478612-D297-5BDD-CA2C-009E8F291A03}"/>
              </a:ext>
            </a:extLst>
          </p:cNvPr>
          <p:cNvSpPr txBox="1"/>
          <p:nvPr/>
        </p:nvSpPr>
        <p:spPr>
          <a:xfrm>
            <a:off x="833718" y="1815353"/>
            <a:ext cx="10938282" cy="3970318"/>
          </a:xfrm>
          <a:prstGeom prst="rect">
            <a:avLst/>
          </a:prstGeom>
          <a:noFill/>
        </p:spPr>
        <p:txBody>
          <a:bodyPr wrap="square">
            <a:spAutoFit/>
          </a:bodyPr>
          <a:lstStyle/>
          <a:p>
            <a:pPr marL="0" marR="0">
              <a:spcBef>
                <a:spcPts val="0"/>
              </a:spcBef>
              <a:spcAft>
                <a:spcPts val="0"/>
              </a:spcAft>
            </a:pPr>
            <a:r>
              <a:rPr lang="de-CH" sz="1800">
                <a:effectLst/>
                <a:latin typeface="Segoe UI" panose="020B0502040204020203" pitchFamily="34" charset="0"/>
              </a:rPr>
              <a:t>Unterstützende Prozesse sind für den externen Kunden nicht direkt sichtbar und erbringen damit keine direkte Wertschöpfung, sondern nur eine indirekte. </a:t>
            </a: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r>
              <a:rPr lang="de-CH" sz="1800">
                <a:effectLst/>
                <a:latin typeface="Segoe UI" panose="020B0502040204020203" pitchFamily="34" charset="0"/>
              </a:rPr>
              <a:t>Sie dienen, wie es der Name schon sagt, zur Unterstützung der anderen Prozesse, um die reibungslose Leistungserbringung zu gewährleisten. </a:t>
            </a: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endParaRPr lang="de-CH">
              <a:latin typeface="Segoe UI" panose="020B0502040204020203" pitchFamily="34" charset="0"/>
            </a:endParaRP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endParaRPr lang="de-CH" sz="1800">
              <a:effectLst/>
              <a:latin typeface="Segoe UI" panose="020B0502040204020203" pitchFamily="34" charset="0"/>
            </a:endParaRPr>
          </a:p>
          <a:p>
            <a:pPr marL="0" marR="0">
              <a:spcBef>
                <a:spcPts val="0"/>
              </a:spcBef>
              <a:spcAft>
                <a:spcPts val="0"/>
              </a:spcAft>
            </a:pPr>
            <a:r>
              <a:rPr lang="de-CH" sz="1800" b="1" i="1">
                <a:effectLst/>
                <a:latin typeface="Segoe UI" panose="020B0502040204020203" pitchFamily="34" charset="0"/>
              </a:rPr>
              <a:t>Beispiel für einen Software-Hersteller</a:t>
            </a:r>
          </a:p>
          <a:p>
            <a:pPr marL="0" marR="0">
              <a:spcBef>
                <a:spcPts val="0"/>
              </a:spcBef>
              <a:spcAft>
                <a:spcPts val="0"/>
              </a:spcAft>
            </a:pPr>
            <a:r>
              <a:rPr lang="de-CH" sz="1800">
                <a:effectLst/>
                <a:latin typeface="Segoe UI" panose="020B0502040204020203" pitchFamily="34" charset="0"/>
              </a:rPr>
              <a:t>Als „Unterstützender Prozess“ wird die eigene IT-Infrastruktur gewartet und das Personal periodisch auf einen aktuellen Stand ausgebildet. </a:t>
            </a:r>
          </a:p>
          <a:p>
            <a:pPr marL="0" marR="0">
              <a:spcBef>
                <a:spcPts val="0"/>
              </a:spcBef>
              <a:spcAft>
                <a:spcPts val="0"/>
              </a:spcAft>
            </a:pPr>
            <a:r>
              <a:rPr lang="de-CH" sz="1800">
                <a:effectLst/>
                <a:latin typeface="Segoe UI" panose="020B0502040204020203" pitchFamily="34" charset="0"/>
              </a:rPr>
              <a:t>Die Lohnbuchhaltung und der Hausmeister arbeiten als „Unterstützende Prozesse“.</a:t>
            </a:r>
          </a:p>
        </p:txBody>
      </p:sp>
      <p:graphicFrame>
        <p:nvGraphicFramePr>
          <p:cNvPr id="8" name="Tabelle 10">
            <a:extLst>
              <a:ext uri="{FF2B5EF4-FFF2-40B4-BE49-F238E27FC236}">
                <a16:creationId xmlns:a16="http://schemas.microsoft.com/office/drawing/2014/main" id="{72D9CA93-42E2-B25C-F268-25A6C7184CE2}"/>
              </a:ext>
            </a:extLst>
          </p:cNvPr>
          <p:cNvGraphicFramePr>
            <a:graphicFrameLocks noGrp="1"/>
          </p:cNvGraphicFramePr>
          <p:nvPr>
            <p:extLst>
              <p:ext uri="{D42A27DB-BD31-4B8C-83A1-F6EECF244321}">
                <p14:modId xmlns:p14="http://schemas.microsoft.com/office/powerpoint/2010/main" val="1518899244"/>
              </p:ext>
            </p:extLst>
          </p:nvPr>
        </p:nvGraphicFramePr>
        <p:xfrm>
          <a:off x="833718" y="3615092"/>
          <a:ext cx="10542494" cy="370840"/>
        </p:xfrm>
        <a:graphic>
          <a:graphicData uri="http://schemas.openxmlformats.org/drawingml/2006/table">
            <a:tbl>
              <a:tblPr firstRow="1" bandRow="1">
                <a:tableStyleId>{5C22544A-7EE6-4342-B048-85BDC9FD1C3A}</a:tableStyleId>
              </a:tblPr>
              <a:tblGrid>
                <a:gridCol w="10542494">
                  <a:extLst>
                    <a:ext uri="{9D8B030D-6E8A-4147-A177-3AD203B41FA5}">
                      <a16:colId xmlns:a16="http://schemas.microsoft.com/office/drawing/2014/main" val="2739521932"/>
                    </a:ext>
                  </a:extLst>
                </a:gridCol>
              </a:tblGrid>
              <a:tr h="370840">
                <a:tc>
                  <a:txBody>
                    <a:bodyPr/>
                    <a:lstStyle/>
                    <a:p>
                      <a:pPr marL="0" marR="0" algn="ctr">
                        <a:spcBef>
                          <a:spcPts val="0"/>
                        </a:spcBef>
                        <a:spcAft>
                          <a:spcPts val="0"/>
                        </a:spcAft>
                      </a:pPr>
                      <a:r>
                        <a:rPr lang="de-CH" sz="1800">
                          <a:effectLst/>
                          <a:latin typeface="Segoe UI" panose="020B0502040204020203" pitchFamily="34" charset="0"/>
                        </a:rPr>
                        <a:t>Dazu gehört der Unterhalt der Infrastruktur, die für die Kernprozesse gebraucht wird.</a:t>
                      </a:r>
                      <a:endParaRPr lang="de-CH"/>
                    </a:p>
                  </a:txBody>
                  <a:tcPr anchor="ctr"/>
                </a:tc>
                <a:extLst>
                  <a:ext uri="{0D108BD9-81ED-4DB2-BD59-A6C34878D82A}">
                    <a16:rowId xmlns:a16="http://schemas.microsoft.com/office/drawing/2014/main" val="1346565144"/>
                  </a:ext>
                </a:extLst>
              </a:tr>
            </a:tbl>
          </a:graphicData>
        </a:graphic>
      </p:graphicFrame>
    </p:spTree>
    <p:extLst>
      <p:ext uri="{BB962C8B-B14F-4D97-AF65-F5344CB8AC3E}">
        <p14:creationId xmlns:p14="http://schemas.microsoft.com/office/powerpoint/2010/main" val="257169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a:t>ÜBUNG 2 Prozesslandschaft</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29.09.2023</a:t>
            </a:fld>
            <a:endParaRPr lang="de-CH"/>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21</a:t>
            </a:fld>
            <a:endParaRPr lang="de-CH"/>
          </a:p>
        </p:txBody>
      </p:sp>
      <p:sp>
        <p:nvSpPr>
          <p:cNvPr id="9" name="Inhaltsplatzhalter 8">
            <a:extLst>
              <a:ext uri="{FF2B5EF4-FFF2-40B4-BE49-F238E27FC236}">
                <a16:creationId xmlns:a16="http://schemas.microsoft.com/office/drawing/2014/main" id="{6ECFC3F8-E2D1-4246-5F5C-912D3B353CA0}"/>
              </a:ext>
            </a:extLst>
          </p:cNvPr>
          <p:cNvSpPr>
            <a:spLocks noGrp="1"/>
          </p:cNvSpPr>
          <p:nvPr>
            <p:ph sz="half" idx="1"/>
          </p:nvPr>
        </p:nvSpPr>
        <p:spPr>
          <a:xfrm>
            <a:off x="619200" y="1828800"/>
            <a:ext cx="11152800" cy="4300695"/>
          </a:xfrm>
        </p:spPr>
        <p:txBody>
          <a:bodyPr>
            <a:normAutofit/>
          </a:bodyPr>
          <a:lstStyle/>
          <a:p>
            <a:pPr marL="0" marR="0" indent="0">
              <a:spcBef>
                <a:spcPts val="0"/>
              </a:spcBef>
              <a:spcAft>
                <a:spcPts val="0"/>
              </a:spcAft>
              <a:buNone/>
            </a:pPr>
            <a:endParaRPr lang="de-CH" sz="1800">
              <a:effectLst/>
              <a:latin typeface="Segoe UI" panose="020B0502040204020203" pitchFamily="34" charset="0"/>
            </a:endParaRPr>
          </a:p>
          <a:p>
            <a:pPr marL="0" marR="0" indent="0">
              <a:lnSpc>
                <a:spcPct val="140000"/>
              </a:lnSpc>
              <a:spcBef>
                <a:spcPts val="0"/>
              </a:spcBef>
              <a:spcAft>
                <a:spcPts val="0"/>
              </a:spcAft>
              <a:buNone/>
            </a:pPr>
            <a:r>
              <a:rPr lang="de-CH" sz="1800">
                <a:effectLst/>
                <a:latin typeface="Segoe UI" panose="020B0502040204020203" pitchFamily="34" charset="0"/>
              </a:rPr>
              <a:t>Angenommen, Ihr seid </a:t>
            </a:r>
            <a:r>
              <a:rPr lang="de-CH" sz="1800">
                <a:effectLst/>
                <a:highlight>
                  <a:srgbClr val="FFFF00"/>
                </a:highlight>
                <a:latin typeface="Segoe UI" panose="020B0502040204020203" pitchFamily="34" charset="0"/>
              </a:rPr>
              <a:t>Besitzer des Blumengeschäfts </a:t>
            </a:r>
            <a:r>
              <a:rPr lang="de-CH" sz="1800">
                <a:effectLst/>
                <a:latin typeface="Segoe UI" panose="020B0502040204020203" pitchFamily="34" charset="0"/>
              </a:rPr>
              <a:t>und euer Wachstum ist nich</a:t>
            </a:r>
            <a:r>
              <a:rPr lang="de-CH" sz="1800">
                <a:latin typeface="Segoe UI" panose="020B0502040204020203" pitchFamily="34" charset="0"/>
              </a:rPr>
              <a:t>t mehr aufzuhalten.</a:t>
            </a:r>
            <a:r>
              <a:rPr lang="de-CH" sz="1800">
                <a:effectLst/>
                <a:latin typeface="Segoe UI" panose="020B0502040204020203" pitchFamily="34" charset="0"/>
              </a:rPr>
              <a:t> Nun ist es notwendig eine Übersicht zu schaffen.</a:t>
            </a:r>
          </a:p>
          <a:p>
            <a:pPr marL="0" marR="0" indent="0">
              <a:lnSpc>
                <a:spcPct val="140000"/>
              </a:lnSpc>
              <a:spcBef>
                <a:spcPts val="0"/>
              </a:spcBef>
              <a:spcAft>
                <a:spcPts val="0"/>
              </a:spcAft>
              <a:buNone/>
            </a:pPr>
            <a:r>
              <a:rPr lang="de-CH" sz="1800">
                <a:effectLst/>
                <a:latin typeface="Segoe UI" panose="020B0502040204020203" pitchFamily="34" charset="0"/>
              </a:rPr>
              <a:t>Euer Auftrag ist es, eine Prozesslandschaft mit all seinen Prozessen wie wir es gelern</a:t>
            </a:r>
            <a:r>
              <a:rPr lang="de-CH" sz="1800">
                <a:latin typeface="Segoe UI" panose="020B0502040204020203" pitchFamily="34" charset="0"/>
              </a:rPr>
              <a:t>t haben (Folie 13) zu erstellen.</a:t>
            </a:r>
            <a:endParaRPr lang="de-CH" sz="1800">
              <a:effectLst/>
              <a:latin typeface="Segoe UI" panose="020B0502040204020203" pitchFamily="34" charset="0"/>
            </a:endParaRPr>
          </a:p>
          <a:p>
            <a:pPr rtl="0" fontAlgn="ctr">
              <a:lnSpc>
                <a:spcPct val="140000"/>
              </a:lnSpc>
              <a:spcBef>
                <a:spcPts val="0"/>
              </a:spcBef>
              <a:spcAft>
                <a:spcPts val="0"/>
              </a:spcAft>
              <a:buFont typeface="+mj-lt"/>
              <a:buAutoNum type="arabicPeriod"/>
            </a:pPr>
            <a:r>
              <a:rPr lang="de-DE" sz="1800">
                <a:latin typeface="Segoe UI" panose="020B0502040204020203" pitchFamily="34" charset="0"/>
              </a:rPr>
              <a:t>Analysieren Sie nun das Unternehmen:</a:t>
            </a:r>
          </a:p>
          <a:p>
            <a:pPr marL="180975" marR="0" indent="-66675" defTabSz="452438">
              <a:lnSpc>
                <a:spcPct val="140000"/>
              </a:lnSpc>
              <a:spcBef>
                <a:spcPts val="0"/>
              </a:spcBef>
              <a:spcAft>
                <a:spcPts val="0"/>
              </a:spcAft>
              <a:buNone/>
              <a:tabLst>
                <a:tab pos="271463" algn="l"/>
              </a:tabLst>
            </a:pPr>
            <a:r>
              <a:rPr lang="de-CH" sz="1800">
                <a:effectLst/>
                <a:latin typeface="Segoe UI" panose="020B0502040204020203" pitchFamily="34" charset="0"/>
              </a:rPr>
              <a:t>		a) </a:t>
            </a:r>
            <a:r>
              <a:rPr lang="de-DE" sz="1800">
                <a:effectLst/>
                <a:latin typeface="Segoe UI" panose="020B0502040204020203" pitchFamily="34" charset="0"/>
              </a:rPr>
              <a:t>Beschreiben Sie die Haupttätigkeit Ihres Betriebs.</a:t>
            </a:r>
            <a:endParaRPr lang="de-CH" sz="1800">
              <a:effectLst/>
              <a:latin typeface="Segoe UI" panose="020B0502040204020203" pitchFamily="34" charset="0"/>
            </a:endParaRPr>
          </a:p>
          <a:p>
            <a:pPr marL="114306" marR="0" indent="0" defTabSz="271463">
              <a:lnSpc>
                <a:spcPct val="140000"/>
              </a:lnSpc>
              <a:spcBef>
                <a:spcPts val="0"/>
              </a:spcBef>
              <a:spcAft>
                <a:spcPts val="0"/>
              </a:spcAft>
              <a:buNone/>
              <a:tabLst>
                <a:tab pos="271463" algn="l"/>
              </a:tabLst>
            </a:pPr>
            <a:r>
              <a:rPr lang="de-CH" sz="1800">
                <a:effectLst/>
                <a:latin typeface="Segoe UI" panose="020B0502040204020203" pitchFamily="34" charset="0"/>
              </a:rPr>
              <a:t>	b) </a:t>
            </a:r>
            <a:r>
              <a:rPr lang="de-DE" sz="1800">
                <a:latin typeface="Segoe UI" panose="020B0502040204020203" pitchFamily="34" charset="0"/>
              </a:rPr>
              <a:t>Nehmen Sie die Darstellung der Prozesslandschaft aus Folie 13 als Beispiel oder schauen sie im Internet.</a:t>
            </a:r>
          </a:p>
          <a:p>
            <a:pPr marL="114306" marR="0" indent="0" defTabSz="271463">
              <a:lnSpc>
                <a:spcPct val="140000"/>
              </a:lnSpc>
              <a:spcBef>
                <a:spcPts val="0"/>
              </a:spcBef>
              <a:spcAft>
                <a:spcPts val="0"/>
              </a:spcAft>
              <a:buNone/>
              <a:tabLst>
                <a:tab pos="271463" algn="l"/>
                <a:tab pos="542925" algn="l"/>
              </a:tabLst>
            </a:pPr>
            <a:r>
              <a:rPr lang="de-DE" sz="1800">
                <a:latin typeface="Segoe UI" panose="020B0502040204020203" pitchFamily="34" charset="0"/>
              </a:rPr>
              <a:t>		</a:t>
            </a:r>
            <a:r>
              <a:rPr lang="de-CH" sz="1800">
                <a:latin typeface="Segoe UI" panose="020B0502040204020203" pitchFamily="34" charset="0"/>
              </a:rPr>
              <a:t>Ergänzen Sie nun die Prozesslandkarte mit den von Ihnen definierten Prozesse und machen Sie min. je 			ein Beispiel zu den Führungsprozessen, Kernprozessen, </a:t>
            </a:r>
            <a:r>
              <a:rPr lang="de-CH" sz="1800" err="1">
                <a:latin typeface="Segoe UI" panose="020B0502040204020203" pitchFamily="34" charset="0"/>
              </a:rPr>
              <a:t>Unerstützungsprozessen</a:t>
            </a:r>
            <a:r>
              <a:rPr lang="de-CH" sz="1800">
                <a:latin typeface="Segoe UI" panose="020B0502040204020203" pitchFamily="34" charset="0"/>
              </a:rPr>
              <a:t>.</a:t>
            </a:r>
            <a:endParaRPr lang="de-CH" sz="1800">
              <a:effectLst/>
              <a:latin typeface="Segoe UI" panose="020B0502040204020203" pitchFamily="34" charset="0"/>
            </a:endParaRPr>
          </a:p>
          <a:p>
            <a:pPr marL="114306" marR="0" indent="0" defTabSz="271463">
              <a:lnSpc>
                <a:spcPct val="140000"/>
              </a:lnSpc>
              <a:spcBef>
                <a:spcPts val="0"/>
              </a:spcBef>
              <a:spcAft>
                <a:spcPts val="0"/>
              </a:spcAft>
              <a:buNone/>
              <a:tabLst>
                <a:tab pos="271463" algn="l"/>
                <a:tab pos="542925" algn="l"/>
              </a:tabLst>
            </a:pPr>
            <a:endParaRPr lang="de-DE" sz="1800">
              <a:latin typeface="Segoe UI" panose="020B0502040204020203" pitchFamily="34" charset="0"/>
            </a:endParaRPr>
          </a:p>
          <a:p>
            <a:pPr marL="114306" marR="0" indent="0" defTabSz="271463">
              <a:lnSpc>
                <a:spcPct val="140000"/>
              </a:lnSpc>
              <a:spcBef>
                <a:spcPts val="0"/>
              </a:spcBef>
              <a:spcAft>
                <a:spcPts val="0"/>
              </a:spcAft>
              <a:buNone/>
              <a:tabLst>
                <a:tab pos="271463" algn="l"/>
                <a:tab pos="542925" algn="l"/>
              </a:tabLst>
            </a:pPr>
            <a:endParaRPr lang="de-DE" sz="1800">
              <a:latin typeface="Segoe UI" panose="020B0502040204020203" pitchFamily="34" charset="0"/>
            </a:endParaRPr>
          </a:p>
          <a:p>
            <a:pPr marL="0" indent="0">
              <a:buNone/>
            </a:pPr>
            <a:endParaRPr lang="de-CH"/>
          </a:p>
        </p:txBody>
      </p:sp>
    </p:spTree>
    <p:extLst>
      <p:ext uri="{BB962C8B-B14F-4D97-AF65-F5344CB8AC3E}">
        <p14:creationId xmlns:p14="http://schemas.microsoft.com/office/powerpoint/2010/main" val="325738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544457"/>
          </a:xfrm>
        </p:spPr>
        <p:txBody>
          <a:bodyPr anchor="t">
            <a:normAutofit/>
          </a:bodyPr>
          <a:lstStyle/>
          <a:p>
            <a:pPr algn="r"/>
            <a:r>
              <a:rPr lang="de-DE"/>
              <a:t>Zusammenfassung</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22</a:t>
            </a:fld>
            <a:endParaRPr lang="de-CH"/>
          </a:p>
        </p:txBody>
      </p:sp>
      <p:sp>
        <p:nvSpPr>
          <p:cNvPr id="7" name="Textfeld 6">
            <a:extLst>
              <a:ext uri="{FF2B5EF4-FFF2-40B4-BE49-F238E27FC236}">
                <a16:creationId xmlns:a16="http://schemas.microsoft.com/office/drawing/2014/main" id="{1A547E5F-B594-78EE-3D58-36469422020F}"/>
              </a:ext>
            </a:extLst>
          </p:cNvPr>
          <p:cNvSpPr txBox="1"/>
          <p:nvPr/>
        </p:nvSpPr>
        <p:spPr>
          <a:xfrm>
            <a:off x="619200" y="2009654"/>
            <a:ext cx="11160000" cy="2533707"/>
          </a:xfrm>
          <a:prstGeom prst="rect">
            <a:avLst/>
          </a:prstGeom>
          <a:noFill/>
        </p:spPr>
        <p:txBody>
          <a:bodyPr wrap="square">
            <a:spAutoFit/>
          </a:bodyPr>
          <a:lstStyle/>
          <a:p>
            <a:pPr marL="228594" marR="0" indent="-228594">
              <a:lnSpc>
                <a:spcPct val="150000"/>
              </a:lnSpc>
              <a:spcAft>
                <a:spcPts val="0"/>
              </a:spcAft>
              <a:buClr>
                <a:srgbClr val="0082C7"/>
              </a:buClr>
              <a:buSzPct val="80000"/>
              <a:buFont typeface="Arial" panose="020B0604020202020204" pitchFamily="34" charset="0"/>
              <a:buChar char="•"/>
            </a:pPr>
            <a:r>
              <a:rPr lang="de-CH">
                <a:solidFill>
                  <a:srgbClr val="000000"/>
                </a:solidFill>
              </a:rPr>
              <a:t>Geschäftsprozesse lassen sich in Führungsprozesse, Kernprozesse und Supportprozesse unterteilen</a:t>
            </a:r>
          </a:p>
          <a:p>
            <a:pPr marL="228594" marR="0" indent="-228594">
              <a:lnSpc>
                <a:spcPct val="150000"/>
              </a:lnSpc>
              <a:spcAft>
                <a:spcPts val="0"/>
              </a:spcAft>
              <a:buClr>
                <a:srgbClr val="0082C7"/>
              </a:buClr>
              <a:buSzPct val="80000"/>
              <a:buFont typeface="Arial" panose="020B0604020202020204" pitchFamily="34" charset="0"/>
              <a:buChar char="•"/>
            </a:pPr>
            <a:r>
              <a:rPr lang="de-CH">
                <a:solidFill>
                  <a:srgbClr val="000000"/>
                </a:solidFill>
              </a:rPr>
              <a:t>Ein Prozess hat mehrere Bestimmungselemente wie: Input, Output, Schnittstellen, etc.</a:t>
            </a:r>
          </a:p>
          <a:p>
            <a:pPr marL="228594" marR="0" indent="-228594">
              <a:lnSpc>
                <a:spcPct val="150000"/>
              </a:lnSpc>
              <a:spcAft>
                <a:spcPts val="0"/>
              </a:spcAft>
              <a:buClr>
                <a:srgbClr val="0082C7"/>
              </a:buClr>
              <a:buSzPct val="80000"/>
              <a:buFont typeface="Arial" panose="020B0604020202020204" pitchFamily="34" charset="0"/>
              <a:buChar char="•"/>
            </a:pPr>
            <a:r>
              <a:rPr lang="de-CH" sz="1800">
                <a:solidFill>
                  <a:srgbClr val="000000"/>
                </a:solidFill>
                <a:effectLst/>
                <a:latin typeface="Segoe UI" panose="020B0502040204020203" pitchFamily="34" charset="0"/>
              </a:rPr>
              <a:t>Kernprozesse lassen sich in folgende </a:t>
            </a:r>
            <a:r>
              <a:rPr lang="de-CH">
                <a:solidFill>
                  <a:srgbClr val="000000"/>
                </a:solidFill>
                <a:latin typeface="Segoe UI" panose="020B0502040204020203" pitchFamily="34" charset="0"/>
              </a:rPr>
              <a:t>Typen unterteilen: CRM, SCM, LPM</a:t>
            </a:r>
          </a:p>
          <a:p>
            <a:pPr marR="0">
              <a:lnSpc>
                <a:spcPct val="150000"/>
              </a:lnSpc>
              <a:spcAft>
                <a:spcPts val="0"/>
              </a:spcAft>
              <a:buClr>
                <a:srgbClr val="0082C7"/>
              </a:buClr>
              <a:buSzPct val="80000"/>
            </a:pPr>
            <a:endParaRPr lang="de-CH">
              <a:solidFill>
                <a:srgbClr val="000000"/>
              </a:solidFill>
              <a:latin typeface="Segoe UI" panose="020B0502040204020203" pitchFamily="34" charset="0"/>
            </a:endParaRPr>
          </a:p>
          <a:p>
            <a:pPr marL="228594" marR="0" indent="-228594">
              <a:lnSpc>
                <a:spcPct val="150000"/>
              </a:lnSpc>
              <a:spcAft>
                <a:spcPts val="0"/>
              </a:spcAft>
              <a:buClr>
                <a:srgbClr val="0082C7"/>
              </a:buClr>
              <a:buSzPct val="80000"/>
              <a:buFont typeface="Arial" panose="020B0604020202020204" pitchFamily="34" charset="0"/>
              <a:buChar char="•"/>
            </a:pPr>
            <a:r>
              <a:rPr lang="de-CH">
                <a:solidFill>
                  <a:srgbClr val="000000"/>
                </a:solidFill>
                <a:latin typeface="Segoe UI" panose="020B0502040204020203" pitchFamily="34" charset="0"/>
                <a:hlinkClick r:id="rId3"/>
              </a:rPr>
              <a:t>Abschlussvideo</a:t>
            </a:r>
            <a:r>
              <a:rPr lang="de-CH">
                <a:solidFill>
                  <a:srgbClr val="000000"/>
                </a:solidFill>
                <a:latin typeface="Segoe UI" panose="020B0502040204020203" pitchFamily="34" charset="0"/>
              </a:rPr>
              <a:t> zur Übung Bäckerei</a:t>
            </a:r>
          </a:p>
          <a:p>
            <a:pPr marL="228594" marR="0" indent="-228594">
              <a:lnSpc>
                <a:spcPct val="150000"/>
              </a:lnSpc>
              <a:spcAft>
                <a:spcPts val="0"/>
              </a:spcAft>
              <a:buClr>
                <a:srgbClr val="0082C7"/>
              </a:buClr>
              <a:buSzPct val="80000"/>
              <a:buFont typeface="Arial" panose="020B0604020202020204" pitchFamily="34" charset="0"/>
              <a:buChar char="•"/>
            </a:pPr>
            <a:endParaRPr lang="de-CH">
              <a:solidFill>
                <a:srgbClr val="000000"/>
              </a:solidFill>
            </a:endParaRPr>
          </a:p>
        </p:txBody>
      </p:sp>
    </p:spTree>
    <p:extLst>
      <p:ext uri="{BB962C8B-B14F-4D97-AF65-F5344CB8AC3E}">
        <p14:creationId xmlns:p14="http://schemas.microsoft.com/office/powerpoint/2010/main" val="126646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a:xfrm>
            <a:off x="619200" y="936000"/>
            <a:ext cx="11160000" cy="1008000"/>
          </a:xfrm>
        </p:spPr>
        <p:txBody>
          <a:bodyPr anchor="t">
            <a:normAutofit/>
          </a:bodyPr>
          <a:lstStyle/>
          <a:p>
            <a:pPr algn="r"/>
            <a:r>
              <a:rPr lang="de-CH"/>
              <a:t>Fragen?</a:t>
            </a:r>
          </a:p>
        </p:txBody>
      </p:sp>
      <p:pic>
        <p:nvPicPr>
          <p:cNvPr id="7" name="Grafik 6" descr="Ein Bild, das rot, Karminrot enthält.&#10;&#10;Automatisch generierte Beschreibung">
            <a:extLst>
              <a:ext uri="{FF2B5EF4-FFF2-40B4-BE49-F238E27FC236}">
                <a16:creationId xmlns:a16="http://schemas.microsoft.com/office/drawing/2014/main" id="{11005ADF-A6AA-8D02-AD7A-E8CBB76716CD}"/>
              </a:ext>
            </a:extLst>
          </p:cNvPr>
          <p:cNvPicPr>
            <a:picLocks noChangeAspect="1"/>
          </p:cNvPicPr>
          <p:nvPr/>
        </p:nvPicPr>
        <p:blipFill>
          <a:blip r:embed="rId3"/>
          <a:stretch>
            <a:fillRect/>
          </a:stretch>
        </p:blipFill>
        <p:spPr>
          <a:xfrm>
            <a:off x="7398274" y="4231179"/>
            <a:ext cx="4082222" cy="2500821"/>
          </a:xfrm>
          <a:prstGeom prst="rect">
            <a:avLst/>
          </a:prstGeom>
          <a:noFill/>
        </p:spPr>
      </p:pic>
      <p:sp>
        <p:nvSpPr>
          <p:cNvPr id="12" name="Text Placeholder 3">
            <a:extLst>
              <a:ext uri="{FF2B5EF4-FFF2-40B4-BE49-F238E27FC236}">
                <a16:creationId xmlns:a16="http://schemas.microsoft.com/office/drawing/2014/main" id="{550D6734-2F9F-EB6D-CAA0-DA1E30FC30A2}"/>
              </a:ext>
            </a:extLst>
          </p:cNvPr>
          <p:cNvSpPr>
            <a:spLocks noGrp="1"/>
          </p:cNvSpPr>
          <p:nvPr>
            <p:ph type="body" sz="half" idx="2"/>
          </p:nvPr>
        </p:nvSpPr>
        <p:spPr>
          <a:xfrm>
            <a:off x="759609" y="2265479"/>
            <a:ext cx="11012391" cy="1522600"/>
          </a:xfrm>
        </p:spPr>
        <p:txBody>
          <a:bodyPr>
            <a:normAutofit fontScale="92500"/>
          </a:bodyPr>
          <a:lstStyle/>
          <a:p>
            <a:pPr marL="342900" marR="0">
              <a:spcBef>
                <a:spcPts val="0"/>
              </a:spcBef>
              <a:spcAft>
                <a:spcPts val="0"/>
              </a:spcAft>
            </a:pPr>
            <a:r>
              <a:rPr lang="de-CH" sz="2800">
                <a:solidFill>
                  <a:srgbClr val="000000"/>
                </a:solidFill>
                <a:effectLst/>
                <a:latin typeface="Segoe UI" panose="020B0502040204020203" pitchFamily="34" charset="0"/>
              </a:rPr>
              <a:t>Ich </a:t>
            </a:r>
            <a:r>
              <a:rPr lang="de-CH" sz="2800">
                <a:solidFill>
                  <a:srgbClr val="000000"/>
                </a:solidFill>
                <a:latin typeface="Segoe UI" panose="020B0502040204020203" pitchFamily="34" charset="0"/>
              </a:rPr>
              <a:t>kann Bestimmungselemente eines Prozesses beschreiben.</a:t>
            </a:r>
          </a:p>
          <a:p>
            <a:pPr marL="342900" marR="0">
              <a:spcBef>
                <a:spcPts val="0"/>
              </a:spcBef>
              <a:spcAft>
                <a:spcPts val="0"/>
              </a:spcAft>
            </a:pPr>
            <a:r>
              <a:rPr lang="de-CH" sz="2800">
                <a:solidFill>
                  <a:srgbClr val="000000"/>
                </a:solidFill>
                <a:effectLst/>
                <a:latin typeface="Segoe UI" panose="020B0502040204020203" pitchFamily="34" charset="0"/>
              </a:rPr>
              <a:t>Ich kann ein Funktionszuordnungsdiagramm dazu erstellen.</a:t>
            </a:r>
          </a:p>
          <a:p>
            <a:pPr marL="342900" marR="0">
              <a:spcBef>
                <a:spcPts val="0"/>
              </a:spcBef>
              <a:spcAft>
                <a:spcPts val="0"/>
              </a:spcAft>
            </a:pPr>
            <a:r>
              <a:rPr lang="de-CH" sz="2800">
                <a:solidFill>
                  <a:srgbClr val="000000"/>
                </a:solidFill>
                <a:effectLst/>
                <a:latin typeface="Segoe UI" panose="020B0502040204020203" pitchFamily="34" charset="0"/>
              </a:rPr>
              <a:t>Ich kann eine Prozesslandschaft erstellen.</a:t>
            </a:r>
          </a:p>
          <a:p>
            <a:pPr marL="342900" marR="0">
              <a:spcBef>
                <a:spcPts val="0"/>
              </a:spcBef>
              <a:spcAft>
                <a:spcPts val="0"/>
              </a:spcAft>
            </a:pPr>
            <a:r>
              <a:rPr lang="de-CH" sz="2800">
                <a:solidFill>
                  <a:srgbClr val="000000"/>
                </a:solidFill>
                <a:effectLst/>
                <a:latin typeface="Segoe UI" panose="020B0502040204020203" pitchFamily="34" charset="0"/>
              </a:rPr>
              <a:t>Ich kann Führungsprozess, Kernprozess, Supportprozess bestimmen.</a:t>
            </a:r>
            <a:endParaRPr lang="de-CH" sz="2800">
              <a:solidFill>
                <a:srgbClr val="000000"/>
              </a:solidFill>
              <a:latin typeface="Segoe UI" panose="020B0502040204020203" pitchFamily="34" charset="0"/>
            </a:endParaRPr>
          </a:p>
        </p:txBody>
      </p:sp>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23</a:t>
            </a:fld>
            <a:endParaRPr lang="de-CH"/>
          </a:p>
        </p:txBody>
      </p:sp>
      <p:pic>
        <p:nvPicPr>
          <p:cNvPr id="8" name="Grafik 7" descr="Kontrollkästchen aktiviert mit einfarbiger Füllung">
            <a:extLst>
              <a:ext uri="{FF2B5EF4-FFF2-40B4-BE49-F238E27FC236}">
                <a16:creationId xmlns:a16="http://schemas.microsoft.com/office/drawing/2014/main" id="{3276CC49-D6F5-28A4-3D48-02E12E0727D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093636"/>
            <a:ext cx="252663" cy="252663"/>
          </a:xfrm>
          <a:prstGeom prst="rect">
            <a:avLst/>
          </a:prstGeom>
        </p:spPr>
      </p:pic>
      <p:pic>
        <p:nvPicPr>
          <p:cNvPr id="9" name="Grafik 8" descr="Kontrollkästchen aktiviert mit einfarbiger Füllung">
            <a:extLst>
              <a:ext uri="{FF2B5EF4-FFF2-40B4-BE49-F238E27FC236}">
                <a16:creationId xmlns:a16="http://schemas.microsoft.com/office/drawing/2014/main" id="{3C9A1B5A-7D83-F694-65DF-25631D9F2F0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378589"/>
            <a:ext cx="252663" cy="229402"/>
          </a:xfrm>
          <a:prstGeom prst="rect">
            <a:avLst/>
          </a:prstGeom>
        </p:spPr>
      </p:pic>
      <p:pic>
        <p:nvPicPr>
          <p:cNvPr id="13" name="Grafik 12" descr="Kontrollkästchen aktiviert mit einfarbiger Füllung">
            <a:extLst>
              <a:ext uri="{FF2B5EF4-FFF2-40B4-BE49-F238E27FC236}">
                <a16:creationId xmlns:a16="http://schemas.microsoft.com/office/drawing/2014/main" id="{93A6F312-5E4B-CB05-40AC-E3D4309977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721101"/>
            <a:ext cx="252663" cy="252663"/>
          </a:xfrm>
          <a:prstGeom prst="rect">
            <a:avLst/>
          </a:prstGeom>
        </p:spPr>
      </p:pic>
      <p:pic>
        <p:nvPicPr>
          <p:cNvPr id="2" name="Grafik 1" descr="Kontrollkästchen aktiviert mit einfarbiger Füllung">
            <a:extLst>
              <a:ext uri="{FF2B5EF4-FFF2-40B4-BE49-F238E27FC236}">
                <a16:creationId xmlns:a16="http://schemas.microsoft.com/office/drawing/2014/main" id="{7E8EFC55-0B2D-BC0E-3838-8805C00D0DD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463818"/>
            <a:ext cx="252663" cy="252663"/>
          </a:xfrm>
          <a:prstGeom prst="rect">
            <a:avLst/>
          </a:prstGeom>
        </p:spPr>
      </p:pic>
    </p:spTree>
    <p:extLst>
      <p:ext uri="{BB962C8B-B14F-4D97-AF65-F5344CB8AC3E}">
        <p14:creationId xmlns:p14="http://schemas.microsoft.com/office/powerpoint/2010/main" val="41928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10000"/>
          </a:bodyPr>
          <a:lstStyle/>
          <a:p>
            <a:r>
              <a:rPr lang="de-DE" sz="5800">
                <a:effectLst>
                  <a:outerShdw blurRad="38100" dist="38100" dir="2700000" algn="tl">
                    <a:srgbClr val="000000">
                      <a:alpha val="43137"/>
                    </a:srgbClr>
                  </a:outerShdw>
                </a:effectLst>
              </a:rPr>
              <a:t>„Wer lesen kann ist klar im Vorteil!“</a:t>
            </a:r>
          </a:p>
          <a:p>
            <a:endParaRPr lang="de-CH"/>
          </a:p>
        </p:txBody>
      </p:sp>
      <p:sp>
        <p:nvSpPr>
          <p:cNvPr id="5" name="Textfeld 4"/>
          <p:cNvSpPr txBox="1"/>
          <p:nvPr/>
        </p:nvSpPr>
        <p:spPr>
          <a:xfrm>
            <a:off x="623392" y="5297335"/>
            <a:ext cx="5184576" cy="1077218"/>
          </a:xfrm>
          <a:prstGeom prst="rect">
            <a:avLst/>
          </a:prstGeom>
          <a:noFill/>
        </p:spPr>
        <p:txBody>
          <a:bodyPr wrap="square" rtlCol="0">
            <a:spAutoFit/>
          </a:bodyPr>
          <a:lstStyle/>
          <a:p>
            <a:r>
              <a:rPr lang="de-DE" sz="1600" b="1"/>
              <a:t>Berufsbildungszentrum Wirtschaft, </a:t>
            </a:r>
          </a:p>
          <a:p>
            <a:r>
              <a:rPr lang="de-DE" sz="1600" b="1"/>
              <a:t>Informatik und Technik BBZW</a:t>
            </a:r>
          </a:p>
          <a:p>
            <a:endParaRPr lang="de-DE" sz="1600"/>
          </a:p>
          <a:p>
            <a:r>
              <a:rPr lang="de-DE" sz="1600"/>
              <a:t>www.bbzw.lu.ch</a:t>
            </a:r>
          </a:p>
        </p:txBody>
      </p:sp>
      <p:pic>
        <p:nvPicPr>
          <p:cNvPr id="6"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190033"/>
      </p:ext>
    </p:extLst>
  </p:cSld>
  <p:clrMapOvr>
    <a:masterClrMapping/>
  </p:clrMapOvr>
  <mc:AlternateContent xmlns:mc="http://schemas.openxmlformats.org/markup-compatibility/2006">
    <mc:Choice xmlns:p14="http://schemas.microsoft.com/office/powerpoint/2010/main" Requires="p14">
      <p:transition spd="slow" p14:dur="2000" advClick="0" advTm="10000">
        <p:fade/>
      </p:transition>
    </mc:Choice>
    <mc:Fallback>
      <p:transition spd="slow" advClick="0"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2000" y="2487827"/>
            <a:ext cx="11160000" cy="3547654"/>
          </a:xfrm>
        </p:spPr>
        <p:txBody>
          <a:bodyPr>
            <a:normAutofit/>
          </a:bodyPr>
          <a:lstStyle/>
          <a:p>
            <a:r>
              <a:rPr lang="de-CH" sz="4000">
                <a:solidFill>
                  <a:srgbClr val="000000"/>
                </a:solidFill>
                <a:latin typeface="Segoe UI" panose="020B0502040204020203" pitchFamily="34" charset="0"/>
              </a:rPr>
              <a:t>Wer kennt </a:t>
            </a:r>
            <a:r>
              <a:rPr lang="de-CH" sz="4000">
                <a:solidFill>
                  <a:srgbClr val="000000"/>
                </a:solidFill>
                <a:latin typeface="Segoe UI" panose="020B0502040204020203" pitchFamily="34" charset="0"/>
                <a:hlinkClick r:id="rId3"/>
              </a:rPr>
              <a:t>Tinder</a:t>
            </a:r>
            <a:r>
              <a:rPr lang="de-CH" sz="4000">
                <a:solidFill>
                  <a:srgbClr val="000000"/>
                </a:solidFill>
                <a:latin typeface="Segoe UI" panose="020B0502040204020203" pitchFamily="34" charset="0"/>
              </a:rPr>
              <a:t> </a:t>
            </a:r>
            <a:r>
              <a:rPr lang="de-CH" sz="4000">
                <a:solidFill>
                  <a:srgbClr val="000000"/>
                </a:solidFill>
                <a:latin typeface="Segoe UI" panose="020B0502040204020203" pitchFamily="34" charset="0"/>
                <a:sym typeface="Wingdings" panose="05000000000000000000" pitchFamily="2" charset="2"/>
              </a:rPr>
              <a:t></a:t>
            </a:r>
            <a:r>
              <a:rPr lang="de-CH" sz="4000">
                <a:solidFill>
                  <a:srgbClr val="000000"/>
                </a:solidFill>
                <a:latin typeface="Segoe UI" panose="020B0502040204020203" pitchFamily="34" charset="0"/>
              </a:rPr>
              <a:t> Transformation = </a:t>
            </a:r>
            <a:r>
              <a:rPr lang="de-CH" sz="4000">
                <a:solidFill>
                  <a:srgbClr val="000000"/>
                </a:solidFill>
                <a:latin typeface="Segoe UI" panose="020B0502040204020203" pitchFamily="34" charset="0"/>
                <a:hlinkClick r:id="rId4"/>
              </a:rPr>
              <a:t>Innovation</a:t>
            </a:r>
            <a:endParaRPr lang="de-CH" sz="4000">
              <a:solidFill>
                <a:srgbClr val="000000"/>
              </a:solidFill>
              <a:latin typeface="Segoe UI" panose="020B0502040204020203" pitchFamily="34" charset="0"/>
            </a:endParaRPr>
          </a:p>
          <a:p>
            <a:r>
              <a:rPr lang="de-CH" sz="4000">
                <a:solidFill>
                  <a:srgbClr val="000000"/>
                </a:solidFill>
                <a:latin typeface="Segoe UI" panose="020B0502040204020203" pitchFamily="34" charset="0"/>
              </a:rPr>
              <a:t>Prozessmodell</a:t>
            </a:r>
          </a:p>
          <a:p>
            <a:r>
              <a:rPr lang="de-CH" sz="4000">
                <a:solidFill>
                  <a:srgbClr val="000000"/>
                </a:solidFill>
                <a:latin typeface="Segoe UI" panose="020B0502040204020203" pitchFamily="34" charset="0"/>
              </a:rPr>
              <a:t>Funktionszuordnungsdiagramm</a:t>
            </a:r>
          </a:p>
          <a:p>
            <a:r>
              <a:rPr lang="de-CH" sz="4000">
                <a:solidFill>
                  <a:srgbClr val="000000"/>
                </a:solidFill>
                <a:latin typeface="Segoe UI" panose="020B0502040204020203" pitchFamily="34" charset="0"/>
              </a:rPr>
              <a:t>Prozesslandschaft</a:t>
            </a:r>
          </a:p>
        </p:txBody>
      </p:sp>
      <p:sp>
        <p:nvSpPr>
          <p:cNvPr id="3" name="Datumsplatzhalter 2"/>
          <p:cNvSpPr>
            <a:spLocks noGrp="1"/>
          </p:cNvSpPr>
          <p:nvPr>
            <p:ph type="dt" sz="half" idx="10"/>
          </p:nvPr>
        </p:nvSpPr>
        <p:spPr/>
        <p:txBody>
          <a:bodyPr/>
          <a:lstStyle/>
          <a:p>
            <a:fld id="{5AC23F4F-66B7-46A3-AB40-3D776688B753}" type="datetime1">
              <a:rPr lang="de-CH" smtClean="0"/>
              <a:t>29.09.2023</a:t>
            </a:fld>
            <a:endParaRPr lang="de-CH"/>
          </a:p>
        </p:txBody>
      </p:sp>
      <p:sp>
        <p:nvSpPr>
          <p:cNvPr id="4" name="Fußzeilenplatzhalter 3"/>
          <p:cNvSpPr>
            <a:spLocks noGrp="1"/>
          </p:cNvSpPr>
          <p:nvPr>
            <p:ph type="ftr" sz="quarter" idx="11"/>
          </p:nvPr>
        </p:nvSpPr>
        <p:spPr/>
        <p:txBody>
          <a:bodyPr/>
          <a:lstStyle/>
          <a:p>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p:txBody>
          <a:bodyPr/>
          <a:lstStyle/>
          <a:p>
            <a:fld id="{5D4BD758-C871-49DC-A050-36A17C18F2FA}" type="slidenum">
              <a:rPr lang="de-CH" smtClean="0"/>
              <a:t>3</a:t>
            </a:fld>
            <a:endParaRPr lang="de-CH"/>
          </a:p>
        </p:txBody>
      </p:sp>
      <p:sp>
        <p:nvSpPr>
          <p:cNvPr id="6" name="Titel 5"/>
          <p:cNvSpPr>
            <a:spLocks noGrp="1"/>
          </p:cNvSpPr>
          <p:nvPr>
            <p:ph type="title"/>
          </p:nvPr>
        </p:nvSpPr>
        <p:spPr/>
        <p:txBody>
          <a:bodyPr/>
          <a:lstStyle/>
          <a:p>
            <a:pPr algn="r"/>
            <a:r>
              <a:rPr lang="de-CH" sz="5400"/>
              <a:t>Inhalt</a:t>
            </a:r>
            <a:endParaRPr lang="de-CH"/>
          </a:p>
        </p:txBody>
      </p:sp>
    </p:spTree>
    <p:extLst>
      <p:ext uri="{BB962C8B-B14F-4D97-AF65-F5344CB8AC3E}">
        <p14:creationId xmlns:p14="http://schemas.microsoft.com/office/powerpoint/2010/main" val="9444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1008000"/>
          </a:xfrm>
        </p:spPr>
        <p:txBody>
          <a:bodyPr anchor="t">
            <a:normAutofit/>
          </a:bodyPr>
          <a:lstStyle/>
          <a:p>
            <a:pPr algn="r"/>
            <a:r>
              <a:rPr lang="de-CH"/>
              <a:t>Prozessmodell</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4</a:t>
            </a:fld>
            <a:endParaRPr lang="de-CH"/>
          </a:p>
        </p:txBody>
      </p:sp>
      <p:pic>
        <p:nvPicPr>
          <p:cNvPr id="14" name="Grafik 13">
            <a:extLst>
              <a:ext uri="{FF2B5EF4-FFF2-40B4-BE49-F238E27FC236}">
                <a16:creationId xmlns:a16="http://schemas.microsoft.com/office/drawing/2014/main" id="{BBB73B7B-FE46-9D3A-926B-076013C9DC06}"/>
              </a:ext>
            </a:extLst>
          </p:cNvPr>
          <p:cNvPicPr>
            <a:picLocks noChangeAspect="1"/>
          </p:cNvPicPr>
          <p:nvPr/>
        </p:nvPicPr>
        <p:blipFill>
          <a:blip r:embed="rId2"/>
          <a:stretch>
            <a:fillRect/>
          </a:stretch>
        </p:blipFill>
        <p:spPr>
          <a:xfrm>
            <a:off x="5825244" y="3505200"/>
            <a:ext cx="5953956" cy="943107"/>
          </a:xfrm>
          <a:prstGeom prst="rect">
            <a:avLst/>
          </a:prstGeom>
        </p:spPr>
      </p:pic>
      <p:sp>
        <p:nvSpPr>
          <p:cNvPr id="18" name="Textfeld 17">
            <a:extLst>
              <a:ext uri="{FF2B5EF4-FFF2-40B4-BE49-F238E27FC236}">
                <a16:creationId xmlns:a16="http://schemas.microsoft.com/office/drawing/2014/main" id="{F9DA6045-B4EF-2737-870F-0F08479DCF02}"/>
              </a:ext>
            </a:extLst>
          </p:cNvPr>
          <p:cNvSpPr txBox="1"/>
          <p:nvPr/>
        </p:nvSpPr>
        <p:spPr>
          <a:xfrm>
            <a:off x="337457" y="2172841"/>
            <a:ext cx="6553199" cy="4247317"/>
          </a:xfrm>
          <a:prstGeom prst="rect">
            <a:avLst/>
          </a:prstGeom>
          <a:noFill/>
        </p:spPr>
        <p:txBody>
          <a:bodyPr wrap="square">
            <a:spAutoFit/>
          </a:bodyPr>
          <a:lstStyle/>
          <a:p>
            <a:r>
              <a:rPr lang="de-DE"/>
              <a:t>Um die </a:t>
            </a:r>
            <a:r>
              <a:rPr lang="de-DE" b="1"/>
              <a:t>Schnittstellen</a:t>
            </a:r>
            <a:r>
              <a:rPr lang="de-DE"/>
              <a:t> eines Prozesses zu definieren, ist für jeden Prozess festzuhalten, welches Ergebnis in</a:t>
            </a:r>
          </a:p>
          <a:p>
            <a:r>
              <a:rPr lang="de-DE"/>
              <a:t>welcher Form vom vorhergehenden Prozess übergeben wird, wie dieses Ergebnis weiterverarbeitet wird und in</a:t>
            </a:r>
          </a:p>
          <a:p>
            <a:r>
              <a:rPr lang="de-DE"/>
              <a:t>welcher Form das weiterverarbeitete Ergebnis an den </a:t>
            </a:r>
            <a:r>
              <a:rPr lang="de-DE" err="1"/>
              <a:t>anschliessenden</a:t>
            </a:r>
            <a:r>
              <a:rPr lang="de-DE"/>
              <a:t> Prozess weitergegeben wird.</a:t>
            </a:r>
          </a:p>
          <a:p>
            <a:endParaRPr lang="de-DE"/>
          </a:p>
          <a:p>
            <a:endParaRPr lang="de-DE"/>
          </a:p>
          <a:p>
            <a:r>
              <a:rPr lang="de-DE"/>
              <a:t>Prozesse verfügen also über </a:t>
            </a:r>
            <a:r>
              <a:rPr lang="de-DE" b="1"/>
              <a:t>Inputs</a:t>
            </a:r>
            <a:r>
              <a:rPr lang="de-DE"/>
              <a:t>, </a:t>
            </a:r>
            <a:r>
              <a:rPr lang="de-DE" b="1"/>
              <a:t>Aktivitäten</a:t>
            </a:r>
            <a:r>
              <a:rPr lang="de-DE"/>
              <a:t> und </a:t>
            </a:r>
            <a:r>
              <a:rPr lang="de-DE" b="1"/>
              <a:t>Outputs</a:t>
            </a:r>
            <a:r>
              <a:rPr lang="de-DE"/>
              <a:t>. </a:t>
            </a:r>
          </a:p>
          <a:p>
            <a:r>
              <a:rPr lang="de-DE"/>
              <a:t>Der Prozess nimmt den Input entgegen, verarbeitet diesen</a:t>
            </a:r>
          </a:p>
          <a:p>
            <a:r>
              <a:rPr lang="de-DE"/>
              <a:t>und stellt das Ergebnis als Output wieder zur Verfügung.</a:t>
            </a:r>
          </a:p>
          <a:p>
            <a:endParaRPr lang="de-DE"/>
          </a:p>
          <a:p>
            <a:endParaRPr lang="de-DE"/>
          </a:p>
          <a:p>
            <a:endParaRPr lang="de-DE"/>
          </a:p>
          <a:p>
            <a:endParaRPr lang="de-CH"/>
          </a:p>
        </p:txBody>
      </p:sp>
      <p:sp>
        <p:nvSpPr>
          <p:cNvPr id="19" name="Ellipse 18">
            <a:extLst>
              <a:ext uri="{FF2B5EF4-FFF2-40B4-BE49-F238E27FC236}">
                <a16:creationId xmlns:a16="http://schemas.microsoft.com/office/drawing/2014/main" id="{04647CC9-0D01-BF81-D15F-277E5F5BCDB5}"/>
              </a:ext>
            </a:extLst>
          </p:cNvPr>
          <p:cNvSpPr/>
          <p:nvPr/>
        </p:nvSpPr>
        <p:spPr>
          <a:xfrm>
            <a:off x="6096000" y="3733800"/>
            <a:ext cx="674914" cy="43542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hteck 19">
            <a:extLst>
              <a:ext uri="{FF2B5EF4-FFF2-40B4-BE49-F238E27FC236}">
                <a16:creationId xmlns:a16="http://schemas.microsoft.com/office/drawing/2014/main" id="{AF798DA7-31DC-8B6D-42EF-9EFF0E930743}"/>
              </a:ext>
            </a:extLst>
          </p:cNvPr>
          <p:cNvSpPr/>
          <p:nvPr/>
        </p:nvSpPr>
        <p:spPr>
          <a:xfrm>
            <a:off x="7805057" y="3421958"/>
            <a:ext cx="1719943" cy="1026349"/>
          </a:xfrm>
          <a:prstGeom prst="rect">
            <a:avLst/>
          </a:prstGeom>
          <a:noFill/>
          <a:ln w="28575">
            <a:solidFill>
              <a:srgbClr val="009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Ellipse 20">
            <a:extLst>
              <a:ext uri="{FF2B5EF4-FFF2-40B4-BE49-F238E27FC236}">
                <a16:creationId xmlns:a16="http://schemas.microsoft.com/office/drawing/2014/main" id="{7914A295-AAB5-83BD-4C04-B4D3781B0C8A}"/>
              </a:ext>
            </a:extLst>
          </p:cNvPr>
          <p:cNvSpPr/>
          <p:nvPr/>
        </p:nvSpPr>
        <p:spPr>
          <a:xfrm>
            <a:off x="10635343" y="3733800"/>
            <a:ext cx="805543" cy="387271"/>
          </a:xfrm>
          <a:prstGeom prst="ellipse">
            <a:avLst/>
          </a:prstGeom>
          <a:noFill/>
          <a:ln w="28575">
            <a:solidFill>
              <a:srgbClr val="009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96943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8C57B3B4-2410-A74A-B19C-B2B95A0327C8}"/>
              </a:ext>
            </a:extLst>
          </p:cNvPr>
          <p:cNvSpPr>
            <a:spLocks noGrp="1"/>
          </p:cNvSpPr>
          <p:nvPr>
            <p:ph sz="half" idx="2"/>
          </p:nvPr>
        </p:nvSpPr>
        <p:spPr>
          <a:xfrm>
            <a:off x="6419742" y="2939143"/>
            <a:ext cx="5472000" cy="1839685"/>
          </a:xfrm>
        </p:spPr>
        <p:txBody>
          <a:bodyPr>
            <a:normAutofit fontScale="70000" lnSpcReduction="20000"/>
          </a:bodyPr>
          <a:lstStyle/>
          <a:p>
            <a:r>
              <a:rPr lang="de-DE"/>
              <a:t>Im Folgenden werden alle Bestimmungselemente, die einen Prozess vollständig dokumentieren, vorgestellt:</a:t>
            </a:r>
            <a:br>
              <a:rPr lang="de-DE"/>
            </a:br>
            <a:br>
              <a:rPr lang="de-DE"/>
            </a:br>
            <a:r>
              <a:rPr lang="de-CH">
                <a:hlinkClick r:id="rId2"/>
              </a:rPr>
              <a:t>GAMBIT Consulting X Siegfried: Kundenreferenz SAP S/4HANA Greenfield - YouTube</a:t>
            </a:r>
            <a:endParaRPr lang="de-DE"/>
          </a:p>
          <a:p>
            <a:pPr marL="0" indent="0">
              <a:buNone/>
            </a:pPr>
            <a:endParaRPr lang="de-DE"/>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CH"/>
              <a:t>Bestimmungselemente eines Prozesses</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5</a:t>
            </a:fld>
            <a:endParaRPr lang="de-CH"/>
          </a:p>
        </p:txBody>
      </p:sp>
      <p:grpSp>
        <p:nvGrpSpPr>
          <p:cNvPr id="9" name="Gruppieren 8">
            <a:extLst>
              <a:ext uri="{FF2B5EF4-FFF2-40B4-BE49-F238E27FC236}">
                <a16:creationId xmlns:a16="http://schemas.microsoft.com/office/drawing/2014/main" id="{5AB03C3E-8170-8AC9-D6F5-DEAC42373FCC}"/>
              </a:ext>
            </a:extLst>
          </p:cNvPr>
          <p:cNvGrpSpPr/>
          <p:nvPr/>
        </p:nvGrpSpPr>
        <p:grpSpPr>
          <a:xfrm>
            <a:off x="619200" y="2253343"/>
            <a:ext cx="5472000" cy="2968816"/>
            <a:chOff x="619200" y="2253343"/>
            <a:chExt cx="5472000" cy="2968816"/>
          </a:xfrm>
        </p:grpSpPr>
        <p:pic>
          <p:nvPicPr>
            <p:cNvPr id="7" name="Grafik 6">
              <a:extLst>
                <a:ext uri="{FF2B5EF4-FFF2-40B4-BE49-F238E27FC236}">
                  <a16:creationId xmlns:a16="http://schemas.microsoft.com/office/drawing/2014/main" id="{512AD5D5-5B6F-F216-03C5-0109DB03BBC6}"/>
                </a:ext>
              </a:extLst>
            </p:cNvPr>
            <p:cNvPicPr>
              <a:picLocks noChangeAspect="1"/>
            </p:cNvPicPr>
            <p:nvPr/>
          </p:nvPicPr>
          <p:blipFill>
            <a:blip r:embed="rId3"/>
            <a:stretch>
              <a:fillRect/>
            </a:stretch>
          </p:blipFill>
          <p:spPr>
            <a:xfrm>
              <a:off x="619200" y="2841840"/>
              <a:ext cx="5472000" cy="2380319"/>
            </a:xfrm>
            <a:prstGeom prst="rect">
              <a:avLst/>
            </a:prstGeom>
            <a:noFill/>
          </p:spPr>
        </p:pic>
        <p:sp>
          <p:nvSpPr>
            <p:cNvPr id="8" name="Textfeld 7">
              <a:extLst>
                <a:ext uri="{FF2B5EF4-FFF2-40B4-BE49-F238E27FC236}">
                  <a16:creationId xmlns:a16="http://schemas.microsoft.com/office/drawing/2014/main" id="{1C9F0733-59F4-FEA1-33AA-0E5D360734AF}"/>
                </a:ext>
              </a:extLst>
            </p:cNvPr>
            <p:cNvSpPr txBox="1"/>
            <p:nvPr/>
          </p:nvSpPr>
          <p:spPr>
            <a:xfrm>
              <a:off x="619200" y="2253343"/>
              <a:ext cx="5472000" cy="523220"/>
            </a:xfrm>
            <a:prstGeom prst="rect">
              <a:avLst/>
            </a:prstGeom>
            <a:noFill/>
          </p:spPr>
          <p:txBody>
            <a:bodyPr wrap="square" rtlCol="0">
              <a:spAutoFit/>
            </a:bodyPr>
            <a:lstStyle/>
            <a:p>
              <a:r>
                <a:rPr lang="de-DE" sz="1400"/>
                <a:t>Hier sehen Sie als Einstieg bereits ein verfeinertes Modell, um einen Prozess zu beschreiben:</a:t>
              </a:r>
              <a:endParaRPr lang="de-CH" sz="1400"/>
            </a:p>
          </p:txBody>
        </p:sp>
      </p:grpSp>
    </p:spTree>
    <p:extLst>
      <p:ext uri="{BB962C8B-B14F-4D97-AF65-F5344CB8AC3E}">
        <p14:creationId xmlns:p14="http://schemas.microsoft.com/office/powerpoint/2010/main" val="30994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CH"/>
              <a:t>Bestimmungselemente eines Prozesses</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6</a:t>
            </a:fld>
            <a:endParaRPr lang="de-CH"/>
          </a:p>
        </p:txBody>
      </p:sp>
      <p:sp>
        <p:nvSpPr>
          <p:cNvPr id="4" name="Inhaltsplatzhalter 3">
            <a:extLst>
              <a:ext uri="{FF2B5EF4-FFF2-40B4-BE49-F238E27FC236}">
                <a16:creationId xmlns:a16="http://schemas.microsoft.com/office/drawing/2014/main" id="{AA17FAF2-DD81-B36E-BB09-5DCE76EE2455}"/>
              </a:ext>
            </a:extLst>
          </p:cNvPr>
          <p:cNvSpPr>
            <a:spLocks noGrp="1"/>
          </p:cNvSpPr>
          <p:nvPr>
            <p:ph sz="half" idx="2"/>
          </p:nvPr>
        </p:nvSpPr>
        <p:spPr>
          <a:xfrm>
            <a:off x="619200" y="1785257"/>
            <a:ext cx="11152799" cy="4406743"/>
          </a:xfrm>
        </p:spPr>
        <p:txBody>
          <a:bodyPr>
            <a:normAutofit fontScale="62500" lnSpcReduction="20000"/>
          </a:bodyPr>
          <a:lstStyle/>
          <a:p>
            <a:r>
              <a:rPr lang="de-DE" sz="3800" b="1"/>
              <a:t>Prozessname</a:t>
            </a:r>
            <a:endParaRPr lang="de-DE" b="1"/>
          </a:p>
          <a:p>
            <a:pPr marL="0" indent="0">
              <a:buNone/>
            </a:pPr>
            <a:r>
              <a:rPr lang="de-DE"/>
              <a:t>Dies soll ein gut überlegter, kurzer und aussagekräftiger Titel des Prozesses sein.</a:t>
            </a:r>
          </a:p>
          <a:p>
            <a:r>
              <a:rPr lang="de-DE" sz="3800" b="1"/>
              <a:t>Prozessziel</a:t>
            </a:r>
            <a:endParaRPr lang="de-DE" b="1"/>
          </a:p>
          <a:p>
            <a:pPr marL="0" indent="0">
              <a:buNone/>
            </a:pPr>
            <a:r>
              <a:rPr lang="de-DE"/>
              <a:t>Was soll mit diesen Tätigkeiten erreicht werden und warum ist dieser Prozess wichtig? Die Antworten werden</a:t>
            </a:r>
          </a:p>
          <a:p>
            <a:pPr marL="0" indent="0">
              <a:buNone/>
            </a:pPr>
            <a:r>
              <a:rPr lang="de-DE"/>
              <a:t>als Ziel formuliert und beschreiben das zu erwartende Ergebnis innerhalb der Wertschöpfungskette. Die</a:t>
            </a:r>
          </a:p>
          <a:p>
            <a:pPr marL="0" indent="0">
              <a:buNone/>
            </a:pPr>
            <a:r>
              <a:rPr lang="de-DE"/>
              <a:t>Prozessziele stehen mit den Unternehmenszielen im Einklang. Die Begriffe «Prozessziel» und «Prozesszweck»</a:t>
            </a:r>
          </a:p>
          <a:p>
            <a:pPr marL="0" indent="0">
              <a:buNone/>
            </a:pPr>
            <a:r>
              <a:rPr lang="de-DE"/>
              <a:t>sind meist gleichbedeutend.</a:t>
            </a:r>
          </a:p>
          <a:p>
            <a:r>
              <a:rPr lang="de-DE" sz="3800" b="1"/>
              <a:t>Kunden des Prozesses</a:t>
            </a:r>
          </a:p>
          <a:p>
            <a:pPr marL="0" indent="0">
              <a:buNone/>
            </a:pPr>
            <a:r>
              <a:rPr lang="de-DE"/>
              <a:t>Wer ist der Abnehmer? Wer ist der Hauptkunde?</a:t>
            </a:r>
          </a:p>
          <a:p>
            <a:r>
              <a:rPr lang="de-DE" sz="3800" b="1"/>
              <a:t>Erwartungen des Kunden</a:t>
            </a:r>
          </a:p>
          <a:p>
            <a:pPr marL="0" indent="0">
              <a:buNone/>
            </a:pPr>
            <a:r>
              <a:rPr lang="de-DE"/>
              <a:t>Was sagt die Stimme des Kunden? Was ist dem Kunden beim Erhalt des Produkts oder der Dienstleistung</a:t>
            </a:r>
          </a:p>
          <a:p>
            <a:pPr marL="0" indent="0">
              <a:buNone/>
            </a:pPr>
            <a:r>
              <a:rPr lang="de-DE"/>
              <a:t>wichtig?</a:t>
            </a:r>
            <a:endParaRPr lang="de-CH"/>
          </a:p>
        </p:txBody>
      </p:sp>
    </p:spTree>
    <p:extLst>
      <p:ext uri="{BB962C8B-B14F-4D97-AF65-F5344CB8AC3E}">
        <p14:creationId xmlns:p14="http://schemas.microsoft.com/office/powerpoint/2010/main" val="170575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CH"/>
              <a:t>Bestimmungselemente eines Prozesses</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7</a:t>
            </a:fld>
            <a:endParaRPr lang="de-CH"/>
          </a:p>
        </p:txBody>
      </p:sp>
      <p:sp>
        <p:nvSpPr>
          <p:cNvPr id="14" name="Textfeld 13">
            <a:extLst>
              <a:ext uri="{FF2B5EF4-FFF2-40B4-BE49-F238E27FC236}">
                <a16:creationId xmlns:a16="http://schemas.microsoft.com/office/drawing/2014/main" id="{7ABF28E7-5E66-0398-31AB-AA937FC1B20A}"/>
              </a:ext>
            </a:extLst>
          </p:cNvPr>
          <p:cNvSpPr txBox="1"/>
          <p:nvPr/>
        </p:nvSpPr>
        <p:spPr>
          <a:xfrm>
            <a:off x="707572" y="2079172"/>
            <a:ext cx="10602686" cy="3784626"/>
          </a:xfrm>
          <a:prstGeom prst="rect">
            <a:avLst/>
          </a:prstGeom>
          <a:noFill/>
        </p:spPr>
        <p:txBody>
          <a:bodyPr wrap="square">
            <a:spAutoFit/>
          </a:bodyPr>
          <a:lstStyle/>
          <a:p>
            <a:pPr marL="228594" indent="-228594">
              <a:lnSpc>
                <a:spcPct val="70000"/>
              </a:lnSpc>
              <a:spcBef>
                <a:spcPts val="1000"/>
              </a:spcBef>
              <a:buClr>
                <a:srgbClr val="0082C7"/>
              </a:buClr>
              <a:buSzPct val="80000"/>
              <a:buBlip>
                <a:blip r:embed="rId2"/>
              </a:buBlip>
            </a:pPr>
            <a:r>
              <a:rPr lang="de-DE" sz="2400" b="1"/>
              <a:t>Input-Objekt</a:t>
            </a:r>
          </a:p>
          <a:p>
            <a:r>
              <a:rPr lang="de-DE" sz="1800" b="0" i="0">
                <a:solidFill>
                  <a:srgbClr val="000000"/>
                </a:solidFill>
                <a:effectLst/>
                <a:latin typeface="ArialMT"/>
              </a:rPr>
              <a:t>Welche Objekte werden verarbeitet? Unter Objekten versteht man materielle und immaterielle Güter, wie Werkstoffe, Dienstleistungen und Daten. Dies kann z. B. eine Kundenbestellung, ein interner Auftrag, das vom Lager zu beziehende Material zur Bewältigung der Aufgabe, ein gefertigtes Werkstück oder eine Kombination davon sein.</a:t>
            </a:r>
          </a:p>
          <a:p>
            <a:pPr marL="228594" indent="-228594">
              <a:lnSpc>
                <a:spcPct val="70000"/>
              </a:lnSpc>
              <a:spcBef>
                <a:spcPts val="1000"/>
              </a:spcBef>
              <a:buClr>
                <a:srgbClr val="0082C7"/>
              </a:buClr>
              <a:buSzPct val="80000"/>
              <a:buBlip>
                <a:blip r:embed="rId2"/>
              </a:buBlip>
            </a:pPr>
            <a:r>
              <a:rPr lang="de-DE" sz="2400" b="1"/>
              <a:t>Output-Objekt</a:t>
            </a:r>
          </a:p>
          <a:p>
            <a:r>
              <a:rPr lang="de-DE" sz="1800" b="0" i="0">
                <a:solidFill>
                  <a:srgbClr val="000000"/>
                </a:solidFill>
                <a:effectLst/>
                <a:latin typeface="ArialMT"/>
              </a:rPr>
              <a:t>Welches Produkt wird hergestellt, welche Dienstleistung wird erbracht? In welchem charakteristischen Zustand befindet sich das Objekt am Ende dieses Geschäftsprozesses? Das Output-Objekt kann, wie der Input, aus materiellen, aus immateriellen Gütern oder aus deren Kombination bestehen.</a:t>
            </a:r>
          </a:p>
          <a:p>
            <a:r>
              <a:rPr lang="de-DE" sz="1800" b="0" i="0">
                <a:solidFill>
                  <a:srgbClr val="000000"/>
                </a:solidFill>
                <a:effectLst/>
                <a:latin typeface="ArialMT"/>
              </a:rPr>
              <a:t>Beispiele: Die vom Kunden bestellten Waren und Dienstleistungen, die Rechnungen an die Kunden oder das nötige Material für den nächsten Prozessschritt fallen unter die Output-Objekte eines Prozesses.</a:t>
            </a:r>
            <a:r>
              <a:rPr lang="de-DE"/>
              <a:t> </a:t>
            </a:r>
            <a:br>
              <a:rPr lang="de-DE"/>
            </a:br>
            <a:endParaRPr lang="de-CH"/>
          </a:p>
        </p:txBody>
      </p:sp>
    </p:spTree>
    <p:extLst>
      <p:ext uri="{BB962C8B-B14F-4D97-AF65-F5344CB8AC3E}">
        <p14:creationId xmlns:p14="http://schemas.microsoft.com/office/powerpoint/2010/main" val="10136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8</a:t>
            </a:fld>
            <a:endParaRPr lang="de-CH"/>
          </a:p>
        </p:txBody>
      </p:sp>
      <p:sp>
        <p:nvSpPr>
          <p:cNvPr id="7" name="Textfeld 6">
            <a:extLst>
              <a:ext uri="{FF2B5EF4-FFF2-40B4-BE49-F238E27FC236}">
                <a16:creationId xmlns:a16="http://schemas.microsoft.com/office/drawing/2014/main" id="{308B2485-16D1-A888-F848-AEFCB7F3AA34}"/>
              </a:ext>
            </a:extLst>
          </p:cNvPr>
          <p:cNvSpPr txBox="1"/>
          <p:nvPr/>
        </p:nvSpPr>
        <p:spPr>
          <a:xfrm>
            <a:off x="610886" y="898608"/>
            <a:ext cx="10961914" cy="5833392"/>
          </a:xfrm>
          <a:prstGeom prst="rect">
            <a:avLst/>
          </a:prstGeom>
          <a:noFill/>
        </p:spPr>
        <p:txBody>
          <a:bodyPr wrap="square">
            <a:spAutoFit/>
          </a:bodyPr>
          <a:lstStyle/>
          <a:p>
            <a:pPr marL="228594" indent="-228594">
              <a:lnSpc>
                <a:spcPct val="70000"/>
              </a:lnSpc>
              <a:spcBef>
                <a:spcPts val="1000"/>
              </a:spcBef>
              <a:buClr>
                <a:srgbClr val="0082C7"/>
              </a:buClr>
              <a:buSzPct val="80000"/>
              <a:buBlip>
                <a:blip r:embed="rId2"/>
              </a:buBlip>
            </a:pPr>
            <a:r>
              <a:rPr lang="de-DE" sz="2400" b="1"/>
              <a:t>Prozessablauf / -schritt</a:t>
            </a:r>
          </a:p>
          <a:p>
            <a:r>
              <a:rPr lang="de-DE" sz="1800" b="0" i="0">
                <a:solidFill>
                  <a:srgbClr val="000000"/>
                </a:solidFill>
                <a:effectLst/>
                <a:latin typeface="ArialMT"/>
              </a:rPr>
              <a:t>Hier wird die Verrichtung mit den beteiligten Stellen festgehalten: Alle Tätigkeiten, die in definierter Reihenfolge ablaufen, bis das Output-Objekt im gewünschten Status ist, werden beschrieben.</a:t>
            </a:r>
          </a:p>
          <a:p>
            <a:r>
              <a:rPr lang="de-DE" sz="1800" b="0" i="0">
                <a:solidFill>
                  <a:srgbClr val="000000"/>
                </a:solidFill>
                <a:effectLst/>
                <a:latin typeface="ArialMT"/>
              </a:rPr>
              <a:t>Wie sehen folgende Schritte aus?</a:t>
            </a:r>
          </a:p>
          <a:p>
            <a:pPr marL="285750" indent="-285750">
              <a:buFont typeface="Arial" panose="020B0604020202020204" pitchFamily="34" charset="0"/>
              <a:buChar char="•"/>
            </a:pPr>
            <a:r>
              <a:rPr lang="de-DE" sz="1800" b="0" i="0">
                <a:solidFill>
                  <a:srgbClr val="000000"/>
                </a:solidFill>
                <a:effectLst/>
                <a:latin typeface="ArialMT"/>
              </a:rPr>
              <a:t>Was ist der erste Arbeitsschritt, wenn der Prozess beginnt?</a:t>
            </a:r>
          </a:p>
          <a:p>
            <a:pPr marL="285750" indent="-285750">
              <a:buFont typeface="Arial" panose="020B0604020202020204" pitchFamily="34" charset="0"/>
              <a:buChar char="•"/>
            </a:pPr>
            <a:r>
              <a:rPr lang="de-DE" sz="1800" b="0" i="0">
                <a:solidFill>
                  <a:srgbClr val="000000"/>
                </a:solidFill>
                <a:effectLst/>
                <a:latin typeface="ArialMT"/>
              </a:rPr>
              <a:t>Welche (Teil-)Schritte folgen? Welche Stellen führen die Verrichtung aus?</a:t>
            </a:r>
          </a:p>
          <a:p>
            <a:pPr marL="285750" indent="-285750">
              <a:buFont typeface="Arial" panose="020B0604020202020204" pitchFamily="34" charset="0"/>
              <a:buChar char="•"/>
            </a:pPr>
            <a:r>
              <a:rPr lang="de-DE" sz="1800" b="0" i="0">
                <a:solidFill>
                  <a:srgbClr val="000000"/>
                </a:solidFill>
                <a:effectLst/>
                <a:latin typeface="ArialMT"/>
              </a:rPr>
              <a:t>Welche Verrichtung wird als letzter Schritt in diesem Prozess ausgeführt?</a:t>
            </a:r>
          </a:p>
          <a:p>
            <a:pPr marL="228594" indent="-228594">
              <a:lnSpc>
                <a:spcPct val="70000"/>
              </a:lnSpc>
              <a:spcBef>
                <a:spcPts val="1000"/>
              </a:spcBef>
              <a:buClr>
                <a:srgbClr val="0082C7"/>
              </a:buClr>
              <a:buSzPct val="80000"/>
              <a:buBlip>
                <a:blip r:embed="rId2"/>
              </a:buBlip>
            </a:pPr>
            <a:r>
              <a:rPr lang="de-DE" sz="2400" b="1"/>
              <a:t>inputseitiges auslösendes Ereignis</a:t>
            </a:r>
          </a:p>
          <a:p>
            <a:r>
              <a:rPr lang="de-DE" sz="1800" b="0" i="0">
                <a:solidFill>
                  <a:srgbClr val="000000"/>
                </a:solidFill>
                <a:effectLst/>
                <a:latin typeface="ArialMT"/>
              </a:rPr>
              <a:t>Ereignisse sind wohl definierte, bemerkenswerte Geschehnisse, auf die man in der Regel „darauf wartet“. Oft ist weniger der Inhalt interessant, da dieser mit der Ereignisbezeichnung ohnehin bekannt ist, wie z. B. „Die Software ist vom Entwickler fertig getestet.“ Vielmehr ist der Zeitpunkt, wann ein Ereignis eintritt, von Interesse.</a:t>
            </a:r>
          </a:p>
          <a:p>
            <a:r>
              <a:rPr lang="de-DE" sz="1800" b="0" i="0">
                <a:solidFill>
                  <a:srgbClr val="000000"/>
                </a:solidFill>
                <a:effectLst/>
                <a:latin typeface="ArialMT"/>
              </a:rPr>
              <a:t>Hier geht es um das Startereignis, das den Prozess auslöst. Der Ereignisname soll einerseits treffend gewählt werden, andererseits wird der Inhalt beschrieben. So werden beim Beispiel mit der fertig getesteten Software relevante Daten wie Zeitpunkt, Software-Version, System usw. festgehalten.</a:t>
            </a:r>
          </a:p>
          <a:p>
            <a:pPr marL="228594" indent="-228594">
              <a:lnSpc>
                <a:spcPct val="70000"/>
              </a:lnSpc>
              <a:spcBef>
                <a:spcPts val="1000"/>
              </a:spcBef>
              <a:buClr>
                <a:srgbClr val="0082C7"/>
              </a:buClr>
              <a:buSzPct val="80000"/>
              <a:buBlip>
                <a:blip r:embed="rId2"/>
              </a:buBlip>
            </a:pPr>
            <a:r>
              <a:rPr lang="de-DE" sz="2400" b="1" err="1"/>
              <a:t>outputseitiges</a:t>
            </a:r>
            <a:r>
              <a:rPr lang="de-DE" sz="2400" b="1"/>
              <a:t> auslösendes Ereignis</a:t>
            </a:r>
          </a:p>
          <a:p>
            <a:r>
              <a:rPr lang="de-DE" sz="1800" b="0" i="0">
                <a:solidFill>
                  <a:srgbClr val="000000"/>
                </a:solidFill>
                <a:effectLst/>
                <a:latin typeface="ArialMT"/>
              </a:rPr>
              <a:t>Mit welchem Ereignis unseres Geschäftsprozesses lösen wir beim nachfolgenden Prozess wiederum einen Start aus? Welche Güter und welche Daten müssen wir zur Verfügung stellen? In welchen Datenformaten müssen die Daten vorliegen? Welche Dienststelle erzeugt dieses Ereignis?</a:t>
            </a:r>
            <a:r>
              <a:rPr lang="de-DE"/>
              <a:t> </a:t>
            </a:r>
            <a:br>
              <a:rPr lang="de-DE"/>
            </a:br>
            <a:endParaRPr lang="de-CH"/>
          </a:p>
        </p:txBody>
      </p:sp>
    </p:spTree>
    <p:extLst>
      <p:ext uri="{BB962C8B-B14F-4D97-AF65-F5344CB8AC3E}">
        <p14:creationId xmlns:p14="http://schemas.microsoft.com/office/powerpoint/2010/main" val="244909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29.09.2023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9</a:t>
            </a:fld>
            <a:endParaRPr lang="de-CH"/>
          </a:p>
        </p:txBody>
      </p:sp>
      <p:pic>
        <p:nvPicPr>
          <p:cNvPr id="4" name="Grafik 3">
            <a:extLst>
              <a:ext uri="{FF2B5EF4-FFF2-40B4-BE49-F238E27FC236}">
                <a16:creationId xmlns:a16="http://schemas.microsoft.com/office/drawing/2014/main" id="{9C5A13F1-0366-DF8A-AA93-6BC2259F2ECA}"/>
              </a:ext>
            </a:extLst>
          </p:cNvPr>
          <p:cNvPicPr>
            <a:picLocks noChangeAspect="1"/>
          </p:cNvPicPr>
          <p:nvPr/>
        </p:nvPicPr>
        <p:blipFill>
          <a:blip r:embed="rId2"/>
          <a:stretch>
            <a:fillRect/>
          </a:stretch>
        </p:blipFill>
        <p:spPr>
          <a:xfrm>
            <a:off x="7554686" y="278627"/>
            <a:ext cx="4217314" cy="6093373"/>
          </a:xfrm>
          <a:prstGeom prst="rect">
            <a:avLst/>
          </a:prstGeom>
        </p:spPr>
      </p:pic>
      <p:sp>
        <p:nvSpPr>
          <p:cNvPr id="8" name="Textfeld 7">
            <a:extLst>
              <a:ext uri="{FF2B5EF4-FFF2-40B4-BE49-F238E27FC236}">
                <a16:creationId xmlns:a16="http://schemas.microsoft.com/office/drawing/2014/main" id="{DCC443F3-596F-F52E-A8CB-64F798EB76FD}"/>
              </a:ext>
            </a:extLst>
          </p:cNvPr>
          <p:cNvSpPr txBox="1"/>
          <p:nvPr/>
        </p:nvSpPr>
        <p:spPr>
          <a:xfrm>
            <a:off x="267600" y="964267"/>
            <a:ext cx="7287086" cy="5521512"/>
          </a:xfrm>
          <a:prstGeom prst="rect">
            <a:avLst/>
          </a:prstGeom>
          <a:noFill/>
        </p:spPr>
        <p:txBody>
          <a:bodyPr wrap="square">
            <a:spAutoFit/>
          </a:bodyPr>
          <a:lstStyle/>
          <a:p>
            <a:pPr marL="228594" indent="-228594">
              <a:lnSpc>
                <a:spcPct val="70000"/>
              </a:lnSpc>
              <a:spcBef>
                <a:spcPts val="1000"/>
              </a:spcBef>
              <a:buClr>
                <a:srgbClr val="0082C7"/>
              </a:buClr>
              <a:buSzPct val="80000"/>
              <a:buBlip>
                <a:blip r:embed="rId3"/>
              </a:buBlip>
            </a:pPr>
            <a:r>
              <a:rPr lang="de-DE" sz="2400" b="1"/>
              <a:t>inputseitige Schnittstelle</a:t>
            </a:r>
            <a:endParaRPr lang="de-DE" sz="2000" b="1"/>
          </a:p>
          <a:p>
            <a:r>
              <a:rPr lang="de-DE" sz="1600" b="0" i="0">
                <a:solidFill>
                  <a:srgbClr val="000000"/>
                </a:solidFill>
                <a:effectLst/>
                <a:latin typeface="ArialMT"/>
              </a:rPr>
              <a:t>Mit welchen anderen Prozessen und Arbeitsstellen hat es der erste Prozessschritt zu tun? Diese externe Schnittstelle ist zwar nicht Teil des hier untersuchten Prozesses. Sie muss aber als Grenze zu unserem Prozess dokumentiert werden.</a:t>
            </a:r>
          </a:p>
          <a:p>
            <a:r>
              <a:rPr lang="de-DE" sz="1600" b="1" i="0">
                <a:solidFill>
                  <a:srgbClr val="000000"/>
                </a:solidFill>
                <a:effectLst/>
                <a:latin typeface="ArialMT"/>
              </a:rPr>
              <a:t>Beispiel 1</a:t>
            </a:r>
            <a:r>
              <a:rPr lang="de-DE" sz="1600" b="0" i="0">
                <a:solidFill>
                  <a:srgbClr val="000000"/>
                </a:solidFill>
                <a:effectLst/>
                <a:latin typeface="ArialMT"/>
              </a:rPr>
              <a:t>: Wird ein Geschäftsprozess untersucht, der von der Kundenanfrage bis zur Auslieferung des Produktes bzw. der Dienstleistung reicht, erkennen wir folgende inputseitige Schnittstelle vom Kunden zu unserem Unternehmen:</a:t>
            </a:r>
          </a:p>
          <a:p>
            <a:pPr marL="285750" indent="-285750">
              <a:buFont typeface="Arial" panose="020B0604020202020204" pitchFamily="34" charset="0"/>
              <a:buChar char="•"/>
            </a:pPr>
            <a:r>
              <a:rPr lang="de-DE" sz="1600" b="0" i="0">
                <a:solidFill>
                  <a:srgbClr val="000000"/>
                </a:solidFill>
                <a:effectLst/>
                <a:latin typeface="ArialMT"/>
              </a:rPr>
              <a:t>Ein persönliches Gespräch, ein Telefonanruf über das Call-Center oder eine Mail mit Hilfe eines Mailprogrammes sind möglich.</a:t>
            </a:r>
          </a:p>
          <a:p>
            <a:pPr marL="285750" indent="-285750">
              <a:buFont typeface="Arial" panose="020B0604020202020204" pitchFamily="34" charset="0"/>
              <a:buChar char="•"/>
            </a:pPr>
            <a:r>
              <a:rPr lang="de-DE" sz="1600" b="0" i="0">
                <a:solidFill>
                  <a:srgbClr val="000000"/>
                </a:solidFill>
                <a:effectLst/>
                <a:latin typeface="ArialMT"/>
              </a:rPr>
              <a:t>Neben der Infrastruktur werden Tätigkeiten und nötige Funktionen des Mitarbeiters genannt.</a:t>
            </a:r>
          </a:p>
          <a:p>
            <a:r>
              <a:rPr lang="de-DE" sz="1600" b="1" i="0">
                <a:solidFill>
                  <a:srgbClr val="000000"/>
                </a:solidFill>
                <a:effectLst/>
                <a:latin typeface="ArialMT"/>
              </a:rPr>
              <a:t>Beispiel 2</a:t>
            </a:r>
            <a:r>
              <a:rPr lang="de-DE" sz="1600" b="0" i="0">
                <a:solidFill>
                  <a:srgbClr val="000000"/>
                </a:solidFill>
                <a:effectLst/>
                <a:latin typeface="ArialMT"/>
              </a:rPr>
              <a:t>: Wird ein Prozess innerhalb von Organisationseinheiten des Betriebes, z. B. zwischen Teams oder Abteilungen, modelliert, sind bei den Übergängen ebenfalls Schnittstellen vorhanden. Um Missverständnissen vorzubeugen, ist eine sorgsame und vollständige Definition von internen Schnittstellen empfehlenswert.</a:t>
            </a:r>
          </a:p>
          <a:p>
            <a:r>
              <a:rPr lang="de-DE" sz="1600" b="0" i="0">
                <a:solidFill>
                  <a:srgbClr val="000000"/>
                </a:solidFill>
                <a:effectLst/>
                <a:latin typeface="ArialMT"/>
              </a:rPr>
              <a:t>Das Bild zeigt 2 Teams, die von jeder Seite her mit Tunnelarbeiten beschäftig sind. Als Schnittstelle ist zwar ein Plan vorhanden. Entweder ist die Schnittstelle ungenügend beschrieben oder die den Arbeitsfortschritt begleitende Überwachung ist offensichtlich noch nicht hinreichend genug:</a:t>
            </a:r>
            <a:r>
              <a:rPr lang="de-DE" sz="1600"/>
              <a:t> </a:t>
            </a:r>
            <a:br>
              <a:rPr lang="de-DE" sz="1600"/>
            </a:br>
            <a:endParaRPr lang="de-CH" sz="1600"/>
          </a:p>
        </p:txBody>
      </p:sp>
    </p:spTree>
    <p:extLst>
      <p:ext uri="{BB962C8B-B14F-4D97-AF65-F5344CB8AC3E}">
        <p14:creationId xmlns:p14="http://schemas.microsoft.com/office/powerpoint/2010/main" val="38556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nton Luzern">
  <a:themeElements>
    <a:clrScheme name="Kanton Luzern">
      <a:dk1>
        <a:srgbClr val="000000"/>
      </a:dk1>
      <a:lt1>
        <a:srgbClr val="FFFFFF"/>
      </a:lt1>
      <a:dk2>
        <a:srgbClr val="000000"/>
      </a:dk2>
      <a:lt2>
        <a:srgbClr val="808080"/>
      </a:lt2>
      <a:accent1>
        <a:srgbClr val="66CCFF"/>
      </a:accent1>
      <a:accent2>
        <a:srgbClr val="3399FF"/>
      </a:accent2>
      <a:accent3>
        <a:srgbClr val="0066FF"/>
      </a:accent3>
      <a:accent4>
        <a:srgbClr val="0000FF"/>
      </a:accent4>
      <a:accent5>
        <a:srgbClr val="003399"/>
      </a:accent5>
      <a:accent6>
        <a:srgbClr val="000066"/>
      </a:accent6>
      <a:hlink>
        <a:srgbClr val="7FCAFF"/>
      </a:hlink>
      <a:folHlink>
        <a:srgbClr val="40AFFF"/>
      </a:folHlink>
    </a:clrScheme>
    <a:fontScheme name="Segoe UI">
      <a:majorFont>
        <a:latin typeface="Segoe UI fet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808E21A-8CEB-4AD8-9B47-87429428C934}" vid="{12467E2D-BDDD-4BA1-991D-8047D18ED07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3" ma:contentTypeDescription="Ein neues Dokument erstellen." ma:contentTypeScope="" ma:versionID="318cd1b7d44210e14e94b8a2ca891610">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0940a40b03f18303454828e1802fcb61"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B3513E-A230-495C-A699-E69938041708}">
  <ds:schemaRefs>
    <ds:schemaRef ds:uri="97af80f4-69d1-4a4a-b8d9-d38be1ab1edf"/>
    <ds:schemaRef ds:uri="b64ddd59-e04c-48a0-8c80-e56844c3b2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12A089A-249A-42FE-AD24-46BC184A9B1D}">
  <ds:schemaRefs>
    <ds:schemaRef ds:uri="97af80f4-69d1-4a4a-b8d9-d38be1ab1edf"/>
    <ds:schemaRef ds:uri="98cc15a3-3e94-4076-998c-63c885c407b0"/>
    <ds:schemaRef ds:uri="b64ddd59-e04c-48a0-8c80-e56844c3b2e9"/>
    <ds:schemaRef ds:uri="ec62de01-3c60-4501-b46d-b2adce299403"/>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245F293-8DFC-4BD8-AC95-BF812F0A42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14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Kanton Luzern</vt:lpstr>
      <vt:lpstr>Geschäftsprozesse</vt:lpstr>
      <vt:lpstr>Wochenauftrag präsentieren</vt:lpstr>
      <vt:lpstr>Inhalt</vt:lpstr>
      <vt:lpstr>Prozessmodell</vt:lpstr>
      <vt:lpstr>Bestimmungselemente eines Prozesses</vt:lpstr>
      <vt:lpstr>Bestimmungselemente eines Prozesses</vt:lpstr>
      <vt:lpstr>Bestimmungselemente eines Prozesses</vt:lpstr>
      <vt:lpstr>PowerPoint Presentation</vt:lpstr>
      <vt:lpstr>PowerPoint Presentation</vt:lpstr>
      <vt:lpstr>PowerPoint Presentation</vt:lpstr>
      <vt:lpstr>PowerPoint Presentation</vt:lpstr>
      <vt:lpstr>PowerPoint Presentation</vt:lpstr>
      <vt:lpstr>Funktionszuordnungsdiagramm</vt:lpstr>
      <vt:lpstr>ÜBUNG 1 Bestimmungselemente eines Prozesses</vt:lpstr>
      <vt:lpstr>Prozesslandschaft</vt:lpstr>
      <vt:lpstr>Beispiel einer Prozesslandschaft </vt:lpstr>
      <vt:lpstr>Führungsprozesse</vt:lpstr>
      <vt:lpstr>Kernprozesse</vt:lpstr>
      <vt:lpstr>Kernprozesse</vt:lpstr>
      <vt:lpstr>Unterstützende Prozesse</vt:lpstr>
      <vt:lpstr>ÜBUNG 2 Prozesslandschaft</vt:lpstr>
      <vt:lpstr>Zusammenfassung</vt:lpstr>
      <vt:lpstr>Fragen?</vt:lpstr>
      <vt:lpstr>PowerPoint Presentation</vt:lpstr>
    </vt:vector>
  </TitlesOfParts>
  <Company>Kanton Luzern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Staatskanzlei Luzern</dc:creator>
  <cp:revision>1</cp:revision>
  <dcterms:created xsi:type="dcterms:W3CDTF">2021-03-11T13:07:41Z</dcterms:created>
  <dcterms:modified xsi:type="dcterms:W3CDTF">2023-09-29T08:30:13Z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y fmtid="{D5CDD505-2E9C-101B-9397-08002B2CF9AE}" pid="3" name="MediaServiceImageTags">
    <vt:lpwstr/>
  </property>
  <property fmtid="{D5CDD505-2E9C-101B-9397-08002B2CF9AE}" pid="4" name="MSIP_Label_9a596b37-69c0-48fc-97f0-be83464a3cb4_Enabled">
    <vt:lpwstr>true</vt:lpwstr>
  </property>
  <property fmtid="{D5CDD505-2E9C-101B-9397-08002B2CF9AE}" pid="5" name="MSIP_Label_9a596b37-69c0-48fc-97f0-be83464a3cb4_SetDate">
    <vt:lpwstr>2023-09-15T14:14:10Z</vt:lpwstr>
  </property>
  <property fmtid="{D5CDD505-2E9C-101B-9397-08002B2CF9AE}" pid="6" name="MSIP_Label_9a596b37-69c0-48fc-97f0-be83464a3cb4_Method">
    <vt:lpwstr>Standard</vt:lpwstr>
  </property>
  <property fmtid="{D5CDD505-2E9C-101B-9397-08002B2CF9AE}" pid="7" name="MSIP_Label_9a596b37-69c0-48fc-97f0-be83464a3cb4_Name">
    <vt:lpwstr>Internal</vt:lpwstr>
  </property>
  <property fmtid="{D5CDD505-2E9C-101B-9397-08002B2CF9AE}" pid="8" name="MSIP_Label_9a596b37-69c0-48fc-97f0-be83464a3cb4_SiteId">
    <vt:lpwstr>a53e67ec-1582-4c06-aded-251590adc3f9</vt:lpwstr>
  </property>
  <property fmtid="{D5CDD505-2E9C-101B-9397-08002B2CF9AE}" pid="9" name="MSIP_Label_9a596b37-69c0-48fc-97f0-be83464a3cb4_ActionId">
    <vt:lpwstr>5642f9da-7a2d-4904-b884-8bdf3247cd35</vt:lpwstr>
  </property>
  <property fmtid="{D5CDD505-2E9C-101B-9397-08002B2CF9AE}" pid="10" name="MSIP_Label_9a596b37-69c0-48fc-97f0-be83464a3cb4_ContentBits">
    <vt:lpwstr>0</vt:lpwstr>
  </property>
</Properties>
</file>