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12C79-B08A-7E4E-8F6C-46EE0B38E788}" v="6" dt="2023-09-29T09:15:4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7030"/>
  </p:normalViewPr>
  <p:slideViewPr>
    <p:cSldViewPr snapToGrid="0">
      <p:cViewPr>
        <p:scale>
          <a:sx n="138" d="100"/>
          <a:sy n="138" d="100"/>
        </p:scale>
        <p:origin x="68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8AFA5-E56E-2CCA-0DC8-0E893CFB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90FCE5-C3AF-2166-D697-C8E204A7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CD21A-334B-E03B-3B27-5D3E579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70A3-1FDC-5513-D88E-F68EF8D6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B8DCA-2A38-15C5-76B2-8B368AB9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468A-362B-85B1-6A82-2E84B6BF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6B2728-ABBC-EEC0-C280-B151FD5A5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358C5-2E43-54A0-4779-7332A6B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65415-C62C-5561-70BF-EDB4171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B50D2-4457-2072-C517-1678BDDA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D34D73-E44E-1BF6-5E82-2CFAEE27A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0F1057-92DC-5B51-2F70-3D47F9A8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244F9-6AF7-E823-08C4-ECE4E79E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B76DE-B833-DD02-B1FE-866FC85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CB59D-7B09-3649-EBA0-1295D6E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DAC0B-82E2-D562-4872-44B10B3D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F2790-BA2C-47C4-2ACE-61741A04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5E736-D382-81CA-7851-D93CD5D8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6654-0A27-01DC-0F9F-90A8C63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115F9-D9B7-D4BB-3090-35C9595E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1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D51E7-F5D1-9E1A-53DC-009A4AE7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91B9EE-93C2-6253-F962-7F2BDE7C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72ABD-4349-7792-458F-B2AACE14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F3257-10C6-18CD-64E7-54130DD8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433F0-AB15-5AB5-ED5C-800BECD9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20B7D-C82E-7407-B2E0-C3EF05B9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07D4E-3BF3-1D54-62C0-A7565086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1B8B8-A0B2-FA82-1BE5-A1BB5E5C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BF0EAC-A0F5-613A-32D1-B3443C6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75133-D609-6793-234E-E5ACB8F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E3112-A5EE-F469-3CB3-4D1DF455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9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2956-5F8B-81F8-2D2C-4371CABD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C14D8-1EFC-A0E6-4079-CC03F4C2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E19E3A-5DCC-F132-9661-553E7B8E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E6DFD-F297-8EAB-E667-13C44A6D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E2426F-1155-66B8-47FB-185DDFCD7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17B2DE-3188-BC68-3C18-72319C0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365D53-D78F-AF3D-0689-AB0C3DAD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B8487F-0B36-4422-9703-11C62DA6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1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CEF3D-1F65-C39F-D20D-038B403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07D95C-A6AA-6726-BCF9-4D20A218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58289-2BE6-B1F9-4047-B40F3540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D37373-3B44-F5B4-3F35-17EE084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5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56BCC-6CB2-A56F-FD07-FEED41EC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E0AC66-82D1-9186-12F2-FAF1CD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E9F280-B89D-E0FD-FE0D-58137AA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2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6639F-0E2C-8244-D41D-FEADEC62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2361A4-1CA6-A441-0E85-0B2956B9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4DEF30-81F2-E21B-684F-FD7E7B0D7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368ED-4116-2A69-E2F8-76027F57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41939-0040-29E5-FB87-4DB8E54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7CE5-DBF6-CE74-5938-1DA14D32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4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9E17D-2401-60C5-9C78-D96F8FFC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326A7E-0E86-7656-2C4F-A02B683BE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0B66C5-08CB-CF51-1FBD-AB5E639C8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093455-96D0-7F07-4CC7-F4AB628F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12AFB8-DCDE-065A-AD66-95F2B4F1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FD855-6587-A90A-F1A2-8F04C139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77850C-94D4-9C71-5A70-3CFFE347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2DB0E7-9651-A33C-ED75-AF50DDBC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0A12C-C7E2-D8F4-CB5D-81C417DE2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4DB6-05A5-B34B-B5A1-CD6D60066560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60975-9B84-5E84-14E8-8A2275C5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B5935-4504-D458-D274-E97A203E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77F5-DAB5-E545-AB26-7908DA28E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600C2-566A-66F8-F23B-6473571EA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Wochenauftrag SW_06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0CA80-7480-601E-E8D9-13AFA8C7F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M254 – Noé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Farese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Aurel Schmid</a:t>
            </a:r>
          </a:p>
        </p:txBody>
      </p:sp>
    </p:spTree>
    <p:extLst>
      <p:ext uri="{BB962C8B-B14F-4D97-AF65-F5344CB8AC3E}">
        <p14:creationId xmlns:p14="http://schemas.microsoft.com/office/powerpoint/2010/main" val="27030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19A42-0BD8-414B-8F05-E6204799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1 - 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ABBB7-69FC-43AD-2EF2-EB985031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 marL="0" indent="0">
              <a:buNone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Das Zentrale Objekt des Prozesses, ist die Bestellung der Blumen.</a:t>
            </a:r>
          </a:p>
          <a:p>
            <a:pPr marL="0" indent="0">
              <a:buNone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Blumenart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Menge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Lieferadresse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Lieferdatum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Kontaktdaten des Bestellers</a:t>
            </a:r>
          </a:p>
        </p:txBody>
      </p:sp>
    </p:spTree>
    <p:extLst>
      <p:ext uri="{BB962C8B-B14F-4D97-AF65-F5344CB8AC3E}">
        <p14:creationId xmlns:p14="http://schemas.microsoft.com/office/powerpoint/2010/main" val="15398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F85D2-CD90-F1D2-8644-43CFE9F9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– Liste der Verrichtungen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6A453-1A2F-F097-2224-5E9DC215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Auswahl der gewünschten Blumenart und -menge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Eingabe der Lieferadresse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Festlegung des Lieferdatums und -</a:t>
            </a:r>
            <a:r>
              <a:rPr lang="de-CH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zeitfensters</a:t>
            </a:r>
            <a:endParaRPr lang="de-CH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Hinzufügen einer optionalen Kartennachricht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Eingabe der Kontaktdaten des Bestellers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Überprüfung der Bestellung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Bezahlung der Bestellung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Bestellbestätigung an den Kunden senden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Auftrag an die Lieferabteilung übertragen</a:t>
            </a:r>
          </a:p>
          <a:p>
            <a:pPr lvl="1">
              <a:buFont typeface="+mj-lt"/>
              <a:buAutoNum type="arabicPeriod"/>
            </a:pPr>
            <a:r>
              <a:rPr lang="de-CH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Lieferung der Blumen an die angegebene Adresse</a:t>
            </a:r>
          </a:p>
        </p:txBody>
      </p:sp>
    </p:spTree>
    <p:extLst>
      <p:ext uri="{BB962C8B-B14F-4D97-AF65-F5344CB8AC3E}">
        <p14:creationId xmlns:p14="http://schemas.microsoft.com/office/powerpoint/2010/main" val="6225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554B9-9C8D-D243-66A1-594F1029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– Beschreibung Verrichtungen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9CF04-72AD-0AE5-DE29-812D29B8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33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Auswahl der gewünschten Blumenart und -menge: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wählt aus einer Liste von verfügbaren Blumenarten und gibt die gewünschte Menge ein.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Eingabe der Lieferadresse: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gibt die Adresse ein, an die die Blumen geliefert werden sollen.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Festlegung des Lieferdatums und -</a:t>
            </a:r>
            <a:r>
              <a:rPr lang="de-CH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zeitfensters</a:t>
            </a: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wählt das gewünschte Lieferdatum und ein Zeitfenster aus.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Hinzufügen einer optionalen Kartennachricht: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kann eine persönliche Nachricht hinzufügen, die auf einer Karte beigefügt wird.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Eingabe der Kontaktdaten des Bestellers: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gibt seinen Namen, seine E-Mail-Adresse und Telefonnummer ein.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Überprüfung der Bestellung: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überprüft alle eingegebenen Informationen und den Gesamtbetrag der Bestellung.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Bezahlung der Bestellung: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Der Kunde gibt die Zahlungsinformationen ein und bestätigt die Bezahlung.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Bestellbestätigung an den Kunden senden: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Eine Bestätigungs-E-Mail wird an den Kunden gesendet.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Auftrag an die Lieferabteilung übertragen: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Die Bestellung wird an die Lieferabteilung weitergeleitet.</a:t>
            </a:r>
          </a:p>
          <a:p>
            <a:pPr algn="l">
              <a:buFont typeface="+mj-lt"/>
              <a:buAutoNum type="arabicPeriod"/>
            </a:pPr>
            <a:r>
              <a:rPr lang="de-CH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Lieferung der Blumen an die angegebene Adresse:</a:t>
            </a:r>
            <a:r>
              <a:rPr lang="de-CH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Die Blumen werden zum angegebenen Zeitpunkt an die Lieferadresse geliefert.</a:t>
            </a:r>
          </a:p>
          <a:p>
            <a:pPr marL="514350" indent="-514350">
              <a:buFont typeface="+mj-lt"/>
              <a:buAutoNum type="arabicPeriod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926FB-58F8-6F4E-6AEB-69072E87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1 - Bestimmungselemente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02DD5-9F5D-E346-A47C-97B31660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de-CH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Blumenwahl, Lieferadresse, Lieferdatum, Kartennachricht, Kontaktdaten des Bestellers, Zahlungsinformationen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de-CH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Bestellbestätigung, Lieferung der Blumen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Schnittstellen:</a:t>
            </a:r>
            <a:r>
              <a:rPr lang="de-CH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Website, Bestellsystem, Zahlungsgateway, Lieferabteilung</a:t>
            </a:r>
          </a:p>
          <a:p>
            <a:pPr marL="0" indent="0">
              <a:buNone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1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B2FB6-0F89-B644-B5AC-68127F2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1 - Funktionsdiagramm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139A8BC-5172-4B93-561B-6D1F4FCC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507" y="1825625"/>
            <a:ext cx="5586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F209-625C-05A9-1B53-F5A427A2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" y="2766218"/>
            <a:ext cx="6890657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Übung 1 - Ablaufdiagramm</a:t>
            </a:r>
          </a:p>
        </p:txBody>
      </p:sp>
      <p:pic>
        <p:nvPicPr>
          <p:cNvPr id="5" name="Inhaltsplatzhalter 4" descr="Ein Bild, das Screenshot, Text, Schrift, Design enthält.&#10;&#10;Automatisch generierte Beschreibung">
            <a:extLst>
              <a:ext uri="{FF2B5EF4-FFF2-40B4-BE49-F238E27FC236}">
                <a16:creationId xmlns:a16="http://schemas.microsoft.com/office/drawing/2014/main" id="{45DE7D80-AFB2-C27B-44D3-63E3B7530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9343" y="133315"/>
            <a:ext cx="2209896" cy="6591370"/>
          </a:xfrm>
        </p:spPr>
      </p:pic>
    </p:spTree>
    <p:extLst>
      <p:ext uri="{BB962C8B-B14F-4D97-AF65-F5344CB8AC3E}">
        <p14:creationId xmlns:p14="http://schemas.microsoft.com/office/powerpoint/2010/main" val="321484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BB99DC4-F2CA-A004-21D6-F73E9C13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74" y="920835"/>
            <a:ext cx="10905066" cy="50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0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Handschrift, Schrift, Reihe enthält.&#10;&#10;Automatisch generierte Beschreibung">
            <a:extLst>
              <a:ext uri="{FF2B5EF4-FFF2-40B4-BE49-F238E27FC236}">
                <a16:creationId xmlns:a16="http://schemas.microsoft.com/office/drawing/2014/main" id="{98789869-71CF-C5FB-7498-9DC5A22D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29002"/>
            <a:ext cx="10905066" cy="482549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D1A0AAE-3837-1F35-4D28-084B02EBF4EF}"/>
              </a:ext>
            </a:extLst>
          </p:cNvPr>
          <p:cNvSpPr txBox="1"/>
          <p:nvPr/>
        </p:nvSpPr>
        <p:spPr>
          <a:xfrm>
            <a:off x="643467" y="564022"/>
            <a:ext cx="9662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Übung 2 - b)</a:t>
            </a:r>
          </a:p>
        </p:txBody>
      </p:sp>
    </p:spTree>
    <p:extLst>
      <p:ext uri="{BB962C8B-B14F-4D97-AF65-F5344CB8AC3E}">
        <p14:creationId xmlns:p14="http://schemas.microsoft.com/office/powerpoint/2010/main" val="424771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Breitbild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Wochenauftrag SW_06</vt:lpstr>
      <vt:lpstr>Übung 1 - Objekt</vt:lpstr>
      <vt:lpstr>Übung 1 – Liste der Verrichtungen</vt:lpstr>
      <vt:lpstr>Übung 1 – Beschreibung Verrichtungen</vt:lpstr>
      <vt:lpstr>Übung 1 - Bestimmungselemente</vt:lpstr>
      <vt:lpstr>Übung 1 - Funktionsdiagramm</vt:lpstr>
      <vt:lpstr>Übung 1 - Ablaufdiagramm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Wochenauftrag SW_06</dc:title>
  <dc:creator>BBZW; Farese Noe</dc:creator>
  <cp:lastModifiedBy>BBZW; Farese Noe</cp:lastModifiedBy>
  <cp:revision>2</cp:revision>
  <dcterms:created xsi:type="dcterms:W3CDTF">2023-09-29T08:42:36Z</dcterms:created>
  <dcterms:modified xsi:type="dcterms:W3CDTF">2023-10-20T08:20:38Z</dcterms:modified>
</cp:coreProperties>
</file>