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59" r:id="rId5"/>
    <p:sldId id="270" r:id="rId6"/>
    <p:sldId id="307" r:id="rId7"/>
    <p:sldId id="317" r:id="rId8"/>
    <p:sldId id="318" r:id="rId9"/>
    <p:sldId id="272" r:id="rId10"/>
    <p:sldId id="304" r:id="rId11"/>
    <p:sldId id="273" r:id="rId12"/>
    <p:sldId id="271" r:id="rId13"/>
    <p:sldId id="277" r:id="rId14"/>
    <p:sldId id="274" r:id="rId15"/>
    <p:sldId id="305" r:id="rId16"/>
    <p:sldId id="264" r:id="rId17"/>
    <p:sldId id="278" r:id="rId18"/>
    <p:sldId id="276" r:id="rId19"/>
    <p:sldId id="279" r:id="rId20"/>
    <p:sldId id="282" r:id="rId21"/>
    <p:sldId id="283" r:id="rId22"/>
    <p:sldId id="284" r:id="rId23"/>
    <p:sldId id="265" r:id="rId24"/>
    <p:sldId id="286" r:id="rId25"/>
    <p:sldId id="288" r:id="rId26"/>
    <p:sldId id="306" r:id="rId27"/>
    <p:sldId id="303" r:id="rId28"/>
    <p:sldId id="258"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008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2186D-2737-42FA-9E6D-222EC8BDAF7E}" v="36" dt="2023-07-17T07:30:32.40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2639" autoAdjust="0"/>
  </p:normalViewPr>
  <p:slideViewPr>
    <p:cSldViewPr snapToGrid="0">
      <p:cViewPr varScale="1">
        <p:scale>
          <a:sx n="62" d="100"/>
          <a:sy n="62" d="100"/>
        </p:scale>
        <p:origin x="1493" y="58"/>
      </p:cViewPr>
      <p:guideLst/>
    </p:cSldViewPr>
  </p:slideViewPr>
  <p:notesTextViewPr>
    <p:cViewPr>
      <p:scale>
        <a:sx n="1" d="1"/>
        <a:sy n="1" d="1"/>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Jenny Nicolette (Lehrperson)" userId="19375ca0-365a-40d6-ac9e-751e71dbdd65" providerId="ADAL" clId="{B265B4BB-CAEA-46F1-905A-C8E07A215E6A}"/>
    <pc:docChg chg="custSel modSld">
      <pc:chgData name="BBZW; Jenny Nicolette (Lehrperson)" userId="19375ca0-365a-40d6-ac9e-751e71dbdd65" providerId="ADAL" clId="{B265B4BB-CAEA-46F1-905A-C8E07A215E6A}" dt="2023-07-03T13:57:22.096" v="4" actId="478"/>
      <pc:docMkLst>
        <pc:docMk/>
      </pc:docMkLst>
      <pc:sldChg chg="modSp mod">
        <pc:chgData name="BBZW; Jenny Nicolette (Lehrperson)" userId="19375ca0-365a-40d6-ac9e-751e71dbdd65" providerId="ADAL" clId="{B265B4BB-CAEA-46F1-905A-C8E07A215E6A}" dt="2023-07-03T13:56:30.088" v="1"/>
        <pc:sldMkLst>
          <pc:docMk/>
          <pc:sldMk cId="4215852396" sldId="259"/>
        </pc:sldMkLst>
        <pc:spChg chg="mod">
          <ac:chgData name="BBZW; Jenny Nicolette (Lehrperson)" userId="19375ca0-365a-40d6-ac9e-751e71dbdd65" providerId="ADAL" clId="{B265B4BB-CAEA-46F1-905A-C8E07A215E6A}" dt="2023-07-03T13:56:18.112" v="0"/>
          <ac:spMkLst>
            <pc:docMk/>
            <pc:sldMk cId="4215852396" sldId="259"/>
            <ac:spMk id="4" creationId="{00000000-0000-0000-0000-000000000000}"/>
          </ac:spMkLst>
        </pc:spChg>
        <pc:spChg chg="mod">
          <ac:chgData name="BBZW; Jenny Nicolette (Lehrperson)" userId="19375ca0-365a-40d6-ac9e-751e71dbdd65" providerId="ADAL" clId="{B265B4BB-CAEA-46F1-905A-C8E07A215E6A}" dt="2023-07-03T13:56:30.088" v="1"/>
          <ac:spMkLst>
            <pc:docMk/>
            <pc:sldMk cId="4215852396" sldId="259"/>
            <ac:spMk id="5" creationId="{00000000-0000-0000-0000-000000000000}"/>
          </ac:spMkLst>
        </pc:spChg>
      </pc:sldChg>
      <pc:sldChg chg="addSp delSp modSp mod">
        <pc:chgData name="BBZW; Jenny Nicolette (Lehrperson)" userId="19375ca0-365a-40d6-ac9e-751e71dbdd65" providerId="ADAL" clId="{B265B4BB-CAEA-46F1-905A-C8E07A215E6A}" dt="2023-07-03T13:57:22.096" v="4" actId="478"/>
        <pc:sldMkLst>
          <pc:docMk/>
          <pc:sldMk cId="1066179267" sldId="269"/>
        </pc:sldMkLst>
        <pc:spChg chg="add del mod">
          <ac:chgData name="BBZW; Jenny Nicolette (Lehrperson)" userId="19375ca0-365a-40d6-ac9e-751e71dbdd65" providerId="ADAL" clId="{B265B4BB-CAEA-46F1-905A-C8E07A215E6A}" dt="2023-07-03T13:57:22.096" v="4" actId="478"/>
          <ac:spMkLst>
            <pc:docMk/>
            <pc:sldMk cId="1066179267" sldId="269"/>
            <ac:spMk id="5" creationId="{B230BFDE-8B4F-6F59-5422-35E8DF2B829E}"/>
          </ac:spMkLst>
        </pc:spChg>
        <pc:spChg chg="del mod">
          <ac:chgData name="BBZW; Jenny Nicolette (Lehrperson)" userId="19375ca0-365a-40d6-ac9e-751e71dbdd65" providerId="ADAL" clId="{B265B4BB-CAEA-46F1-905A-C8E07A215E6A}" dt="2023-07-03T13:57:19.582" v="3" actId="478"/>
          <ac:spMkLst>
            <pc:docMk/>
            <pc:sldMk cId="1066179267" sldId="269"/>
            <ac:spMk id="6" creationId="{00000000-0000-0000-0000-000000000000}"/>
          </ac:spMkLst>
        </pc:spChg>
      </pc:sldChg>
    </pc:docChg>
  </pc:docChgLst>
  <pc:docChgLst>
    <pc:chgData name="BBZW; Jenny Nicolette (Lehrperson)" userId="19375ca0-365a-40d6-ac9e-751e71dbdd65" providerId="ADAL" clId="{7052186D-2737-42FA-9E6D-222EC8BDAF7E}"/>
    <pc:docChg chg="undo custSel addSld delSld modSld sldOrd">
      <pc:chgData name="BBZW; Jenny Nicolette (Lehrperson)" userId="19375ca0-365a-40d6-ac9e-751e71dbdd65" providerId="ADAL" clId="{7052186D-2737-42FA-9E6D-222EC8BDAF7E}" dt="2023-07-17T07:53:04.551" v="3099" actId="20577"/>
      <pc:docMkLst>
        <pc:docMk/>
      </pc:docMkLst>
      <pc:sldChg chg="addSp delSp modSp mod">
        <pc:chgData name="BBZW; Jenny Nicolette (Lehrperson)" userId="19375ca0-365a-40d6-ac9e-751e71dbdd65" providerId="ADAL" clId="{7052186D-2737-42FA-9E6D-222EC8BDAF7E}" dt="2023-07-17T06:02:09.188" v="12" actId="1076"/>
        <pc:sldMkLst>
          <pc:docMk/>
          <pc:sldMk cId="4215852396" sldId="259"/>
        </pc:sldMkLst>
        <pc:spChg chg="mod">
          <ac:chgData name="BBZW; Jenny Nicolette (Lehrperson)" userId="19375ca0-365a-40d6-ac9e-751e71dbdd65" providerId="ADAL" clId="{7052186D-2737-42FA-9E6D-222EC8BDAF7E}" dt="2023-07-17T06:00:57.457" v="6" actId="108"/>
          <ac:spMkLst>
            <pc:docMk/>
            <pc:sldMk cId="4215852396" sldId="259"/>
            <ac:spMk id="5" creationId="{00000000-0000-0000-0000-000000000000}"/>
          </ac:spMkLst>
        </pc:spChg>
        <pc:spChg chg="mod">
          <ac:chgData name="BBZW; Jenny Nicolette (Lehrperson)" userId="19375ca0-365a-40d6-ac9e-751e71dbdd65" providerId="ADAL" clId="{7052186D-2737-42FA-9E6D-222EC8BDAF7E}" dt="2023-07-17T06:01:27.890" v="7"/>
          <ac:spMkLst>
            <pc:docMk/>
            <pc:sldMk cId="4215852396" sldId="259"/>
            <ac:spMk id="19" creationId="{44753DAC-4FDE-64D9-837D-C8AC27C06D50}"/>
          </ac:spMkLst>
        </pc:spChg>
        <pc:picChg chg="add mod">
          <ac:chgData name="BBZW; Jenny Nicolette (Lehrperson)" userId="19375ca0-365a-40d6-ac9e-751e71dbdd65" providerId="ADAL" clId="{7052186D-2737-42FA-9E6D-222EC8BDAF7E}" dt="2023-07-17T06:02:09.188" v="12" actId="1076"/>
          <ac:picMkLst>
            <pc:docMk/>
            <pc:sldMk cId="4215852396" sldId="259"/>
            <ac:picMk id="3" creationId="{0FBB963C-94B9-9142-1D5E-A682C6541069}"/>
          </ac:picMkLst>
        </pc:picChg>
        <pc:picChg chg="del">
          <ac:chgData name="BBZW; Jenny Nicolette (Lehrperson)" userId="19375ca0-365a-40d6-ac9e-751e71dbdd65" providerId="ADAL" clId="{7052186D-2737-42FA-9E6D-222EC8BDAF7E}" dt="2023-07-17T06:01:53.103" v="8" actId="478"/>
          <ac:picMkLst>
            <pc:docMk/>
            <pc:sldMk cId="4215852396" sldId="259"/>
            <ac:picMk id="7" creationId="{9BD44169-8103-9D2A-9C8D-86F33E37E1A4}"/>
          </ac:picMkLst>
        </pc:picChg>
      </pc:sldChg>
      <pc:sldChg chg="addSp delSp modSp mod modNotesTx">
        <pc:chgData name="BBZW; Jenny Nicolette (Lehrperson)" userId="19375ca0-365a-40d6-ac9e-751e71dbdd65" providerId="ADAL" clId="{7052186D-2737-42FA-9E6D-222EC8BDAF7E}" dt="2023-07-17T06:54:48.057" v="791" actId="6549"/>
        <pc:sldMkLst>
          <pc:docMk/>
          <pc:sldMk cId="193402935" sldId="264"/>
        </pc:sldMkLst>
        <pc:spChg chg="add del mod">
          <ac:chgData name="BBZW; Jenny Nicolette (Lehrperson)" userId="19375ca0-365a-40d6-ac9e-751e71dbdd65" providerId="ADAL" clId="{7052186D-2737-42FA-9E6D-222EC8BDAF7E}" dt="2023-07-17T06:51:19.118" v="611" actId="478"/>
          <ac:spMkLst>
            <pc:docMk/>
            <pc:sldMk cId="193402935" sldId="264"/>
            <ac:spMk id="7" creationId="{00000000-0000-0000-0000-000000000000}"/>
          </ac:spMkLst>
        </pc:spChg>
        <pc:spChg chg="add del mod">
          <ac:chgData name="BBZW; Jenny Nicolette (Lehrperson)" userId="19375ca0-365a-40d6-ac9e-751e71dbdd65" providerId="ADAL" clId="{7052186D-2737-42FA-9E6D-222EC8BDAF7E}" dt="2023-07-17T06:51:19.118" v="611" actId="478"/>
          <ac:spMkLst>
            <pc:docMk/>
            <pc:sldMk cId="193402935" sldId="264"/>
            <ac:spMk id="9" creationId="{D8D177F8-F32B-0713-3B52-0187358FA715}"/>
          </ac:spMkLst>
        </pc:spChg>
        <pc:spChg chg="add mod">
          <ac:chgData name="BBZW; Jenny Nicolette (Lehrperson)" userId="19375ca0-365a-40d6-ac9e-751e71dbdd65" providerId="ADAL" clId="{7052186D-2737-42FA-9E6D-222EC8BDAF7E}" dt="2023-07-17T06:53:49.182" v="773" actId="20577"/>
          <ac:spMkLst>
            <pc:docMk/>
            <pc:sldMk cId="193402935" sldId="264"/>
            <ac:spMk id="11" creationId="{F7EB3A69-158C-65EC-1F12-8DD0142CA019}"/>
          </ac:spMkLst>
        </pc:spChg>
        <pc:spChg chg="add del mod">
          <ac:chgData name="BBZW; Jenny Nicolette (Lehrperson)" userId="19375ca0-365a-40d6-ac9e-751e71dbdd65" providerId="ADAL" clId="{7052186D-2737-42FA-9E6D-222EC8BDAF7E}" dt="2023-07-17T06:51:25.663" v="614" actId="478"/>
          <ac:spMkLst>
            <pc:docMk/>
            <pc:sldMk cId="193402935" sldId="264"/>
            <ac:spMk id="13" creationId="{D5FF19D7-7BB8-30D2-4DFC-DA5CE61DB97A}"/>
          </ac:spMkLst>
        </pc:spChg>
        <pc:picChg chg="del">
          <ac:chgData name="BBZW; Jenny Nicolette (Lehrperson)" userId="19375ca0-365a-40d6-ac9e-751e71dbdd65" providerId="ADAL" clId="{7052186D-2737-42FA-9E6D-222EC8BDAF7E}" dt="2023-07-17T06:51:23.644" v="613" actId="478"/>
          <ac:picMkLst>
            <pc:docMk/>
            <pc:sldMk cId="193402935" sldId="264"/>
            <ac:picMk id="2" creationId="{4B9DBE71-3E08-BD8E-4F17-BDBD4F726399}"/>
          </ac:picMkLst>
        </pc:picChg>
        <pc:picChg chg="del">
          <ac:chgData name="BBZW; Jenny Nicolette (Lehrperson)" userId="19375ca0-365a-40d6-ac9e-751e71dbdd65" providerId="ADAL" clId="{7052186D-2737-42FA-9E6D-222EC8BDAF7E}" dt="2023-07-17T06:51:22.268" v="612" actId="478"/>
          <ac:picMkLst>
            <pc:docMk/>
            <pc:sldMk cId="193402935" sldId="264"/>
            <ac:picMk id="6" creationId="{EFE9D328-9053-0240-24A2-15311E0746F4}"/>
          </ac:picMkLst>
        </pc:picChg>
      </pc:sldChg>
      <pc:sldChg chg="modSp mod">
        <pc:chgData name="BBZW; Jenny Nicolette (Lehrperson)" userId="19375ca0-365a-40d6-ac9e-751e71dbdd65" providerId="ADAL" clId="{7052186D-2737-42FA-9E6D-222EC8BDAF7E}" dt="2023-07-17T07:20:09.142" v="1532" actId="1076"/>
        <pc:sldMkLst>
          <pc:docMk/>
          <pc:sldMk cId="3671667540" sldId="265"/>
        </pc:sldMkLst>
        <pc:spChg chg="mod">
          <ac:chgData name="BBZW; Jenny Nicolette (Lehrperson)" userId="19375ca0-365a-40d6-ac9e-751e71dbdd65" providerId="ADAL" clId="{7052186D-2737-42FA-9E6D-222EC8BDAF7E}" dt="2023-07-17T07:19:41.490" v="1529" actId="121"/>
          <ac:spMkLst>
            <pc:docMk/>
            <pc:sldMk cId="3671667540" sldId="265"/>
            <ac:spMk id="2" creationId="{00000000-0000-0000-0000-000000000000}"/>
          </ac:spMkLst>
        </pc:spChg>
        <pc:spChg chg="mod">
          <ac:chgData name="BBZW; Jenny Nicolette (Lehrperson)" userId="19375ca0-365a-40d6-ac9e-751e71dbdd65" providerId="ADAL" clId="{7052186D-2737-42FA-9E6D-222EC8BDAF7E}" dt="2023-07-17T07:20:09.142" v="1532" actId="1076"/>
          <ac:spMkLst>
            <pc:docMk/>
            <pc:sldMk cId="3671667540" sldId="265"/>
            <ac:spMk id="7" creationId="{1546363E-57CB-EE6B-6FDB-FD9F35192E57}"/>
          </ac:spMkLst>
        </pc:spChg>
      </pc:sldChg>
      <pc:sldChg chg="addSp delSp modSp mod chgLayout">
        <pc:chgData name="BBZW; Jenny Nicolette (Lehrperson)" userId="19375ca0-365a-40d6-ac9e-751e71dbdd65" providerId="ADAL" clId="{7052186D-2737-42FA-9E6D-222EC8BDAF7E}" dt="2023-07-17T06:07:26.285" v="40" actId="113"/>
        <pc:sldMkLst>
          <pc:docMk/>
          <pc:sldMk cId="94442340" sldId="270"/>
        </pc:sldMkLst>
        <pc:spChg chg="add del">
          <ac:chgData name="BBZW; Jenny Nicolette (Lehrperson)" userId="19375ca0-365a-40d6-ac9e-751e71dbdd65" providerId="ADAL" clId="{7052186D-2737-42FA-9E6D-222EC8BDAF7E}" dt="2023-07-17T06:02:37.916" v="20" actId="26606"/>
          <ac:spMkLst>
            <pc:docMk/>
            <pc:sldMk cId="94442340" sldId="270"/>
            <ac:spMk id="2" creationId="{00000000-0000-0000-0000-000000000000}"/>
          </ac:spMkLst>
        </pc:spChg>
        <pc:spChg chg="mod">
          <ac:chgData name="BBZW; Jenny Nicolette (Lehrperson)" userId="19375ca0-365a-40d6-ac9e-751e71dbdd65" providerId="ADAL" clId="{7052186D-2737-42FA-9E6D-222EC8BDAF7E}" dt="2023-07-17T06:02:37.916" v="20" actId="26606"/>
          <ac:spMkLst>
            <pc:docMk/>
            <pc:sldMk cId="94442340" sldId="270"/>
            <ac:spMk id="3" creationId="{00000000-0000-0000-0000-000000000000}"/>
          </ac:spMkLst>
        </pc:spChg>
        <pc:spChg chg="mod">
          <ac:chgData name="BBZW; Jenny Nicolette (Lehrperson)" userId="19375ca0-365a-40d6-ac9e-751e71dbdd65" providerId="ADAL" clId="{7052186D-2737-42FA-9E6D-222EC8BDAF7E}" dt="2023-07-17T06:02:37.916" v="20" actId="26606"/>
          <ac:spMkLst>
            <pc:docMk/>
            <pc:sldMk cId="94442340" sldId="270"/>
            <ac:spMk id="4" creationId="{00000000-0000-0000-0000-000000000000}"/>
          </ac:spMkLst>
        </pc:spChg>
        <pc:spChg chg="mod">
          <ac:chgData name="BBZW; Jenny Nicolette (Lehrperson)" userId="19375ca0-365a-40d6-ac9e-751e71dbdd65" providerId="ADAL" clId="{7052186D-2737-42FA-9E6D-222EC8BDAF7E}" dt="2023-07-17T06:02:37.916" v="20" actId="26606"/>
          <ac:spMkLst>
            <pc:docMk/>
            <pc:sldMk cId="94442340" sldId="270"/>
            <ac:spMk id="5" creationId="{00000000-0000-0000-0000-000000000000}"/>
          </ac:spMkLst>
        </pc:spChg>
        <pc:spChg chg="mod ord">
          <ac:chgData name="BBZW; Jenny Nicolette (Lehrperson)" userId="19375ca0-365a-40d6-ac9e-751e71dbdd65" providerId="ADAL" clId="{7052186D-2737-42FA-9E6D-222EC8BDAF7E}" dt="2023-07-17T06:02:37.916" v="20" actId="26606"/>
          <ac:spMkLst>
            <pc:docMk/>
            <pc:sldMk cId="94442340" sldId="270"/>
            <ac:spMk id="6" creationId="{00000000-0000-0000-0000-000000000000}"/>
          </ac:spMkLst>
        </pc:spChg>
        <pc:spChg chg="add del mod">
          <ac:chgData name="BBZW; Jenny Nicolette (Lehrperson)" userId="19375ca0-365a-40d6-ac9e-751e71dbdd65" providerId="ADAL" clId="{7052186D-2737-42FA-9E6D-222EC8BDAF7E}" dt="2023-07-17T06:02:36.229" v="17" actId="26606"/>
          <ac:spMkLst>
            <pc:docMk/>
            <pc:sldMk cId="94442340" sldId="270"/>
            <ac:spMk id="12" creationId="{8DF54519-F702-37A1-7FC7-9DB96D3521C4}"/>
          </ac:spMkLst>
        </pc:spChg>
        <pc:spChg chg="add del mod">
          <ac:chgData name="BBZW; Jenny Nicolette (Lehrperson)" userId="19375ca0-365a-40d6-ac9e-751e71dbdd65" providerId="ADAL" clId="{7052186D-2737-42FA-9E6D-222EC8BDAF7E}" dt="2023-07-17T06:02:37.907" v="19" actId="26606"/>
          <ac:spMkLst>
            <pc:docMk/>
            <pc:sldMk cId="94442340" sldId="270"/>
            <ac:spMk id="14" creationId="{A5B85FCA-5E0D-024D-5FF9-79ED9F759F6E}"/>
          </ac:spMkLst>
        </pc:spChg>
        <pc:graphicFrameChg chg="add del">
          <ac:chgData name="BBZW; Jenny Nicolette (Lehrperson)" userId="19375ca0-365a-40d6-ac9e-751e71dbdd65" providerId="ADAL" clId="{7052186D-2737-42FA-9E6D-222EC8BDAF7E}" dt="2023-07-17T06:02:33.788" v="15" actId="26606"/>
          <ac:graphicFrameMkLst>
            <pc:docMk/>
            <pc:sldMk cId="94442340" sldId="270"/>
            <ac:graphicFrameMk id="8" creationId="{C0C43058-546E-3CBA-AE7A-D3F59E54BAB3}"/>
          </ac:graphicFrameMkLst>
        </pc:graphicFrameChg>
        <pc:graphicFrameChg chg="add del mod">
          <ac:chgData name="BBZW; Jenny Nicolette (Lehrperson)" userId="19375ca0-365a-40d6-ac9e-751e71dbdd65" providerId="ADAL" clId="{7052186D-2737-42FA-9E6D-222EC8BDAF7E}" dt="2023-07-17T06:02:36.229" v="17" actId="26606"/>
          <ac:graphicFrameMkLst>
            <pc:docMk/>
            <pc:sldMk cId="94442340" sldId="270"/>
            <ac:graphicFrameMk id="10" creationId="{1AC75E90-0195-EE78-58E6-550172E6A621}"/>
          </ac:graphicFrameMkLst>
        </pc:graphicFrameChg>
        <pc:graphicFrameChg chg="add del mod">
          <ac:chgData name="BBZW; Jenny Nicolette (Lehrperson)" userId="19375ca0-365a-40d6-ac9e-751e71dbdd65" providerId="ADAL" clId="{7052186D-2737-42FA-9E6D-222EC8BDAF7E}" dt="2023-07-17T06:02:37.907" v="19" actId="26606"/>
          <ac:graphicFrameMkLst>
            <pc:docMk/>
            <pc:sldMk cId="94442340" sldId="270"/>
            <ac:graphicFrameMk id="15" creationId="{8E950AD0-6BC9-C6ED-5452-CB40C78B6BCB}"/>
          </ac:graphicFrameMkLst>
        </pc:graphicFrameChg>
        <pc:graphicFrameChg chg="add mod modGraphic">
          <ac:chgData name="BBZW; Jenny Nicolette (Lehrperson)" userId="19375ca0-365a-40d6-ac9e-751e71dbdd65" providerId="ADAL" clId="{7052186D-2737-42FA-9E6D-222EC8BDAF7E}" dt="2023-07-17T06:07:26.285" v="40" actId="113"/>
          <ac:graphicFrameMkLst>
            <pc:docMk/>
            <pc:sldMk cId="94442340" sldId="270"/>
            <ac:graphicFrameMk id="17" creationId="{C0C43058-546E-3CBA-AE7A-D3F59E54BAB3}"/>
          </ac:graphicFrameMkLst>
        </pc:graphicFrameChg>
      </pc:sldChg>
      <pc:sldChg chg="addSp delSp modSp mod modNotesTx">
        <pc:chgData name="BBZW; Jenny Nicolette (Lehrperson)" userId="19375ca0-365a-40d6-ac9e-751e71dbdd65" providerId="ADAL" clId="{7052186D-2737-42FA-9E6D-222EC8BDAF7E}" dt="2023-07-17T07:09:45.518" v="968" actId="403"/>
        <pc:sldMkLst>
          <pc:docMk/>
          <pc:sldMk cId="3969439728" sldId="271"/>
        </pc:sldMkLst>
        <pc:spChg chg="add mod">
          <ac:chgData name="BBZW; Jenny Nicolette (Lehrperson)" userId="19375ca0-365a-40d6-ac9e-751e71dbdd65" providerId="ADAL" clId="{7052186D-2737-42FA-9E6D-222EC8BDAF7E}" dt="2023-07-17T07:09:45.518" v="968" actId="403"/>
          <ac:spMkLst>
            <pc:docMk/>
            <pc:sldMk cId="3969439728" sldId="271"/>
            <ac:spMk id="4" creationId="{240F9F6E-6DB6-A855-77E6-CB9DEC00CA9F}"/>
          </ac:spMkLst>
        </pc:spChg>
        <pc:spChg chg="add del">
          <ac:chgData name="BBZW; Jenny Nicolette (Lehrperson)" userId="19375ca0-365a-40d6-ac9e-751e71dbdd65" providerId="ADAL" clId="{7052186D-2737-42FA-9E6D-222EC8BDAF7E}" dt="2023-07-17T06:17:52.802" v="214" actId="22"/>
          <ac:spMkLst>
            <pc:docMk/>
            <pc:sldMk cId="3969439728" sldId="271"/>
            <ac:spMk id="8" creationId="{4DFC0F4B-E0C1-A7B9-C255-7902990DE8C2}"/>
          </ac:spMkLst>
        </pc:spChg>
        <pc:spChg chg="mod">
          <ac:chgData name="BBZW; Jenny Nicolette (Lehrperson)" userId="19375ca0-365a-40d6-ac9e-751e71dbdd65" providerId="ADAL" clId="{7052186D-2737-42FA-9E6D-222EC8BDAF7E}" dt="2023-07-17T07:09:33.602" v="959" actId="27636"/>
          <ac:spMkLst>
            <pc:docMk/>
            <pc:sldMk cId="3969439728" sldId="271"/>
            <ac:spMk id="17" creationId="{50079EF6-43AB-56F6-AB2B-58EF301266C6}"/>
          </ac:spMkLst>
        </pc:spChg>
        <pc:picChg chg="del">
          <ac:chgData name="BBZW; Jenny Nicolette (Lehrperson)" userId="19375ca0-365a-40d6-ac9e-751e71dbdd65" providerId="ADAL" clId="{7052186D-2737-42FA-9E6D-222EC8BDAF7E}" dt="2023-07-17T06:10:51.334" v="89" actId="478"/>
          <ac:picMkLst>
            <pc:docMk/>
            <pc:sldMk cId="3969439728" sldId="271"/>
            <ac:picMk id="6" creationId="{CF8D2B86-CB0C-1E90-64BE-9AC741DB964A}"/>
          </ac:picMkLst>
        </pc:picChg>
      </pc:sldChg>
      <pc:sldChg chg="addSp delSp modSp mod modNotesTx">
        <pc:chgData name="BBZW; Jenny Nicolette (Lehrperson)" userId="19375ca0-365a-40d6-ac9e-751e71dbdd65" providerId="ADAL" clId="{7052186D-2737-42FA-9E6D-222EC8BDAF7E}" dt="2023-07-17T07:18:21.083" v="1520" actId="20577"/>
        <pc:sldMkLst>
          <pc:docMk/>
          <pc:sldMk cId="1679904705" sldId="272"/>
        </pc:sldMkLst>
        <pc:spChg chg="add del mod">
          <ac:chgData name="BBZW; Jenny Nicolette (Lehrperson)" userId="19375ca0-365a-40d6-ac9e-751e71dbdd65" providerId="ADAL" clId="{7052186D-2737-42FA-9E6D-222EC8BDAF7E}" dt="2023-07-17T06:07:49.798" v="44"/>
          <ac:spMkLst>
            <pc:docMk/>
            <pc:sldMk cId="1679904705" sldId="272"/>
            <ac:spMk id="4" creationId="{BD222F52-29CC-188D-4CD9-F3454EA3F252}"/>
          </ac:spMkLst>
        </pc:spChg>
        <pc:spChg chg="del">
          <ac:chgData name="BBZW; Jenny Nicolette (Lehrperson)" userId="19375ca0-365a-40d6-ac9e-751e71dbdd65" providerId="ADAL" clId="{7052186D-2737-42FA-9E6D-222EC8BDAF7E}" dt="2023-07-17T06:07:53.999" v="45" actId="478"/>
          <ac:spMkLst>
            <pc:docMk/>
            <pc:sldMk cId="1679904705" sldId="272"/>
            <ac:spMk id="7" creationId="{4AFFF0A3-CC82-28CE-9DDD-3B723DF87D8A}"/>
          </ac:spMkLst>
        </pc:spChg>
        <pc:spChg chg="mod">
          <ac:chgData name="BBZW; Jenny Nicolette (Lehrperson)" userId="19375ca0-365a-40d6-ac9e-751e71dbdd65" providerId="ADAL" clId="{7052186D-2737-42FA-9E6D-222EC8BDAF7E}" dt="2023-07-17T06:28:38.872" v="365" actId="20577"/>
          <ac:spMkLst>
            <pc:docMk/>
            <pc:sldMk cId="1679904705" sldId="272"/>
            <ac:spMk id="17" creationId="{50079EF6-43AB-56F6-AB2B-58EF301266C6}"/>
          </ac:spMkLst>
        </pc:spChg>
        <pc:spChg chg="mod">
          <ac:chgData name="BBZW; Jenny Nicolette (Lehrperson)" userId="19375ca0-365a-40d6-ac9e-751e71dbdd65" providerId="ADAL" clId="{7052186D-2737-42FA-9E6D-222EC8BDAF7E}" dt="2023-07-17T07:18:21.083" v="1520" actId="20577"/>
          <ac:spMkLst>
            <pc:docMk/>
            <pc:sldMk cId="1679904705" sldId="272"/>
            <ac:spMk id="22" creationId="{77D5DA43-6911-9B1E-E336-C34EBC11A1D6}"/>
          </ac:spMkLst>
        </pc:spChg>
        <pc:picChg chg="del">
          <ac:chgData name="BBZW; Jenny Nicolette (Lehrperson)" userId="19375ca0-365a-40d6-ac9e-751e71dbdd65" providerId="ADAL" clId="{7052186D-2737-42FA-9E6D-222EC8BDAF7E}" dt="2023-07-17T06:07:47.716" v="43" actId="478"/>
          <ac:picMkLst>
            <pc:docMk/>
            <pc:sldMk cId="1679904705" sldId="272"/>
            <ac:picMk id="6" creationId="{7D92CBCD-AD95-E7F0-CDBD-5D80422C8129}"/>
          </ac:picMkLst>
        </pc:picChg>
        <pc:picChg chg="add mod">
          <ac:chgData name="BBZW; Jenny Nicolette (Lehrperson)" userId="19375ca0-365a-40d6-ac9e-751e71dbdd65" providerId="ADAL" clId="{7052186D-2737-42FA-9E6D-222EC8BDAF7E}" dt="2023-07-17T06:07:49.798" v="44"/>
          <ac:picMkLst>
            <pc:docMk/>
            <pc:sldMk cId="1679904705" sldId="272"/>
            <ac:picMk id="8" creationId="{1DCA0230-FB8A-522B-6C08-C4EF9E1EB2A6}"/>
          </ac:picMkLst>
        </pc:picChg>
      </pc:sldChg>
      <pc:sldChg chg="delSp modSp mod modAnim modNotesTx">
        <pc:chgData name="BBZW; Jenny Nicolette (Lehrperson)" userId="19375ca0-365a-40d6-ac9e-751e71dbdd65" providerId="ADAL" clId="{7052186D-2737-42FA-9E6D-222EC8BDAF7E}" dt="2023-07-17T06:10:20.149" v="75" actId="6549"/>
        <pc:sldMkLst>
          <pc:docMk/>
          <pc:sldMk cId="1801671571" sldId="273"/>
        </pc:sldMkLst>
        <pc:spChg chg="del">
          <ac:chgData name="BBZW; Jenny Nicolette (Lehrperson)" userId="19375ca0-365a-40d6-ac9e-751e71dbdd65" providerId="ADAL" clId="{7052186D-2737-42FA-9E6D-222EC8BDAF7E}" dt="2023-07-17T06:09:05.887" v="56" actId="478"/>
          <ac:spMkLst>
            <pc:docMk/>
            <pc:sldMk cId="1801671571" sldId="273"/>
            <ac:spMk id="2" creationId="{C841B3D4-27A2-D82E-F4AC-FBD516E663E0}"/>
          </ac:spMkLst>
        </pc:spChg>
        <pc:spChg chg="mod">
          <ac:chgData name="BBZW; Jenny Nicolette (Lehrperson)" userId="19375ca0-365a-40d6-ac9e-751e71dbdd65" providerId="ADAL" clId="{7052186D-2737-42FA-9E6D-222EC8BDAF7E}" dt="2023-07-17T06:08:59.033" v="53" actId="27636"/>
          <ac:spMkLst>
            <pc:docMk/>
            <pc:sldMk cId="1801671571" sldId="273"/>
            <ac:spMk id="17" creationId="{50079EF6-43AB-56F6-AB2B-58EF301266C6}"/>
          </ac:spMkLst>
        </pc:spChg>
        <pc:spChg chg="mod">
          <ac:chgData name="BBZW; Jenny Nicolette (Lehrperson)" userId="19375ca0-365a-40d6-ac9e-751e71dbdd65" providerId="ADAL" clId="{7052186D-2737-42FA-9E6D-222EC8BDAF7E}" dt="2023-07-17T06:10:04.662" v="73" actId="27636"/>
          <ac:spMkLst>
            <pc:docMk/>
            <pc:sldMk cId="1801671571" sldId="273"/>
            <ac:spMk id="22" creationId="{77D5DA43-6911-9B1E-E336-C34EBC11A1D6}"/>
          </ac:spMkLst>
        </pc:spChg>
        <pc:picChg chg="del mod">
          <ac:chgData name="BBZW; Jenny Nicolette (Lehrperson)" userId="19375ca0-365a-40d6-ac9e-751e71dbdd65" providerId="ADAL" clId="{7052186D-2737-42FA-9E6D-222EC8BDAF7E}" dt="2023-07-17T06:09:03.716" v="55" actId="478"/>
          <ac:picMkLst>
            <pc:docMk/>
            <pc:sldMk cId="1801671571" sldId="273"/>
            <ac:picMk id="7" creationId="{564394C7-3C3C-896C-8210-8666F21C6954}"/>
          </ac:picMkLst>
        </pc:picChg>
      </pc:sldChg>
      <pc:sldChg chg="addSp delSp modSp mod delAnim modNotesTx">
        <pc:chgData name="BBZW; Jenny Nicolette (Lehrperson)" userId="19375ca0-365a-40d6-ac9e-751e71dbdd65" providerId="ADAL" clId="{7052186D-2737-42FA-9E6D-222EC8BDAF7E}" dt="2023-07-17T06:44:32.935" v="485" actId="6549"/>
        <pc:sldMkLst>
          <pc:docMk/>
          <pc:sldMk cId="1175919513" sldId="274"/>
        </pc:sldMkLst>
        <pc:spChg chg="add del mod">
          <ac:chgData name="BBZW; Jenny Nicolette (Lehrperson)" userId="19375ca0-365a-40d6-ac9e-751e71dbdd65" providerId="ADAL" clId="{7052186D-2737-42FA-9E6D-222EC8BDAF7E}" dt="2023-07-17T06:19:27.624" v="240" actId="478"/>
          <ac:spMkLst>
            <pc:docMk/>
            <pc:sldMk cId="1175919513" sldId="274"/>
            <ac:spMk id="4" creationId="{2942CABF-E216-EAFB-ED15-1FB4C674AEE4}"/>
          </ac:spMkLst>
        </pc:spChg>
        <pc:spChg chg="del">
          <ac:chgData name="BBZW; Jenny Nicolette (Lehrperson)" userId="19375ca0-365a-40d6-ac9e-751e71dbdd65" providerId="ADAL" clId="{7052186D-2737-42FA-9E6D-222EC8BDAF7E}" dt="2023-07-17T06:19:29.322" v="241" actId="478"/>
          <ac:spMkLst>
            <pc:docMk/>
            <pc:sldMk cId="1175919513" sldId="274"/>
            <ac:spMk id="9" creationId="{AD5561B9-C98B-C30C-4FC5-9E666C47ABF8}"/>
          </ac:spMkLst>
        </pc:spChg>
        <pc:spChg chg="del">
          <ac:chgData name="BBZW; Jenny Nicolette (Lehrperson)" userId="19375ca0-365a-40d6-ac9e-751e71dbdd65" providerId="ADAL" clId="{7052186D-2737-42FA-9E6D-222EC8BDAF7E}" dt="2023-07-17T06:19:30.883" v="242" actId="478"/>
          <ac:spMkLst>
            <pc:docMk/>
            <pc:sldMk cId="1175919513" sldId="274"/>
            <ac:spMk id="13" creationId="{41367C2F-DA91-B430-D950-85383B8404AB}"/>
          </ac:spMkLst>
        </pc:spChg>
        <pc:spChg chg="del mod">
          <ac:chgData name="BBZW; Jenny Nicolette (Lehrperson)" userId="19375ca0-365a-40d6-ac9e-751e71dbdd65" providerId="ADAL" clId="{7052186D-2737-42FA-9E6D-222EC8BDAF7E}" dt="2023-07-17T06:19:26.748" v="239" actId="478"/>
          <ac:spMkLst>
            <pc:docMk/>
            <pc:sldMk cId="1175919513" sldId="274"/>
            <ac:spMk id="16" creationId="{DE403C88-6797-0992-B235-BF46F03CB8DA}"/>
          </ac:spMkLst>
        </pc:spChg>
        <pc:spChg chg="mod">
          <ac:chgData name="BBZW; Jenny Nicolette (Lehrperson)" userId="19375ca0-365a-40d6-ac9e-751e71dbdd65" providerId="ADAL" clId="{7052186D-2737-42FA-9E6D-222EC8BDAF7E}" dt="2023-07-17T06:20:12.837" v="246"/>
          <ac:spMkLst>
            <pc:docMk/>
            <pc:sldMk cId="1175919513" sldId="274"/>
            <ac:spMk id="17" creationId="{50079EF6-43AB-56F6-AB2B-58EF301266C6}"/>
          </ac:spMkLst>
        </pc:spChg>
        <pc:spChg chg="mod">
          <ac:chgData name="BBZW; Jenny Nicolette (Lehrperson)" userId="19375ca0-365a-40d6-ac9e-751e71dbdd65" providerId="ADAL" clId="{7052186D-2737-42FA-9E6D-222EC8BDAF7E}" dt="2023-07-17T06:21:34.771" v="304" actId="20577"/>
          <ac:spMkLst>
            <pc:docMk/>
            <pc:sldMk cId="1175919513" sldId="274"/>
            <ac:spMk id="18" creationId="{9B265153-3A65-6339-7130-C1FB87584B4C}"/>
          </ac:spMkLst>
        </pc:spChg>
        <pc:graphicFrameChg chg="del">
          <ac:chgData name="BBZW; Jenny Nicolette (Lehrperson)" userId="19375ca0-365a-40d6-ac9e-751e71dbdd65" providerId="ADAL" clId="{7052186D-2737-42FA-9E6D-222EC8BDAF7E}" dt="2023-07-17T06:19:25.364" v="237" actId="478"/>
          <ac:graphicFrameMkLst>
            <pc:docMk/>
            <pc:sldMk cId="1175919513" sldId="274"/>
            <ac:graphicFrameMk id="8" creationId="{EC02C2E9-6E50-0E64-F747-EDE691B82483}"/>
          </ac:graphicFrameMkLst>
        </pc:graphicFrameChg>
      </pc:sldChg>
      <pc:sldChg chg="addSp delSp modSp mod ord modNotesTx">
        <pc:chgData name="BBZW; Jenny Nicolette (Lehrperson)" userId="19375ca0-365a-40d6-ac9e-751e71dbdd65" providerId="ADAL" clId="{7052186D-2737-42FA-9E6D-222EC8BDAF7E}" dt="2023-07-17T07:53:04.551" v="3099" actId="20577"/>
        <pc:sldMkLst>
          <pc:docMk/>
          <pc:sldMk cId="2021558441" sldId="276"/>
        </pc:sldMkLst>
        <pc:spChg chg="add mod">
          <ac:chgData name="BBZW; Jenny Nicolette (Lehrperson)" userId="19375ca0-365a-40d6-ac9e-751e71dbdd65" providerId="ADAL" clId="{7052186D-2737-42FA-9E6D-222EC8BDAF7E}" dt="2023-07-17T06:23:44.716" v="337" actId="27636"/>
          <ac:spMkLst>
            <pc:docMk/>
            <pc:sldMk cId="2021558441" sldId="276"/>
            <ac:spMk id="6" creationId="{C63DDEC3-8E5F-BC27-BF24-482A94C7AD5C}"/>
          </ac:spMkLst>
        </pc:spChg>
        <pc:spChg chg="mod">
          <ac:chgData name="BBZW; Jenny Nicolette (Lehrperson)" userId="19375ca0-365a-40d6-ac9e-751e71dbdd65" providerId="ADAL" clId="{7052186D-2737-42FA-9E6D-222EC8BDAF7E}" dt="2023-07-17T07:10:07.426" v="972" actId="113"/>
          <ac:spMkLst>
            <pc:docMk/>
            <pc:sldMk cId="2021558441" sldId="276"/>
            <ac:spMk id="7" creationId="{00000000-0000-0000-0000-000000000000}"/>
          </ac:spMkLst>
        </pc:spChg>
        <pc:spChg chg="mod">
          <ac:chgData name="BBZW; Jenny Nicolette (Lehrperson)" userId="19375ca0-365a-40d6-ac9e-751e71dbdd65" providerId="ADAL" clId="{7052186D-2737-42FA-9E6D-222EC8BDAF7E}" dt="2023-07-17T06:22:22.181" v="309" actId="1076"/>
          <ac:spMkLst>
            <pc:docMk/>
            <pc:sldMk cId="2021558441" sldId="276"/>
            <ac:spMk id="8" creationId="{00000000-0000-0000-0000-000000000000}"/>
          </ac:spMkLst>
        </pc:spChg>
        <pc:spChg chg="mod">
          <ac:chgData name="BBZW; Jenny Nicolette (Lehrperson)" userId="19375ca0-365a-40d6-ac9e-751e71dbdd65" providerId="ADAL" clId="{7052186D-2737-42FA-9E6D-222EC8BDAF7E}" dt="2023-07-17T07:53:04.551" v="3099" actId="20577"/>
          <ac:spMkLst>
            <pc:docMk/>
            <pc:sldMk cId="2021558441" sldId="276"/>
            <ac:spMk id="10" creationId="{00000000-0000-0000-0000-000000000000}"/>
          </ac:spMkLst>
        </pc:spChg>
        <pc:spChg chg="del">
          <ac:chgData name="BBZW; Jenny Nicolette (Lehrperson)" userId="19375ca0-365a-40d6-ac9e-751e71dbdd65" providerId="ADAL" clId="{7052186D-2737-42FA-9E6D-222EC8BDAF7E}" dt="2023-07-17T06:22:12.724" v="305" actId="478"/>
          <ac:spMkLst>
            <pc:docMk/>
            <pc:sldMk cId="2021558441" sldId="276"/>
            <ac:spMk id="11" creationId="{00000000-0000-0000-0000-000000000000}"/>
          </ac:spMkLst>
        </pc:spChg>
        <pc:spChg chg="mod">
          <ac:chgData name="BBZW; Jenny Nicolette (Lehrperson)" userId="19375ca0-365a-40d6-ac9e-751e71dbdd65" providerId="ADAL" clId="{7052186D-2737-42FA-9E6D-222EC8BDAF7E}" dt="2023-07-17T07:02:16.437" v="908" actId="27636"/>
          <ac:spMkLst>
            <pc:docMk/>
            <pc:sldMk cId="2021558441" sldId="276"/>
            <ac:spMk id="12" creationId="{00000000-0000-0000-0000-000000000000}"/>
          </ac:spMkLst>
        </pc:spChg>
      </pc:sldChg>
      <pc:sldChg chg="modSp mod ord">
        <pc:chgData name="BBZW; Jenny Nicolette (Lehrperson)" userId="19375ca0-365a-40d6-ac9e-751e71dbdd65" providerId="ADAL" clId="{7052186D-2737-42FA-9E6D-222EC8BDAF7E}" dt="2023-07-17T06:18:58.964" v="236" actId="12"/>
        <pc:sldMkLst>
          <pc:docMk/>
          <pc:sldMk cId="2379601367" sldId="277"/>
        </pc:sldMkLst>
        <pc:spChg chg="mod">
          <ac:chgData name="BBZW; Jenny Nicolette (Lehrperson)" userId="19375ca0-365a-40d6-ac9e-751e71dbdd65" providerId="ADAL" clId="{7052186D-2737-42FA-9E6D-222EC8BDAF7E}" dt="2023-07-17T06:18:58.964" v="236" actId="12"/>
          <ac:spMkLst>
            <pc:docMk/>
            <pc:sldMk cId="2379601367" sldId="277"/>
            <ac:spMk id="2" creationId="{3DED9A71-D11A-4B3A-B87A-A738717E5BC5}"/>
          </ac:spMkLst>
        </pc:spChg>
        <pc:spChg chg="mod">
          <ac:chgData name="BBZW; Jenny Nicolette (Lehrperson)" userId="19375ca0-365a-40d6-ac9e-751e71dbdd65" providerId="ADAL" clId="{7052186D-2737-42FA-9E6D-222EC8BDAF7E}" dt="2023-07-17T06:18:10.640" v="221"/>
          <ac:spMkLst>
            <pc:docMk/>
            <pc:sldMk cId="2379601367" sldId="277"/>
            <ac:spMk id="6" creationId="{F0BD81BA-FBA9-4363-081F-628B4B4D21FF}"/>
          </ac:spMkLst>
        </pc:spChg>
      </pc:sldChg>
      <pc:sldChg chg="addSp delSp modSp mod chgLayout modNotesTx">
        <pc:chgData name="BBZW; Jenny Nicolette (Lehrperson)" userId="19375ca0-365a-40d6-ac9e-751e71dbdd65" providerId="ADAL" clId="{7052186D-2737-42FA-9E6D-222EC8BDAF7E}" dt="2023-07-17T06:54:44.009" v="790" actId="6549"/>
        <pc:sldMkLst>
          <pc:docMk/>
          <pc:sldMk cId="3450912066" sldId="278"/>
        </pc:sldMkLst>
        <pc:spChg chg="mod ord">
          <ac:chgData name="BBZW; Jenny Nicolette (Lehrperson)" userId="19375ca0-365a-40d6-ac9e-751e71dbdd65" providerId="ADAL" clId="{7052186D-2737-42FA-9E6D-222EC8BDAF7E}" dt="2023-07-17T06:54:40.710" v="789" actId="962"/>
          <ac:spMkLst>
            <pc:docMk/>
            <pc:sldMk cId="3450912066" sldId="278"/>
            <ac:spMk id="2" creationId="{ECA0B422-1EEB-5611-0E78-91BA9DA776EF}"/>
          </ac:spMkLst>
        </pc:spChg>
        <pc:spChg chg="del">
          <ac:chgData name="BBZW; Jenny Nicolette (Lehrperson)" userId="19375ca0-365a-40d6-ac9e-751e71dbdd65" providerId="ADAL" clId="{7052186D-2737-42FA-9E6D-222EC8BDAF7E}" dt="2023-07-17T06:54:23.050" v="780" actId="478"/>
          <ac:spMkLst>
            <pc:docMk/>
            <pc:sldMk cId="3450912066" sldId="278"/>
            <ac:spMk id="4" creationId="{15152F49-A94F-5B2F-A639-5E33D27582C3}"/>
          </ac:spMkLst>
        </pc:spChg>
        <pc:spChg chg="mod">
          <ac:chgData name="BBZW; Jenny Nicolette (Lehrperson)" userId="19375ca0-365a-40d6-ac9e-751e71dbdd65" providerId="ADAL" clId="{7052186D-2737-42FA-9E6D-222EC8BDAF7E}" dt="2023-07-17T06:54:35.506" v="786" actId="26606"/>
          <ac:spMkLst>
            <pc:docMk/>
            <pc:sldMk cId="3450912066" sldId="278"/>
            <ac:spMk id="5" creationId="{D4CD518D-E15C-5FD2-EA09-F47140AC3209}"/>
          </ac:spMkLst>
        </pc:spChg>
        <pc:spChg chg="mod">
          <ac:chgData name="BBZW; Jenny Nicolette (Lehrperson)" userId="19375ca0-365a-40d6-ac9e-751e71dbdd65" providerId="ADAL" clId="{7052186D-2737-42FA-9E6D-222EC8BDAF7E}" dt="2023-07-17T06:54:35.506" v="786" actId="26606"/>
          <ac:spMkLst>
            <pc:docMk/>
            <pc:sldMk cId="3450912066" sldId="278"/>
            <ac:spMk id="6" creationId="{8C818B01-593D-7D20-64E0-A05D67840707}"/>
          </ac:spMkLst>
        </pc:spChg>
        <pc:spChg chg="mod">
          <ac:chgData name="BBZW; Jenny Nicolette (Lehrperson)" userId="19375ca0-365a-40d6-ac9e-751e71dbdd65" providerId="ADAL" clId="{7052186D-2737-42FA-9E6D-222EC8BDAF7E}" dt="2023-07-17T06:54:35.506" v="786" actId="26606"/>
          <ac:spMkLst>
            <pc:docMk/>
            <pc:sldMk cId="3450912066" sldId="278"/>
            <ac:spMk id="7" creationId="{81FD3F92-14A2-ECAC-72C8-594E6C6A30EC}"/>
          </ac:spMkLst>
        </pc:spChg>
        <pc:spChg chg="add del mod">
          <ac:chgData name="BBZW; Jenny Nicolette (Lehrperson)" userId="19375ca0-365a-40d6-ac9e-751e71dbdd65" providerId="ADAL" clId="{7052186D-2737-42FA-9E6D-222EC8BDAF7E}" dt="2023-07-17T06:54:27.508" v="783" actId="478"/>
          <ac:spMkLst>
            <pc:docMk/>
            <pc:sldMk cId="3450912066" sldId="278"/>
            <ac:spMk id="9" creationId="{AD77ED6C-2A5B-98EB-C977-FA6701A56C01}"/>
          </ac:spMkLst>
        </pc:spChg>
        <pc:spChg chg="add del mod">
          <ac:chgData name="BBZW; Jenny Nicolette (Lehrperson)" userId="19375ca0-365a-40d6-ac9e-751e71dbdd65" providerId="ADAL" clId="{7052186D-2737-42FA-9E6D-222EC8BDAF7E}" dt="2023-07-17T06:54:32.828" v="784" actId="478"/>
          <ac:spMkLst>
            <pc:docMk/>
            <pc:sldMk cId="3450912066" sldId="278"/>
            <ac:spMk id="11" creationId="{B0999272-E6CC-AAB1-5369-59A0FC6A3ACE}"/>
          </ac:spMkLst>
        </pc:spChg>
        <pc:graphicFrameChg chg="del mod">
          <ac:chgData name="BBZW; Jenny Nicolette (Lehrperson)" userId="19375ca0-365a-40d6-ac9e-751e71dbdd65" providerId="ADAL" clId="{7052186D-2737-42FA-9E6D-222EC8BDAF7E}" dt="2023-07-17T06:54:25.317" v="782" actId="478"/>
          <ac:graphicFrameMkLst>
            <pc:docMk/>
            <pc:sldMk cId="3450912066" sldId="278"/>
            <ac:graphicFrameMk id="8" creationId="{2A7475D5-42E4-CB8D-D08A-9D0765D68196}"/>
          </ac:graphicFrameMkLst>
        </pc:graphicFrameChg>
        <pc:picChg chg="add mod ord">
          <ac:chgData name="BBZW; Jenny Nicolette (Lehrperson)" userId="19375ca0-365a-40d6-ac9e-751e71dbdd65" providerId="ADAL" clId="{7052186D-2737-42FA-9E6D-222EC8BDAF7E}" dt="2023-07-17T06:54:40.710" v="788" actId="27614"/>
          <ac:picMkLst>
            <pc:docMk/>
            <pc:sldMk cId="3450912066" sldId="278"/>
            <ac:picMk id="12" creationId="{49BB6752-9DF8-E7C2-6AAD-35C19BD80617}"/>
          </ac:picMkLst>
        </pc:picChg>
      </pc:sldChg>
      <pc:sldChg chg="addSp delSp modSp mod">
        <pc:chgData name="BBZW; Jenny Nicolette (Lehrperson)" userId="19375ca0-365a-40d6-ac9e-751e71dbdd65" providerId="ADAL" clId="{7052186D-2737-42FA-9E6D-222EC8BDAF7E}" dt="2023-07-17T07:03:34.916" v="922" actId="1076"/>
        <pc:sldMkLst>
          <pc:docMk/>
          <pc:sldMk cId="3138496828" sldId="279"/>
        </pc:sldMkLst>
        <pc:spChg chg="mod">
          <ac:chgData name="BBZW; Jenny Nicolette (Lehrperson)" userId="19375ca0-365a-40d6-ac9e-751e71dbdd65" providerId="ADAL" clId="{7052186D-2737-42FA-9E6D-222EC8BDAF7E}" dt="2023-07-17T07:02:45.734" v="909"/>
          <ac:spMkLst>
            <pc:docMk/>
            <pc:sldMk cId="3138496828" sldId="279"/>
            <ac:spMk id="2" creationId="{ECA0B422-1EEB-5611-0E78-91BA9DA776EF}"/>
          </ac:spMkLst>
        </pc:spChg>
        <pc:spChg chg="del">
          <ac:chgData name="BBZW; Jenny Nicolette (Lehrperson)" userId="19375ca0-365a-40d6-ac9e-751e71dbdd65" providerId="ADAL" clId="{7052186D-2737-42FA-9E6D-222EC8BDAF7E}" dt="2023-07-17T07:03:01.922" v="913" actId="478"/>
          <ac:spMkLst>
            <pc:docMk/>
            <pc:sldMk cId="3138496828" sldId="279"/>
            <ac:spMk id="4" creationId="{15152F49-A94F-5B2F-A639-5E33D27582C3}"/>
          </ac:spMkLst>
        </pc:spChg>
        <pc:spChg chg="add del mod">
          <ac:chgData name="BBZW; Jenny Nicolette (Lehrperson)" userId="19375ca0-365a-40d6-ac9e-751e71dbdd65" providerId="ADAL" clId="{7052186D-2737-42FA-9E6D-222EC8BDAF7E}" dt="2023-07-17T07:03:03.095" v="914" actId="478"/>
          <ac:spMkLst>
            <pc:docMk/>
            <pc:sldMk cId="3138496828" sldId="279"/>
            <ac:spMk id="8" creationId="{A50BDC49-898C-A6B1-F939-BFC27E419854}"/>
          </ac:spMkLst>
        </pc:spChg>
        <pc:spChg chg="add del mod">
          <ac:chgData name="BBZW; Jenny Nicolette (Lehrperson)" userId="19375ca0-365a-40d6-ac9e-751e71dbdd65" providerId="ADAL" clId="{7052186D-2737-42FA-9E6D-222EC8BDAF7E}" dt="2023-07-17T07:03:04.614" v="915" actId="478"/>
          <ac:spMkLst>
            <pc:docMk/>
            <pc:sldMk cId="3138496828" sldId="279"/>
            <ac:spMk id="11" creationId="{A949352C-C9B5-D9BE-7899-F4062FEDFA18}"/>
          </ac:spMkLst>
        </pc:spChg>
        <pc:spChg chg="mod">
          <ac:chgData name="BBZW; Jenny Nicolette (Lehrperson)" userId="19375ca0-365a-40d6-ac9e-751e71dbdd65" providerId="ADAL" clId="{7052186D-2737-42FA-9E6D-222EC8BDAF7E}" dt="2023-07-17T07:03:34.916" v="922" actId="1076"/>
          <ac:spMkLst>
            <pc:docMk/>
            <pc:sldMk cId="3138496828" sldId="279"/>
            <ac:spMk id="12" creationId="{B8C6CDD6-8B01-15E9-B444-C88ECC7F15D6}"/>
          </ac:spMkLst>
        </pc:spChg>
        <pc:graphicFrameChg chg="del modGraphic">
          <ac:chgData name="BBZW; Jenny Nicolette (Lehrperson)" userId="19375ca0-365a-40d6-ac9e-751e71dbdd65" providerId="ADAL" clId="{7052186D-2737-42FA-9E6D-222EC8BDAF7E}" dt="2023-07-17T07:03:00.394" v="912" actId="478"/>
          <ac:graphicFrameMkLst>
            <pc:docMk/>
            <pc:sldMk cId="3138496828" sldId="279"/>
            <ac:graphicFrameMk id="10" creationId="{4CDF7120-8BD4-BD32-E4E7-6B724FBC4192}"/>
          </ac:graphicFrameMkLst>
        </pc:graphicFrameChg>
      </pc:sldChg>
      <pc:sldChg chg="del">
        <pc:chgData name="BBZW; Jenny Nicolette (Lehrperson)" userId="19375ca0-365a-40d6-ac9e-751e71dbdd65" providerId="ADAL" clId="{7052186D-2737-42FA-9E6D-222EC8BDAF7E}" dt="2023-07-17T07:29:54.181" v="2138" actId="47"/>
        <pc:sldMkLst>
          <pc:docMk/>
          <pc:sldMk cId="913908916" sldId="281"/>
        </pc:sldMkLst>
      </pc:sldChg>
      <pc:sldChg chg="addSp delSp modSp mod modClrScheme chgLayout modNotesTx">
        <pc:chgData name="BBZW; Jenny Nicolette (Lehrperson)" userId="19375ca0-365a-40d6-ac9e-751e71dbdd65" providerId="ADAL" clId="{7052186D-2737-42FA-9E6D-222EC8BDAF7E}" dt="2023-07-17T07:04:19.594" v="931" actId="6549"/>
        <pc:sldMkLst>
          <pc:docMk/>
          <pc:sldMk cId="3629945319" sldId="282"/>
        </pc:sldMkLst>
        <pc:spChg chg="mod">
          <ac:chgData name="BBZW; Jenny Nicolette (Lehrperson)" userId="19375ca0-365a-40d6-ac9e-751e71dbdd65" providerId="ADAL" clId="{7052186D-2737-42FA-9E6D-222EC8BDAF7E}" dt="2023-07-17T07:04:12.870" v="930" actId="121"/>
          <ac:spMkLst>
            <pc:docMk/>
            <pc:sldMk cId="3629945319" sldId="282"/>
            <ac:spMk id="2" creationId="{ECA0B422-1EEB-5611-0E78-91BA9DA776EF}"/>
          </ac:spMkLst>
        </pc:spChg>
        <pc:spChg chg="mod">
          <ac:chgData name="BBZW; Jenny Nicolette (Lehrperson)" userId="19375ca0-365a-40d6-ac9e-751e71dbdd65" providerId="ADAL" clId="{7052186D-2737-42FA-9E6D-222EC8BDAF7E}" dt="2023-07-17T07:04:01.438" v="927" actId="26606"/>
          <ac:spMkLst>
            <pc:docMk/>
            <pc:sldMk cId="3629945319" sldId="282"/>
            <ac:spMk id="5" creationId="{D4CD518D-E15C-5FD2-EA09-F47140AC3209}"/>
          </ac:spMkLst>
        </pc:spChg>
        <pc:spChg chg="mod">
          <ac:chgData name="BBZW; Jenny Nicolette (Lehrperson)" userId="19375ca0-365a-40d6-ac9e-751e71dbdd65" providerId="ADAL" clId="{7052186D-2737-42FA-9E6D-222EC8BDAF7E}" dt="2023-07-17T07:04:01.438" v="927" actId="26606"/>
          <ac:spMkLst>
            <pc:docMk/>
            <pc:sldMk cId="3629945319" sldId="282"/>
            <ac:spMk id="6" creationId="{8C818B01-593D-7D20-64E0-A05D67840707}"/>
          </ac:spMkLst>
        </pc:spChg>
        <pc:spChg chg="mod">
          <ac:chgData name="BBZW; Jenny Nicolette (Lehrperson)" userId="19375ca0-365a-40d6-ac9e-751e71dbdd65" providerId="ADAL" clId="{7052186D-2737-42FA-9E6D-222EC8BDAF7E}" dt="2023-07-17T07:04:01.438" v="927" actId="26606"/>
          <ac:spMkLst>
            <pc:docMk/>
            <pc:sldMk cId="3629945319" sldId="282"/>
            <ac:spMk id="7" creationId="{81FD3F92-14A2-ECAC-72C8-594E6C6A30EC}"/>
          </ac:spMkLst>
        </pc:spChg>
        <pc:spChg chg="add mod">
          <ac:chgData name="BBZW; Jenny Nicolette (Lehrperson)" userId="19375ca0-365a-40d6-ac9e-751e71dbdd65" providerId="ADAL" clId="{7052186D-2737-42FA-9E6D-222EC8BDAF7E}" dt="2023-07-17T07:04:07.517" v="929"/>
          <ac:spMkLst>
            <pc:docMk/>
            <pc:sldMk cId="3629945319" sldId="282"/>
            <ac:spMk id="9" creationId="{4C639D38-C05F-DB6D-4FE0-5C89F14921E6}"/>
          </ac:spMkLst>
        </pc:spChg>
        <pc:graphicFrameChg chg="del">
          <ac:chgData name="BBZW; Jenny Nicolette (Lehrperson)" userId="19375ca0-365a-40d6-ac9e-751e71dbdd65" providerId="ADAL" clId="{7052186D-2737-42FA-9E6D-222EC8BDAF7E}" dt="2023-07-17T07:03:55.969" v="925" actId="478"/>
          <ac:graphicFrameMkLst>
            <pc:docMk/>
            <pc:sldMk cId="3629945319" sldId="282"/>
            <ac:graphicFrameMk id="17" creationId="{17A03213-D91F-AB76-9AFA-5DC55FF25E34}"/>
          </ac:graphicFrameMkLst>
        </pc:graphicFrameChg>
        <pc:picChg chg="add mod ord">
          <ac:chgData name="BBZW; Jenny Nicolette (Lehrperson)" userId="19375ca0-365a-40d6-ac9e-751e71dbdd65" providerId="ADAL" clId="{7052186D-2737-42FA-9E6D-222EC8BDAF7E}" dt="2023-07-17T07:04:01.438" v="927" actId="26606"/>
          <ac:picMkLst>
            <pc:docMk/>
            <pc:sldMk cId="3629945319" sldId="282"/>
            <ac:picMk id="3" creationId="{9C28526D-47C5-28F6-B183-0D216C390374}"/>
          </ac:picMkLst>
        </pc:picChg>
      </pc:sldChg>
      <pc:sldChg chg="addSp delSp modSp mod delAnim">
        <pc:chgData name="BBZW; Jenny Nicolette (Lehrperson)" userId="19375ca0-365a-40d6-ac9e-751e71dbdd65" providerId="ADAL" clId="{7052186D-2737-42FA-9E6D-222EC8BDAF7E}" dt="2023-07-17T07:06:01.822" v="949" actId="113"/>
        <pc:sldMkLst>
          <pc:docMk/>
          <pc:sldMk cId="2566088539" sldId="283"/>
        </pc:sldMkLst>
        <pc:spChg chg="mod">
          <ac:chgData name="BBZW; Jenny Nicolette (Lehrperson)" userId="19375ca0-365a-40d6-ac9e-751e71dbdd65" providerId="ADAL" clId="{7052186D-2737-42FA-9E6D-222EC8BDAF7E}" dt="2023-07-17T07:04:39.728" v="933" actId="14100"/>
          <ac:spMkLst>
            <pc:docMk/>
            <pc:sldMk cId="2566088539" sldId="283"/>
            <ac:spMk id="2" creationId="{ECA0B422-1EEB-5611-0E78-91BA9DA776EF}"/>
          </ac:spMkLst>
        </pc:spChg>
        <pc:spChg chg="add del mod">
          <ac:chgData name="BBZW; Jenny Nicolette (Lehrperson)" userId="19375ca0-365a-40d6-ac9e-751e71dbdd65" providerId="ADAL" clId="{7052186D-2737-42FA-9E6D-222EC8BDAF7E}" dt="2023-07-17T07:04:47.678" v="936" actId="478"/>
          <ac:spMkLst>
            <pc:docMk/>
            <pc:sldMk cId="2566088539" sldId="283"/>
            <ac:spMk id="8" creationId="{4E147A8F-DD4B-A2BE-D193-D0BFE4954F39}"/>
          </ac:spMkLst>
        </pc:spChg>
        <pc:spChg chg="del">
          <ac:chgData name="BBZW; Jenny Nicolette (Lehrperson)" userId="19375ca0-365a-40d6-ac9e-751e71dbdd65" providerId="ADAL" clId="{7052186D-2737-42FA-9E6D-222EC8BDAF7E}" dt="2023-07-17T07:04:50.234" v="940" actId="478"/>
          <ac:spMkLst>
            <pc:docMk/>
            <pc:sldMk cId="2566088539" sldId="283"/>
            <ac:spMk id="9" creationId="{28135AD2-33D4-9028-174D-4DB170A3CE80}"/>
          </ac:spMkLst>
        </pc:spChg>
        <pc:spChg chg="add mod">
          <ac:chgData name="BBZW; Jenny Nicolette (Lehrperson)" userId="19375ca0-365a-40d6-ac9e-751e71dbdd65" providerId="ADAL" clId="{7052186D-2737-42FA-9E6D-222EC8BDAF7E}" dt="2023-07-17T07:06:01.822" v="949" actId="113"/>
          <ac:spMkLst>
            <pc:docMk/>
            <pc:sldMk cId="2566088539" sldId="283"/>
            <ac:spMk id="11" creationId="{E40F99BE-7326-0E1E-4F20-CD42E64468AD}"/>
          </ac:spMkLst>
        </pc:spChg>
        <pc:spChg chg="del">
          <ac:chgData name="BBZW; Jenny Nicolette (Lehrperson)" userId="19375ca0-365a-40d6-ac9e-751e71dbdd65" providerId="ADAL" clId="{7052186D-2737-42FA-9E6D-222EC8BDAF7E}" dt="2023-07-17T07:04:45.487" v="934" actId="478"/>
          <ac:spMkLst>
            <pc:docMk/>
            <pc:sldMk cId="2566088539" sldId="283"/>
            <ac:spMk id="12" creationId="{1240379F-6E5C-F37E-F796-FF887C81044D}"/>
          </ac:spMkLst>
        </pc:spChg>
        <pc:spChg chg="del">
          <ac:chgData name="BBZW; Jenny Nicolette (Lehrperson)" userId="19375ca0-365a-40d6-ac9e-751e71dbdd65" providerId="ADAL" clId="{7052186D-2737-42FA-9E6D-222EC8BDAF7E}" dt="2023-07-17T07:04:49.253" v="939" actId="478"/>
          <ac:spMkLst>
            <pc:docMk/>
            <pc:sldMk cId="2566088539" sldId="283"/>
            <ac:spMk id="16" creationId="{F7157190-EAA7-4FAC-250D-3DF556E3C8E2}"/>
          </ac:spMkLst>
        </pc:spChg>
        <pc:spChg chg="del">
          <ac:chgData name="BBZW; Jenny Nicolette (Lehrperson)" userId="19375ca0-365a-40d6-ac9e-751e71dbdd65" providerId="ADAL" clId="{7052186D-2737-42FA-9E6D-222EC8BDAF7E}" dt="2023-07-17T07:04:48.800" v="938" actId="478"/>
          <ac:spMkLst>
            <pc:docMk/>
            <pc:sldMk cId="2566088539" sldId="283"/>
            <ac:spMk id="18" creationId="{6159E0E5-741B-7595-1796-4E0853152AA5}"/>
          </ac:spMkLst>
        </pc:spChg>
        <pc:spChg chg="del">
          <ac:chgData name="BBZW; Jenny Nicolette (Lehrperson)" userId="19375ca0-365a-40d6-ac9e-751e71dbdd65" providerId="ADAL" clId="{7052186D-2737-42FA-9E6D-222EC8BDAF7E}" dt="2023-07-17T07:04:48.406" v="937" actId="478"/>
          <ac:spMkLst>
            <pc:docMk/>
            <pc:sldMk cId="2566088539" sldId="283"/>
            <ac:spMk id="19" creationId="{270961C1-F442-DB41-1DDC-49ABA4CF4CA7}"/>
          </ac:spMkLst>
        </pc:spChg>
        <pc:picChg chg="del">
          <ac:chgData name="BBZW; Jenny Nicolette (Lehrperson)" userId="19375ca0-365a-40d6-ac9e-751e71dbdd65" providerId="ADAL" clId="{7052186D-2737-42FA-9E6D-222EC8BDAF7E}" dt="2023-07-17T07:04:46.578" v="935" actId="478"/>
          <ac:picMkLst>
            <pc:docMk/>
            <pc:sldMk cId="2566088539" sldId="283"/>
            <ac:picMk id="4" creationId="{F9B496B2-AC9F-DEBE-13D1-B3492616089C}"/>
          </ac:picMkLst>
        </pc:picChg>
      </pc:sldChg>
      <pc:sldChg chg="modSp mod">
        <pc:chgData name="BBZW; Jenny Nicolette (Lehrperson)" userId="19375ca0-365a-40d6-ac9e-751e71dbdd65" providerId="ADAL" clId="{7052186D-2737-42FA-9E6D-222EC8BDAF7E}" dt="2023-07-17T07:16:00.174" v="1216" actId="20577"/>
        <pc:sldMkLst>
          <pc:docMk/>
          <pc:sldMk cId="4108967765" sldId="284"/>
        </pc:sldMkLst>
        <pc:spChg chg="mod">
          <ac:chgData name="BBZW; Jenny Nicolette (Lehrperson)" userId="19375ca0-365a-40d6-ac9e-751e71dbdd65" providerId="ADAL" clId="{7052186D-2737-42FA-9E6D-222EC8BDAF7E}" dt="2023-07-17T07:14:41.032" v="1088" actId="20577"/>
          <ac:spMkLst>
            <pc:docMk/>
            <pc:sldMk cId="4108967765" sldId="284"/>
            <ac:spMk id="2" creationId="{BECEA457-07FB-95DB-BFB2-A7AF2C5C757E}"/>
          </ac:spMkLst>
        </pc:spChg>
        <pc:spChg chg="mod">
          <ac:chgData name="BBZW; Jenny Nicolette (Lehrperson)" userId="19375ca0-365a-40d6-ac9e-751e71dbdd65" providerId="ADAL" clId="{7052186D-2737-42FA-9E6D-222EC8BDAF7E}" dt="2023-07-17T07:16:00.174" v="1216" actId="20577"/>
          <ac:spMkLst>
            <pc:docMk/>
            <pc:sldMk cId="4108967765" sldId="284"/>
            <ac:spMk id="3" creationId="{ABF8DE92-82AF-CB68-76D8-E77229A8226B}"/>
          </ac:spMkLst>
        </pc:spChg>
        <pc:spChg chg="mod">
          <ac:chgData name="BBZW; Jenny Nicolette (Lehrperson)" userId="19375ca0-365a-40d6-ac9e-751e71dbdd65" providerId="ADAL" clId="{7052186D-2737-42FA-9E6D-222EC8BDAF7E}" dt="2023-07-17T07:11:02.217" v="990" actId="113"/>
          <ac:spMkLst>
            <pc:docMk/>
            <pc:sldMk cId="4108967765" sldId="284"/>
            <ac:spMk id="4" creationId="{E336DB12-C2E4-A215-7B96-1D83B1DA8ABA}"/>
          </ac:spMkLst>
        </pc:spChg>
      </pc:sldChg>
      <pc:sldChg chg="del">
        <pc:chgData name="BBZW; Jenny Nicolette (Lehrperson)" userId="19375ca0-365a-40d6-ac9e-751e71dbdd65" providerId="ADAL" clId="{7052186D-2737-42FA-9E6D-222EC8BDAF7E}" dt="2023-07-17T07:29:54.181" v="2138" actId="47"/>
        <pc:sldMkLst>
          <pc:docMk/>
          <pc:sldMk cId="1236568030" sldId="285"/>
        </pc:sldMkLst>
      </pc:sldChg>
      <pc:sldChg chg="addSp delSp modSp mod delAnim modAnim">
        <pc:chgData name="BBZW; Jenny Nicolette (Lehrperson)" userId="19375ca0-365a-40d6-ac9e-751e71dbdd65" providerId="ADAL" clId="{7052186D-2737-42FA-9E6D-222EC8BDAF7E}" dt="2023-07-17T07:22:57.228" v="1582"/>
        <pc:sldMkLst>
          <pc:docMk/>
          <pc:sldMk cId="4056076305" sldId="286"/>
        </pc:sldMkLst>
        <pc:spChg chg="mod">
          <ac:chgData name="BBZW; Jenny Nicolette (Lehrperson)" userId="19375ca0-365a-40d6-ac9e-751e71dbdd65" providerId="ADAL" clId="{7052186D-2737-42FA-9E6D-222EC8BDAF7E}" dt="2023-07-17T07:22:57.228" v="1582"/>
          <ac:spMkLst>
            <pc:docMk/>
            <pc:sldMk cId="4056076305" sldId="286"/>
            <ac:spMk id="2" creationId="{00000000-0000-0000-0000-000000000000}"/>
          </ac:spMkLst>
        </pc:spChg>
        <pc:spChg chg="add mod">
          <ac:chgData name="BBZW; Jenny Nicolette (Lehrperson)" userId="19375ca0-365a-40d6-ac9e-751e71dbdd65" providerId="ADAL" clId="{7052186D-2737-42FA-9E6D-222EC8BDAF7E}" dt="2023-07-17T07:21:35.392" v="1575" actId="403"/>
          <ac:spMkLst>
            <pc:docMk/>
            <pc:sldMk cId="4056076305" sldId="286"/>
            <ac:spMk id="7" creationId="{9E65F507-851A-1D59-357C-BE62F2163CBF}"/>
          </ac:spMkLst>
        </pc:spChg>
        <pc:spChg chg="del">
          <ac:chgData name="BBZW; Jenny Nicolette (Lehrperson)" userId="19375ca0-365a-40d6-ac9e-751e71dbdd65" providerId="ADAL" clId="{7052186D-2737-42FA-9E6D-222EC8BDAF7E}" dt="2023-07-17T07:20:28.603" v="1533" actId="478"/>
          <ac:spMkLst>
            <pc:docMk/>
            <pc:sldMk cId="4056076305" sldId="286"/>
            <ac:spMk id="13" creationId="{F453E48E-E02E-72CC-EEE5-29DB98729EB7}"/>
          </ac:spMkLst>
        </pc:spChg>
        <pc:picChg chg="del">
          <ac:chgData name="BBZW; Jenny Nicolette (Lehrperson)" userId="19375ca0-365a-40d6-ac9e-751e71dbdd65" providerId="ADAL" clId="{7052186D-2737-42FA-9E6D-222EC8BDAF7E}" dt="2023-07-17T07:20:29.853" v="1534" actId="478"/>
          <ac:picMkLst>
            <pc:docMk/>
            <pc:sldMk cId="4056076305" sldId="286"/>
            <ac:picMk id="8" creationId="{1A416AF4-297F-A3F1-8652-DB596713318E}"/>
          </ac:picMkLst>
        </pc:picChg>
      </pc:sldChg>
      <pc:sldChg chg="addSp delSp modSp mod">
        <pc:chgData name="BBZW; Jenny Nicolette (Lehrperson)" userId="19375ca0-365a-40d6-ac9e-751e71dbdd65" providerId="ADAL" clId="{7052186D-2737-42FA-9E6D-222EC8BDAF7E}" dt="2023-07-17T07:29:29.636" v="2137" actId="27636"/>
        <pc:sldMkLst>
          <pc:docMk/>
          <pc:sldMk cId="1564421620" sldId="288"/>
        </pc:sldMkLst>
        <pc:spChg chg="mod">
          <ac:chgData name="BBZW; Jenny Nicolette (Lehrperson)" userId="19375ca0-365a-40d6-ac9e-751e71dbdd65" providerId="ADAL" clId="{7052186D-2737-42FA-9E6D-222EC8BDAF7E}" dt="2023-07-17T07:27:17.062" v="2098" actId="113"/>
          <ac:spMkLst>
            <pc:docMk/>
            <pc:sldMk cId="1564421620" sldId="288"/>
            <ac:spMk id="2" creationId="{BECEA457-07FB-95DB-BFB2-A7AF2C5C757E}"/>
          </ac:spMkLst>
        </pc:spChg>
        <pc:spChg chg="mod">
          <ac:chgData name="BBZW; Jenny Nicolette (Lehrperson)" userId="19375ca0-365a-40d6-ac9e-751e71dbdd65" providerId="ADAL" clId="{7052186D-2737-42FA-9E6D-222EC8BDAF7E}" dt="2023-07-17T07:29:29.636" v="2137" actId="27636"/>
          <ac:spMkLst>
            <pc:docMk/>
            <pc:sldMk cId="1564421620" sldId="288"/>
            <ac:spMk id="3" creationId="{ABF8DE92-82AF-CB68-76D8-E77229A8226B}"/>
          </ac:spMkLst>
        </pc:spChg>
        <pc:picChg chg="add del">
          <ac:chgData name="BBZW; Jenny Nicolette (Lehrperson)" userId="19375ca0-365a-40d6-ac9e-751e71dbdd65" providerId="ADAL" clId="{7052186D-2737-42FA-9E6D-222EC8BDAF7E}" dt="2023-07-17T07:23:54.282" v="1608" actId="478"/>
          <ac:picMkLst>
            <pc:docMk/>
            <pc:sldMk cId="1564421620" sldId="288"/>
            <ac:picMk id="9" creationId="{3E04150F-D76C-3662-EB1E-F2C177E1370A}"/>
          </ac:picMkLst>
        </pc:picChg>
      </pc:sldChg>
      <pc:sldChg chg="del">
        <pc:chgData name="BBZW; Jenny Nicolette (Lehrperson)" userId="19375ca0-365a-40d6-ac9e-751e71dbdd65" providerId="ADAL" clId="{7052186D-2737-42FA-9E6D-222EC8BDAF7E}" dt="2023-07-17T07:29:54.181" v="2138" actId="47"/>
        <pc:sldMkLst>
          <pc:docMk/>
          <pc:sldMk cId="1016463978" sldId="289"/>
        </pc:sldMkLst>
      </pc:sldChg>
      <pc:sldChg chg="del">
        <pc:chgData name="BBZW; Jenny Nicolette (Lehrperson)" userId="19375ca0-365a-40d6-ac9e-751e71dbdd65" providerId="ADAL" clId="{7052186D-2737-42FA-9E6D-222EC8BDAF7E}" dt="2023-07-17T07:29:54.181" v="2138" actId="47"/>
        <pc:sldMkLst>
          <pc:docMk/>
          <pc:sldMk cId="1587807676" sldId="290"/>
        </pc:sldMkLst>
      </pc:sldChg>
      <pc:sldChg chg="del">
        <pc:chgData name="BBZW; Jenny Nicolette (Lehrperson)" userId="19375ca0-365a-40d6-ac9e-751e71dbdd65" providerId="ADAL" clId="{7052186D-2737-42FA-9E6D-222EC8BDAF7E}" dt="2023-07-17T07:29:54.181" v="2138" actId="47"/>
        <pc:sldMkLst>
          <pc:docMk/>
          <pc:sldMk cId="3570843275" sldId="291"/>
        </pc:sldMkLst>
      </pc:sldChg>
      <pc:sldChg chg="del">
        <pc:chgData name="BBZW; Jenny Nicolette (Lehrperson)" userId="19375ca0-365a-40d6-ac9e-751e71dbdd65" providerId="ADAL" clId="{7052186D-2737-42FA-9E6D-222EC8BDAF7E}" dt="2023-07-17T07:29:54.181" v="2138" actId="47"/>
        <pc:sldMkLst>
          <pc:docMk/>
          <pc:sldMk cId="653647353" sldId="292"/>
        </pc:sldMkLst>
      </pc:sldChg>
      <pc:sldChg chg="del">
        <pc:chgData name="BBZW; Jenny Nicolette (Lehrperson)" userId="19375ca0-365a-40d6-ac9e-751e71dbdd65" providerId="ADAL" clId="{7052186D-2737-42FA-9E6D-222EC8BDAF7E}" dt="2023-07-17T07:29:54.181" v="2138" actId="47"/>
        <pc:sldMkLst>
          <pc:docMk/>
          <pc:sldMk cId="2347599057" sldId="294"/>
        </pc:sldMkLst>
      </pc:sldChg>
      <pc:sldChg chg="del">
        <pc:chgData name="BBZW; Jenny Nicolette (Lehrperson)" userId="19375ca0-365a-40d6-ac9e-751e71dbdd65" providerId="ADAL" clId="{7052186D-2737-42FA-9E6D-222EC8BDAF7E}" dt="2023-07-17T07:29:54.181" v="2138" actId="47"/>
        <pc:sldMkLst>
          <pc:docMk/>
          <pc:sldMk cId="168061953" sldId="295"/>
        </pc:sldMkLst>
      </pc:sldChg>
      <pc:sldChg chg="del">
        <pc:chgData name="BBZW; Jenny Nicolette (Lehrperson)" userId="19375ca0-365a-40d6-ac9e-751e71dbdd65" providerId="ADAL" clId="{7052186D-2737-42FA-9E6D-222EC8BDAF7E}" dt="2023-07-17T07:29:54.181" v="2138" actId="47"/>
        <pc:sldMkLst>
          <pc:docMk/>
          <pc:sldMk cId="241356895" sldId="296"/>
        </pc:sldMkLst>
      </pc:sldChg>
      <pc:sldChg chg="del">
        <pc:chgData name="BBZW; Jenny Nicolette (Lehrperson)" userId="19375ca0-365a-40d6-ac9e-751e71dbdd65" providerId="ADAL" clId="{7052186D-2737-42FA-9E6D-222EC8BDAF7E}" dt="2023-07-17T07:29:54.181" v="2138" actId="47"/>
        <pc:sldMkLst>
          <pc:docMk/>
          <pc:sldMk cId="4181011685" sldId="297"/>
        </pc:sldMkLst>
      </pc:sldChg>
      <pc:sldChg chg="del">
        <pc:chgData name="BBZW; Jenny Nicolette (Lehrperson)" userId="19375ca0-365a-40d6-ac9e-751e71dbdd65" providerId="ADAL" clId="{7052186D-2737-42FA-9E6D-222EC8BDAF7E}" dt="2023-07-17T07:29:54.181" v="2138" actId="47"/>
        <pc:sldMkLst>
          <pc:docMk/>
          <pc:sldMk cId="3272967870" sldId="298"/>
        </pc:sldMkLst>
      </pc:sldChg>
      <pc:sldChg chg="del">
        <pc:chgData name="BBZW; Jenny Nicolette (Lehrperson)" userId="19375ca0-365a-40d6-ac9e-751e71dbdd65" providerId="ADAL" clId="{7052186D-2737-42FA-9E6D-222EC8BDAF7E}" dt="2023-07-17T07:29:54.181" v="2138" actId="47"/>
        <pc:sldMkLst>
          <pc:docMk/>
          <pc:sldMk cId="140649014" sldId="299"/>
        </pc:sldMkLst>
      </pc:sldChg>
      <pc:sldChg chg="del">
        <pc:chgData name="BBZW; Jenny Nicolette (Lehrperson)" userId="19375ca0-365a-40d6-ac9e-751e71dbdd65" providerId="ADAL" clId="{7052186D-2737-42FA-9E6D-222EC8BDAF7E}" dt="2023-07-17T07:29:54.181" v="2138" actId="47"/>
        <pc:sldMkLst>
          <pc:docMk/>
          <pc:sldMk cId="1266467431" sldId="301"/>
        </pc:sldMkLst>
      </pc:sldChg>
      <pc:sldChg chg="modSp mod">
        <pc:chgData name="BBZW; Jenny Nicolette (Lehrperson)" userId="19375ca0-365a-40d6-ac9e-751e71dbdd65" providerId="ADAL" clId="{7052186D-2737-42FA-9E6D-222EC8BDAF7E}" dt="2023-07-17T07:34:29.679" v="2807" actId="20577"/>
        <pc:sldMkLst>
          <pc:docMk/>
          <pc:sldMk cId="4192885620" sldId="303"/>
        </pc:sldMkLst>
        <pc:spChg chg="mod">
          <ac:chgData name="BBZW; Jenny Nicolette (Lehrperson)" userId="19375ca0-365a-40d6-ac9e-751e71dbdd65" providerId="ADAL" clId="{7052186D-2737-42FA-9E6D-222EC8BDAF7E}" dt="2023-07-17T07:34:29.679" v="2807" actId="20577"/>
          <ac:spMkLst>
            <pc:docMk/>
            <pc:sldMk cId="4192885620" sldId="303"/>
            <ac:spMk id="12" creationId="{550D6734-2F9F-EB6D-CAA0-DA1E30FC30A2}"/>
          </ac:spMkLst>
        </pc:spChg>
      </pc:sldChg>
      <pc:sldChg chg="modSp new del mod">
        <pc:chgData name="BBZW; Jenny Nicolette (Lehrperson)" userId="19375ca0-365a-40d6-ac9e-751e71dbdd65" providerId="ADAL" clId="{7052186D-2737-42FA-9E6D-222EC8BDAF7E}" dt="2023-07-17T06:02:13.923" v="13" actId="2696"/>
        <pc:sldMkLst>
          <pc:docMk/>
          <pc:sldMk cId="1588400803" sldId="304"/>
        </pc:sldMkLst>
        <pc:spChg chg="mod">
          <ac:chgData name="BBZW; Jenny Nicolette (Lehrperson)" userId="19375ca0-365a-40d6-ac9e-751e71dbdd65" providerId="ADAL" clId="{7052186D-2737-42FA-9E6D-222EC8BDAF7E}" dt="2023-07-17T06:00:53.950" v="5" actId="20577"/>
          <ac:spMkLst>
            <pc:docMk/>
            <pc:sldMk cId="1588400803" sldId="304"/>
            <ac:spMk id="2" creationId="{9A9CA4D3-7C7C-4461-9E88-97243F190B10}"/>
          </ac:spMkLst>
        </pc:spChg>
      </pc:sldChg>
      <pc:sldChg chg="add">
        <pc:chgData name="BBZW; Jenny Nicolette (Lehrperson)" userId="19375ca0-365a-40d6-ac9e-751e71dbdd65" providerId="ADAL" clId="{7052186D-2737-42FA-9E6D-222EC8BDAF7E}" dt="2023-07-17T06:28:34.603" v="361" actId="2890"/>
        <pc:sldMkLst>
          <pc:docMk/>
          <pc:sldMk cId="4016397575" sldId="304"/>
        </pc:sldMkLst>
      </pc:sldChg>
      <pc:sldChg chg="modSp add mod">
        <pc:chgData name="BBZW; Jenny Nicolette (Lehrperson)" userId="19375ca0-365a-40d6-ac9e-751e71dbdd65" providerId="ADAL" clId="{7052186D-2737-42FA-9E6D-222EC8BDAF7E}" dt="2023-07-17T07:50:28.864" v="2809" actId="20577"/>
        <pc:sldMkLst>
          <pc:docMk/>
          <pc:sldMk cId="464793269" sldId="305"/>
        </pc:sldMkLst>
        <pc:spChg chg="mod">
          <ac:chgData name="BBZW; Jenny Nicolette (Lehrperson)" userId="19375ca0-365a-40d6-ac9e-751e71dbdd65" providerId="ADAL" clId="{7052186D-2737-42FA-9E6D-222EC8BDAF7E}" dt="2023-07-17T07:09:23.177" v="957" actId="113"/>
          <ac:spMkLst>
            <pc:docMk/>
            <pc:sldMk cId="464793269" sldId="305"/>
            <ac:spMk id="7" creationId="{00000000-0000-0000-0000-000000000000}"/>
          </ac:spMkLst>
        </pc:spChg>
        <pc:spChg chg="mod">
          <ac:chgData name="BBZW; Jenny Nicolette (Lehrperson)" userId="19375ca0-365a-40d6-ac9e-751e71dbdd65" providerId="ADAL" clId="{7052186D-2737-42FA-9E6D-222EC8BDAF7E}" dt="2023-07-17T07:50:28.864" v="2809" actId="20577"/>
          <ac:spMkLst>
            <pc:docMk/>
            <pc:sldMk cId="464793269" sldId="305"/>
            <ac:spMk id="10" creationId="{00000000-0000-0000-0000-000000000000}"/>
          </ac:spMkLst>
        </pc:spChg>
      </pc:sldChg>
      <pc:sldChg chg="addSp delSp modSp add mod">
        <pc:chgData name="BBZW; Jenny Nicolette (Lehrperson)" userId="19375ca0-365a-40d6-ac9e-751e71dbdd65" providerId="ADAL" clId="{7052186D-2737-42FA-9E6D-222EC8BDAF7E}" dt="2023-07-17T07:32:27.147" v="2499" actId="20577"/>
        <pc:sldMkLst>
          <pc:docMk/>
          <pc:sldMk cId="1389671455" sldId="306"/>
        </pc:sldMkLst>
        <pc:spChg chg="del mod">
          <ac:chgData name="BBZW; Jenny Nicolette (Lehrperson)" userId="19375ca0-365a-40d6-ac9e-751e71dbdd65" providerId="ADAL" clId="{7052186D-2737-42FA-9E6D-222EC8BDAF7E}" dt="2023-07-17T07:30:25.887" v="2144" actId="478"/>
          <ac:spMkLst>
            <pc:docMk/>
            <pc:sldMk cId="1389671455" sldId="306"/>
            <ac:spMk id="2" creationId="{BECEA457-07FB-95DB-BFB2-A7AF2C5C757E}"/>
          </ac:spMkLst>
        </pc:spChg>
        <pc:spChg chg="del">
          <ac:chgData name="BBZW; Jenny Nicolette (Lehrperson)" userId="19375ca0-365a-40d6-ac9e-751e71dbdd65" providerId="ADAL" clId="{7052186D-2737-42FA-9E6D-222EC8BDAF7E}" dt="2023-07-17T07:30:24.384" v="2141" actId="478"/>
          <ac:spMkLst>
            <pc:docMk/>
            <pc:sldMk cId="1389671455" sldId="306"/>
            <ac:spMk id="3" creationId="{ABF8DE92-82AF-CB68-76D8-E77229A8226B}"/>
          </ac:spMkLst>
        </pc:spChg>
        <pc:spChg chg="mod">
          <ac:chgData name="BBZW; Jenny Nicolette (Lehrperson)" userId="19375ca0-365a-40d6-ac9e-751e71dbdd65" providerId="ADAL" clId="{7052186D-2737-42FA-9E6D-222EC8BDAF7E}" dt="2023-07-17T07:30:40.798" v="2151" actId="962"/>
          <ac:spMkLst>
            <pc:docMk/>
            <pc:sldMk cId="1389671455" sldId="306"/>
            <ac:spMk id="4" creationId="{E336DB12-C2E4-A215-7B96-1D83B1DA8ABA}"/>
          </ac:spMkLst>
        </pc:spChg>
        <pc:spChg chg="mod">
          <ac:chgData name="BBZW; Jenny Nicolette (Lehrperson)" userId="19375ca0-365a-40d6-ac9e-751e71dbdd65" providerId="ADAL" clId="{7052186D-2737-42FA-9E6D-222EC8BDAF7E}" dt="2023-07-17T07:30:37.840" v="2148" actId="26606"/>
          <ac:spMkLst>
            <pc:docMk/>
            <pc:sldMk cId="1389671455" sldId="306"/>
            <ac:spMk id="5" creationId="{855A34D5-2F6D-FB25-35F2-8F6F5D066F20}"/>
          </ac:spMkLst>
        </pc:spChg>
        <pc:spChg chg="mod">
          <ac:chgData name="BBZW; Jenny Nicolette (Lehrperson)" userId="19375ca0-365a-40d6-ac9e-751e71dbdd65" providerId="ADAL" clId="{7052186D-2737-42FA-9E6D-222EC8BDAF7E}" dt="2023-07-17T07:30:37.840" v="2148" actId="26606"/>
          <ac:spMkLst>
            <pc:docMk/>
            <pc:sldMk cId="1389671455" sldId="306"/>
            <ac:spMk id="6" creationId="{F9115106-45A6-07AD-46CE-18EA60278FDE}"/>
          </ac:spMkLst>
        </pc:spChg>
        <pc:spChg chg="mod">
          <ac:chgData name="BBZW; Jenny Nicolette (Lehrperson)" userId="19375ca0-365a-40d6-ac9e-751e71dbdd65" providerId="ADAL" clId="{7052186D-2737-42FA-9E6D-222EC8BDAF7E}" dt="2023-07-17T07:30:37.840" v="2148" actId="26606"/>
          <ac:spMkLst>
            <pc:docMk/>
            <pc:sldMk cId="1389671455" sldId="306"/>
            <ac:spMk id="7" creationId="{42F29D14-A639-A54D-A119-DC8B90D1B6B2}"/>
          </ac:spMkLst>
        </pc:spChg>
        <pc:spChg chg="add del mod">
          <ac:chgData name="BBZW; Jenny Nicolette (Lehrperson)" userId="19375ca0-365a-40d6-ac9e-751e71dbdd65" providerId="ADAL" clId="{7052186D-2737-42FA-9E6D-222EC8BDAF7E}" dt="2023-07-17T07:30:26.798" v="2145" actId="478"/>
          <ac:spMkLst>
            <pc:docMk/>
            <pc:sldMk cId="1389671455" sldId="306"/>
            <ac:spMk id="9" creationId="{D2A29839-D667-F7B3-833A-3905DD79F264}"/>
          </ac:spMkLst>
        </pc:spChg>
        <pc:spChg chg="add del mod">
          <ac:chgData name="BBZW; Jenny Nicolette (Lehrperson)" userId="19375ca0-365a-40d6-ac9e-751e71dbdd65" providerId="ADAL" clId="{7052186D-2737-42FA-9E6D-222EC8BDAF7E}" dt="2023-07-17T07:30:27.939" v="2146" actId="478"/>
          <ac:spMkLst>
            <pc:docMk/>
            <pc:sldMk cId="1389671455" sldId="306"/>
            <ac:spMk id="11" creationId="{FDC3873C-EF9C-BDD9-2EA6-4E46C368D5BF}"/>
          </ac:spMkLst>
        </pc:spChg>
        <pc:spChg chg="add mod">
          <ac:chgData name="BBZW; Jenny Nicolette (Lehrperson)" userId="19375ca0-365a-40d6-ac9e-751e71dbdd65" providerId="ADAL" clId="{7052186D-2737-42FA-9E6D-222EC8BDAF7E}" dt="2023-07-17T07:32:27.147" v="2499" actId="20577"/>
          <ac:spMkLst>
            <pc:docMk/>
            <pc:sldMk cId="1389671455" sldId="306"/>
            <ac:spMk id="17" creationId="{608646AA-CA39-B403-79F1-0C469E28653F}"/>
          </ac:spMkLst>
        </pc:spChg>
        <pc:picChg chg="add mod ord">
          <ac:chgData name="BBZW; Jenny Nicolette (Lehrperson)" userId="19375ca0-365a-40d6-ac9e-751e71dbdd65" providerId="ADAL" clId="{7052186D-2737-42FA-9E6D-222EC8BDAF7E}" dt="2023-07-17T07:30:40.798" v="2150" actId="27614"/>
          <ac:picMkLst>
            <pc:docMk/>
            <pc:sldMk cId="1389671455" sldId="306"/>
            <ac:picMk id="12" creationId="{A096DA16-12C8-8F26-A378-5DD6F43B3993}"/>
          </ac:picMkLst>
        </pc:picChg>
      </pc:sldChg>
    </pc:docChg>
  </pc:docChgLst>
  <pc:docChgLst>
    <pc:chgData name="BBZW; Jenny Nicolette (Lehrperson)" userId="19375ca0-365a-40d6-ac9e-751e71dbdd65" providerId="ADAL" clId="{4E3EEE70-4C4C-42E1-85DD-584E4284C56E}"/>
    <pc:docChg chg="undo custSel addSld delSld modSld sldOrd">
      <pc:chgData name="BBZW; Jenny Nicolette (Lehrperson)" userId="19375ca0-365a-40d6-ac9e-751e71dbdd65" providerId="ADAL" clId="{4E3EEE70-4C4C-42E1-85DD-584E4284C56E}" dt="2023-07-10T14:18:00.509" v="4303" actId="20577"/>
      <pc:docMkLst>
        <pc:docMk/>
      </pc:docMkLst>
      <pc:sldChg chg="addSp delSp modSp mod modClrScheme chgLayout">
        <pc:chgData name="BBZW; Jenny Nicolette (Lehrperson)" userId="19375ca0-365a-40d6-ac9e-751e71dbdd65" providerId="ADAL" clId="{4E3EEE70-4C4C-42E1-85DD-584E4284C56E}" dt="2023-07-10T09:54:16.587" v="58" actId="113"/>
        <pc:sldMkLst>
          <pc:docMk/>
          <pc:sldMk cId="4215852396" sldId="259"/>
        </pc:sldMkLst>
        <pc:spChg chg="del mod">
          <ac:chgData name="BBZW; Jenny Nicolette (Lehrperson)" userId="19375ca0-365a-40d6-ac9e-751e71dbdd65" providerId="ADAL" clId="{4E3EEE70-4C4C-42E1-85DD-584E4284C56E}" dt="2023-07-10T09:53:52.068" v="52" actId="26606"/>
          <ac:spMkLst>
            <pc:docMk/>
            <pc:sldMk cId="4215852396" sldId="259"/>
            <ac:spMk id="4" creationId="{00000000-0000-0000-0000-000000000000}"/>
          </ac:spMkLst>
        </pc:spChg>
        <pc:spChg chg="mod ord">
          <ac:chgData name="BBZW; Jenny Nicolette (Lehrperson)" userId="19375ca0-365a-40d6-ac9e-751e71dbdd65" providerId="ADAL" clId="{4E3EEE70-4C4C-42E1-85DD-584E4284C56E}" dt="2023-07-10T09:54:16.587" v="58" actId="113"/>
          <ac:spMkLst>
            <pc:docMk/>
            <pc:sldMk cId="4215852396" sldId="259"/>
            <ac:spMk id="5" creationId="{00000000-0000-0000-0000-000000000000}"/>
          </ac:spMkLst>
        </pc:spChg>
        <pc:spChg chg="add mod">
          <ac:chgData name="BBZW; Jenny Nicolette (Lehrperson)" userId="19375ca0-365a-40d6-ac9e-751e71dbdd65" providerId="ADAL" clId="{4E3EEE70-4C4C-42E1-85DD-584E4284C56E}" dt="2023-07-10T09:53:52.068" v="52" actId="26606"/>
          <ac:spMkLst>
            <pc:docMk/>
            <pc:sldMk cId="4215852396" sldId="259"/>
            <ac:spMk id="10" creationId="{994BA5EA-7CC1-3F39-1A69-CCCF562BFA34}"/>
          </ac:spMkLst>
        </pc:spChg>
        <pc:spChg chg="add mod">
          <ac:chgData name="BBZW; Jenny Nicolette (Lehrperson)" userId="19375ca0-365a-40d6-ac9e-751e71dbdd65" providerId="ADAL" clId="{4E3EEE70-4C4C-42E1-85DD-584E4284C56E}" dt="2023-07-10T09:53:52.068" v="52" actId="26606"/>
          <ac:spMkLst>
            <pc:docMk/>
            <pc:sldMk cId="4215852396" sldId="259"/>
            <ac:spMk id="12" creationId="{DBCD21C2-C068-6B45-DB88-76D95AF3350A}"/>
          </ac:spMkLst>
        </pc:spChg>
        <pc:spChg chg="add mod">
          <ac:chgData name="BBZW; Jenny Nicolette (Lehrperson)" userId="19375ca0-365a-40d6-ac9e-751e71dbdd65" providerId="ADAL" clId="{4E3EEE70-4C4C-42E1-85DD-584E4284C56E}" dt="2023-07-10T09:53:52.068" v="52" actId="26606"/>
          <ac:spMkLst>
            <pc:docMk/>
            <pc:sldMk cId="4215852396" sldId="259"/>
            <ac:spMk id="14" creationId="{4ACF47AC-3211-EDF7-D2ED-CC6B10436A01}"/>
          </ac:spMkLst>
        </pc:spChg>
        <pc:spChg chg="add mod">
          <ac:chgData name="BBZW; Jenny Nicolette (Lehrperson)" userId="19375ca0-365a-40d6-ac9e-751e71dbdd65" providerId="ADAL" clId="{4E3EEE70-4C4C-42E1-85DD-584E4284C56E}" dt="2023-07-10T09:53:59.032" v="56" actId="121"/>
          <ac:spMkLst>
            <pc:docMk/>
            <pc:sldMk cId="4215852396" sldId="259"/>
            <ac:spMk id="19" creationId="{44753DAC-4FDE-64D9-837D-C8AC27C06D50}"/>
          </ac:spMkLst>
        </pc:spChg>
        <pc:picChg chg="add del mod">
          <ac:chgData name="BBZW; Jenny Nicolette (Lehrperson)" userId="19375ca0-365a-40d6-ac9e-751e71dbdd65" providerId="ADAL" clId="{4E3EEE70-4C4C-42E1-85DD-584E4284C56E}" dt="2023-07-10T09:53:44.446" v="49" actId="478"/>
          <ac:picMkLst>
            <pc:docMk/>
            <pc:sldMk cId="4215852396" sldId="259"/>
            <ac:picMk id="3" creationId="{B18ACC7C-848D-B6D6-B563-227153C75DA8}"/>
          </ac:picMkLst>
        </pc:picChg>
        <pc:picChg chg="add mod ord">
          <ac:chgData name="BBZW; Jenny Nicolette (Lehrperson)" userId="19375ca0-365a-40d6-ac9e-751e71dbdd65" providerId="ADAL" clId="{4E3EEE70-4C4C-42E1-85DD-584E4284C56E}" dt="2023-07-10T09:53:58.074" v="54" actId="27614"/>
          <ac:picMkLst>
            <pc:docMk/>
            <pc:sldMk cId="4215852396" sldId="259"/>
            <ac:picMk id="7" creationId="{9BD44169-8103-9D2A-9C8D-86F33E37E1A4}"/>
          </ac:picMkLst>
        </pc:picChg>
      </pc:sldChg>
      <pc:sldChg chg="del">
        <pc:chgData name="BBZW; Jenny Nicolette (Lehrperson)" userId="19375ca0-365a-40d6-ac9e-751e71dbdd65" providerId="ADAL" clId="{4E3EEE70-4C4C-42E1-85DD-584E4284C56E}" dt="2023-07-10T09:55:55.594" v="72" actId="47"/>
        <pc:sldMkLst>
          <pc:docMk/>
          <pc:sldMk cId="2662203305" sldId="260"/>
        </pc:sldMkLst>
      </pc:sldChg>
      <pc:sldChg chg="del">
        <pc:chgData name="BBZW; Jenny Nicolette (Lehrperson)" userId="19375ca0-365a-40d6-ac9e-751e71dbdd65" providerId="ADAL" clId="{4E3EEE70-4C4C-42E1-85DD-584E4284C56E}" dt="2023-07-10T09:56:10.102" v="74" actId="47"/>
        <pc:sldMkLst>
          <pc:docMk/>
          <pc:sldMk cId="980920978" sldId="262"/>
        </pc:sldMkLst>
      </pc:sldChg>
      <pc:sldChg chg="del">
        <pc:chgData name="BBZW; Jenny Nicolette (Lehrperson)" userId="19375ca0-365a-40d6-ac9e-751e71dbdd65" providerId="ADAL" clId="{4E3EEE70-4C4C-42E1-85DD-584E4284C56E}" dt="2023-07-10T09:54:34.680" v="59" actId="2696"/>
        <pc:sldMkLst>
          <pc:docMk/>
          <pc:sldMk cId="1567451325" sldId="263"/>
        </pc:sldMkLst>
      </pc:sldChg>
      <pc:sldChg chg="addSp delSp modSp mod modClrScheme chgLayout modNotesTx">
        <pc:chgData name="BBZW; Jenny Nicolette (Lehrperson)" userId="19375ca0-365a-40d6-ac9e-751e71dbdd65" providerId="ADAL" clId="{4E3EEE70-4C4C-42E1-85DD-584E4284C56E}" dt="2023-07-10T10:50:37.278" v="1191" actId="313"/>
        <pc:sldMkLst>
          <pc:docMk/>
          <pc:sldMk cId="193402935" sldId="264"/>
        </pc:sldMkLst>
        <pc:spChg chg="mod">
          <ac:chgData name="BBZW; Jenny Nicolette (Lehrperson)" userId="19375ca0-365a-40d6-ac9e-751e71dbdd65" providerId="ADAL" clId="{4E3EEE70-4C4C-42E1-85DD-584E4284C56E}" dt="2023-07-10T10:48:15.703" v="1046" actId="26606"/>
          <ac:spMkLst>
            <pc:docMk/>
            <pc:sldMk cId="193402935" sldId="264"/>
            <ac:spMk id="3"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4"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5" creationId="{00000000-0000-0000-0000-000000000000}"/>
          </ac:spMkLst>
        </pc:spChg>
        <pc:spChg chg="mod">
          <ac:chgData name="BBZW; Jenny Nicolette (Lehrperson)" userId="19375ca0-365a-40d6-ac9e-751e71dbdd65" providerId="ADAL" clId="{4E3EEE70-4C4C-42E1-85DD-584E4284C56E}" dt="2023-07-10T10:49:56.697" v="1053"/>
          <ac:spMkLst>
            <pc:docMk/>
            <pc:sldMk cId="193402935" sldId="264"/>
            <ac:spMk id="7"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8"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0"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1" creationId="{00000000-0000-0000-0000-000000000000}"/>
          </ac:spMkLst>
        </pc:spChg>
        <pc:spChg chg="del">
          <ac:chgData name="BBZW; Jenny Nicolette (Lehrperson)" userId="19375ca0-365a-40d6-ac9e-751e71dbdd65" providerId="ADAL" clId="{4E3EEE70-4C4C-42E1-85DD-584E4284C56E}" dt="2023-07-10T10:48:10.554" v="1045"/>
          <ac:spMkLst>
            <pc:docMk/>
            <pc:sldMk cId="193402935" sldId="264"/>
            <ac:spMk id="12" creationId="{00000000-0000-0000-0000-000000000000}"/>
          </ac:spMkLst>
        </pc:spChg>
        <pc:spChg chg="add del mod">
          <ac:chgData name="BBZW; Jenny Nicolette (Lehrperson)" userId="19375ca0-365a-40d6-ac9e-751e71dbdd65" providerId="ADAL" clId="{4E3EEE70-4C4C-42E1-85DD-584E4284C56E}" dt="2023-07-10T10:49:10.304" v="1047"/>
          <ac:spMkLst>
            <pc:docMk/>
            <pc:sldMk cId="193402935" sldId="264"/>
            <ac:spMk id="16" creationId="{F6B98EFD-915F-E680-0127-2EE3FC1F03B1}"/>
          </ac:spMkLst>
        </pc:spChg>
        <pc:picChg chg="add mod">
          <ac:chgData name="BBZW; Jenny Nicolette (Lehrperson)" userId="19375ca0-365a-40d6-ac9e-751e71dbdd65" providerId="ADAL" clId="{4E3EEE70-4C4C-42E1-85DD-584E4284C56E}" dt="2023-07-10T10:48:15.703" v="1046" actId="26606"/>
          <ac:picMkLst>
            <pc:docMk/>
            <pc:sldMk cId="193402935" sldId="264"/>
            <ac:picMk id="2" creationId="{4B9DBE71-3E08-BD8E-4F17-BDBD4F726399}"/>
          </ac:picMkLst>
        </pc:picChg>
        <pc:picChg chg="add mod">
          <ac:chgData name="BBZW; Jenny Nicolette (Lehrperson)" userId="19375ca0-365a-40d6-ac9e-751e71dbdd65" providerId="ADAL" clId="{4E3EEE70-4C4C-42E1-85DD-584E4284C56E}" dt="2023-07-10T10:49:10.304" v="1047"/>
          <ac:picMkLst>
            <pc:docMk/>
            <pc:sldMk cId="193402935" sldId="264"/>
            <ac:picMk id="6" creationId="{EFE9D328-9053-0240-24A2-15311E0746F4}"/>
          </ac:picMkLst>
        </pc:picChg>
      </pc:sldChg>
      <pc:sldChg chg="addSp modSp mod ord modNotesTx">
        <pc:chgData name="BBZW; Jenny Nicolette (Lehrperson)" userId="19375ca0-365a-40d6-ac9e-751e71dbdd65" providerId="ADAL" clId="{4E3EEE70-4C4C-42E1-85DD-584E4284C56E}" dt="2023-07-10T12:44:12.447" v="2294" actId="20577"/>
        <pc:sldMkLst>
          <pc:docMk/>
          <pc:sldMk cId="3671667540" sldId="265"/>
        </pc:sldMkLst>
        <pc:spChg chg="mod">
          <ac:chgData name="BBZW; Jenny Nicolette (Lehrperson)" userId="19375ca0-365a-40d6-ac9e-751e71dbdd65" providerId="ADAL" clId="{4E3EEE70-4C4C-42E1-85DD-584E4284C56E}" dt="2023-07-10T09:57:13.504" v="87" actId="121"/>
          <ac:spMkLst>
            <pc:docMk/>
            <pc:sldMk cId="3671667540" sldId="265"/>
            <ac:spMk id="2" creationId="{00000000-0000-0000-0000-000000000000}"/>
          </ac:spMkLst>
        </pc:spChg>
        <pc:spChg chg="mod">
          <ac:chgData name="BBZW; Jenny Nicolette (Lehrperson)" userId="19375ca0-365a-40d6-ac9e-751e71dbdd65" providerId="ADAL" clId="{4E3EEE70-4C4C-42E1-85DD-584E4284C56E}" dt="2023-07-10T09:55:52.781" v="71" actId="20577"/>
          <ac:spMkLst>
            <pc:docMk/>
            <pc:sldMk cId="3671667540" sldId="265"/>
            <ac:spMk id="4" creationId="{00000000-0000-0000-0000-000000000000}"/>
          </ac:spMkLst>
        </pc:spChg>
        <pc:spChg chg="add mod">
          <ac:chgData name="BBZW; Jenny Nicolette (Lehrperson)" userId="19375ca0-365a-40d6-ac9e-751e71dbdd65" providerId="ADAL" clId="{4E3EEE70-4C4C-42E1-85DD-584E4284C56E}" dt="2023-07-10T12:42:42.156" v="2187" actId="113"/>
          <ac:spMkLst>
            <pc:docMk/>
            <pc:sldMk cId="3671667540" sldId="265"/>
            <ac:spMk id="7" creationId="{1546363E-57CB-EE6B-6FDB-FD9F35192E57}"/>
          </ac:spMkLst>
        </pc:spChg>
      </pc:sldChg>
      <pc:sldChg chg="del">
        <pc:chgData name="BBZW; Jenny Nicolette (Lehrperson)" userId="19375ca0-365a-40d6-ac9e-751e71dbdd65" providerId="ADAL" clId="{4E3EEE70-4C4C-42E1-85DD-584E4284C56E}" dt="2023-07-10T09:56:34.138" v="78" actId="47"/>
        <pc:sldMkLst>
          <pc:docMk/>
          <pc:sldMk cId="2962151881" sldId="266"/>
        </pc:sldMkLst>
      </pc:sldChg>
      <pc:sldChg chg="del">
        <pc:chgData name="BBZW; Jenny Nicolette (Lehrperson)" userId="19375ca0-365a-40d6-ac9e-751e71dbdd65" providerId="ADAL" clId="{4E3EEE70-4C4C-42E1-85DD-584E4284C56E}" dt="2023-07-10T09:56:01.592" v="73" actId="47"/>
        <pc:sldMkLst>
          <pc:docMk/>
          <pc:sldMk cId="4060942184" sldId="267"/>
        </pc:sldMkLst>
      </pc:sldChg>
      <pc:sldChg chg="addSp delSp modSp mod">
        <pc:chgData name="BBZW; Jenny Nicolette (Lehrperson)" userId="19375ca0-365a-40d6-ac9e-751e71dbdd65" providerId="ADAL" clId="{4E3EEE70-4C4C-42E1-85DD-584E4284C56E}" dt="2023-07-10T09:56:52.087" v="85" actId="27614"/>
        <pc:sldMkLst>
          <pc:docMk/>
          <pc:sldMk cId="530994592" sldId="268"/>
        </pc:sldMkLst>
        <pc:spChg chg="add del mod">
          <ac:chgData name="BBZW; Jenny Nicolette (Lehrperson)" userId="19375ca0-365a-40d6-ac9e-751e71dbdd65" providerId="ADAL" clId="{4E3EEE70-4C4C-42E1-85DD-584E4284C56E}" dt="2023-07-10T09:56:49.302" v="83" actId="26606"/>
          <ac:spMkLst>
            <pc:docMk/>
            <pc:sldMk cId="530994592" sldId="268"/>
            <ac:spMk id="4" creationId="{BFC276E3-7B6D-1C8D-930A-A22AA5B435BD}"/>
          </ac:spMkLst>
        </pc:spChg>
        <pc:spChg chg="mod">
          <ac:chgData name="BBZW; Jenny Nicolette (Lehrperson)" userId="19375ca0-365a-40d6-ac9e-751e71dbdd65" providerId="ADAL" clId="{4E3EEE70-4C4C-42E1-85DD-584E4284C56E}" dt="2023-07-10T09:56:49.302" v="83" actId="26606"/>
          <ac:spMkLst>
            <pc:docMk/>
            <pc:sldMk cId="530994592" sldId="268"/>
            <ac:spMk id="15" creationId="{5EDE2386-E7B9-1BEA-0578-B0F9E5A0CA03}"/>
          </ac:spMkLst>
        </pc:spChg>
        <pc:spChg chg="mod">
          <ac:chgData name="BBZW; Jenny Nicolette (Lehrperson)" userId="19375ca0-365a-40d6-ac9e-751e71dbdd65" providerId="ADAL" clId="{4E3EEE70-4C4C-42E1-85DD-584E4284C56E}" dt="2023-07-10T09:56:51.553" v="84" actId="121"/>
          <ac:spMkLst>
            <pc:docMk/>
            <pc:sldMk cId="530994592" sldId="268"/>
            <ac:spMk id="17" creationId="{50079EF6-43AB-56F6-AB2B-58EF301266C6}"/>
          </ac:spMkLst>
        </pc:spChg>
        <pc:picChg chg="del">
          <ac:chgData name="BBZW; Jenny Nicolette (Lehrperson)" userId="19375ca0-365a-40d6-ac9e-751e71dbdd65" providerId="ADAL" clId="{4E3EEE70-4C4C-42E1-85DD-584E4284C56E}" dt="2023-07-10T09:54:50.387" v="64" actId="478"/>
          <ac:picMkLst>
            <pc:docMk/>
            <pc:sldMk cId="530994592" sldId="268"/>
            <ac:picMk id="6" creationId="{2D2E76E4-E981-93C1-AD61-1DD995728F5B}"/>
          </ac:picMkLst>
        </pc:picChg>
        <pc:picChg chg="add mod ord">
          <ac:chgData name="BBZW; Jenny Nicolette (Lehrperson)" userId="19375ca0-365a-40d6-ac9e-751e71dbdd65" providerId="ADAL" clId="{4E3EEE70-4C4C-42E1-85DD-584E4284C56E}" dt="2023-07-10T09:56:52.087" v="85" actId="27614"/>
          <ac:picMkLst>
            <pc:docMk/>
            <pc:sldMk cId="530994592" sldId="268"/>
            <ac:picMk id="7" creationId="{9C1414EE-4C31-BB66-F648-B179CE78ED41}"/>
          </ac:picMkLst>
        </pc:picChg>
      </pc:sldChg>
      <pc:sldChg chg="modSp del mod">
        <pc:chgData name="BBZW; Jenny Nicolette (Lehrperson)" userId="19375ca0-365a-40d6-ac9e-751e71dbdd65" providerId="ADAL" clId="{4E3EEE70-4C4C-42E1-85DD-584E4284C56E}" dt="2023-07-10T09:56:29.631" v="77" actId="2696"/>
        <pc:sldMkLst>
          <pc:docMk/>
          <pc:sldMk cId="1066179267" sldId="269"/>
        </pc:sldMkLst>
        <pc:spChg chg="mod">
          <ac:chgData name="BBZW; Jenny Nicolette (Lehrperson)" userId="19375ca0-365a-40d6-ac9e-751e71dbdd65" providerId="ADAL" clId="{4E3EEE70-4C4C-42E1-85DD-584E4284C56E}" dt="2023-07-10T09:54:37.478" v="60"/>
          <ac:spMkLst>
            <pc:docMk/>
            <pc:sldMk cId="1066179267" sldId="269"/>
            <ac:spMk id="2" creationId="{00000000-0000-0000-0000-000000000000}"/>
          </ac:spMkLst>
        </pc:spChg>
        <pc:spChg chg="mod">
          <ac:chgData name="BBZW; Jenny Nicolette (Lehrperson)" userId="19375ca0-365a-40d6-ac9e-751e71dbdd65" providerId="ADAL" clId="{4E3EEE70-4C4C-42E1-85DD-584E4284C56E}" dt="2023-07-10T09:54:41.337" v="62" actId="6549"/>
          <ac:spMkLst>
            <pc:docMk/>
            <pc:sldMk cId="1066179267" sldId="269"/>
            <ac:spMk id="3" creationId="{00000000-0000-0000-0000-000000000000}"/>
          </ac:spMkLst>
        </pc:spChg>
      </pc:sldChg>
      <pc:sldChg chg="modSp mod">
        <pc:chgData name="BBZW; Jenny Nicolette (Lehrperson)" userId="19375ca0-365a-40d6-ac9e-751e71dbdd65" providerId="ADAL" clId="{4E3EEE70-4C4C-42E1-85DD-584E4284C56E}" dt="2023-07-10T09:40:26.313" v="37" actId="27636"/>
        <pc:sldMkLst>
          <pc:docMk/>
          <pc:sldMk cId="94442340" sldId="270"/>
        </pc:sldMkLst>
        <pc:spChg chg="mod">
          <ac:chgData name="BBZW; Jenny Nicolette (Lehrperson)" userId="19375ca0-365a-40d6-ac9e-751e71dbdd65" providerId="ADAL" clId="{4E3EEE70-4C4C-42E1-85DD-584E4284C56E}" dt="2023-07-10T09:40:26.313" v="37" actId="27636"/>
          <ac:spMkLst>
            <pc:docMk/>
            <pc:sldMk cId="94442340" sldId="270"/>
            <ac:spMk id="2" creationId="{00000000-0000-0000-0000-000000000000}"/>
          </ac:spMkLst>
        </pc:spChg>
      </pc:sldChg>
      <pc:sldChg chg="addSp delSp modSp add mod chgLayout">
        <pc:chgData name="BBZW; Jenny Nicolette (Lehrperson)" userId="19375ca0-365a-40d6-ac9e-751e71dbdd65" providerId="ADAL" clId="{4E3EEE70-4C4C-42E1-85DD-584E4284C56E}" dt="2023-07-10T10:17:28.682" v="532" actId="478"/>
        <pc:sldMkLst>
          <pc:docMk/>
          <pc:sldMk cId="3969439728" sldId="271"/>
        </pc:sldMkLst>
        <pc:spChg chg="mod">
          <ac:chgData name="BBZW; Jenny Nicolette (Lehrperson)" userId="19375ca0-365a-40d6-ac9e-751e71dbdd65" providerId="ADAL" clId="{4E3EEE70-4C4C-42E1-85DD-584E4284C56E}" dt="2023-07-10T10:16:07.557" v="523" actId="26606"/>
          <ac:spMkLst>
            <pc:docMk/>
            <pc:sldMk cId="3969439728" sldId="271"/>
            <ac:spMk id="3" creationId="{00000000-0000-0000-0000-000000000000}"/>
          </ac:spMkLst>
        </pc:spChg>
        <pc:spChg chg="del mod">
          <ac:chgData name="BBZW; Jenny Nicolette (Lehrperson)" userId="19375ca0-365a-40d6-ac9e-751e71dbdd65" providerId="ADAL" clId="{4E3EEE70-4C4C-42E1-85DD-584E4284C56E}" dt="2023-07-10T10:15:57.928" v="522" actId="22"/>
          <ac:spMkLst>
            <pc:docMk/>
            <pc:sldMk cId="3969439728" sldId="271"/>
            <ac:spMk id="4" creationId="{BFC276E3-7B6D-1C8D-930A-A22AA5B435BD}"/>
          </ac:spMkLst>
        </pc:spChg>
        <pc:spChg chg="mod">
          <ac:chgData name="BBZW; Jenny Nicolette (Lehrperson)" userId="19375ca0-365a-40d6-ac9e-751e71dbdd65" providerId="ADAL" clId="{4E3EEE70-4C4C-42E1-85DD-584E4284C56E}" dt="2023-07-10T10:16:07.557" v="523" actId="26606"/>
          <ac:spMkLst>
            <pc:docMk/>
            <pc:sldMk cId="3969439728" sldId="271"/>
            <ac:spMk id="5" creationId="{00000000-0000-0000-0000-000000000000}"/>
          </ac:spMkLst>
        </pc:spChg>
        <pc:spChg chg="mod">
          <ac:chgData name="BBZW; Jenny Nicolette (Lehrperson)" userId="19375ca0-365a-40d6-ac9e-751e71dbdd65" providerId="ADAL" clId="{4E3EEE70-4C4C-42E1-85DD-584E4284C56E}" dt="2023-07-10T10:16:07.557" v="523" actId="26606"/>
          <ac:spMkLst>
            <pc:docMk/>
            <pc:sldMk cId="3969439728" sldId="271"/>
            <ac:spMk id="15" creationId="{5EDE2386-E7B9-1BEA-0578-B0F9E5A0CA03}"/>
          </ac:spMkLst>
        </pc:spChg>
        <pc:spChg chg="mod ord">
          <ac:chgData name="BBZW; Jenny Nicolette (Lehrperson)" userId="19375ca0-365a-40d6-ac9e-751e71dbdd65" providerId="ADAL" clId="{4E3EEE70-4C4C-42E1-85DD-584E4284C56E}" dt="2023-07-10T10:16:15.320" v="526" actId="121"/>
          <ac:spMkLst>
            <pc:docMk/>
            <pc:sldMk cId="3969439728" sldId="271"/>
            <ac:spMk id="17" creationId="{50079EF6-43AB-56F6-AB2B-58EF301266C6}"/>
          </ac:spMkLst>
        </pc:spChg>
        <pc:spChg chg="add del mod">
          <ac:chgData name="BBZW; Jenny Nicolette (Lehrperson)" userId="19375ca0-365a-40d6-ac9e-751e71dbdd65" providerId="ADAL" clId="{4E3EEE70-4C4C-42E1-85DD-584E4284C56E}" dt="2023-07-10T10:16:11.977" v="524" actId="478"/>
          <ac:spMkLst>
            <pc:docMk/>
            <pc:sldMk cId="3969439728" sldId="271"/>
            <ac:spMk id="22" creationId="{C6F27A7E-045F-E082-5C29-CDE0A4F41261}"/>
          </ac:spMkLst>
        </pc:spChg>
        <pc:picChg chg="add mod ord">
          <ac:chgData name="BBZW; Jenny Nicolette (Lehrperson)" userId="19375ca0-365a-40d6-ac9e-751e71dbdd65" providerId="ADAL" clId="{4E3EEE70-4C4C-42E1-85DD-584E4284C56E}" dt="2023-07-10T10:16:20.278" v="528" actId="14100"/>
          <ac:picMkLst>
            <pc:docMk/>
            <pc:sldMk cId="3969439728" sldId="271"/>
            <ac:picMk id="6" creationId="{CF8D2B86-CB0C-1E90-64BE-9AC741DB964A}"/>
          </ac:picMkLst>
        </pc:picChg>
        <pc:picChg chg="add del mod">
          <ac:chgData name="BBZW; Jenny Nicolette (Lehrperson)" userId="19375ca0-365a-40d6-ac9e-751e71dbdd65" providerId="ADAL" clId="{4E3EEE70-4C4C-42E1-85DD-584E4284C56E}" dt="2023-07-10T10:17:28.682" v="532" actId="478"/>
          <ac:picMkLst>
            <pc:docMk/>
            <pc:sldMk cId="3969439728" sldId="271"/>
            <ac:picMk id="7" creationId="{15A3FCC5-9474-D15E-BE81-4A65C490F1A8}"/>
          </ac:picMkLst>
        </pc:picChg>
      </pc:sldChg>
      <pc:sldChg chg="addSp delSp modSp add mod chgLayout modNotesTx">
        <pc:chgData name="BBZW; Jenny Nicolette (Lehrperson)" userId="19375ca0-365a-40d6-ac9e-751e71dbdd65" providerId="ADAL" clId="{4E3EEE70-4C4C-42E1-85DD-584E4284C56E}" dt="2023-07-10T10:07:38.449" v="135" actId="14100"/>
        <pc:sldMkLst>
          <pc:docMk/>
          <pc:sldMk cId="1679904705" sldId="272"/>
        </pc:sldMkLst>
        <pc:spChg chg="mod">
          <ac:chgData name="BBZW; Jenny Nicolette (Lehrperson)" userId="19375ca0-365a-40d6-ac9e-751e71dbdd65" providerId="ADAL" clId="{4E3EEE70-4C4C-42E1-85DD-584E4284C56E}" dt="2023-07-10T09:58:15.718" v="89" actId="26606"/>
          <ac:spMkLst>
            <pc:docMk/>
            <pc:sldMk cId="1679904705" sldId="272"/>
            <ac:spMk id="3" creationId="{00000000-0000-0000-0000-000000000000}"/>
          </ac:spMkLst>
        </pc:spChg>
        <pc:spChg chg="del">
          <ac:chgData name="BBZW; Jenny Nicolette (Lehrperson)" userId="19375ca0-365a-40d6-ac9e-751e71dbdd65" providerId="ADAL" clId="{4E3EEE70-4C4C-42E1-85DD-584E4284C56E}" dt="2023-07-10T09:58:09.534" v="88" actId="22"/>
          <ac:spMkLst>
            <pc:docMk/>
            <pc:sldMk cId="1679904705" sldId="272"/>
            <ac:spMk id="4" creationId="{BFC276E3-7B6D-1C8D-930A-A22AA5B435BD}"/>
          </ac:spMkLst>
        </pc:spChg>
        <pc:spChg chg="mod">
          <ac:chgData name="BBZW; Jenny Nicolette (Lehrperson)" userId="19375ca0-365a-40d6-ac9e-751e71dbdd65" providerId="ADAL" clId="{4E3EEE70-4C4C-42E1-85DD-584E4284C56E}" dt="2023-07-10T09:58:15.718" v="89" actId="26606"/>
          <ac:spMkLst>
            <pc:docMk/>
            <pc:sldMk cId="1679904705" sldId="272"/>
            <ac:spMk id="5" creationId="{00000000-0000-0000-0000-000000000000}"/>
          </ac:spMkLst>
        </pc:spChg>
        <pc:spChg chg="add mod">
          <ac:chgData name="BBZW; Jenny Nicolette (Lehrperson)" userId="19375ca0-365a-40d6-ac9e-751e71dbdd65" providerId="ADAL" clId="{4E3EEE70-4C4C-42E1-85DD-584E4284C56E}" dt="2023-07-10T10:07:38.449" v="135" actId="14100"/>
          <ac:spMkLst>
            <pc:docMk/>
            <pc:sldMk cId="1679904705" sldId="272"/>
            <ac:spMk id="7" creationId="{4AFFF0A3-CC82-28CE-9DDD-3B723DF87D8A}"/>
          </ac:spMkLst>
        </pc:spChg>
        <pc:spChg chg="mod">
          <ac:chgData name="BBZW; Jenny Nicolette (Lehrperson)" userId="19375ca0-365a-40d6-ac9e-751e71dbdd65" providerId="ADAL" clId="{4E3EEE70-4C4C-42E1-85DD-584E4284C56E}" dt="2023-07-10T09:58:15.718" v="89" actId="26606"/>
          <ac:spMkLst>
            <pc:docMk/>
            <pc:sldMk cId="1679904705" sldId="272"/>
            <ac:spMk id="15" creationId="{5EDE2386-E7B9-1BEA-0578-B0F9E5A0CA03}"/>
          </ac:spMkLst>
        </pc:spChg>
        <pc:spChg chg="mod ord">
          <ac:chgData name="BBZW; Jenny Nicolette (Lehrperson)" userId="19375ca0-365a-40d6-ac9e-751e71dbdd65" providerId="ADAL" clId="{4E3EEE70-4C4C-42E1-85DD-584E4284C56E}" dt="2023-07-10T09:58:35.299" v="95" actId="108"/>
          <ac:spMkLst>
            <pc:docMk/>
            <pc:sldMk cId="1679904705" sldId="272"/>
            <ac:spMk id="17" creationId="{50079EF6-43AB-56F6-AB2B-58EF301266C6}"/>
          </ac:spMkLst>
        </pc:spChg>
        <pc:spChg chg="add mod">
          <ac:chgData name="BBZW; Jenny Nicolette (Lehrperson)" userId="19375ca0-365a-40d6-ac9e-751e71dbdd65" providerId="ADAL" clId="{4E3EEE70-4C4C-42E1-85DD-584E4284C56E}" dt="2023-07-10T10:03:38.520" v="110" actId="113"/>
          <ac:spMkLst>
            <pc:docMk/>
            <pc:sldMk cId="1679904705" sldId="272"/>
            <ac:spMk id="22" creationId="{77D5DA43-6911-9B1E-E336-C34EBC11A1D6}"/>
          </ac:spMkLst>
        </pc:spChg>
        <pc:picChg chg="add mod ord">
          <ac:chgData name="BBZW; Jenny Nicolette (Lehrperson)" userId="19375ca0-365a-40d6-ac9e-751e71dbdd65" providerId="ADAL" clId="{4E3EEE70-4C4C-42E1-85DD-584E4284C56E}" dt="2023-07-10T09:58:22.799" v="91" actId="27614"/>
          <ac:picMkLst>
            <pc:docMk/>
            <pc:sldMk cId="1679904705" sldId="272"/>
            <ac:picMk id="6" creationId="{7D92CBCD-AD95-E7F0-CDBD-5D80422C8129}"/>
          </ac:picMkLst>
        </pc:picChg>
      </pc:sldChg>
      <pc:sldChg chg="addSp delSp modSp add mod modNotesTx">
        <pc:chgData name="BBZW; Jenny Nicolette (Lehrperson)" userId="19375ca0-365a-40d6-ac9e-751e71dbdd65" providerId="ADAL" clId="{4E3EEE70-4C4C-42E1-85DD-584E4284C56E}" dt="2023-07-10T10:13:58.071" v="514" actId="6549"/>
        <pc:sldMkLst>
          <pc:docMk/>
          <pc:sldMk cId="1801671571" sldId="273"/>
        </pc:sldMkLst>
        <pc:spChg chg="add mod">
          <ac:chgData name="BBZW; Jenny Nicolette (Lehrperson)" userId="19375ca0-365a-40d6-ac9e-751e71dbdd65" providerId="ADAL" clId="{4E3EEE70-4C4C-42E1-85DD-584E4284C56E}" dt="2023-07-10T10:08:33.332" v="143"/>
          <ac:spMkLst>
            <pc:docMk/>
            <pc:sldMk cId="1801671571" sldId="273"/>
            <ac:spMk id="2" creationId="{C841B3D4-27A2-D82E-F4AC-FBD516E663E0}"/>
          </ac:spMkLst>
        </pc:spChg>
        <pc:spChg chg="add del mod">
          <ac:chgData name="BBZW; Jenny Nicolette (Lehrperson)" userId="19375ca0-365a-40d6-ac9e-751e71dbdd65" providerId="ADAL" clId="{4E3EEE70-4C4C-42E1-85DD-584E4284C56E}" dt="2023-07-10T10:06:57.863" v="128" actId="478"/>
          <ac:spMkLst>
            <pc:docMk/>
            <pc:sldMk cId="1801671571" sldId="273"/>
            <ac:spMk id="9" creationId="{597022C0-5D3A-BF13-86D7-FE0F4EEB6D00}"/>
          </ac:spMkLst>
        </pc:spChg>
        <pc:spChg chg="add del">
          <ac:chgData name="BBZW; Jenny Nicolette (Lehrperson)" userId="19375ca0-365a-40d6-ac9e-751e71dbdd65" providerId="ADAL" clId="{4E3EEE70-4C4C-42E1-85DD-584E4284C56E}" dt="2023-07-10T10:10:02.276" v="243" actId="478"/>
          <ac:spMkLst>
            <pc:docMk/>
            <pc:sldMk cId="1801671571" sldId="273"/>
            <ac:spMk id="10" creationId="{5E8D14D0-3A9C-4CE9-F676-93F7C88B8837}"/>
          </ac:spMkLst>
        </pc:spChg>
        <pc:spChg chg="add del mod">
          <ac:chgData name="BBZW; Jenny Nicolette (Lehrperson)" userId="19375ca0-365a-40d6-ac9e-751e71dbdd65" providerId="ADAL" clId="{4E3EEE70-4C4C-42E1-85DD-584E4284C56E}" dt="2023-07-10T10:10:01.902" v="242" actId="478"/>
          <ac:spMkLst>
            <pc:docMk/>
            <pc:sldMk cId="1801671571" sldId="273"/>
            <ac:spMk id="11" creationId="{DECD73B8-4294-E7E6-8F41-136C79747FE2}"/>
          </ac:spMkLst>
        </pc:spChg>
        <pc:spChg chg="add del mod">
          <ac:chgData name="BBZW; Jenny Nicolette (Lehrperson)" userId="19375ca0-365a-40d6-ac9e-751e71dbdd65" providerId="ADAL" clId="{4E3EEE70-4C4C-42E1-85DD-584E4284C56E}" dt="2023-07-10T10:10:01.589" v="241" actId="478"/>
          <ac:spMkLst>
            <pc:docMk/>
            <pc:sldMk cId="1801671571" sldId="273"/>
            <ac:spMk id="12" creationId="{EBBA4F04-ED72-7D6F-6468-9F444224DC24}"/>
          </ac:spMkLst>
        </pc:spChg>
        <pc:spChg chg="add del mod">
          <ac:chgData name="BBZW; Jenny Nicolette (Lehrperson)" userId="19375ca0-365a-40d6-ac9e-751e71dbdd65" providerId="ADAL" clId="{4E3EEE70-4C4C-42E1-85DD-584E4284C56E}" dt="2023-07-10T10:10:01.238" v="240" actId="478"/>
          <ac:spMkLst>
            <pc:docMk/>
            <pc:sldMk cId="1801671571" sldId="273"/>
            <ac:spMk id="13" creationId="{E49A2C1F-3A6F-A7AE-9FFC-BCB615E0D2C2}"/>
          </ac:spMkLst>
        </pc:spChg>
        <pc:spChg chg="add del mod">
          <ac:chgData name="BBZW; Jenny Nicolette (Lehrperson)" userId="19375ca0-365a-40d6-ac9e-751e71dbdd65" providerId="ADAL" clId="{4E3EEE70-4C4C-42E1-85DD-584E4284C56E}" dt="2023-07-10T10:10:00.623" v="239" actId="478"/>
          <ac:spMkLst>
            <pc:docMk/>
            <pc:sldMk cId="1801671571" sldId="273"/>
            <ac:spMk id="14" creationId="{3C466ED9-73DF-5545-4D1C-EEFD2D6E89FF}"/>
          </ac:spMkLst>
        </pc:spChg>
        <pc:spChg chg="mod">
          <ac:chgData name="BBZW; Jenny Nicolette (Lehrperson)" userId="19375ca0-365a-40d6-ac9e-751e71dbdd65" providerId="ADAL" clId="{4E3EEE70-4C4C-42E1-85DD-584E4284C56E}" dt="2023-07-10T10:05:33.849" v="114"/>
          <ac:spMkLst>
            <pc:docMk/>
            <pc:sldMk cId="1801671571" sldId="273"/>
            <ac:spMk id="17" creationId="{50079EF6-43AB-56F6-AB2B-58EF301266C6}"/>
          </ac:spMkLst>
        </pc:spChg>
        <pc:spChg chg="mod">
          <ac:chgData name="BBZW; Jenny Nicolette (Lehrperson)" userId="19375ca0-365a-40d6-ac9e-751e71dbdd65" providerId="ADAL" clId="{4E3EEE70-4C4C-42E1-85DD-584E4284C56E}" dt="2023-07-10T10:09:27.130" v="227" actId="20577"/>
          <ac:spMkLst>
            <pc:docMk/>
            <pc:sldMk cId="1801671571" sldId="273"/>
            <ac:spMk id="22" creationId="{77D5DA43-6911-9B1E-E336-C34EBC11A1D6}"/>
          </ac:spMkLst>
        </pc:spChg>
        <pc:picChg chg="del">
          <ac:chgData name="BBZW; Jenny Nicolette (Lehrperson)" userId="19375ca0-365a-40d6-ac9e-751e71dbdd65" providerId="ADAL" clId="{4E3EEE70-4C4C-42E1-85DD-584E4284C56E}" dt="2023-07-10T10:06:46.388" v="125" actId="478"/>
          <ac:picMkLst>
            <pc:docMk/>
            <pc:sldMk cId="1801671571" sldId="273"/>
            <ac:picMk id="6" creationId="{7D92CBCD-AD95-E7F0-CDBD-5D80422C8129}"/>
          </ac:picMkLst>
        </pc:picChg>
        <pc:picChg chg="add mod">
          <ac:chgData name="BBZW; Jenny Nicolette (Lehrperson)" userId="19375ca0-365a-40d6-ac9e-751e71dbdd65" providerId="ADAL" clId="{4E3EEE70-4C4C-42E1-85DD-584E4284C56E}" dt="2023-07-10T10:08:07.346" v="139" actId="1076"/>
          <ac:picMkLst>
            <pc:docMk/>
            <pc:sldMk cId="1801671571" sldId="273"/>
            <ac:picMk id="7" creationId="{564394C7-3C3C-896C-8210-8666F21C6954}"/>
          </ac:picMkLst>
        </pc:picChg>
      </pc:sldChg>
      <pc:sldChg chg="addSp delSp modSp add mod modAnim addCm delCm modNotesTx">
        <pc:chgData name="BBZW; Jenny Nicolette (Lehrperson)" userId="19375ca0-365a-40d6-ac9e-751e71dbdd65" providerId="ADAL" clId="{4E3EEE70-4C4C-42E1-85DD-584E4284C56E}" dt="2023-07-10T12:43:42.077" v="2189"/>
        <pc:sldMkLst>
          <pc:docMk/>
          <pc:sldMk cId="1175919513" sldId="274"/>
        </pc:sldMkLst>
        <pc:spChg chg="add del mod">
          <ac:chgData name="BBZW; Jenny Nicolette (Lehrperson)" userId="19375ca0-365a-40d6-ac9e-751e71dbdd65" providerId="ADAL" clId="{4E3EEE70-4C4C-42E1-85DD-584E4284C56E}" dt="2023-07-10T10:17:46.761" v="535" actId="1032"/>
          <ac:spMkLst>
            <pc:docMk/>
            <pc:sldMk cId="1175919513" sldId="274"/>
            <ac:spMk id="4" creationId="{3962BAB7-AC51-359E-22EC-C917AC04B626}"/>
          </ac:spMkLst>
        </pc:spChg>
        <pc:spChg chg="add mod">
          <ac:chgData name="BBZW; Jenny Nicolette (Lehrperson)" userId="19375ca0-365a-40d6-ac9e-751e71dbdd65" providerId="ADAL" clId="{4E3EEE70-4C4C-42E1-85DD-584E4284C56E}" dt="2023-07-10T10:27:02.368" v="688" actId="404"/>
          <ac:spMkLst>
            <pc:docMk/>
            <pc:sldMk cId="1175919513" sldId="274"/>
            <ac:spMk id="9" creationId="{AD5561B9-C98B-C30C-4FC5-9E666C47ABF8}"/>
          </ac:spMkLst>
        </pc:spChg>
        <pc:spChg chg="add del mod">
          <ac:chgData name="BBZW; Jenny Nicolette (Lehrperson)" userId="19375ca0-365a-40d6-ac9e-751e71dbdd65" providerId="ADAL" clId="{4E3EEE70-4C4C-42E1-85DD-584E4284C56E}" dt="2023-07-10T10:23:38.746" v="661" actId="478"/>
          <ac:spMkLst>
            <pc:docMk/>
            <pc:sldMk cId="1175919513" sldId="274"/>
            <ac:spMk id="10" creationId="{CDF5F76A-FA62-5BE7-1985-83549F9BD02A}"/>
          </ac:spMkLst>
        </pc:spChg>
        <pc:spChg chg="add del mod">
          <ac:chgData name="BBZW; Jenny Nicolette (Lehrperson)" userId="19375ca0-365a-40d6-ac9e-751e71dbdd65" providerId="ADAL" clId="{4E3EEE70-4C4C-42E1-85DD-584E4284C56E}" dt="2023-07-10T10:23:36.305" v="660" actId="478"/>
          <ac:spMkLst>
            <pc:docMk/>
            <pc:sldMk cId="1175919513" sldId="274"/>
            <ac:spMk id="12" creationId="{E5B0FB73-C56C-07D1-0959-169229FA4D09}"/>
          </ac:spMkLst>
        </pc:spChg>
        <pc:spChg chg="add mod">
          <ac:chgData name="BBZW; Jenny Nicolette (Lehrperson)" userId="19375ca0-365a-40d6-ac9e-751e71dbdd65" providerId="ADAL" clId="{4E3EEE70-4C4C-42E1-85DD-584E4284C56E}" dt="2023-07-10T10:27:00.035" v="687" actId="404"/>
          <ac:spMkLst>
            <pc:docMk/>
            <pc:sldMk cId="1175919513" sldId="274"/>
            <ac:spMk id="13" creationId="{41367C2F-DA91-B430-D950-85383B8404AB}"/>
          </ac:spMkLst>
        </pc:spChg>
        <pc:spChg chg="add del mod">
          <ac:chgData name="BBZW; Jenny Nicolette (Lehrperson)" userId="19375ca0-365a-40d6-ac9e-751e71dbdd65" providerId="ADAL" clId="{4E3EEE70-4C4C-42E1-85DD-584E4284C56E}" dt="2023-07-10T10:25:38.942" v="677"/>
          <ac:spMkLst>
            <pc:docMk/>
            <pc:sldMk cId="1175919513" sldId="274"/>
            <ac:spMk id="14" creationId="{FF33EEAD-B790-6E25-3D54-E11F66690A7E}"/>
          </ac:spMkLst>
        </pc:spChg>
        <pc:spChg chg="add mod">
          <ac:chgData name="BBZW; Jenny Nicolette (Lehrperson)" userId="19375ca0-365a-40d6-ac9e-751e71dbdd65" providerId="ADAL" clId="{4E3EEE70-4C4C-42E1-85DD-584E4284C56E}" dt="2023-07-10T10:27:06.336" v="689" actId="404"/>
          <ac:spMkLst>
            <pc:docMk/>
            <pc:sldMk cId="1175919513" sldId="274"/>
            <ac:spMk id="16" creationId="{DE403C88-6797-0992-B235-BF46F03CB8DA}"/>
          </ac:spMkLst>
        </pc:spChg>
        <pc:spChg chg="add mod">
          <ac:chgData name="BBZW; Jenny Nicolette (Lehrperson)" userId="19375ca0-365a-40d6-ac9e-751e71dbdd65" providerId="ADAL" clId="{4E3EEE70-4C4C-42E1-85DD-584E4284C56E}" dt="2023-07-10T10:26:57.820" v="686" actId="404"/>
          <ac:spMkLst>
            <pc:docMk/>
            <pc:sldMk cId="1175919513" sldId="274"/>
            <ac:spMk id="18" creationId="{9B265153-3A65-6339-7130-C1FB87584B4C}"/>
          </ac:spMkLst>
        </pc:spChg>
        <pc:graphicFrameChg chg="add del mod modGraphic">
          <ac:chgData name="BBZW; Jenny Nicolette (Lehrperson)" userId="19375ca0-365a-40d6-ac9e-751e71dbdd65" providerId="ADAL" clId="{4E3EEE70-4C4C-42E1-85DD-584E4284C56E}" dt="2023-07-10T10:23:36.305" v="660" actId="478"/>
          <ac:graphicFrameMkLst>
            <pc:docMk/>
            <pc:sldMk cId="1175919513" sldId="274"/>
            <ac:graphicFrameMk id="8" creationId="{EC02C2E9-6E50-0E64-F747-EDE691B82483}"/>
          </ac:graphicFrameMkLst>
        </pc:graphicFrameChg>
        <pc:picChg chg="del">
          <ac:chgData name="BBZW; Jenny Nicolette (Lehrperson)" userId="19375ca0-365a-40d6-ac9e-751e71dbdd65" providerId="ADAL" clId="{4E3EEE70-4C4C-42E1-85DD-584E4284C56E}" dt="2023-07-10T10:17:32.545" v="534" actId="478"/>
          <ac:picMkLst>
            <pc:docMk/>
            <pc:sldMk cId="1175919513" sldId="274"/>
            <ac:picMk id="6" creationId="{CF8D2B86-CB0C-1E90-64BE-9AC741DB964A}"/>
          </ac:picMkLst>
        </pc:picChg>
        <pc:picChg chg="del">
          <ac:chgData name="BBZW; Jenny Nicolette (Lehrperson)" userId="19375ca0-365a-40d6-ac9e-751e71dbdd65" providerId="ADAL" clId="{4E3EEE70-4C4C-42E1-85DD-584E4284C56E}" dt="2023-07-10T10:17:31.084" v="533" actId="478"/>
          <ac:picMkLst>
            <pc:docMk/>
            <pc:sldMk cId="1175919513" sldId="274"/>
            <ac:picMk id="7" creationId="{15A3FCC5-9474-D15E-BE81-4A65C490F1A8}"/>
          </ac:picMkLst>
        </pc:picChg>
        <pc:extLst>
          <p:ext xmlns:p="http://schemas.openxmlformats.org/presentationml/2006/main" uri="{D6D511B9-2390-475A-947B-AFAB55BFBCF1}">
            <pc226:cmChg xmlns:pc226="http://schemas.microsoft.com/office/powerpoint/2022/06/main/command" chg="add del">
              <pc226:chgData name="BBZW; Jenny Nicolette (Lehrperson)" userId="19375ca0-365a-40d6-ac9e-751e71dbdd65" providerId="ADAL" clId="{4E3EEE70-4C4C-42E1-85DD-584E4284C56E}" dt="2023-07-10T12:43:42.077" v="2189"/>
              <pc2:cmMkLst xmlns:pc2="http://schemas.microsoft.com/office/powerpoint/2019/9/main/command">
                <pc:docMk/>
                <pc:sldMk cId="1175919513" sldId="274"/>
                <pc2:cmMk id="{484F952D-E390-444F-A473-5BDDB3787A6A}"/>
              </pc2:cmMkLst>
            </pc226:cmChg>
          </p:ext>
        </pc:extLst>
      </pc:sldChg>
      <pc:sldChg chg="addSp delSp modSp add del mod delAnim">
        <pc:chgData name="BBZW; Jenny Nicolette (Lehrperson)" userId="19375ca0-365a-40d6-ac9e-751e71dbdd65" providerId="ADAL" clId="{4E3EEE70-4C4C-42E1-85DD-584E4284C56E}" dt="2023-07-10T10:38:53.224" v="1013" actId="2696"/>
        <pc:sldMkLst>
          <pc:docMk/>
          <pc:sldMk cId="3075238981" sldId="275"/>
        </pc:sldMkLst>
        <pc:spChg chg="add del mod">
          <ac:chgData name="BBZW; Jenny Nicolette (Lehrperson)" userId="19375ca0-365a-40d6-ac9e-751e71dbdd65" providerId="ADAL" clId="{4E3EEE70-4C4C-42E1-85DD-584E4284C56E}" dt="2023-07-10T10:30:13.782" v="731" actId="478"/>
          <ac:spMkLst>
            <pc:docMk/>
            <pc:sldMk cId="3075238981" sldId="275"/>
            <ac:spMk id="4" creationId="{8D544072-C552-04E0-5B69-0AD4F86E5F39}"/>
          </ac:spMkLst>
        </pc:spChg>
        <pc:spChg chg="add mod">
          <ac:chgData name="BBZW; Jenny Nicolette (Lehrperson)" userId="19375ca0-365a-40d6-ac9e-751e71dbdd65" providerId="ADAL" clId="{4E3EEE70-4C4C-42E1-85DD-584E4284C56E}" dt="2023-07-10T10:32:56.518" v="734" actId="1076"/>
          <ac:spMkLst>
            <pc:docMk/>
            <pc:sldMk cId="3075238981" sldId="275"/>
            <ac:spMk id="7" creationId="{70ADEE0F-B2F9-5ED4-B5D2-A1763762CFA4}"/>
          </ac:spMkLst>
        </pc:spChg>
        <pc:spChg chg="del mod">
          <ac:chgData name="BBZW; Jenny Nicolette (Lehrperson)" userId="19375ca0-365a-40d6-ac9e-751e71dbdd65" providerId="ADAL" clId="{4E3EEE70-4C4C-42E1-85DD-584E4284C56E}" dt="2023-07-10T10:30:07.283" v="727" actId="478"/>
          <ac:spMkLst>
            <pc:docMk/>
            <pc:sldMk cId="3075238981" sldId="275"/>
            <ac:spMk id="9" creationId="{AD5561B9-C98B-C30C-4FC5-9E666C47ABF8}"/>
          </ac:spMkLst>
        </pc:spChg>
        <pc:spChg chg="del">
          <ac:chgData name="BBZW; Jenny Nicolette (Lehrperson)" userId="19375ca0-365a-40d6-ac9e-751e71dbdd65" providerId="ADAL" clId="{4E3EEE70-4C4C-42E1-85DD-584E4284C56E}" dt="2023-07-10T10:30:08.381" v="728" actId="478"/>
          <ac:spMkLst>
            <pc:docMk/>
            <pc:sldMk cId="3075238981" sldId="275"/>
            <ac:spMk id="13" creationId="{41367C2F-DA91-B430-D950-85383B8404AB}"/>
          </ac:spMkLst>
        </pc:spChg>
        <pc:spChg chg="del">
          <ac:chgData name="BBZW; Jenny Nicolette (Lehrperson)" userId="19375ca0-365a-40d6-ac9e-751e71dbdd65" providerId="ADAL" clId="{4E3EEE70-4C4C-42E1-85DD-584E4284C56E}" dt="2023-07-10T10:30:12.412" v="730" actId="478"/>
          <ac:spMkLst>
            <pc:docMk/>
            <pc:sldMk cId="3075238981" sldId="275"/>
            <ac:spMk id="16" creationId="{DE403C88-6797-0992-B235-BF46F03CB8DA}"/>
          </ac:spMkLst>
        </pc:spChg>
        <pc:spChg chg="mod">
          <ac:chgData name="BBZW; Jenny Nicolette (Lehrperson)" userId="19375ca0-365a-40d6-ac9e-751e71dbdd65" providerId="ADAL" clId="{4E3EEE70-4C4C-42E1-85DD-584E4284C56E}" dt="2023-07-10T10:29:59.140" v="725" actId="20577"/>
          <ac:spMkLst>
            <pc:docMk/>
            <pc:sldMk cId="3075238981" sldId="275"/>
            <ac:spMk id="17" creationId="{50079EF6-43AB-56F6-AB2B-58EF301266C6}"/>
          </ac:spMkLst>
        </pc:spChg>
        <pc:spChg chg="del">
          <ac:chgData name="BBZW; Jenny Nicolette (Lehrperson)" userId="19375ca0-365a-40d6-ac9e-751e71dbdd65" providerId="ADAL" clId="{4E3EEE70-4C4C-42E1-85DD-584E4284C56E}" dt="2023-07-10T10:30:15.391" v="732" actId="478"/>
          <ac:spMkLst>
            <pc:docMk/>
            <pc:sldMk cId="3075238981" sldId="275"/>
            <ac:spMk id="18" creationId="{9B265153-3A65-6339-7130-C1FB87584B4C}"/>
          </ac:spMkLst>
        </pc:spChg>
        <pc:graphicFrameChg chg="del">
          <ac:chgData name="BBZW; Jenny Nicolette (Lehrperson)" userId="19375ca0-365a-40d6-ac9e-751e71dbdd65" providerId="ADAL" clId="{4E3EEE70-4C4C-42E1-85DD-584E4284C56E}" dt="2023-07-10T10:30:11.071" v="729" actId="478"/>
          <ac:graphicFrameMkLst>
            <pc:docMk/>
            <pc:sldMk cId="3075238981" sldId="275"/>
            <ac:graphicFrameMk id="8" creationId="{EC02C2E9-6E50-0E64-F747-EDE691B82483}"/>
          </ac:graphicFrameMkLst>
        </pc:graphicFrameChg>
      </pc:sldChg>
      <pc:sldChg chg="modSp add mod ord">
        <pc:chgData name="BBZW; Jenny Nicolette (Lehrperson)" userId="19375ca0-365a-40d6-ac9e-751e71dbdd65" providerId="ADAL" clId="{4E3EEE70-4C4C-42E1-85DD-584E4284C56E}" dt="2023-07-10T10:36:50.600" v="1012" actId="120"/>
        <pc:sldMkLst>
          <pc:docMk/>
          <pc:sldMk cId="2021558441" sldId="276"/>
        </pc:sldMkLst>
        <pc:spChg chg="mod">
          <ac:chgData name="BBZW; Jenny Nicolette (Lehrperson)" userId="19375ca0-365a-40d6-ac9e-751e71dbdd65" providerId="ADAL" clId="{4E3EEE70-4C4C-42E1-85DD-584E4284C56E}" dt="2023-07-10T10:34:20.636" v="753" actId="403"/>
          <ac:spMkLst>
            <pc:docMk/>
            <pc:sldMk cId="2021558441" sldId="276"/>
            <ac:spMk id="7" creationId="{00000000-0000-0000-0000-000000000000}"/>
          </ac:spMkLst>
        </pc:spChg>
        <pc:spChg chg="mod">
          <ac:chgData name="BBZW; Jenny Nicolette (Lehrperson)" userId="19375ca0-365a-40d6-ac9e-751e71dbdd65" providerId="ADAL" clId="{4E3EEE70-4C4C-42E1-85DD-584E4284C56E}" dt="2023-07-10T10:34:37.691" v="756" actId="120"/>
          <ac:spMkLst>
            <pc:docMk/>
            <pc:sldMk cId="2021558441" sldId="276"/>
            <ac:spMk id="8" creationId="{00000000-0000-0000-0000-000000000000}"/>
          </ac:spMkLst>
        </pc:spChg>
        <pc:spChg chg="mod">
          <ac:chgData name="BBZW; Jenny Nicolette (Lehrperson)" userId="19375ca0-365a-40d6-ac9e-751e71dbdd65" providerId="ADAL" clId="{4E3EEE70-4C4C-42E1-85DD-584E4284C56E}" dt="2023-07-10T10:36:50.600" v="1012" actId="120"/>
          <ac:spMkLst>
            <pc:docMk/>
            <pc:sldMk cId="2021558441" sldId="276"/>
            <ac:spMk id="10" creationId="{00000000-0000-0000-0000-000000000000}"/>
          </ac:spMkLst>
        </pc:spChg>
        <pc:spChg chg="mod">
          <ac:chgData name="BBZW; Jenny Nicolette (Lehrperson)" userId="19375ca0-365a-40d6-ac9e-751e71dbdd65" providerId="ADAL" clId="{4E3EEE70-4C4C-42E1-85DD-584E4284C56E}" dt="2023-07-10T10:34:49.252" v="759"/>
          <ac:spMkLst>
            <pc:docMk/>
            <pc:sldMk cId="2021558441" sldId="276"/>
            <ac:spMk id="11" creationId="{00000000-0000-0000-0000-000000000000}"/>
          </ac:spMkLst>
        </pc:spChg>
        <pc:spChg chg="mod">
          <ac:chgData name="BBZW; Jenny Nicolette (Lehrperson)" userId="19375ca0-365a-40d6-ac9e-751e71dbdd65" providerId="ADAL" clId="{4E3EEE70-4C4C-42E1-85DD-584E4284C56E}" dt="2023-07-10T10:36:22.053" v="1007" actId="5793"/>
          <ac:spMkLst>
            <pc:docMk/>
            <pc:sldMk cId="2021558441" sldId="276"/>
            <ac:spMk id="12" creationId="{00000000-0000-0000-0000-000000000000}"/>
          </ac:spMkLst>
        </pc:spChg>
      </pc:sldChg>
      <pc:sldChg chg="modSp new mod ord modNotesTx">
        <pc:chgData name="BBZW; Jenny Nicolette (Lehrperson)" userId="19375ca0-365a-40d6-ac9e-751e71dbdd65" providerId="ADAL" clId="{4E3EEE70-4C4C-42E1-85DD-584E4284C56E}" dt="2023-07-10T10:44:37.037" v="1044" actId="20577"/>
        <pc:sldMkLst>
          <pc:docMk/>
          <pc:sldMk cId="2379601367" sldId="277"/>
        </pc:sldMkLst>
        <pc:spChg chg="mod">
          <ac:chgData name="BBZW; Jenny Nicolette (Lehrperson)" userId="19375ca0-365a-40d6-ac9e-751e71dbdd65" providerId="ADAL" clId="{4E3EEE70-4C4C-42E1-85DD-584E4284C56E}" dt="2023-07-10T10:44:07.680" v="1042" actId="27636"/>
          <ac:spMkLst>
            <pc:docMk/>
            <pc:sldMk cId="2379601367" sldId="277"/>
            <ac:spMk id="2" creationId="{3DED9A71-D11A-4B3A-B87A-A738717E5BC5}"/>
          </ac:spMkLst>
        </pc:spChg>
        <pc:spChg chg="mod">
          <ac:chgData name="BBZW; Jenny Nicolette (Lehrperson)" userId="19375ca0-365a-40d6-ac9e-751e71dbdd65" providerId="ADAL" clId="{4E3EEE70-4C4C-42E1-85DD-584E4284C56E}" dt="2023-07-10T10:44:37.037" v="1044" actId="20577"/>
          <ac:spMkLst>
            <pc:docMk/>
            <pc:sldMk cId="2379601367" sldId="277"/>
            <ac:spMk id="4" creationId="{85BB7D70-D3FF-3EEC-12DD-EEE1CDFD31A8}"/>
          </ac:spMkLst>
        </pc:spChg>
        <pc:spChg chg="mod">
          <ac:chgData name="BBZW; Jenny Nicolette (Lehrperson)" userId="19375ca0-365a-40d6-ac9e-751e71dbdd65" providerId="ADAL" clId="{4E3EEE70-4C4C-42E1-85DD-584E4284C56E}" dt="2023-07-10T10:42:11.456" v="1024" actId="121"/>
          <ac:spMkLst>
            <pc:docMk/>
            <pc:sldMk cId="2379601367" sldId="277"/>
            <ac:spMk id="6" creationId="{F0BD81BA-FBA9-4363-081F-628B4B4D21FF}"/>
          </ac:spMkLst>
        </pc:spChg>
      </pc:sldChg>
      <pc:sldChg chg="add del">
        <pc:chgData name="BBZW; Jenny Nicolette (Lehrperson)" userId="19375ca0-365a-40d6-ac9e-751e71dbdd65" providerId="ADAL" clId="{4E3EEE70-4C4C-42E1-85DD-584E4284C56E}" dt="2023-07-10T10:41:42.040" v="1019" actId="47"/>
        <pc:sldMkLst>
          <pc:docMk/>
          <pc:sldMk cId="2779484465" sldId="277"/>
        </pc:sldMkLst>
      </pc:sldChg>
      <pc:sldChg chg="add del ord">
        <pc:chgData name="BBZW; Jenny Nicolette (Lehrperson)" userId="19375ca0-365a-40d6-ac9e-751e71dbdd65" providerId="ADAL" clId="{4E3EEE70-4C4C-42E1-85DD-584E4284C56E}" dt="2023-07-10T10:41:41.333" v="1018" actId="47"/>
        <pc:sldMkLst>
          <pc:docMk/>
          <pc:sldMk cId="3171514486" sldId="278"/>
        </pc:sldMkLst>
      </pc:sldChg>
      <pc:sldChg chg="addSp delSp modSp new mod modNotesTx">
        <pc:chgData name="BBZW; Jenny Nicolette (Lehrperson)" userId="19375ca0-365a-40d6-ac9e-751e71dbdd65" providerId="ADAL" clId="{4E3EEE70-4C4C-42E1-85DD-584E4284C56E}" dt="2023-07-10T11:04:28.095" v="1262"/>
        <pc:sldMkLst>
          <pc:docMk/>
          <pc:sldMk cId="3450912066" sldId="278"/>
        </pc:sldMkLst>
        <pc:spChg chg="mod">
          <ac:chgData name="BBZW; Jenny Nicolette (Lehrperson)" userId="19375ca0-365a-40d6-ac9e-751e71dbdd65" providerId="ADAL" clId="{4E3EEE70-4C4C-42E1-85DD-584E4284C56E}" dt="2023-07-10T10:52:31.338" v="1212" actId="1076"/>
          <ac:spMkLst>
            <pc:docMk/>
            <pc:sldMk cId="3450912066" sldId="278"/>
            <ac:spMk id="2" creationId="{ECA0B422-1EEB-5611-0E78-91BA9DA776EF}"/>
          </ac:spMkLst>
        </pc:spChg>
        <pc:spChg chg="del">
          <ac:chgData name="BBZW; Jenny Nicolette (Lehrperson)" userId="19375ca0-365a-40d6-ac9e-751e71dbdd65" providerId="ADAL" clId="{4E3EEE70-4C4C-42E1-85DD-584E4284C56E}" dt="2023-07-10T10:51:32.708" v="1196" actId="3680"/>
          <ac:spMkLst>
            <pc:docMk/>
            <pc:sldMk cId="3450912066" sldId="278"/>
            <ac:spMk id="3" creationId="{C354101D-CEE4-8AAE-D0F8-A09E577EF192}"/>
          </ac:spMkLst>
        </pc:spChg>
        <pc:spChg chg="mod">
          <ac:chgData name="BBZW; Jenny Nicolette (Lehrperson)" userId="19375ca0-365a-40d6-ac9e-751e71dbdd65" providerId="ADAL" clId="{4E3EEE70-4C4C-42E1-85DD-584E4284C56E}" dt="2023-07-10T10:56:12.009" v="1250" actId="1076"/>
          <ac:spMkLst>
            <pc:docMk/>
            <pc:sldMk cId="3450912066" sldId="278"/>
            <ac:spMk id="4" creationId="{15152F49-A94F-5B2F-A639-5E33D27582C3}"/>
          </ac:spMkLst>
        </pc:spChg>
        <pc:spChg chg="mod">
          <ac:chgData name="BBZW; Jenny Nicolette (Lehrperson)" userId="19375ca0-365a-40d6-ac9e-751e71dbdd65" providerId="ADAL" clId="{4E3EEE70-4C4C-42E1-85DD-584E4284C56E}" dt="2023-07-10T10:52:37.814" v="1214" actId="20577"/>
          <ac:spMkLst>
            <pc:docMk/>
            <pc:sldMk cId="3450912066" sldId="278"/>
            <ac:spMk id="6" creationId="{8C818B01-593D-7D20-64E0-A05D67840707}"/>
          </ac:spMkLst>
        </pc:spChg>
        <pc:graphicFrameChg chg="add mod ord modGraphic">
          <ac:chgData name="BBZW; Jenny Nicolette (Lehrperson)" userId="19375ca0-365a-40d6-ac9e-751e71dbdd65" providerId="ADAL" clId="{4E3EEE70-4C4C-42E1-85DD-584E4284C56E}" dt="2023-07-10T10:56:43.990" v="1254" actId="403"/>
          <ac:graphicFrameMkLst>
            <pc:docMk/>
            <pc:sldMk cId="3450912066" sldId="278"/>
            <ac:graphicFrameMk id="8" creationId="{2A7475D5-42E4-CB8D-D08A-9D0765D68196}"/>
          </ac:graphicFrameMkLst>
        </pc:graphicFrameChg>
      </pc:sldChg>
      <pc:sldChg chg="addSp delSp modSp add mod modNotesTx">
        <pc:chgData name="BBZW; Jenny Nicolette (Lehrperson)" userId="19375ca0-365a-40d6-ac9e-751e71dbdd65" providerId="ADAL" clId="{4E3EEE70-4C4C-42E1-85DD-584E4284C56E}" dt="2023-07-10T11:14:11.863" v="1328" actId="108"/>
        <pc:sldMkLst>
          <pc:docMk/>
          <pc:sldMk cId="3138496828" sldId="279"/>
        </pc:sldMkLst>
        <pc:spChg chg="mod">
          <ac:chgData name="BBZW; Jenny Nicolette (Lehrperson)" userId="19375ca0-365a-40d6-ac9e-751e71dbdd65" providerId="ADAL" clId="{4E3EEE70-4C4C-42E1-85DD-584E4284C56E}" dt="2023-07-10T11:14:11.863" v="1328" actId="108"/>
          <ac:spMkLst>
            <pc:docMk/>
            <pc:sldMk cId="3138496828" sldId="279"/>
            <ac:spMk id="2" creationId="{ECA0B422-1EEB-5611-0E78-91BA9DA776EF}"/>
          </ac:spMkLst>
        </pc:spChg>
        <pc:spChg chg="mod">
          <ac:chgData name="BBZW; Jenny Nicolette (Lehrperson)" userId="19375ca0-365a-40d6-ac9e-751e71dbdd65" providerId="ADAL" clId="{4E3EEE70-4C4C-42E1-85DD-584E4284C56E}" dt="2023-07-10T11:07:21.631" v="1271" actId="113"/>
          <ac:spMkLst>
            <pc:docMk/>
            <pc:sldMk cId="3138496828" sldId="279"/>
            <ac:spMk id="4" creationId="{15152F49-A94F-5B2F-A639-5E33D27582C3}"/>
          </ac:spMkLst>
        </pc:spChg>
        <pc:spChg chg="add del mod">
          <ac:chgData name="BBZW; Jenny Nicolette (Lehrperson)" userId="19375ca0-365a-40d6-ac9e-751e71dbdd65" providerId="ADAL" clId="{4E3EEE70-4C4C-42E1-85DD-584E4284C56E}" dt="2023-07-10T11:07:01.612" v="1268"/>
          <ac:spMkLst>
            <pc:docMk/>
            <pc:sldMk cId="3138496828" sldId="279"/>
            <ac:spMk id="9" creationId="{1259DE9E-0AC3-E666-E633-ECE0BEFCA41A}"/>
          </ac:spMkLst>
        </pc:spChg>
        <pc:spChg chg="add mod">
          <ac:chgData name="BBZW; Jenny Nicolette (Lehrperson)" userId="19375ca0-365a-40d6-ac9e-751e71dbdd65" providerId="ADAL" clId="{4E3EEE70-4C4C-42E1-85DD-584E4284C56E}" dt="2023-07-10T11:11:34.836" v="1325" actId="404"/>
          <ac:spMkLst>
            <pc:docMk/>
            <pc:sldMk cId="3138496828" sldId="279"/>
            <ac:spMk id="12" creationId="{B8C6CDD6-8B01-15E9-B444-C88ECC7F15D6}"/>
          </ac:spMkLst>
        </pc:spChg>
        <pc:graphicFrameChg chg="del">
          <ac:chgData name="BBZW; Jenny Nicolette (Lehrperson)" userId="19375ca0-365a-40d6-ac9e-751e71dbdd65" providerId="ADAL" clId="{4E3EEE70-4C4C-42E1-85DD-584E4284C56E}" dt="2023-07-10T11:06:49.661" v="1265" actId="478"/>
          <ac:graphicFrameMkLst>
            <pc:docMk/>
            <pc:sldMk cId="3138496828" sldId="279"/>
            <ac:graphicFrameMk id="8" creationId="{2A7475D5-42E4-CB8D-D08A-9D0765D68196}"/>
          </ac:graphicFrameMkLst>
        </pc:graphicFrameChg>
        <pc:graphicFrameChg chg="add mod modGraphic">
          <ac:chgData name="BBZW; Jenny Nicolette (Lehrperson)" userId="19375ca0-365a-40d6-ac9e-751e71dbdd65" providerId="ADAL" clId="{4E3EEE70-4C4C-42E1-85DD-584E4284C56E}" dt="2023-07-10T11:08:06.286" v="1280" actId="207"/>
          <ac:graphicFrameMkLst>
            <pc:docMk/>
            <pc:sldMk cId="3138496828" sldId="279"/>
            <ac:graphicFrameMk id="10" creationId="{4CDF7120-8BD4-BD32-E4E7-6B724FBC4192}"/>
          </ac:graphicFrameMkLst>
        </pc:graphicFrameChg>
      </pc:sldChg>
      <pc:sldChg chg="modSp new del mod">
        <pc:chgData name="BBZW; Jenny Nicolette (Lehrperson)" userId="19375ca0-365a-40d6-ac9e-751e71dbdd65" providerId="ADAL" clId="{4E3EEE70-4C4C-42E1-85DD-584E4284C56E}" dt="2023-07-10T11:15:30.688" v="1345" actId="47"/>
        <pc:sldMkLst>
          <pc:docMk/>
          <pc:sldMk cId="3403700346" sldId="280"/>
        </pc:sldMkLst>
        <pc:spChg chg="mod">
          <ac:chgData name="BBZW; Jenny Nicolette (Lehrperson)" userId="19375ca0-365a-40d6-ac9e-751e71dbdd65" providerId="ADAL" clId="{4E3EEE70-4C4C-42E1-85DD-584E4284C56E}" dt="2023-07-10T11:15:10.658" v="1343" actId="20577"/>
          <ac:spMkLst>
            <pc:docMk/>
            <pc:sldMk cId="3403700346" sldId="280"/>
            <ac:spMk id="2" creationId="{E38D0AA6-F455-4B5D-1AE5-B63739213F2E}"/>
          </ac:spMkLst>
        </pc:spChg>
      </pc:sldChg>
      <pc:sldChg chg="addSp modSp new mod ord">
        <pc:chgData name="BBZW; Jenny Nicolette (Lehrperson)" userId="19375ca0-365a-40d6-ac9e-751e71dbdd65" providerId="ADAL" clId="{4E3EEE70-4C4C-42E1-85DD-584E4284C56E}" dt="2023-07-10T14:09:15.884" v="3808" actId="1076"/>
        <pc:sldMkLst>
          <pc:docMk/>
          <pc:sldMk cId="913908916" sldId="281"/>
        </pc:sldMkLst>
        <pc:spChg chg="mod">
          <ac:chgData name="BBZW; Jenny Nicolette (Lehrperson)" userId="19375ca0-365a-40d6-ac9e-751e71dbdd65" providerId="ADAL" clId="{4E3EEE70-4C4C-42E1-85DD-584E4284C56E}" dt="2023-07-10T11:15:39.927" v="1355" actId="121"/>
          <ac:spMkLst>
            <pc:docMk/>
            <pc:sldMk cId="913908916" sldId="281"/>
            <ac:spMk id="2" creationId="{102A90B6-A4A9-5170-56E4-74E06CCAA7A3}"/>
          </ac:spMkLst>
        </pc:spChg>
        <pc:spChg chg="mod">
          <ac:chgData name="BBZW; Jenny Nicolette (Lehrperson)" userId="19375ca0-365a-40d6-ac9e-751e71dbdd65" providerId="ADAL" clId="{4E3EEE70-4C4C-42E1-85DD-584E4284C56E}" dt="2023-07-10T11:16:01.706" v="1357" actId="20577"/>
          <ac:spMkLst>
            <pc:docMk/>
            <pc:sldMk cId="913908916" sldId="281"/>
            <ac:spMk id="4" creationId="{A773DCD5-F663-F488-9205-FF5C27E28CB5}"/>
          </ac:spMkLst>
        </pc:spChg>
        <pc:spChg chg="add mod">
          <ac:chgData name="BBZW; Jenny Nicolette (Lehrperson)" userId="19375ca0-365a-40d6-ac9e-751e71dbdd65" providerId="ADAL" clId="{4E3EEE70-4C4C-42E1-85DD-584E4284C56E}" dt="2023-07-10T14:09:15.884" v="3808" actId="1076"/>
          <ac:spMkLst>
            <pc:docMk/>
            <pc:sldMk cId="913908916" sldId="281"/>
            <ac:spMk id="7" creationId="{9FFFA273-AE35-79E4-5CC5-BFB626808FC3}"/>
          </ac:spMkLst>
        </pc:spChg>
      </pc:sldChg>
      <pc:sldChg chg="addSp delSp modSp add mod modNotesTx">
        <pc:chgData name="BBZW; Jenny Nicolette (Lehrperson)" userId="19375ca0-365a-40d6-ac9e-751e71dbdd65" providerId="ADAL" clId="{4E3EEE70-4C4C-42E1-85DD-584E4284C56E}" dt="2023-07-10T11:43:38.066" v="1584" actId="20577"/>
        <pc:sldMkLst>
          <pc:docMk/>
          <pc:sldMk cId="3629945319" sldId="282"/>
        </pc:sldMkLst>
        <pc:spChg chg="mod">
          <ac:chgData name="BBZW; Jenny Nicolette (Lehrperson)" userId="19375ca0-365a-40d6-ac9e-751e71dbdd65" providerId="ADAL" clId="{4E3EEE70-4C4C-42E1-85DD-584E4284C56E}" dt="2023-07-10T11:17:29.836" v="1370"/>
          <ac:spMkLst>
            <pc:docMk/>
            <pc:sldMk cId="3629945319" sldId="282"/>
            <ac:spMk id="2" creationId="{ECA0B422-1EEB-5611-0E78-91BA9DA776EF}"/>
          </ac:spMkLst>
        </pc:spChg>
        <pc:spChg chg="del">
          <ac:chgData name="BBZW; Jenny Nicolette (Lehrperson)" userId="19375ca0-365a-40d6-ac9e-751e71dbdd65" providerId="ADAL" clId="{4E3EEE70-4C4C-42E1-85DD-584E4284C56E}" dt="2023-07-10T11:17:45.070" v="1373" actId="478"/>
          <ac:spMkLst>
            <pc:docMk/>
            <pc:sldMk cId="3629945319" sldId="282"/>
            <ac:spMk id="4" creationId="{15152F49-A94F-5B2F-A639-5E33D27582C3}"/>
          </ac:spMkLst>
        </pc:spChg>
        <pc:spChg chg="add del mod">
          <ac:chgData name="BBZW; Jenny Nicolette (Lehrperson)" userId="19375ca0-365a-40d6-ac9e-751e71dbdd65" providerId="ADAL" clId="{4E3EEE70-4C4C-42E1-85DD-584E4284C56E}" dt="2023-07-10T11:17:46.097" v="1374" actId="478"/>
          <ac:spMkLst>
            <pc:docMk/>
            <pc:sldMk cId="3629945319" sldId="282"/>
            <ac:spMk id="8" creationId="{136BB9B5-49C6-7FE6-7BA8-E1349D181893}"/>
          </ac:spMkLst>
        </pc:spChg>
        <pc:spChg chg="add del mod">
          <ac:chgData name="BBZW; Jenny Nicolette (Lehrperson)" userId="19375ca0-365a-40d6-ac9e-751e71dbdd65" providerId="ADAL" clId="{4E3EEE70-4C4C-42E1-85DD-584E4284C56E}" dt="2023-07-10T11:17:47.135" v="1375" actId="478"/>
          <ac:spMkLst>
            <pc:docMk/>
            <pc:sldMk cId="3629945319" sldId="282"/>
            <ac:spMk id="11" creationId="{6797E1B8-BDBF-F21D-4C5C-78599D64A792}"/>
          </ac:spMkLst>
        </pc:spChg>
        <pc:spChg chg="del">
          <ac:chgData name="BBZW; Jenny Nicolette (Lehrperson)" userId="19375ca0-365a-40d6-ac9e-751e71dbdd65" providerId="ADAL" clId="{4E3EEE70-4C4C-42E1-85DD-584E4284C56E}" dt="2023-07-10T11:17:43.059" v="1371" actId="478"/>
          <ac:spMkLst>
            <pc:docMk/>
            <pc:sldMk cId="3629945319" sldId="282"/>
            <ac:spMk id="12" creationId="{B8C6CDD6-8B01-15E9-B444-C88ECC7F15D6}"/>
          </ac:spMkLst>
        </pc:spChg>
        <pc:spChg chg="add del">
          <ac:chgData name="BBZW; Jenny Nicolette (Lehrperson)" userId="19375ca0-365a-40d6-ac9e-751e71dbdd65" providerId="ADAL" clId="{4E3EEE70-4C4C-42E1-85DD-584E4284C56E}" dt="2023-07-10T11:17:56.861" v="1378" actId="22"/>
          <ac:spMkLst>
            <pc:docMk/>
            <pc:sldMk cId="3629945319" sldId="282"/>
            <ac:spMk id="14" creationId="{59261CA5-BE11-71ED-D9EA-993BBED84C42}"/>
          </ac:spMkLst>
        </pc:spChg>
        <pc:spChg chg="add del mod">
          <ac:chgData name="BBZW; Jenny Nicolette (Lehrperson)" userId="19375ca0-365a-40d6-ac9e-751e71dbdd65" providerId="ADAL" clId="{4E3EEE70-4C4C-42E1-85DD-584E4284C56E}" dt="2023-07-10T11:20:15.707" v="1385"/>
          <ac:spMkLst>
            <pc:docMk/>
            <pc:sldMk cId="3629945319" sldId="282"/>
            <ac:spMk id="16" creationId="{12CDB1FA-FA39-B15C-5FCB-0C515FDF0223}"/>
          </ac:spMkLst>
        </pc:spChg>
        <pc:graphicFrameChg chg="del">
          <ac:chgData name="BBZW; Jenny Nicolette (Lehrperson)" userId="19375ca0-365a-40d6-ac9e-751e71dbdd65" providerId="ADAL" clId="{4E3EEE70-4C4C-42E1-85DD-584E4284C56E}" dt="2023-07-10T11:17:44.046" v="1372" actId="478"/>
          <ac:graphicFrameMkLst>
            <pc:docMk/>
            <pc:sldMk cId="3629945319" sldId="282"/>
            <ac:graphicFrameMk id="10" creationId="{4CDF7120-8BD4-BD32-E4E7-6B724FBC4192}"/>
          </ac:graphicFrameMkLst>
        </pc:graphicFrameChg>
        <pc:graphicFrameChg chg="add mod modGraphic">
          <ac:chgData name="BBZW; Jenny Nicolette (Lehrperson)" userId="19375ca0-365a-40d6-ac9e-751e71dbdd65" providerId="ADAL" clId="{4E3EEE70-4C4C-42E1-85DD-584E4284C56E}" dt="2023-07-10T11:43:38.066" v="1584" actId="20577"/>
          <ac:graphicFrameMkLst>
            <pc:docMk/>
            <pc:sldMk cId="3629945319" sldId="282"/>
            <ac:graphicFrameMk id="17" creationId="{17A03213-D91F-AB76-9AFA-5DC55FF25E34}"/>
          </ac:graphicFrameMkLst>
        </pc:graphicFrameChg>
      </pc:sldChg>
      <pc:sldChg chg="addSp delSp modSp add mod modAnim">
        <pc:chgData name="BBZW; Jenny Nicolette (Lehrperson)" userId="19375ca0-365a-40d6-ac9e-751e71dbdd65" providerId="ADAL" clId="{4E3EEE70-4C4C-42E1-85DD-584E4284C56E}" dt="2023-07-10T11:37:55.654" v="1570"/>
        <pc:sldMkLst>
          <pc:docMk/>
          <pc:sldMk cId="2566088539" sldId="283"/>
        </pc:sldMkLst>
        <pc:spChg chg="mod">
          <ac:chgData name="BBZW; Jenny Nicolette (Lehrperson)" userId="19375ca0-365a-40d6-ac9e-751e71dbdd65" providerId="ADAL" clId="{4E3EEE70-4C4C-42E1-85DD-584E4284C56E}" dt="2023-07-10T11:28:39.495" v="1474" actId="962"/>
          <ac:spMkLst>
            <pc:docMk/>
            <pc:sldMk cId="2566088539" sldId="283"/>
            <ac:spMk id="2" creationId="{ECA0B422-1EEB-5611-0E78-91BA9DA776EF}"/>
          </ac:spMkLst>
        </pc:spChg>
        <pc:spChg chg="mod">
          <ac:chgData name="BBZW; Jenny Nicolette (Lehrperson)" userId="19375ca0-365a-40d6-ac9e-751e71dbdd65" providerId="ADAL" clId="{4E3EEE70-4C4C-42E1-85DD-584E4284C56E}" dt="2023-07-10T11:28:36.813" v="1471" actId="26606"/>
          <ac:spMkLst>
            <pc:docMk/>
            <pc:sldMk cId="2566088539" sldId="283"/>
            <ac:spMk id="5" creationId="{D4CD518D-E15C-5FD2-EA09-F47140AC3209}"/>
          </ac:spMkLst>
        </pc:spChg>
        <pc:spChg chg="mod">
          <ac:chgData name="BBZW; Jenny Nicolette (Lehrperson)" userId="19375ca0-365a-40d6-ac9e-751e71dbdd65" providerId="ADAL" clId="{4E3EEE70-4C4C-42E1-85DD-584E4284C56E}" dt="2023-07-10T11:28:36.813" v="1471" actId="26606"/>
          <ac:spMkLst>
            <pc:docMk/>
            <pc:sldMk cId="2566088539" sldId="283"/>
            <ac:spMk id="6" creationId="{8C818B01-593D-7D20-64E0-A05D67840707}"/>
          </ac:spMkLst>
        </pc:spChg>
        <pc:spChg chg="mod">
          <ac:chgData name="BBZW; Jenny Nicolette (Lehrperson)" userId="19375ca0-365a-40d6-ac9e-751e71dbdd65" providerId="ADAL" clId="{4E3EEE70-4C4C-42E1-85DD-584E4284C56E}" dt="2023-07-10T11:28:36.813" v="1471" actId="26606"/>
          <ac:spMkLst>
            <pc:docMk/>
            <pc:sldMk cId="2566088539" sldId="283"/>
            <ac:spMk id="7" creationId="{81FD3F92-14A2-ECAC-72C8-594E6C6A30EC}"/>
          </ac:spMkLst>
        </pc:spChg>
        <pc:spChg chg="add mod">
          <ac:chgData name="BBZW; Jenny Nicolette (Lehrperson)" userId="19375ca0-365a-40d6-ac9e-751e71dbdd65" providerId="ADAL" clId="{4E3EEE70-4C4C-42E1-85DD-584E4284C56E}" dt="2023-07-10T11:37:28.349" v="1564" actId="207"/>
          <ac:spMkLst>
            <pc:docMk/>
            <pc:sldMk cId="2566088539" sldId="283"/>
            <ac:spMk id="9" creationId="{28135AD2-33D4-9028-174D-4DB170A3CE80}"/>
          </ac:spMkLst>
        </pc:spChg>
        <pc:spChg chg="add mod">
          <ac:chgData name="BBZW; Jenny Nicolette (Lehrperson)" userId="19375ca0-365a-40d6-ac9e-751e71dbdd65" providerId="ADAL" clId="{4E3EEE70-4C4C-42E1-85DD-584E4284C56E}" dt="2023-07-10T11:30:49.071" v="1513" actId="20577"/>
          <ac:spMkLst>
            <pc:docMk/>
            <pc:sldMk cId="2566088539" sldId="283"/>
            <ac:spMk id="12" creationId="{1240379F-6E5C-F37E-F796-FF887C81044D}"/>
          </ac:spMkLst>
        </pc:spChg>
        <pc:spChg chg="add mod">
          <ac:chgData name="BBZW; Jenny Nicolette (Lehrperson)" userId="19375ca0-365a-40d6-ac9e-751e71dbdd65" providerId="ADAL" clId="{4E3EEE70-4C4C-42E1-85DD-584E4284C56E}" dt="2023-07-10T11:35:33.348" v="1555" actId="14100"/>
          <ac:spMkLst>
            <pc:docMk/>
            <pc:sldMk cId="2566088539" sldId="283"/>
            <ac:spMk id="16" creationId="{F7157190-EAA7-4FAC-250D-3DF556E3C8E2}"/>
          </ac:spMkLst>
        </pc:spChg>
        <pc:spChg chg="add mod">
          <ac:chgData name="BBZW; Jenny Nicolette (Lehrperson)" userId="19375ca0-365a-40d6-ac9e-751e71dbdd65" providerId="ADAL" clId="{4E3EEE70-4C4C-42E1-85DD-584E4284C56E}" dt="2023-07-10T11:36:31.403" v="1562" actId="207"/>
          <ac:spMkLst>
            <pc:docMk/>
            <pc:sldMk cId="2566088539" sldId="283"/>
            <ac:spMk id="18" creationId="{6159E0E5-741B-7595-1796-4E0853152AA5}"/>
          </ac:spMkLst>
        </pc:spChg>
        <pc:spChg chg="add mod">
          <ac:chgData name="BBZW; Jenny Nicolette (Lehrperson)" userId="19375ca0-365a-40d6-ac9e-751e71dbdd65" providerId="ADAL" clId="{4E3EEE70-4C4C-42E1-85DD-584E4284C56E}" dt="2023-07-10T11:37:51.953" v="1569" actId="14100"/>
          <ac:spMkLst>
            <pc:docMk/>
            <pc:sldMk cId="2566088539" sldId="283"/>
            <ac:spMk id="19" creationId="{270961C1-F442-DB41-1DDC-49ABA4CF4CA7}"/>
          </ac:spMkLst>
        </pc:spChg>
        <pc:graphicFrameChg chg="del">
          <ac:chgData name="BBZW; Jenny Nicolette (Lehrperson)" userId="19375ca0-365a-40d6-ac9e-751e71dbdd65" providerId="ADAL" clId="{4E3EEE70-4C4C-42E1-85DD-584E4284C56E}" dt="2023-07-10T11:28:23.592" v="1469" actId="478"/>
          <ac:graphicFrameMkLst>
            <pc:docMk/>
            <pc:sldMk cId="2566088539" sldId="283"/>
            <ac:graphicFrameMk id="17" creationId="{17A03213-D91F-AB76-9AFA-5DC55FF25E34}"/>
          </ac:graphicFrameMkLst>
        </pc:graphicFrameChg>
        <pc:picChg chg="add mod ord">
          <ac:chgData name="BBZW; Jenny Nicolette (Lehrperson)" userId="19375ca0-365a-40d6-ac9e-751e71dbdd65" providerId="ADAL" clId="{4E3EEE70-4C4C-42E1-85DD-584E4284C56E}" dt="2023-07-10T11:29:32.966" v="1495" actId="1076"/>
          <ac:picMkLst>
            <pc:docMk/>
            <pc:sldMk cId="2566088539" sldId="283"/>
            <ac:picMk id="4" creationId="{F9B496B2-AC9F-DEBE-13D1-B3492616089C}"/>
          </ac:picMkLst>
        </pc:picChg>
        <pc:cxnChg chg="add del mod">
          <ac:chgData name="BBZW; Jenny Nicolette (Lehrperson)" userId="19375ca0-365a-40d6-ac9e-751e71dbdd65" providerId="ADAL" clId="{4E3EEE70-4C4C-42E1-85DD-584E4284C56E}" dt="2023-07-10T11:33:40.310" v="1529" actId="478"/>
          <ac:cxnSpMkLst>
            <pc:docMk/>
            <pc:sldMk cId="2566088539" sldId="283"/>
            <ac:cxnSpMk id="11" creationId="{11A5C352-FFD2-0000-B8E7-A6F4866BBBA2}"/>
          </ac:cxnSpMkLst>
        </pc:cxnChg>
        <pc:cxnChg chg="add del">
          <ac:chgData name="BBZW; Jenny Nicolette (Lehrperson)" userId="19375ca0-365a-40d6-ac9e-751e71dbdd65" providerId="ADAL" clId="{4E3EEE70-4C4C-42E1-85DD-584E4284C56E}" dt="2023-07-10T11:33:39.174" v="1528" actId="478"/>
          <ac:cxnSpMkLst>
            <pc:docMk/>
            <pc:sldMk cId="2566088539" sldId="283"/>
            <ac:cxnSpMk id="15" creationId="{960AAC99-49AB-0B1C-542C-982C982B3D79}"/>
          </ac:cxnSpMkLst>
        </pc:cxnChg>
      </pc:sldChg>
      <pc:sldChg chg="modSp new mod">
        <pc:chgData name="BBZW; Jenny Nicolette (Lehrperson)" userId="19375ca0-365a-40d6-ac9e-751e71dbdd65" providerId="ADAL" clId="{4E3EEE70-4C4C-42E1-85DD-584E4284C56E}" dt="2023-07-10T12:00:20.150" v="2177" actId="14100"/>
        <pc:sldMkLst>
          <pc:docMk/>
          <pc:sldMk cId="4108967765" sldId="284"/>
        </pc:sldMkLst>
        <pc:spChg chg="mod">
          <ac:chgData name="BBZW; Jenny Nicolette (Lehrperson)" userId="19375ca0-365a-40d6-ac9e-751e71dbdd65" providerId="ADAL" clId="{4E3EEE70-4C4C-42E1-85DD-584E4284C56E}" dt="2023-07-10T12:00:20.150" v="2177" actId="14100"/>
          <ac:spMkLst>
            <pc:docMk/>
            <pc:sldMk cId="4108967765" sldId="284"/>
            <ac:spMk id="2" creationId="{BECEA457-07FB-95DB-BFB2-A7AF2C5C757E}"/>
          </ac:spMkLst>
        </pc:spChg>
        <pc:spChg chg="mod">
          <ac:chgData name="BBZW; Jenny Nicolette (Lehrperson)" userId="19375ca0-365a-40d6-ac9e-751e71dbdd65" providerId="ADAL" clId="{4E3EEE70-4C4C-42E1-85DD-584E4284C56E}" dt="2023-07-10T11:54:31.990" v="1731" actId="20577"/>
          <ac:spMkLst>
            <pc:docMk/>
            <pc:sldMk cId="4108967765" sldId="284"/>
            <ac:spMk id="3" creationId="{ABF8DE92-82AF-CB68-76D8-E77229A8226B}"/>
          </ac:spMkLst>
        </pc:spChg>
        <pc:spChg chg="mod">
          <ac:chgData name="BBZW; Jenny Nicolette (Lehrperson)" userId="19375ca0-365a-40d6-ac9e-751e71dbdd65" providerId="ADAL" clId="{4E3EEE70-4C4C-42E1-85DD-584E4284C56E}" dt="2023-07-10T11:40:44.793" v="1577" actId="121"/>
          <ac:spMkLst>
            <pc:docMk/>
            <pc:sldMk cId="4108967765" sldId="284"/>
            <ac:spMk id="4" creationId="{E336DB12-C2E4-A215-7B96-1D83B1DA8ABA}"/>
          </ac:spMkLst>
        </pc:spChg>
        <pc:spChg chg="mod">
          <ac:chgData name="BBZW; Jenny Nicolette (Lehrperson)" userId="19375ca0-365a-40d6-ac9e-751e71dbdd65" providerId="ADAL" clId="{4E3EEE70-4C4C-42E1-85DD-584E4284C56E}" dt="2023-07-10T11:55:39.752" v="1796" actId="20577"/>
          <ac:spMkLst>
            <pc:docMk/>
            <pc:sldMk cId="4108967765" sldId="284"/>
            <ac:spMk id="6" creationId="{F9115106-45A6-07AD-46CE-18EA60278FDE}"/>
          </ac:spMkLst>
        </pc:spChg>
      </pc:sldChg>
      <pc:sldChg chg="addSp delSp modSp new mod">
        <pc:chgData name="BBZW; Jenny Nicolette (Lehrperson)" userId="19375ca0-365a-40d6-ac9e-751e71dbdd65" providerId="ADAL" clId="{4E3EEE70-4C4C-42E1-85DD-584E4284C56E}" dt="2023-07-10T11:57:30.493" v="1856" actId="6549"/>
        <pc:sldMkLst>
          <pc:docMk/>
          <pc:sldMk cId="1236568030" sldId="285"/>
        </pc:sldMkLst>
        <pc:spChg chg="mod">
          <ac:chgData name="BBZW; Jenny Nicolette (Lehrperson)" userId="19375ca0-365a-40d6-ac9e-751e71dbdd65" providerId="ADAL" clId="{4E3EEE70-4C4C-42E1-85DD-584E4284C56E}" dt="2023-07-10T11:56:23.551" v="1803" actId="121"/>
          <ac:spMkLst>
            <pc:docMk/>
            <pc:sldMk cId="1236568030" sldId="285"/>
            <ac:spMk id="2" creationId="{305EC079-CBF2-94D8-DA6D-15F4CD1DF110}"/>
          </ac:spMkLst>
        </pc:spChg>
        <pc:spChg chg="mod">
          <ac:chgData name="BBZW; Jenny Nicolette (Lehrperson)" userId="19375ca0-365a-40d6-ac9e-751e71dbdd65" providerId="ADAL" clId="{4E3EEE70-4C4C-42E1-85DD-584E4284C56E}" dt="2023-07-10T11:57:16.750" v="1851" actId="20577"/>
          <ac:spMkLst>
            <pc:docMk/>
            <pc:sldMk cId="1236568030" sldId="285"/>
            <ac:spMk id="4" creationId="{16183E6D-51B4-402A-4574-E9CB50F548B5}"/>
          </ac:spMkLst>
        </pc:spChg>
        <pc:spChg chg="add del mod">
          <ac:chgData name="BBZW; Jenny Nicolette (Lehrperson)" userId="19375ca0-365a-40d6-ac9e-751e71dbdd65" providerId="ADAL" clId="{4E3EEE70-4C4C-42E1-85DD-584E4284C56E}" dt="2023-07-10T11:56:31.229" v="1806" actId="478"/>
          <ac:spMkLst>
            <pc:docMk/>
            <pc:sldMk cId="1236568030" sldId="285"/>
            <ac:spMk id="7" creationId="{0CC1295D-F580-2957-53C3-3BD58E2BC967}"/>
          </ac:spMkLst>
        </pc:spChg>
        <pc:spChg chg="add mod">
          <ac:chgData name="BBZW; Jenny Nicolette (Lehrperson)" userId="19375ca0-365a-40d6-ac9e-751e71dbdd65" providerId="ADAL" clId="{4E3EEE70-4C4C-42E1-85DD-584E4284C56E}" dt="2023-07-10T11:57:30.493" v="1856" actId="6549"/>
          <ac:spMkLst>
            <pc:docMk/>
            <pc:sldMk cId="1236568030" sldId="285"/>
            <ac:spMk id="9" creationId="{D8E77A4F-BE63-D6C7-59A3-551310187ADA}"/>
          </ac:spMkLst>
        </pc:spChg>
        <pc:graphicFrameChg chg="add del mod">
          <ac:chgData name="BBZW; Jenny Nicolette (Lehrperson)" userId="19375ca0-365a-40d6-ac9e-751e71dbdd65" providerId="ADAL" clId="{4E3EEE70-4C4C-42E1-85DD-584E4284C56E}" dt="2023-07-10T11:56:31.229" v="1806" actId="478"/>
          <ac:graphicFrameMkLst>
            <pc:docMk/>
            <pc:sldMk cId="1236568030" sldId="285"/>
            <ac:graphicFrameMk id="6" creationId="{EA4E6E54-94A1-CE84-299C-AB6E3D8E8E8D}"/>
          </ac:graphicFrameMkLst>
        </pc:graphicFrameChg>
      </pc:sldChg>
      <pc:sldChg chg="addSp delSp modSp add mod modClrScheme modAnim chgLayout modNotesTx">
        <pc:chgData name="BBZW; Jenny Nicolette (Lehrperson)" userId="19375ca0-365a-40d6-ac9e-751e71dbdd65" providerId="ADAL" clId="{4E3EEE70-4C4C-42E1-85DD-584E4284C56E}" dt="2023-07-10T12:46:42.227" v="2321"/>
        <pc:sldMkLst>
          <pc:docMk/>
          <pc:sldMk cId="4056076305" sldId="286"/>
        </pc:sldMkLst>
        <pc:spChg chg="mod">
          <ac:chgData name="BBZW; Jenny Nicolette (Lehrperson)" userId="19375ca0-365a-40d6-ac9e-751e71dbdd65" providerId="ADAL" clId="{4E3EEE70-4C4C-42E1-85DD-584E4284C56E}" dt="2023-07-10T12:45:47.270" v="2308" actId="121"/>
          <ac:spMkLst>
            <pc:docMk/>
            <pc:sldMk cId="4056076305" sldId="286"/>
            <ac:spMk id="2"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3"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4"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5" creationId="{00000000-0000-0000-0000-000000000000}"/>
          </ac:spMkLst>
        </pc:spChg>
        <pc:spChg chg="del">
          <ac:chgData name="BBZW; Jenny Nicolette (Lehrperson)" userId="19375ca0-365a-40d6-ac9e-751e71dbdd65" providerId="ADAL" clId="{4E3EEE70-4C4C-42E1-85DD-584E4284C56E}" dt="2023-07-10T12:45:19.506" v="2299" actId="478"/>
          <ac:spMkLst>
            <pc:docMk/>
            <pc:sldMk cId="4056076305" sldId="286"/>
            <ac:spMk id="7" creationId="{1546363E-57CB-EE6B-6FDB-FD9F35192E57}"/>
          </ac:spMkLst>
        </pc:spChg>
        <pc:spChg chg="add mod">
          <ac:chgData name="BBZW; Jenny Nicolette (Lehrperson)" userId="19375ca0-365a-40d6-ac9e-751e71dbdd65" providerId="ADAL" clId="{4E3EEE70-4C4C-42E1-85DD-584E4284C56E}" dt="2023-07-10T12:46:39.535" v="2320" actId="1076"/>
          <ac:spMkLst>
            <pc:docMk/>
            <pc:sldMk cId="4056076305" sldId="286"/>
            <ac:spMk id="13" creationId="{F453E48E-E02E-72CC-EEE5-29DB98729EB7}"/>
          </ac:spMkLst>
        </pc:spChg>
        <pc:picChg chg="add mod ord">
          <ac:chgData name="BBZW; Jenny Nicolette (Lehrperson)" userId="19375ca0-365a-40d6-ac9e-751e71dbdd65" providerId="ADAL" clId="{4E3EEE70-4C4C-42E1-85DD-584E4284C56E}" dt="2023-07-10T12:45:34.029" v="2304" actId="27614"/>
          <ac:picMkLst>
            <pc:docMk/>
            <pc:sldMk cId="4056076305" sldId="286"/>
            <ac:picMk id="8" creationId="{1A416AF4-297F-A3F1-8652-DB596713318E}"/>
          </ac:picMkLst>
        </pc:picChg>
      </pc:sldChg>
      <pc:sldChg chg="modSp add del mod">
        <pc:chgData name="BBZW; Jenny Nicolette (Lehrperson)" userId="19375ca0-365a-40d6-ac9e-751e71dbdd65" providerId="ADAL" clId="{4E3EEE70-4C4C-42E1-85DD-584E4284C56E}" dt="2023-07-10T12:47:35.286" v="2331" actId="2696"/>
        <pc:sldMkLst>
          <pc:docMk/>
          <pc:sldMk cId="1661136604" sldId="287"/>
        </pc:sldMkLst>
        <pc:spChg chg="mod">
          <ac:chgData name="BBZW; Jenny Nicolette (Lehrperson)" userId="19375ca0-365a-40d6-ac9e-751e71dbdd65" providerId="ADAL" clId="{4E3EEE70-4C4C-42E1-85DD-584E4284C56E}" dt="2023-07-10T12:47:18.078" v="2327" actId="20577"/>
          <ac:spMkLst>
            <pc:docMk/>
            <pc:sldMk cId="1661136604" sldId="287"/>
            <ac:spMk id="2" creationId="{00000000-0000-0000-0000-000000000000}"/>
          </ac:spMkLst>
        </pc:spChg>
      </pc:sldChg>
      <pc:sldChg chg="addSp modSp add mod ord">
        <pc:chgData name="BBZW; Jenny Nicolette (Lehrperson)" userId="19375ca0-365a-40d6-ac9e-751e71dbdd65" providerId="ADAL" clId="{4E3EEE70-4C4C-42E1-85DD-584E4284C56E}" dt="2023-07-10T12:54:58.140" v="2588" actId="20577"/>
        <pc:sldMkLst>
          <pc:docMk/>
          <pc:sldMk cId="1564421620" sldId="288"/>
        </pc:sldMkLst>
        <pc:spChg chg="mod">
          <ac:chgData name="BBZW; Jenny Nicolette (Lehrperson)" userId="19375ca0-365a-40d6-ac9e-751e71dbdd65" providerId="ADAL" clId="{4E3EEE70-4C4C-42E1-85DD-584E4284C56E}" dt="2023-07-10T12:54:58.140" v="2588" actId="20577"/>
          <ac:spMkLst>
            <pc:docMk/>
            <pc:sldMk cId="1564421620" sldId="288"/>
            <ac:spMk id="2" creationId="{BECEA457-07FB-95DB-BFB2-A7AF2C5C757E}"/>
          </ac:spMkLst>
        </pc:spChg>
        <pc:spChg chg="mod">
          <ac:chgData name="BBZW; Jenny Nicolette (Lehrperson)" userId="19375ca0-365a-40d6-ac9e-751e71dbdd65" providerId="ADAL" clId="{4E3EEE70-4C4C-42E1-85DD-584E4284C56E}" dt="2023-07-10T12:48:50.958" v="2370" actId="27636"/>
          <ac:spMkLst>
            <pc:docMk/>
            <pc:sldMk cId="1564421620" sldId="288"/>
            <ac:spMk id="3" creationId="{ABF8DE92-82AF-CB68-76D8-E77229A8226B}"/>
          </ac:spMkLst>
        </pc:spChg>
        <pc:picChg chg="add mod">
          <ac:chgData name="BBZW; Jenny Nicolette (Lehrperson)" userId="19375ca0-365a-40d6-ac9e-751e71dbdd65" providerId="ADAL" clId="{4E3EEE70-4C4C-42E1-85DD-584E4284C56E}" dt="2023-07-10T12:48:56.661" v="2372" actId="14100"/>
          <ac:picMkLst>
            <pc:docMk/>
            <pc:sldMk cId="1564421620" sldId="288"/>
            <ac:picMk id="9" creationId="{3E04150F-D76C-3662-EB1E-F2C177E1370A}"/>
          </ac:picMkLst>
        </pc:picChg>
      </pc:sldChg>
      <pc:sldChg chg="addSp delSp modSp add mod ord modAnim modNotesTx">
        <pc:chgData name="BBZW; Jenny Nicolette (Lehrperson)" userId="19375ca0-365a-40d6-ac9e-751e71dbdd65" providerId="ADAL" clId="{4E3EEE70-4C4C-42E1-85DD-584E4284C56E}" dt="2023-07-10T13:12:23.754" v="2810" actId="22"/>
        <pc:sldMkLst>
          <pc:docMk/>
          <pc:sldMk cId="1016463978" sldId="289"/>
        </pc:sldMkLst>
        <pc:spChg chg="mod">
          <ac:chgData name="BBZW; Jenny Nicolette (Lehrperson)" userId="19375ca0-365a-40d6-ac9e-751e71dbdd65" providerId="ADAL" clId="{4E3EEE70-4C4C-42E1-85DD-584E4284C56E}" dt="2023-07-10T13:09:49.262" v="2794" actId="108"/>
          <ac:spMkLst>
            <pc:docMk/>
            <pc:sldMk cId="1016463978" sldId="289"/>
            <ac:spMk id="2" creationId="{00000000-0000-0000-0000-000000000000}"/>
          </ac:spMkLst>
        </pc:spChg>
        <pc:spChg chg="add mod">
          <ac:chgData name="BBZW; Jenny Nicolette (Lehrperson)" userId="19375ca0-365a-40d6-ac9e-751e71dbdd65" providerId="ADAL" clId="{4E3EEE70-4C4C-42E1-85DD-584E4284C56E}" dt="2023-07-10T13:07:42.356" v="2778" actId="1076"/>
          <ac:spMkLst>
            <pc:docMk/>
            <pc:sldMk cId="1016463978" sldId="289"/>
            <ac:spMk id="11" creationId="{39BFF65D-F8C7-BEC4-834B-C561FA349815}"/>
          </ac:spMkLst>
        </pc:spChg>
        <pc:spChg chg="mod">
          <ac:chgData name="BBZW; Jenny Nicolette (Lehrperson)" userId="19375ca0-365a-40d6-ac9e-751e71dbdd65" providerId="ADAL" clId="{4E3EEE70-4C4C-42E1-85DD-584E4284C56E}" dt="2023-07-10T13:07:33.138" v="2777" actId="20577"/>
          <ac:spMkLst>
            <pc:docMk/>
            <pc:sldMk cId="1016463978" sldId="289"/>
            <ac:spMk id="13" creationId="{F453E48E-E02E-72CC-EEE5-29DB98729EB7}"/>
          </ac:spMkLst>
        </pc:spChg>
        <pc:spChg chg="add mod">
          <ac:chgData name="BBZW; Jenny Nicolette (Lehrperson)" userId="19375ca0-365a-40d6-ac9e-751e71dbdd65" providerId="ADAL" clId="{4E3EEE70-4C4C-42E1-85DD-584E4284C56E}" dt="2023-07-10T13:07:47.376" v="2779" actId="1076"/>
          <ac:spMkLst>
            <pc:docMk/>
            <pc:sldMk cId="1016463978" sldId="289"/>
            <ac:spMk id="14" creationId="{FE4AEFFE-1F24-409B-519A-1621D53E64FB}"/>
          </ac:spMkLst>
        </pc:spChg>
        <pc:picChg chg="add del mod">
          <ac:chgData name="BBZW; Jenny Nicolette (Lehrperson)" userId="19375ca0-365a-40d6-ac9e-751e71dbdd65" providerId="ADAL" clId="{4E3EEE70-4C4C-42E1-85DD-584E4284C56E}" dt="2023-07-10T12:57:49.629" v="2606" actId="21"/>
          <ac:picMkLst>
            <pc:docMk/>
            <pc:sldMk cId="1016463978" sldId="289"/>
            <ac:picMk id="7" creationId="{324808B4-7198-A491-11A6-0BF82DEF2A35}"/>
          </ac:picMkLst>
        </pc:picChg>
        <pc:picChg chg="del">
          <ac:chgData name="BBZW; Jenny Nicolette (Lehrperson)" userId="19375ca0-365a-40d6-ac9e-751e71dbdd65" providerId="ADAL" clId="{4E3EEE70-4C4C-42E1-85DD-584E4284C56E}" dt="2023-07-10T12:56:29.877" v="2595" actId="478"/>
          <ac:picMkLst>
            <pc:docMk/>
            <pc:sldMk cId="1016463978" sldId="289"/>
            <ac:picMk id="8" creationId="{1A416AF4-297F-A3F1-8652-DB596713318E}"/>
          </ac:picMkLst>
        </pc:picChg>
        <pc:picChg chg="add del mod">
          <ac:chgData name="BBZW; Jenny Nicolette (Lehrperson)" userId="19375ca0-365a-40d6-ac9e-751e71dbdd65" providerId="ADAL" clId="{4E3EEE70-4C4C-42E1-85DD-584E4284C56E}" dt="2023-07-10T12:57:59.754" v="2609" actId="478"/>
          <ac:picMkLst>
            <pc:docMk/>
            <pc:sldMk cId="1016463978" sldId="289"/>
            <ac:picMk id="9" creationId="{9B2C91A3-3BBC-4581-AF5A-5359D6E4343A}"/>
          </ac:picMkLst>
        </pc:picChg>
        <pc:picChg chg="add del mod">
          <ac:chgData name="BBZW; Jenny Nicolette (Lehrperson)" userId="19375ca0-365a-40d6-ac9e-751e71dbdd65" providerId="ADAL" clId="{4E3EEE70-4C4C-42E1-85DD-584E4284C56E}" dt="2023-07-10T12:59:26.523" v="2740" actId="478"/>
          <ac:picMkLst>
            <pc:docMk/>
            <pc:sldMk cId="1016463978" sldId="289"/>
            <ac:picMk id="10" creationId="{9D1BA989-75DF-31AD-80F0-8EA08CAF3B32}"/>
          </ac:picMkLst>
        </pc:picChg>
        <pc:picChg chg="add del">
          <ac:chgData name="BBZW; Jenny Nicolette (Lehrperson)" userId="19375ca0-365a-40d6-ac9e-751e71dbdd65" providerId="ADAL" clId="{4E3EEE70-4C4C-42E1-85DD-584E4284C56E}" dt="2023-07-10T13:12:23.754" v="2810" actId="22"/>
          <ac:picMkLst>
            <pc:docMk/>
            <pc:sldMk cId="1016463978" sldId="289"/>
            <ac:picMk id="16" creationId="{60146988-00E7-A822-D817-73857CDA89FE}"/>
          </ac:picMkLst>
        </pc:picChg>
      </pc:sldChg>
      <pc:sldChg chg="addSp delSp modSp add mod modClrScheme chgLayout modNotesTx">
        <pc:chgData name="BBZW; Jenny Nicolette (Lehrperson)" userId="19375ca0-365a-40d6-ac9e-751e71dbdd65" providerId="ADAL" clId="{4E3EEE70-4C4C-42E1-85DD-584E4284C56E}" dt="2023-07-10T13:10:50.418" v="2808" actId="20577"/>
        <pc:sldMkLst>
          <pc:docMk/>
          <pc:sldMk cId="1587807676" sldId="290"/>
        </pc:sldMkLst>
        <pc:spChg chg="mod">
          <ac:chgData name="BBZW; Jenny Nicolette (Lehrperson)" userId="19375ca0-365a-40d6-ac9e-751e71dbdd65" providerId="ADAL" clId="{4E3EEE70-4C4C-42E1-85DD-584E4284C56E}" dt="2023-07-10T13:09:27.246" v="2792" actId="962"/>
          <ac:spMkLst>
            <pc:docMk/>
            <pc:sldMk cId="1587807676" sldId="290"/>
            <ac:spMk id="2"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3"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4"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5" creationId="{00000000-0000-0000-0000-000000000000}"/>
          </ac:spMkLst>
        </pc:spChg>
        <pc:spChg chg="add mod ord">
          <ac:chgData name="BBZW; Jenny Nicolette (Lehrperson)" userId="19375ca0-365a-40d6-ac9e-751e71dbdd65" providerId="ADAL" clId="{4E3EEE70-4C4C-42E1-85DD-584E4284C56E}" dt="2023-07-10T13:10:50.418" v="2808" actId="20577"/>
          <ac:spMkLst>
            <pc:docMk/>
            <pc:sldMk cId="1587807676" sldId="290"/>
            <ac:spMk id="7" creationId="{115CD5E0-32AE-D3A4-548E-681947D7D664}"/>
          </ac:spMkLst>
        </pc:spChg>
        <pc:spChg chg="del">
          <ac:chgData name="BBZW; Jenny Nicolette (Lehrperson)" userId="19375ca0-365a-40d6-ac9e-751e71dbdd65" providerId="ADAL" clId="{4E3EEE70-4C4C-42E1-85DD-584E4284C56E}" dt="2023-07-10T13:09:01.300" v="2785" actId="478"/>
          <ac:spMkLst>
            <pc:docMk/>
            <pc:sldMk cId="1587807676" sldId="290"/>
            <ac:spMk id="11" creationId="{39BFF65D-F8C7-BEC4-834B-C561FA349815}"/>
          </ac:spMkLst>
        </pc:spChg>
        <pc:spChg chg="del">
          <ac:chgData name="BBZW; Jenny Nicolette (Lehrperson)" userId="19375ca0-365a-40d6-ac9e-751e71dbdd65" providerId="ADAL" clId="{4E3EEE70-4C4C-42E1-85DD-584E4284C56E}" dt="2023-07-10T13:08:52.073" v="2783" actId="478"/>
          <ac:spMkLst>
            <pc:docMk/>
            <pc:sldMk cId="1587807676" sldId="290"/>
            <ac:spMk id="13" creationId="{F453E48E-E02E-72CC-EEE5-29DB98729EB7}"/>
          </ac:spMkLst>
        </pc:spChg>
        <pc:spChg chg="del">
          <ac:chgData name="BBZW; Jenny Nicolette (Lehrperson)" userId="19375ca0-365a-40d6-ac9e-751e71dbdd65" providerId="ADAL" clId="{4E3EEE70-4C4C-42E1-85DD-584E4284C56E}" dt="2023-07-10T13:08:57.559" v="2784" actId="478"/>
          <ac:spMkLst>
            <pc:docMk/>
            <pc:sldMk cId="1587807676" sldId="290"/>
            <ac:spMk id="14" creationId="{FE4AEFFE-1F24-409B-519A-1621D53E64FB}"/>
          </ac:spMkLst>
        </pc:spChg>
        <pc:picChg chg="add mod ord">
          <ac:chgData name="BBZW; Jenny Nicolette (Lehrperson)" userId="19375ca0-365a-40d6-ac9e-751e71dbdd65" providerId="ADAL" clId="{4E3EEE70-4C4C-42E1-85DD-584E4284C56E}" dt="2023-07-10T13:09:27.246" v="2791" actId="27614"/>
          <ac:picMkLst>
            <pc:docMk/>
            <pc:sldMk cId="1587807676" sldId="290"/>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17:09.645" v="2884" actId="113"/>
        <pc:sldMkLst>
          <pc:docMk/>
          <pc:sldMk cId="3570843275" sldId="291"/>
        </pc:sldMkLst>
        <pc:spChg chg="mod">
          <ac:chgData name="BBZW; Jenny Nicolette (Lehrperson)" userId="19375ca0-365a-40d6-ac9e-751e71dbdd65" providerId="ADAL" clId="{4E3EEE70-4C4C-42E1-85DD-584E4284C56E}" dt="2023-07-10T13:12:39.072" v="2817" actId="962"/>
          <ac:spMkLst>
            <pc:docMk/>
            <pc:sldMk cId="3570843275" sldId="291"/>
            <ac:spMk id="2" creationId="{00000000-0000-0000-0000-000000000000}"/>
          </ac:spMkLst>
        </pc:spChg>
        <pc:spChg chg="mod">
          <ac:chgData name="BBZW; Jenny Nicolette (Lehrperson)" userId="19375ca0-365a-40d6-ac9e-751e71dbdd65" providerId="ADAL" clId="{4E3EEE70-4C4C-42E1-85DD-584E4284C56E}" dt="2023-07-10T13:16:34.843" v="2880" actId="27636"/>
          <ac:spMkLst>
            <pc:docMk/>
            <pc:sldMk cId="3570843275" sldId="291"/>
            <ac:spMk id="7" creationId="{115CD5E0-32AE-D3A4-548E-681947D7D664}"/>
          </ac:spMkLst>
        </pc:spChg>
        <pc:picChg chg="add mod ord">
          <ac:chgData name="BBZW; Jenny Nicolette (Lehrperson)" userId="19375ca0-365a-40d6-ac9e-751e71dbdd65" providerId="ADAL" clId="{4E3EEE70-4C4C-42E1-85DD-584E4284C56E}" dt="2023-07-10T13:12:39.072" v="2816" actId="27614"/>
          <ac:picMkLst>
            <pc:docMk/>
            <pc:sldMk cId="3570843275" sldId="291"/>
            <ac:picMk id="8" creationId="{E10089F2-D4D1-6733-1A15-AF17B401DFA7}"/>
          </ac:picMkLst>
        </pc:picChg>
        <pc:picChg chg="del">
          <ac:chgData name="BBZW; Jenny Nicolette (Lehrperson)" userId="19375ca0-365a-40d6-ac9e-751e71dbdd65" providerId="ADAL" clId="{4E3EEE70-4C4C-42E1-85DD-584E4284C56E}" dt="2023-07-10T13:12:32.533" v="2812" actId="478"/>
          <ac:picMkLst>
            <pc:docMk/>
            <pc:sldMk cId="3570843275" sldId="291"/>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23:56.932" v="2932" actId="6549"/>
        <pc:sldMkLst>
          <pc:docMk/>
          <pc:sldMk cId="653647353" sldId="292"/>
        </pc:sldMkLst>
        <pc:spChg chg="mod">
          <ac:chgData name="BBZW; Jenny Nicolette (Lehrperson)" userId="19375ca0-365a-40d6-ac9e-751e71dbdd65" providerId="ADAL" clId="{4E3EEE70-4C4C-42E1-85DD-584E4284C56E}" dt="2023-07-10T13:20:36.958" v="2892" actId="26606"/>
          <ac:spMkLst>
            <pc:docMk/>
            <pc:sldMk cId="653647353" sldId="292"/>
            <ac:spMk id="2" creationId="{00000000-0000-0000-0000-000000000000}"/>
          </ac:spMkLst>
        </pc:spChg>
        <pc:spChg chg="mod">
          <ac:chgData name="BBZW; Jenny Nicolette (Lehrperson)" userId="19375ca0-365a-40d6-ac9e-751e71dbdd65" providerId="ADAL" clId="{4E3EEE70-4C4C-42E1-85DD-584E4284C56E}" dt="2023-07-10T13:23:25.406" v="2925" actId="113"/>
          <ac:spMkLst>
            <pc:docMk/>
            <pc:sldMk cId="653647353" sldId="292"/>
            <ac:spMk id="7" creationId="{115CD5E0-32AE-D3A4-548E-681947D7D664}"/>
          </ac:spMkLst>
        </pc:spChg>
        <pc:spChg chg="add del">
          <ac:chgData name="BBZW; Jenny Nicolette (Lehrperson)" userId="19375ca0-365a-40d6-ac9e-751e71dbdd65" providerId="ADAL" clId="{4E3EEE70-4C4C-42E1-85DD-584E4284C56E}" dt="2023-07-10T13:23:44.661" v="2927" actId="22"/>
          <ac:spMkLst>
            <pc:docMk/>
            <pc:sldMk cId="653647353" sldId="292"/>
            <ac:spMk id="13" creationId="{6DB6A1CF-B941-7823-1678-91A545D16F05}"/>
          </ac:spMkLst>
        </pc:spChg>
        <pc:picChg chg="del">
          <ac:chgData name="BBZW; Jenny Nicolette (Lehrperson)" userId="19375ca0-365a-40d6-ac9e-751e71dbdd65" providerId="ADAL" clId="{4E3EEE70-4C4C-42E1-85DD-584E4284C56E}" dt="2023-07-10T13:20:24.915" v="2889" actId="478"/>
          <ac:picMkLst>
            <pc:docMk/>
            <pc:sldMk cId="653647353" sldId="292"/>
            <ac:picMk id="8" creationId="{E10089F2-D4D1-6733-1A15-AF17B401DFA7}"/>
          </ac:picMkLst>
        </pc:picChg>
        <pc:picChg chg="add del">
          <ac:chgData name="BBZW; Jenny Nicolette (Lehrperson)" userId="19375ca0-365a-40d6-ac9e-751e71dbdd65" providerId="ADAL" clId="{4E3EEE70-4C4C-42E1-85DD-584E4284C56E}" dt="2023-07-10T13:20:26.935" v="2890" actId="478"/>
          <ac:picMkLst>
            <pc:docMk/>
            <pc:sldMk cId="653647353" sldId="292"/>
            <ac:picMk id="9" creationId="{70D81A54-C391-6D54-2EE1-137FB6D846B0}"/>
          </ac:picMkLst>
        </pc:picChg>
        <pc:picChg chg="add mod ord">
          <ac:chgData name="BBZW; Jenny Nicolette (Lehrperson)" userId="19375ca0-365a-40d6-ac9e-751e71dbdd65" providerId="ADAL" clId="{4E3EEE70-4C4C-42E1-85DD-584E4284C56E}" dt="2023-07-10T13:20:57.135" v="2894" actId="27614"/>
          <ac:picMkLst>
            <pc:docMk/>
            <pc:sldMk cId="653647353" sldId="292"/>
            <ac:picMk id="11" creationId="{844DD43D-301D-E5E0-4D83-F7585EDDDE23}"/>
          </ac:picMkLst>
        </pc:picChg>
      </pc:sldChg>
      <pc:sldChg chg="addSp delSp modSp add del mod chgLayout modNotesTx">
        <pc:chgData name="BBZW; Jenny Nicolette (Lehrperson)" userId="19375ca0-365a-40d6-ac9e-751e71dbdd65" providerId="ADAL" clId="{4E3EEE70-4C4C-42E1-85DD-584E4284C56E}" dt="2023-07-10T13:32:44.501" v="2959" actId="2696"/>
        <pc:sldMkLst>
          <pc:docMk/>
          <pc:sldMk cId="505085809" sldId="293"/>
        </pc:sldMkLst>
        <pc:spChg chg="mod ord">
          <ac:chgData name="BBZW; Jenny Nicolette (Lehrperson)" userId="19375ca0-365a-40d6-ac9e-751e71dbdd65" providerId="ADAL" clId="{4E3EEE70-4C4C-42E1-85DD-584E4284C56E}" dt="2023-07-10T13:32:38.126" v="2958" actId="123"/>
          <ac:spMkLst>
            <pc:docMk/>
            <pc:sldMk cId="505085809" sldId="293"/>
            <ac:spMk id="2"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3"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4"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5" creationId="{00000000-0000-0000-0000-000000000000}"/>
          </ac:spMkLst>
        </pc:spChg>
        <pc:spChg chg="del">
          <ac:chgData name="BBZW; Jenny Nicolette (Lehrperson)" userId="19375ca0-365a-40d6-ac9e-751e71dbdd65" providerId="ADAL" clId="{4E3EEE70-4C4C-42E1-85DD-584E4284C56E}" dt="2023-07-10T13:25:08.904" v="2934" actId="478"/>
          <ac:spMkLst>
            <pc:docMk/>
            <pc:sldMk cId="505085809" sldId="293"/>
            <ac:spMk id="7" creationId="{115CD5E0-32AE-D3A4-548E-681947D7D664}"/>
          </ac:spMkLst>
        </pc:spChg>
        <pc:spChg chg="add del mod">
          <ac:chgData name="BBZW; Jenny Nicolette (Lehrperson)" userId="19375ca0-365a-40d6-ac9e-751e71dbdd65" providerId="ADAL" clId="{4E3EEE70-4C4C-42E1-85DD-584E4284C56E}" dt="2023-07-10T13:25:14.016" v="2936" actId="478"/>
          <ac:spMkLst>
            <pc:docMk/>
            <pc:sldMk cId="505085809" sldId="293"/>
            <ac:spMk id="8" creationId="{ACDFF5D1-0B34-5A08-8DD1-B73EC35E7AA1}"/>
          </ac:spMkLst>
        </pc:spChg>
        <pc:picChg chg="add mod ord">
          <ac:chgData name="BBZW; Jenny Nicolette (Lehrperson)" userId="19375ca0-365a-40d6-ac9e-751e71dbdd65" providerId="ADAL" clId="{4E3EEE70-4C4C-42E1-85DD-584E4284C56E}" dt="2023-07-10T13:25:28.130" v="2940" actId="27614"/>
          <ac:picMkLst>
            <pc:docMk/>
            <pc:sldMk cId="505085809" sldId="293"/>
            <ac:picMk id="10" creationId="{6D7F58DD-31CC-F916-A514-96F6F5216CBD}"/>
          </ac:picMkLst>
        </pc:picChg>
        <pc:picChg chg="del">
          <ac:chgData name="BBZW; Jenny Nicolette (Lehrperson)" userId="19375ca0-365a-40d6-ac9e-751e71dbdd65" providerId="ADAL" clId="{4E3EEE70-4C4C-42E1-85DD-584E4284C56E}" dt="2023-07-10T13:25:09.885" v="2935" actId="478"/>
          <ac:picMkLst>
            <pc:docMk/>
            <pc:sldMk cId="505085809" sldId="293"/>
            <ac:picMk id="11" creationId="{844DD43D-301D-E5E0-4D83-F7585EDDDE23}"/>
          </ac:picMkLst>
        </pc:picChg>
      </pc:sldChg>
      <pc:sldChg chg="addSp delSp modSp add mod ord">
        <pc:chgData name="BBZW; Jenny Nicolette (Lehrperson)" userId="19375ca0-365a-40d6-ac9e-751e71dbdd65" providerId="ADAL" clId="{4E3EEE70-4C4C-42E1-85DD-584E4284C56E}" dt="2023-07-10T13:32:24.242" v="2951"/>
        <pc:sldMkLst>
          <pc:docMk/>
          <pc:sldMk cId="2347599057" sldId="294"/>
        </pc:sldMkLst>
        <pc:picChg chg="add mod ord">
          <ac:chgData name="BBZW; Jenny Nicolette (Lehrperson)" userId="19375ca0-365a-40d6-ac9e-751e71dbdd65" providerId="ADAL" clId="{4E3EEE70-4C4C-42E1-85DD-584E4284C56E}" dt="2023-07-10T13:31:52.107" v="2947" actId="26606"/>
          <ac:picMkLst>
            <pc:docMk/>
            <pc:sldMk cId="2347599057" sldId="294"/>
            <ac:picMk id="7" creationId="{A0D76B86-3C22-46E8-8D97-87243F9506BF}"/>
          </ac:picMkLst>
        </pc:picChg>
        <pc:picChg chg="del">
          <ac:chgData name="BBZW; Jenny Nicolette (Lehrperson)" userId="19375ca0-365a-40d6-ac9e-751e71dbdd65" providerId="ADAL" clId="{4E3EEE70-4C4C-42E1-85DD-584E4284C56E}" dt="2023-07-10T13:31:49.121" v="2945" actId="478"/>
          <ac:picMkLst>
            <pc:docMk/>
            <pc:sldMk cId="2347599057" sldId="294"/>
            <ac:picMk id="10" creationId="{6D7F58DD-31CC-F916-A514-96F6F5216CBD}"/>
          </ac:picMkLst>
        </pc:picChg>
      </pc:sldChg>
      <pc:sldChg chg="delSp modSp add mod ord">
        <pc:chgData name="BBZW; Jenny Nicolette (Lehrperson)" userId="19375ca0-365a-40d6-ac9e-751e71dbdd65" providerId="ADAL" clId="{4E3EEE70-4C4C-42E1-85DD-584E4284C56E}" dt="2023-07-10T13:36:03.483" v="3139" actId="20577"/>
        <pc:sldMkLst>
          <pc:docMk/>
          <pc:sldMk cId="168061953" sldId="295"/>
        </pc:sldMkLst>
        <pc:spChg chg="mod">
          <ac:chgData name="BBZW; Jenny Nicolette (Lehrperson)" userId="19375ca0-365a-40d6-ac9e-751e71dbdd65" providerId="ADAL" clId="{4E3EEE70-4C4C-42E1-85DD-584E4284C56E}" dt="2023-07-10T13:36:03.483" v="3139" actId="20577"/>
          <ac:spMkLst>
            <pc:docMk/>
            <pc:sldMk cId="168061953" sldId="295"/>
            <ac:spMk id="2" creationId="{BECEA457-07FB-95DB-BFB2-A7AF2C5C757E}"/>
          </ac:spMkLst>
        </pc:spChg>
        <pc:spChg chg="mod">
          <ac:chgData name="BBZW; Jenny Nicolette (Lehrperson)" userId="19375ca0-365a-40d6-ac9e-751e71dbdd65" providerId="ADAL" clId="{4E3EEE70-4C4C-42E1-85DD-584E4284C56E}" dt="2023-07-10T13:34:04.180" v="2980" actId="27636"/>
          <ac:spMkLst>
            <pc:docMk/>
            <pc:sldMk cId="168061953" sldId="295"/>
            <ac:spMk id="3" creationId="{ABF8DE92-82AF-CB68-76D8-E77229A8226B}"/>
          </ac:spMkLst>
        </pc:spChg>
        <pc:picChg chg="del">
          <ac:chgData name="BBZW; Jenny Nicolette (Lehrperson)" userId="19375ca0-365a-40d6-ac9e-751e71dbdd65" providerId="ADAL" clId="{4E3EEE70-4C4C-42E1-85DD-584E4284C56E}" dt="2023-07-10T13:33:00.440" v="2965" actId="478"/>
          <ac:picMkLst>
            <pc:docMk/>
            <pc:sldMk cId="168061953" sldId="295"/>
            <ac:picMk id="9" creationId="{3E04150F-D76C-3662-EB1E-F2C177E1370A}"/>
          </ac:picMkLst>
        </pc:picChg>
      </pc:sldChg>
      <pc:sldChg chg="addSp delSp modSp add mod ord delAnim modAnim modNotesTx">
        <pc:chgData name="BBZW; Jenny Nicolette (Lehrperson)" userId="19375ca0-365a-40d6-ac9e-751e71dbdd65" providerId="ADAL" clId="{4E3EEE70-4C4C-42E1-85DD-584E4284C56E}" dt="2023-07-10T13:45:20.949" v="3234" actId="27636"/>
        <pc:sldMkLst>
          <pc:docMk/>
          <pc:sldMk cId="241356895" sldId="296"/>
        </pc:sldMkLst>
        <pc:spChg chg="mod">
          <ac:chgData name="BBZW; Jenny Nicolette (Lehrperson)" userId="19375ca0-365a-40d6-ac9e-751e71dbdd65" providerId="ADAL" clId="{4E3EEE70-4C4C-42E1-85DD-584E4284C56E}" dt="2023-07-10T13:42:47.956" v="3202" actId="121"/>
          <ac:spMkLst>
            <pc:docMk/>
            <pc:sldMk cId="241356895" sldId="296"/>
            <ac:spMk id="2" creationId="{00000000-0000-0000-0000-000000000000}"/>
          </ac:spMkLst>
        </pc:spChg>
        <pc:spChg chg="mod">
          <ac:chgData name="BBZW; Jenny Nicolette (Lehrperson)" userId="19375ca0-365a-40d6-ac9e-751e71dbdd65" providerId="ADAL" clId="{4E3EEE70-4C4C-42E1-85DD-584E4284C56E}" dt="2023-07-10T13:45:20.949" v="3234" actId="27636"/>
          <ac:spMkLst>
            <pc:docMk/>
            <pc:sldMk cId="241356895" sldId="296"/>
            <ac:spMk id="7" creationId="{115CD5E0-32AE-D3A4-548E-681947D7D664}"/>
          </ac:spMkLst>
        </pc:spChg>
        <pc:spChg chg="add mod">
          <ac:chgData name="BBZW; Jenny Nicolette (Lehrperson)" userId="19375ca0-365a-40d6-ac9e-751e71dbdd65" providerId="ADAL" clId="{4E3EEE70-4C4C-42E1-85DD-584E4284C56E}" dt="2023-07-10T13:40:42.266" v="3169" actId="1582"/>
          <ac:spMkLst>
            <pc:docMk/>
            <pc:sldMk cId="241356895" sldId="296"/>
            <ac:spMk id="9" creationId="{01186CDB-944D-8A68-1B97-5F88745A2DAC}"/>
          </ac:spMkLst>
        </pc:spChg>
        <pc:spChg chg="add mod">
          <ac:chgData name="BBZW; Jenny Nicolette (Lehrperson)" userId="19375ca0-365a-40d6-ac9e-751e71dbdd65" providerId="ADAL" clId="{4E3EEE70-4C4C-42E1-85DD-584E4284C56E}" dt="2023-07-10T13:41:02.341" v="3174" actId="1582"/>
          <ac:spMkLst>
            <pc:docMk/>
            <pc:sldMk cId="241356895" sldId="296"/>
            <ac:spMk id="10" creationId="{2CE4EBC1-C609-0019-9DF8-0CD448192178}"/>
          </ac:spMkLst>
        </pc:spChg>
        <pc:spChg chg="add mod">
          <ac:chgData name="BBZW; Jenny Nicolette (Lehrperson)" userId="19375ca0-365a-40d6-ac9e-751e71dbdd65" providerId="ADAL" clId="{4E3EEE70-4C4C-42E1-85DD-584E4284C56E}" dt="2023-07-10T13:41:22.893" v="3179" actId="1582"/>
          <ac:spMkLst>
            <pc:docMk/>
            <pc:sldMk cId="241356895" sldId="296"/>
            <ac:spMk id="12" creationId="{F4826431-01A7-8A1B-880E-31EC6BB04241}"/>
          </ac:spMkLst>
        </pc:spChg>
        <pc:picChg chg="add mod ord">
          <ac:chgData name="BBZW; Jenny Nicolette (Lehrperson)" userId="19375ca0-365a-40d6-ac9e-751e71dbdd65" providerId="ADAL" clId="{4E3EEE70-4C4C-42E1-85DD-584E4284C56E}" dt="2023-07-10T13:37:19.060" v="3153" actId="26606"/>
          <ac:picMkLst>
            <pc:docMk/>
            <pc:sldMk cId="241356895" sldId="296"/>
            <ac:picMk id="6" creationId="{E4394B63-D640-C272-02FF-96C52824D7D0}"/>
          </ac:picMkLst>
        </pc:picChg>
        <pc:picChg chg="del">
          <ac:chgData name="BBZW; Jenny Nicolette (Lehrperson)" userId="19375ca0-365a-40d6-ac9e-751e71dbdd65" providerId="ADAL" clId="{4E3EEE70-4C4C-42E1-85DD-584E4284C56E}" dt="2023-07-10T13:37:14.594" v="3151" actId="478"/>
          <ac:picMkLst>
            <pc:docMk/>
            <pc:sldMk cId="241356895" sldId="296"/>
            <ac:picMk id="11" creationId="{844DD43D-301D-E5E0-4D83-F7585EDDDE23}"/>
          </ac:picMkLst>
        </pc:picChg>
        <pc:inkChg chg="add del">
          <ac:chgData name="BBZW; Jenny Nicolette (Lehrperson)" userId="19375ca0-365a-40d6-ac9e-751e71dbdd65" providerId="ADAL" clId="{4E3EEE70-4C4C-42E1-85DD-584E4284C56E}" dt="2023-07-10T13:40:25.104" v="3165" actId="478"/>
          <ac:inkMkLst>
            <pc:docMk/>
            <pc:sldMk cId="241356895" sldId="296"/>
            <ac:inkMk id="8" creationId="{7A0FD4F1-C3D5-A07A-A3EF-E800AE057F11}"/>
          </ac:inkMkLst>
        </pc:inkChg>
      </pc:sldChg>
      <pc:sldChg chg="new del">
        <pc:chgData name="BBZW; Jenny Nicolette (Lehrperson)" userId="19375ca0-365a-40d6-ac9e-751e71dbdd65" providerId="ADAL" clId="{4E3EEE70-4C4C-42E1-85DD-584E4284C56E}" dt="2023-07-10T13:36:44.786" v="3144" actId="2696"/>
        <pc:sldMkLst>
          <pc:docMk/>
          <pc:sldMk cId="2109503937" sldId="296"/>
        </pc:sldMkLst>
      </pc:sldChg>
      <pc:sldChg chg="modSp add del mod">
        <pc:chgData name="BBZW; Jenny Nicolette (Lehrperson)" userId="19375ca0-365a-40d6-ac9e-751e71dbdd65" providerId="ADAL" clId="{4E3EEE70-4C4C-42E1-85DD-584E4284C56E}" dt="2023-07-10T13:36:36.272" v="3142" actId="47"/>
        <pc:sldMkLst>
          <pc:docMk/>
          <pc:sldMk cId="2779895097" sldId="296"/>
        </pc:sldMkLst>
        <pc:spChg chg="mod">
          <ac:chgData name="BBZW; Jenny Nicolette (Lehrperson)" userId="19375ca0-365a-40d6-ac9e-751e71dbdd65" providerId="ADAL" clId="{4E3EEE70-4C4C-42E1-85DD-584E4284C56E}" dt="2023-07-10T13:36:25.800" v="3141"/>
          <ac:spMkLst>
            <pc:docMk/>
            <pc:sldMk cId="2779895097" sldId="296"/>
            <ac:spMk id="4" creationId="{E336DB12-C2E4-A215-7B96-1D83B1DA8ABA}"/>
          </ac:spMkLst>
        </pc:spChg>
      </pc:sldChg>
      <pc:sldChg chg="addSp delSp modSp add mod delAnim modNotesTx">
        <pc:chgData name="BBZW; Jenny Nicolette (Lehrperson)" userId="19375ca0-365a-40d6-ac9e-751e71dbdd65" providerId="ADAL" clId="{4E3EEE70-4C4C-42E1-85DD-584E4284C56E}" dt="2023-07-10T13:46:52.973" v="3251" actId="27636"/>
        <pc:sldMkLst>
          <pc:docMk/>
          <pc:sldMk cId="4181011685" sldId="297"/>
        </pc:sldMkLst>
        <pc:spChg chg="mod">
          <ac:chgData name="BBZW; Jenny Nicolette (Lehrperson)" userId="19375ca0-365a-40d6-ac9e-751e71dbdd65" providerId="ADAL" clId="{4E3EEE70-4C4C-42E1-85DD-584E4284C56E}" dt="2023-07-10T13:43:50.404" v="3213" actId="962"/>
          <ac:spMkLst>
            <pc:docMk/>
            <pc:sldMk cId="4181011685" sldId="297"/>
            <ac:spMk id="2" creationId="{00000000-0000-0000-0000-000000000000}"/>
          </ac:spMkLst>
        </pc:spChg>
        <pc:spChg chg="mod">
          <ac:chgData name="BBZW; Jenny Nicolette (Lehrperson)" userId="19375ca0-365a-40d6-ac9e-751e71dbdd65" providerId="ADAL" clId="{4E3EEE70-4C4C-42E1-85DD-584E4284C56E}" dt="2023-07-10T13:46:52.973" v="3251" actId="27636"/>
          <ac:spMkLst>
            <pc:docMk/>
            <pc:sldMk cId="4181011685" sldId="297"/>
            <ac:spMk id="7" creationId="{115CD5E0-32AE-D3A4-548E-681947D7D664}"/>
          </ac:spMkLst>
        </pc:spChg>
        <pc:spChg chg="del">
          <ac:chgData name="BBZW; Jenny Nicolette (Lehrperson)" userId="19375ca0-365a-40d6-ac9e-751e71dbdd65" providerId="ADAL" clId="{4E3EEE70-4C4C-42E1-85DD-584E4284C56E}" dt="2023-07-10T13:43:30.250" v="3208" actId="478"/>
          <ac:spMkLst>
            <pc:docMk/>
            <pc:sldMk cId="4181011685" sldId="297"/>
            <ac:spMk id="9" creationId="{01186CDB-944D-8A68-1B97-5F88745A2DAC}"/>
          </ac:spMkLst>
        </pc:spChg>
        <pc:spChg chg="del">
          <ac:chgData name="BBZW; Jenny Nicolette (Lehrperson)" userId="19375ca0-365a-40d6-ac9e-751e71dbdd65" providerId="ADAL" clId="{4E3EEE70-4C4C-42E1-85DD-584E4284C56E}" dt="2023-07-10T13:43:28.672" v="3206" actId="478"/>
          <ac:spMkLst>
            <pc:docMk/>
            <pc:sldMk cId="4181011685" sldId="297"/>
            <ac:spMk id="10" creationId="{2CE4EBC1-C609-0019-9DF8-0CD448192178}"/>
          </ac:spMkLst>
        </pc:spChg>
        <pc:spChg chg="del">
          <ac:chgData name="BBZW; Jenny Nicolette (Lehrperson)" userId="19375ca0-365a-40d6-ac9e-751e71dbdd65" providerId="ADAL" clId="{4E3EEE70-4C4C-42E1-85DD-584E4284C56E}" dt="2023-07-10T13:43:29.464" v="3207" actId="478"/>
          <ac:spMkLst>
            <pc:docMk/>
            <pc:sldMk cId="4181011685" sldId="297"/>
            <ac:spMk id="12" creationId="{F4826431-01A7-8A1B-880E-31EC6BB04241}"/>
          </ac:spMkLst>
        </pc:spChg>
        <pc:picChg chg="del">
          <ac:chgData name="BBZW; Jenny Nicolette (Lehrperson)" userId="19375ca0-365a-40d6-ac9e-751e71dbdd65" providerId="ADAL" clId="{4E3EEE70-4C4C-42E1-85DD-584E4284C56E}" dt="2023-07-10T13:43:26.329" v="3205" actId="478"/>
          <ac:picMkLst>
            <pc:docMk/>
            <pc:sldMk cId="4181011685" sldId="297"/>
            <ac:picMk id="6" creationId="{E4394B63-D640-C272-02FF-96C52824D7D0}"/>
          </ac:picMkLst>
        </pc:picChg>
        <pc:picChg chg="add mod ord">
          <ac:chgData name="BBZW; Jenny Nicolette (Lehrperson)" userId="19375ca0-365a-40d6-ac9e-751e71dbdd65" providerId="ADAL" clId="{4E3EEE70-4C4C-42E1-85DD-584E4284C56E}" dt="2023-07-10T13:46:40.450" v="3249" actId="1076"/>
          <ac:picMkLst>
            <pc:docMk/>
            <pc:sldMk cId="4181011685" sldId="297"/>
            <ac:picMk id="11" creationId="{9B04DB8B-ED62-4FDB-FA81-D45816FD9C60}"/>
          </ac:picMkLst>
        </pc:picChg>
      </pc:sldChg>
      <pc:sldChg chg="addSp delSp modSp add mod modClrScheme chgLayout modNotesTx">
        <pc:chgData name="BBZW; Jenny Nicolette (Lehrperson)" userId="19375ca0-365a-40d6-ac9e-751e71dbdd65" providerId="ADAL" clId="{4E3EEE70-4C4C-42E1-85DD-584E4284C56E}" dt="2023-07-10T13:51:48.173" v="3270" actId="121"/>
        <pc:sldMkLst>
          <pc:docMk/>
          <pc:sldMk cId="3272967870" sldId="298"/>
        </pc:sldMkLst>
        <pc:spChg chg="mod">
          <ac:chgData name="BBZW; Jenny Nicolette (Lehrperson)" userId="19375ca0-365a-40d6-ac9e-751e71dbdd65" providerId="ADAL" clId="{4E3EEE70-4C4C-42E1-85DD-584E4284C56E}" dt="2023-07-10T13:51:48.173" v="3270" actId="121"/>
          <ac:spMkLst>
            <pc:docMk/>
            <pc:sldMk cId="3272967870" sldId="298"/>
            <ac:spMk id="2"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3"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4"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5" creationId="{00000000-0000-0000-0000-000000000000}"/>
          </ac:spMkLst>
        </pc:spChg>
        <pc:spChg chg="del">
          <ac:chgData name="BBZW; Jenny Nicolette (Lehrperson)" userId="19375ca0-365a-40d6-ac9e-751e71dbdd65" providerId="ADAL" clId="{4E3EEE70-4C4C-42E1-85DD-584E4284C56E}" dt="2023-07-10T13:49:33.433" v="3255" actId="478"/>
          <ac:spMkLst>
            <pc:docMk/>
            <pc:sldMk cId="3272967870" sldId="298"/>
            <ac:spMk id="7" creationId="{115CD5E0-32AE-D3A4-548E-681947D7D664}"/>
          </ac:spMkLst>
        </pc:spChg>
        <pc:spChg chg="add mod ord">
          <ac:chgData name="BBZW; Jenny Nicolette (Lehrperson)" userId="19375ca0-365a-40d6-ac9e-751e71dbdd65" providerId="ADAL" clId="{4E3EEE70-4C4C-42E1-85DD-584E4284C56E}" dt="2023-07-10T13:49:45.569" v="3258" actId="26606"/>
          <ac:spMkLst>
            <pc:docMk/>
            <pc:sldMk cId="3272967870" sldId="298"/>
            <ac:spMk id="8" creationId="{C9CB313B-65D2-830E-4316-425105B7B4B2}"/>
          </ac:spMkLst>
        </pc:spChg>
        <pc:spChg chg="add del mod">
          <ac:chgData name="BBZW; Jenny Nicolette (Lehrperson)" userId="19375ca0-365a-40d6-ac9e-751e71dbdd65" providerId="ADAL" clId="{4E3EEE70-4C4C-42E1-85DD-584E4284C56E}" dt="2023-07-10T13:50:55.991" v="3262" actId="22"/>
          <ac:spMkLst>
            <pc:docMk/>
            <pc:sldMk cId="3272967870" sldId="298"/>
            <ac:spMk id="13" creationId="{AC27D491-E077-6A40-9DD6-CC6CF5F588A5}"/>
          </ac:spMkLst>
        </pc:spChg>
        <pc:picChg chg="add mod ord">
          <ac:chgData name="BBZW; Jenny Nicolette (Lehrperson)" userId="19375ca0-365a-40d6-ac9e-751e71dbdd65" providerId="ADAL" clId="{4E3EEE70-4C4C-42E1-85DD-584E4284C56E}" dt="2023-07-10T13:50:55.991" v="3262" actId="22"/>
          <ac:picMkLst>
            <pc:docMk/>
            <pc:sldMk cId="3272967870" sldId="298"/>
            <ac:picMk id="10" creationId="{4529E01C-FF0C-6EE3-BA9C-CD17D61E8785}"/>
          </ac:picMkLst>
        </pc:picChg>
        <pc:picChg chg="del">
          <ac:chgData name="BBZW; Jenny Nicolette (Lehrperson)" userId="19375ca0-365a-40d6-ac9e-751e71dbdd65" providerId="ADAL" clId="{4E3EEE70-4C4C-42E1-85DD-584E4284C56E}" dt="2023-07-10T13:49:30.939" v="3254" actId="478"/>
          <ac:picMkLst>
            <pc:docMk/>
            <pc:sldMk cId="3272967870" sldId="298"/>
            <ac:picMk id="11" creationId="{9B04DB8B-ED62-4FDB-FA81-D45816FD9C60}"/>
          </ac:picMkLst>
        </pc:picChg>
      </pc:sldChg>
      <pc:sldChg chg="addSp delSp modSp add mod modNotesTx">
        <pc:chgData name="BBZW; Jenny Nicolette (Lehrperson)" userId="19375ca0-365a-40d6-ac9e-751e71dbdd65" providerId="ADAL" clId="{4E3EEE70-4C4C-42E1-85DD-584E4284C56E}" dt="2023-07-10T13:55:18.510" v="3340" actId="20577"/>
        <pc:sldMkLst>
          <pc:docMk/>
          <pc:sldMk cId="140649014" sldId="299"/>
        </pc:sldMkLst>
        <pc:spChg chg="mod">
          <ac:chgData name="BBZW; Jenny Nicolette (Lehrperson)" userId="19375ca0-365a-40d6-ac9e-751e71dbdd65" providerId="ADAL" clId="{4E3EEE70-4C4C-42E1-85DD-584E4284C56E}" dt="2023-07-10T13:51:45.099" v="3269" actId="121"/>
          <ac:spMkLst>
            <pc:docMk/>
            <pc:sldMk cId="140649014" sldId="299"/>
            <ac:spMk id="2" creationId="{00000000-0000-0000-0000-000000000000}"/>
          </ac:spMkLst>
        </pc:spChg>
        <pc:spChg chg="add mod">
          <ac:chgData name="BBZW; Jenny Nicolette (Lehrperson)" userId="19375ca0-365a-40d6-ac9e-751e71dbdd65" providerId="ADAL" clId="{4E3EEE70-4C4C-42E1-85DD-584E4284C56E}" dt="2023-07-10T13:55:18.510" v="3340" actId="20577"/>
          <ac:spMkLst>
            <pc:docMk/>
            <pc:sldMk cId="140649014" sldId="299"/>
            <ac:spMk id="7" creationId="{1A547E5F-B594-78EE-3D58-36469422020F}"/>
          </ac:spMkLst>
        </pc:spChg>
        <pc:spChg chg="del mod">
          <ac:chgData name="BBZW; Jenny Nicolette (Lehrperson)" userId="19375ca0-365a-40d6-ac9e-751e71dbdd65" providerId="ADAL" clId="{4E3EEE70-4C4C-42E1-85DD-584E4284C56E}" dt="2023-07-10T13:52:01.531" v="3274" actId="478"/>
          <ac:spMkLst>
            <pc:docMk/>
            <pc:sldMk cId="140649014" sldId="299"/>
            <ac:spMk id="8" creationId="{C9CB313B-65D2-830E-4316-425105B7B4B2}"/>
          </ac:spMkLst>
        </pc:spChg>
        <pc:picChg chg="del">
          <ac:chgData name="BBZW; Jenny Nicolette (Lehrperson)" userId="19375ca0-365a-40d6-ac9e-751e71dbdd65" providerId="ADAL" clId="{4E3EEE70-4C4C-42E1-85DD-584E4284C56E}" dt="2023-07-10T13:51:55.586" v="3272" actId="478"/>
          <ac:picMkLst>
            <pc:docMk/>
            <pc:sldMk cId="140649014" sldId="299"/>
            <ac:picMk id="10" creationId="{4529E01C-FF0C-6EE3-BA9C-CD17D61E8785}"/>
          </ac:picMkLst>
        </pc:picChg>
      </pc:sldChg>
      <pc:sldChg chg="new del">
        <pc:chgData name="BBZW; Jenny Nicolette (Lehrperson)" userId="19375ca0-365a-40d6-ac9e-751e71dbdd65" providerId="ADAL" clId="{4E3EEE70-4C4C-42E1-85DD-584E4284C56E}" dt="2023-07-10T13:51:40.229" v="3267" actId="2696"/>
        <pc:sldMkLst>
          <pc:docMk/>
          <pc:sldMk cId="1778280109" sldId="299"/>
        </pc:sldMkLst>
      </pc:sldChg>
      <pc:sldChg chg="delSp modSp new del mod">
        <pc:chgData name="BBZW; Jenny Nicolette (Lehrperson)" userId="19375ca0-365a-40d6-ac9e-751e71dbdd65" providerId="ADAL" clId="{4E3EEE70-4C4C-42E1-85DD-584E4284C56E}" dt="2023-07-10T13:57:23.231" v="3344" actId="2696"/>
        <pc:sldMkLst>
          <pc:docMk/>
          <pc:sldMk cId="3654215654" sldId="300"/>
        </pc:sldMkLst>
        <pc:spChg chg="mod">
          <ac:chgData name="BBZW; Jenny Nicolette (Lehrperson)" userId="19375ca0-365a-40d6-ac9e-751e71dbdd65" providerId="ADAL" clId="{4E3EEE70-4C4C-42E1-85DD-584E4284C56E}" dt="2023-07-10T13:54:46.956" v="3331" actId="121"/>
          <ac:spMkLst>
            <pc:docMk/>
            <pc:sldMk cId="3654215654" sldId="300"/>
            <ac:spMk id="2" creationId="{89CEF90B-BC77-9C31-ED4A-286178B7ECE0}"/>
          </ac:spMkLst>
        </pc:spChg>
        <pc:spChg chg="del">
          <ac:chgData name="BBZW; Jenny Nicolette (Lehrperson)" userId="19375ca0-365a-40d6-ac9e-751e71dbdd65" providerId="ADAL" clId="{4E3EEE70-4C4C-42E1-85DD-584E4284C56E}" dt="2023-07-10T13:56:46.213" v="3341" actId="478"/>
          <ac:spMkLst>
            <pc:docMk/>
            <pc:sldMk cId="3654215654" sldId="300"/>
            <ac:spMk id="3" creationId="{B9BC8235-C7CB-F218-394B-D2FD3C76E769}"/>
          </ac:spMkLst>
        </pc:spChg>
        <pc:spChg chg="del">
          <ac:chgData name="BBZW; Jenny Nicolette (Lehrperson)" userId="19375ca0-365a-40d6-ac9e-751e71dbdd65" providerId="ADAL" clId="{4E3EEE70-4C4C-42E1-85DD-584E4284C56E}" dt="2023-07-10T13:56:47.239" v="3342" actId="478"/>
          <ac:spMkLst>
            <pc:docMk/>
            <pc:sldMk cId="3654215654" sldId="300"/>
            <ac:spMk id="4" creationId="{36A721F0-C7F3-AB31-D29B-203704B00CD5}"/>
          </ac:spMkLst>
        </pc:spChg>
      </pc:sldChg>
      <pc:sldChg chg="modSp add mod">
        <pc:chgData name="BBZW; Jenny Nicolette (Lehrperson)" userId="19375ca0-365a-40d6-ac9e-751e71dbdd65" providerId="ADAL" clId="{4E3EEE70-4C4C-42E1-85DD-584E4284C56E}" dt="2023-07-10T14:04:56.193" v="3804" actId="14100"/>
        <pc:sldMkLst>
          <pc:docMk/>
          <pc:sldMk cId="1266467431" sldId="301"/>
        </pc:sldMkLst>
        <pc:spChg chg="mod">
          <ac:chgData name="BBZW; Jenny Nicolette (Lehrperson)" userId="19375ca0-365a-40d6-ac9e-751e71dbdd65" providerId="ADAL" clId="{4E3EEE70-4C4C-42E1-85DD-584E4284C56E}" dt="2023-07-10T14:04:56.193" v="3804" actId="14100"/>
          <ac:spMkLst>
            <pc:docMk/>
            <pc:sldMk cId="1266467431" sldId="301"/>
            <ac:spMk id="2" creationId="{00000000-0000-0000-0000-000000000000}"/>
          </ac:spMkLst>
        </pc:spChg>
        <pc:spChg chg="mod">
          <ac:chgData name="BBZW; Jenny Nicolette (Lehrperson)" userId="19375ca0-365a-40d6-ac9e-751e71dbdd65" providerId="ADAL" clId="{4E3EEE70-4C4C-42E1-85DD-584E4284C56E}" dt="2023-07-10T14:04:49.932" v="3803" actId="6549"/>
          <ac:spMkLst>
            <pc:docMk/>
            <pc:sldMk cId="1266467431" sldId="301"/>
            <ac:spMk id="7" creationId="{1A547E5F-B594-78EE-3D58-36469422020F}"/>
          </ac:spMkLst>
        </pc:spChg>
      </pc:sldChg>
      <pc:sldChg chg="new del">
        <pc:chgData name="BBZW; Jenny Nicolette (Lehrperson)" userId="19375ca0-365a-40d6-ac9e-751e71dbdd65" providerId="ADAL" clId="{4E3EEE70-4C4C-42E1-85DD-584E4284C56E}" dt="2023-07-10T14:13:16.141" v="3810" actId="2696"/>
        <pc:sldMkLst>
          <pc:docMk/>
          <pc:sldMk cId="1555385486" sldId="302"/>
        </pc:sldMkLst>
      </pc:sldChg>
      <pc:sldChg chg="new del">
        <pc:chgData name="BBZW; Jenny Nicolette (Lehrperson)" userId="19375ca0-365a-40d6-ac9e-751e71dbdd65" providerId="ADAL" clId="{4E3EEE70-4C4C-42E1-85DD-584E4284C56E}" dt="2023-07-10T14:13:50.482" v="3813" actId="47"/>
        <pc:sldMkLst>
          <pc:docMk/>
          <pc:sldMk cId="3570929822" sldId="302"/>
        </pc:sldMkLst>
      </pc:sldChg>
      <pc:sldChg chg="modSp add mod">
        <pc:chgData name="BBZW; Jenny Nicolette (Lehrperson)" userId="19375ca0-365a-40d6-ac9e-751e71dbdd65" providerId="ADAL" clId="{4E3EEE70-4C4C-42E1-85DD-584E4284C56E}" dt="2023-07-10T14:18:00.509" v="4303" actId="20577"/>
        <pc:sldMkLst>
          <pc:docMk/>
          <pc:sldMk cId="4192885620" sldId="303"/>
        </pc:sldMkLst>
        <pc:spChg chg="mod">
          <ac:chgData name="BBZW; Jenny Nicolette (Lehrperson)" userId="19375ca0-365a-40d6-ac9e-751e71dbdd65" providerId="ADAL" clId="{4E3EEE70-4C4C-42E1-85DD-584E4284C56E}" dt="2023-07-10T14:18:00.509" v="4303" actId="20577"/>
          <ac:spMkLst>
            <pc:docMk/>
            <pc:sldMk cId="4192885620" sldId="303"/>
            <ac:spMk id="12" creationId="{550D6734-2F9F-EB6D-CAA0-DA1E30FC30A2}"/>
          </ac:spMkLst>
        </pc:spChg>
        <pc:picChg chg="mod">
          <ac:chgData name="BBZW; Jenny Nicolette (Lehrperson)" userId="19375ca0-365a-40d6-ac9e-751e71dbdd65" providerId="ADAL" clId="{4E3EEE70-4C4C-42E1-85DD-584E4284C56E}" dt="2023-07-10T14:14:46.605" v="3909" actId="1076"/>
          <ac:picMkLst>
            <pc:docMk/>
            <pc:sldMk cId="4192885620" sldId="303"/>
            <ac:picMk id="7" creationId="{11005ADF-A6AA-8D02-AD7A-E8CBB76716CD}"/>
          </ac:picMkLst>
        </pc:picChg>
      </pc:sldChg>
    </pc:docChg>
  </pc:docChgLst>
  <pc:docChgLst>
    <pc:chgData name="BBZW; Jenny Nicolette (Lehrperson)" userId="19375ca0-365a-40d6-ac9e-751e71dbdd65" providerId="ADAL" clId="{9782B945-CD4A-4E7E-9E20-E34BC1B02A1C}"/>
    <pc:docChg chg="undo custSel addSld delSld modSld sldOrd">
      <pc:chgData name="BBZW; Jenny Nicolette (Lehrperson)" userId="19375ca0-365a-40d6-ac9e-751e71dbdd65" providerId="ADAL" clId="{9782B945-CD4A-4E7E-9E20-E34BC1B02A1C}" dt="2023-07-03T14:39:49.932" v="539"/>
      <pc:docMkLst>
        <pc:docMk/>
      </pc:docMkLst>
      <pc:sldChg chg="modSp mod">
        <pc:chgData name="BBZW; Jenny Nicolette (Lehrperson)" userId="19375ca0-365a-40d6-ac9e-751e71dbdd65" providerId="ADAL" clId="{9782B945-CD4A-4E7E-9E20-E34BC1B02A1C}" dt="2023-07-03T14:22:07.152" v="322" actId="1076"/>
        <pc:sldMkLst>
          <pc:docMk/>
          <pc:sldMk cId="4215852396" sldId="259"/>
        </pc:sldMkLst>
        <pc:spChg chg="mod">
          <ac:chgData name="BBZW; Jenny Nicolette (Lehrperson)" userId="19375ca0-365a-40d6-ac9e-751e71dbdd65" providerId="ADAL" clId="{9782B945-CD4A-4E7E-9E20-E34BC1B02A1C}" dt="2023-07-03T14:22:07.152" v="322" actId="1076"/>
          <ac:spMkLst>
            <pc:docMk/>
            <pc:sldMk cId="4215852396" sldId="259"/>
            <ac:spMk id="5" creationId="{00000000-0000-0000-0000-000000000000}"/>
          </ac:spMkLst>
        </pc:spChg>
      </pc:sldChg>
      <pc:sldChg chg="modSp del mod ord">
        <pc:chgData name="BBZW; Jenny Nicolette (Lehrperson)" userId="19375ca0-365a-40d6-ac9e-751e71dbdd65" providerId="ADAL" clId="{9782B945-CD4A-4E7E-9E20-E34BC1B02A1C}" dt="2023-07-03T14:29:23.843" v="385" actId="2696"/>
        <pc:sldMkLst>
          <pc:docMk/>
          <pc:sldMk cId="2841948806" sldId="261"/>
        </pc:sldMkLst>
        <pc:spChg chg="mod">
          <ac:chgData name="BBZW; Jenny Nicolette (Lehrperson)" userId="19375ca0-365a-40d6-ac9e-751e71dbdd65" providerId="ADAL" clId="{9782B945-CD4A-4E7E-9E20-E34BC1B02A1C}" dt="2023-07-03T14:17:47.056" v="218" actId="5793"/>
          <ac:spMkLst>
            <pc:docMk/>
            <pc:sldMk cId="2841948806" sldId="261"/>
            <ac:spMk id="2" creationId="{00000000-0000-0000-0000-000000000000}"/>
          </ac:spMkLst>
        </pc:spChg>
        <pc:spChg chg="mod">
          <ac:chgData name="BBZW; Jenny Nicolette (Lehrperson)" userId="19375ca0-365a-40d6-ac9e-751e71dbdd65" providerId="ADAL" clId="{9782B945-CD4A-4E7E-9E20-E34BC1B02A1C}" dt="2023-07-03T14:22:50.882" v="339"/>
          <ac:spMkLst>
            <pc:docMk/>
            <pc:sldMk cId="2841948806" sldId="261"/>
            <ac:spMk id="4" creationId="{00000000-0000-0000-0000-000000000000}"/>
          </ac:spMkLst>
        </pc:spChg>
        <pc:spChg chg="mod">
          <ac:chgData name="BBZW; Jenny Nicolette (Lehrperson)" userId="19375ca0-365a-40d6-ac9e-751e71dbdd65" providerId="ADAL" clId="{9782B945-CD4A-4E7E-9E20-E34BC1B02A1C}" dt="2023-07-03T14:13:28.170" v="150"/>
          <ac:spMkLst>
            <pc:docMk/>
            <pc:sldMk cId="2841948806" sldId="261"/>
            <ac:spMk id="6" creationId="{00000000-0000-0000-0000-000000000000}"/>
          </ac:spMkLst>
        </pc:spChg>
      </pc:sldChg>
      <pc:sldChg chg="modSp mod ord">
        <pc:chgData name="BBZW; Jenny Nicolette (Lehrperson)" userId="19375ca0-365a-40d6-ac9e-751e71dbdd65" providerId="ADAL" clId="{9782B945-CD4A-4E7E-9E20-E34BC1B02A1C}" dt="2023-07-03T14:24:25.129" v="352" actId="404"/>
        <pc:sldMkLst>
          <pc:docMk/>
          <pc:sldMk cId="1567451325" sldId="263"/>
        </pc:sldMkLst>
        <pc:spChg chg="mod">
          <ac:chgData name="BBZW; Jenny Nicolette (Lehrperson)" userId="19375ca0-365a-40d6-ac9e-751e71dbdd65" providerId="ADAL" clId="{9782B945-CD4A-4E7E-9E20-E34BC1B02A1C}" dt="2023-07-03T14:20:36.017" v="274" actId="207"/>
          <ac:spMkLst>
            <pc:docMk/>
            <pc:sldMk cId="1567451325" sldId="263"/>
            <ac:spMk id="2" creationId="{00000000-0000-0000-0000-000000000000}"/>
          </ac:spMkLst>
        </pc:spChg>
        <pc:spChg chg="mod">
          <ac:chgData name="BBZW; Jenny Nicolette (Lehrperson)" userId="19375ca0-365a-40d6-ac9e-751e71dbdd65" providerId="ADAL" clId="{9782B945-CD4A-4E7E-9E20-E34BC1B02A1C}" dt="2023-07-03T14:22:45.942" v="338"/>
          <ac:spMkLst>
            <pc:docMk/>
            <pc:sldMk cId="1567451325" sldId="263"/>
            <ac:spMk id="4" creationId="{00000000-0000-0000-0000-000000000000}"/>
          </ac:spMkLst>
        </pc:spChg>
        <pc:spChg chg="mod">
          <ac:chgData name="BBZW; Jenny Nicolette (Lehrperson)" userId="19375ca0-365a-40d6-ac9e-751e71dbdd65" providerId="ADAL" clId="{9782B945-CD4A-4E7E-9E20-E34BC1B02A1C}" dt="2023-07-03T14:24:22.426" v="351" actId="404"/>
          <ac:spMkLst>
            <pc:docMk/>
            <pc:sldMk cId="1567451325" sldId="263"/>
            <ac:spMk id="6" creationId="{00000000-0000-0000-0000-000000000000}"/>
          </ac:spMkLst>
        </pc:spChg>
        <pc:spChg chg="mod">
          <ac:chgData name="BBZW; Jenny Nicolette (Lehrperson)" userId="19375ca0-365a-40d6-ac9e-751e71dbdd65" providerId="ADAL" clId="{9782B945-CD4A-4E7E-9E20-E34BC1B02A1C}" dt="2023-07-03T14:24:25.129" v="352" actId="404"/>
          <ac:spMkLst>
            <pc:docMk/>
            <pc:sldMk cId="1567451325" sldId="263"/>
            <ac:spMk id="9" creationId="{00000000-0000-0000-0000-000000000000}"/>
          </ac:spMkLst>
        </pc:spChg>
      </pc:sldChg>
      <pc:sldChg chg="modSp mod ord">
        <pc:chgData name="BBZW; Jenny Nicolette (Lehrperson)" userId="19375ca0-365a-40d6-ac9e-751e71dbdd65" providerId="ADAL" clId="{9782B945-CD4A-4E7E-9E20-E34BC1B02A1C}" dt="2023-07-03T14:39:49.932" v="539"/>
        <pc:sldMkLst>
          <pc:docMk/>
          <pc:sldMk cId="2962151881" sldId="266"/>
        </pc:sldMkLst>
        <pc:spChg chg="mod">
          <ac:chgData name="BBZW; Jenny Nicolette (Lehrperson)" userId="19375ca0-365a-40d6-ac9e-751e71dbdd65" providerId="ADAL" clId="{9782B945-CD4A-4E7E-9E20-E34BC1B02A1C}" dt="2023-07-03T14:39:49.932" v="539"/>
          <ac:spMkLst>
            <pc:docMk/>
            <pc:sldMk cId="2962151881" sldId="266"/>
            <ac:spMk id="4" creationId="{00000000-0000-0000-0000-000000000000}"/>
          </ac:spMkLst>
        </pc:spChg>
      </pc:sldChg>
      <pc:sldChg chg="addSp delSp modSp mod ord chgLayout">
        <pc:chgData name="BBZW; Jenny Nicolette (Lehrperson)" userId="19375ca0-365a-40d6-ac9e-751e71dbdd65" providerId="ADAL" clId="{9782B945-CD4A-4E7E-9E20-E34BC1B02A1C}" dt="2023-07-03T14:36:30.406" v="487" actId="790"/>
        <pc:sldMkLst>
          <pc:docMk/>
          <pc:sldMk cId="530994592" sldId="268"/>
        </pc:sldMkLst>
        <pc:spChg chg="mod">
          <ac:chgData name="BBZW; Jenny Nicolette (Lehrperson)" userId="19375ca0-365a-40d6-ac9e-751e71dbdd65" providerId="ADAL" clId="{9782B945-CD4A-4E7E-9E20-E34BC1B02A1C}" dt="2023-07-03T14:15:09.290" v="172" actId="26606"/>
          <ac:spMkLst>
            <pc:docMk/>
            <pc:sldMk cId="530994592" sldId="268"/>
            <ac:spMk id="3"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4" creationId="{00000000-0000-0000-0000-000000000000}"/>
          </ac:spMkLst>
        </pc:spChg>
        <pc:spChg chg="mod">
          <ac:chgData name="BBZW; Jenny Nicolette (Lehrperson)" userId="19375ca0-365a-40d6-ac9e-751e71dbdd65" providerId="ADAL" clId="{9782B945-CD4A-4E7E-9E20-E34BC1B02A1C}" dt="2023-07-03T14:15:09.290" v="172" actId="26606"/>
          <ac:spMkLst>
            <pc:docMk/>
            <pc:sldMk cId="530994592" sldId="268"/>
            <ac:spMk id="5"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8" creationId="{00000000-0000-0000-0000-000000000000}"/>
          </ac:spMkLst>
        </pc:spChg>
        <pc:spChg chg="del">
          <ac:chgData name="BBZW; Jenny Nicolette (Lehrperson)" userId="19375ca0-365a-40d6-ac9e-751e71dbdd65" providerId="ADAL" clId="{9782B945-CD4A-4E7E-9E20-E34BC1B02A1C}" dt="2023-07-03T14:15:02.429" v="170" actId="22"/>
          <ac:spMkLst>
            <pc:docMk/>
            <pc:sldMk cId="530994592" sldId="268"/>
            <ac:spMk id="9"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10" creationId="{00000000-0000-0000-0000-000000000000}"/>
          </ac:spMkLst>
        </pc:spChg>
        <pc:spChg chg="add mod">
          <ac:chgData name="BBZW; Jenny Nicolette (Lehrperson)" userId="19375ca0-365a-40d6-ac9e-751e71dbdd65" providerId="ADAL" clId="{9782B945-CD4A-4E7E-9E20-E34BC1B02A1C}" dt="2023-07-03T14:23:05.643" v="341"/>
          <ac:spMkLst>
            <pc:docMk/>
            <pc:sldMk cId="530994592" sldId="268"/>
            <ac:spMk id="15" creationId="{5EDE2386-E7B9-1BEA-0578-B0F9E5A0CA03}"/>
          </ac:spMkLst>
        </pc:spChg>
        <pc:spChg chg="add mod">
          <ac:chgData name="BBZW; Jenny Nicolette (Lehrperson)" userId="19375ca0-365a-40d6-ac9e-751e71dbdd65" providerId="ADAL" clId="{9782B945-CD4A-4E7E-9E20-E34BC1B02A1C}" dt="2023-07-03T14:36:30.406" v="487" actId="790"/>
          <ac:spMkLst>
            <pc:docMk/>
            <pc:sldMk cId="530994592" sldId="268"/>
            <ac:spMk id="17" creationId="{50079EF6-43AB-56F6-AB2B-58EF301266C6}"/>
          </ac:spMkLst>
        </pc:spChg>
        <pc:picChg chg="add mod ord modCrop">
          <ac:chgData name="BBZW; Jenny Nicolette (Lehrperson)" userId="19375ca0-365a-40d6-ac9e-751e71dbdd65" providerId="ADAL" clId="{9782B945-CD4A-4E7E-9E20-E34BC1B02A1C}" dt="2023-07-03T14:15:09.290" v="172" actId="26606"/>
          <ac:picMkLst>
            <pc:docMk/>
            <pc:sldMk cId="530994592" sldId="268"/>
            <ac:picMk id="6" creationId="{2D2E76E4-E981-93C1-AD61-1DD995728F5B}"/>
          </ac:picMkLst>
        </pc:picChg>
      </pc:sldChg>
      <pc:sldChg chg="modSp mod ord">
        <pc:chgData name="BBZW; Jenny Nicolette (Lehrperson)" userId="19375ca0-365a-40d6-ac9e-751e71dbdd65" providerId="ADAL" clId="{9782B945-CD4A-4E7E-9E20-E34BC1B02A1C}" dt="2023-07-03T14:38:26.803" v="536" actId="403"/>
        <pc:sldMkLst>
          <pc:docMk/>
          <pc:sldMk cId="1066179267" sldId="269"/>
        </pc:sldMkLst>
        <pc:spChg chg="mod">
          <ac:chgData name="BBZW; Jenny Nicolette (Lehrperson)" userId="19375ca0-365a-40d6-ac9e-751e71dbdd65" providerId="ADAL" clId="{9782B945-CD4A-4E7E-9E20-E34BC1B02A1C}" dt="2023-07-03T14:37:47.817" v="508" actId="20577"/>
          <ac:spMkLst>
            <pc:docMk/>
            <pc:sldMk cId="1066179267" sldId="269"/>
            <ac:spMk id="2" creationId="{00000000-0000-0000-0000-000000000000}"/>
          </ac:spMkLst>
        </pc:spChg>
        <pc:spChg chg="mod">
          <ac:chgData name="BBZW; Jenny Nicolette (Lehrperson)" userId="19375ca0-365a-40d6-ac9e-751e71dbdd65" providerId="ADAL" clId="{9782B945-CD4A-4E7E-9E20-E34BC1B02A1C}" dt="2023-07-03T14:38:26.803" v="536" actId="403"/>
          <ac:spMkLst>
            <pc:docMk/>
            <pc:sldMk cId="1066179267" sldId="269"/>
            <ac:spMk id="3" creationId="{00000000-0000-0000-0000-000000000000}"/>
          </ac:spMkLst>
        </pc:spChg>
      </pc:sldChg>
      <pc:sldChg chg="modSp add mod">
        <pc:chgData name="BBZW; Jenny Nicolette (Lehrperson)" userId="19375ca0-365a-40d6-ac9e-751e71dbdd65" providerId="ADAL" clId="{9782B945-CD4A-4E7E-9E20-E34BC1B02A1C}" dt="2023-07-03T14:22:38.106" v="337" actId="20577"/>
        <pc:sldMkLst>
          <pc:docMk/>
          <pc:sldMk cId="94442340" sldId="270"/>
        </pc:sldMkLst>
        <pc:spChg chg="mod">
          <ac:chgData name="BBZW; Jenny Nicolette (Lehrperson)" userId="19375ca0-365a-40d6-ac9e-751e71dbdd65" providerId="ADAL" clId="{9782B945-CD4A-4E7E-9E20-E34BC1B02A1C}" dt="2023-07-03T14:22:38.106" v="337" actId="20577"/>
          <ac:spMkLst>
            <pc:docMk/>
            <pc:sldMk cId="94442340" sldId="270"/>
            <ac:spMk id="4" creationId="{00000000-0000-0000-0000-000000000000}"/>
          </ac:spMkLst>
        </pc:spChg>
      </pc:sldChg>
      <pc:sldChg chg="addSp delSp modSp add del mod ord">
        <pc:chgData name="BBZW; Jenny Nicolette (Lehrperson)" userId="19375ca0-365a-40d6-ac9e-751e71dbdd65" providerId="ADAL" clId="{9782B945-CD4A-4E7E-9E20-E34BC1B02A1C}" dt="2023-07-03T14:28:06.248" v="384" actId="2696"/>
        <pc:sldMkLst>
          <pc:docMk/>
          <pc:sldMk cId="3222969007" sldId="271"/>
        </pc:sldMkLst>
        <pc:spChg chg="del">
          <ac:chgData name="BBZW; Jenny Nicolette (Lehrperson)" userId="19375ca0-365a-40d6-ac9e-751e71dbdd65" providerId="ADAL" clId="{9782B945-CD4A-4E7E-9E20-E34BC1B02A1C}" dt="2023-07-03T14:25:18.592" v="356" actId="478"/>
          <ac:spMkLst>
            <pc:docMk/>
            <pc:sldMk cId="3222969007" sldId="271"/>
            <ac:spMk id="6" creationId="{00000000-0000-0000-0000-000000000000}"/>
          </ac:spMkLst>
        </pc:spChg>
        <pc:spChg chg="add del mod">
          <ac:chgData name="BBZW; Jenny Nicolette (Lehrperson)" userId="19375ca0-365a-40d6-ac9e-751e71dbdd65" providerId="ADAL" clId="{9782B945-CD4A-4E7E-9E20-E34BC1B02A1C}" dt="2023-07-03T14:25:23.023" v="358"/>
          <ac:spMkLst>
            <pc:docMk/>
            <pc:sldMk cId="3222969007" sldId="271"/>
            <ac:spMk id="8" creationId="{8DC1E74D-C8E1-0506-6C43-7FD402608873}"/>
          </ac:spMkLst>
        </pc:spChg>
        <pc:spChg chg="del">
          <ac:chgData name="BBZW; Jenny Nicolette (Lehrperson)" userId="19375ca0-365a-40d6-ac9e-751e71dbdd65" providerId="ADAL" clId="{9782B945-CD4A-4E7E-9E20-E34BC1B02A1C}" dt="2023-07-03T14:25:21.236" v="357" actId="478"/>
          <ac:spMkLst>
            <pc:docMk/>
            <pc:sldMk cId="3222969007" sldId="271"/>
            <ac:spMk id="9" creationId="{00000000-0000-0000-0000-000000000000}"/>
          </ac:spMkLst>
        </pc:spChg>
        <pc:spChg chg="add del mod">
          <ac:chgData name="BBZW; Jenny Nicolette (Lehrperson)" userId="19375ca0-365a-40d6-ac9e-751e71dbdd65" providerId="ADAL" clId="{9782B945-CD4A-4E7E-9E20-E34BC1B02A1C}" dt="2023-07-03T14:25:26.965" v="359" actId="478"/>
          <ac:spMkLst>
            <pc:docMk/>
            <pc:sldMk cId="3222969007" sldId="271"/>
            <ac:spMk id="11" creationId="{D2B8ECBB-CE25-4B99-B643-12A440F6F939}"/>
          </ac:spMkLst>
        </pc:spChg>
        <pc:graphicFrameChg chg="add mod modGraphic">
          <ac:chgData name="BBZW; Jenny Nicolette (Lehrperson)" userId="19375ca0-365a-40d6-ac9e-751e71dbdd65" providerId="ADAL" clId="{9782B945-CD4A-4E7E-9E20-E34BC1B02A1C}" dt="2023-07-03T14:27:50.023" v="383" actId="179"/>
          <ac:graphicFrameMkLst>
            <pc:docMk/>
            <pc:sldMk cId="3222969007" sldId="271"/>
            <ac:graphicFrameMk id="12" creationId="{E7A8A777-F0E6-92E5-E072-C81942AF3E1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AF0EE-49D3-490E-B999-07A7FD84C1AA}"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E717ED52-8D9B-4193-95D0-740B4E687949}">
      <dgm:prSet custT="1"/>
      <dgm:spPr/>
      <dgm:t>
        <a:bodyPr/>
        <a:lstStyle/>
        <a:p>
          <a:r>
            <a:rPr lang="de-CH" sz="1400" b="1" dirty="0"/>
            <a:t>Wochenauftrag</a:t>
          </a:r>
          <a:endParaRPr lang="en-US" sz="1400" b="1" dirty="0"/>
        </a:p>
      </dgm:t>
    </dgm:pt>
    <dgm:pt modelId="{4B50CD06-A928-47AD-9200-299301C4C112}" type="parTrans" cxnId="{4F8B6362-E716-4C34-B7DA-19B1C6AE4A87}">
      <dgm:prSet/>
      <dgm:spPr/>
      <dgm:t>
        <a:bodyPr/>
        <a:lstStyle/>
        <a:p>
          <a:endParaRPr lang="en-US"/>
        </a:p>
      </dgm:t>
    </dgm:pt>
    <dgm:pt modelId="{9F8926C1-D955-4B75-94F1-A8EA184C389B}" type="sibTrans" cxnId="{4F8B6362-E716-4C34-B7DA-19B1C6AE4A87}">
      <dgm:prSet phldrT="01" phldr="0"/>
      <dgm:spPr/>
      <dgm:t>
        <a:bodyPr/>
        <a:lstStyle/>
        <a:p>
          <a:r>
            <a:rPr lang="en-US"/>
            <a:t>01</a:t>
          </a:r>
        </a:p>
      </dgm:t>
    </dgm:pt>
    <dgm:pt modelId="{BD069B0C-E490-420F-A9D5-14FBD5FC6D4C}">
      <dgm:prSet custT="1"/>
      <dgm:spPr/>
      <dgm:t>
        <a:bodyPr/>
        <a:lstStyle/>
        <a:p>
          <a:r>
            <a:rPr lang="de-CH" sz="1400" b="1" dirty="0"/>
            <a:t>Vorgehen zur Prozessoptimierung </a:t>
          </a:r>
          <a:endParaRPr lang="en-US" sz="1400" b="1" dirty="0"/>
        </a:p>
      </dgm:t>
    </dgm:pt>
    <dgm:pt modelId="{B2AF631D-F6B9-4BA0-B2EC-D06F40B5337A}" type="parTrans" cxnId="{A197FFA7-41FB-4BD2-8184-0D4826AA66F8}">
      <dgm:prSet/>
      <dgm:spPr/>
      <dgm:t>
        <a:bodyPr/>
        <a:lstStyle/>
        <a:p>
          <a:endParaRPr lang="en-US"/>
        </a:p>
      </dgm:t>
    </dgm:pt>
    <dgm:pt modelId="{ECF056B8-6975-4D4B-8CA0-2032FE869C71}" type="sibTrans" cxnId="{A197FFA7-41FB-4BD2-8184-0D4826AA66F8}">
      <dgm:prSet phldrT="02" phldr="0"/>
      <dgm:spPr/>
      <dgm:t>
        <a:bodyPr/>
        <a:lstStyle/>
        <a:p>
          <a:r>
            <a:rPr lang="en-US"/>
            <a:t>02</a:t>
          </a:r>
        </a:p>
      </dgm:t>
    </dgm:pt>
    <dgm:pt modelId="{12275BD7-19D5-48E7-8687-72DC09BD4B96}">
      <dgm:prSet custT="1"/>
      <dgm:spPr/>
      <dgm:t>
        <a:bodyPr/>
        <a:lstStyle/>
        <a:p>
          <a:r>
            <a:rPr lang="de-DE" sz="1400" b="1" i="0" u="none" strike="noStrike" baseline="0" dirty="0">
              <a:solidFill>
                <a:schemeClr val="bg1"/>
              </a:solidFill>
              <a:latin typeface="+mn-lt"/>
            </a:rPr>
            <a:t>Schritt II: </a:t>
          </a:r>
        </a:p>
        <a:p>
          <a:r>
            <a:rPr lang="de-DE" sz="1400" b="1" i="0" u="none" strike="noStrike" baseline="0" dirty="0">
              <a:solidFill>
                <a:schemeClr val="bg1"/>
              </a:solidFill>
              <a:latin typeface="+mn-lt"/>
            </a:rPr>
            <a:t>Analyse der Ist-Prozesse</a:t>
          </a:r>
          <a:endParaRPr lang="en-US" sz="1400" b="1" dirty="0">
            <a:solidFill>
              <a:schemeClr val="bg1"/>
            </a:solidFill>
            <a:latin typeface="+mn-lt"/>
          </a:endParaRPr>
        </a:p>
      </dgm:t>
    </dgm:pt>
    <dgm:pt modelId="{07C91855-9522-4406-ADA7-AA9CB5D03BCD}" type="parTrans" cxnId="{EED7E48B-E13A-40DC-9060-FFE1571E7EA3}">
      <dgm:prSet/>
      <dgm:spPr/>
      <dgm:t>
        <a:bodyPr/>
        <a:lstStyle/>
        <a:p>
          <a:endParaRPr lang="en-US"/>
        </a:p>
      </dgm:t>
    </dgm:pt>
    <dgm:pt modelId="{A1E84202-C7F3-438D-BB2B-4FBB4CF748C3}" type="sibTrans" cxnId="{EED7E48B-E13A-40DC-9060-FFE1571E7EA3}">
      <dgm:prSet phldrT="04" phldr="0"/>
      <dgm:spPr/>
      <dgm:t>
        <a:bodyPr/>
        <a:lstStyle/>
        <a:p>
          <a:r>
            <a:rPr lang="en-US"/>
            <a:t>04</a:t>
          </a:r>
        </a:p>
      </dgm:t>
    </dgm:pt>
    <dgm:pt modelId="{28E37609-1F31-4F84-9478-1CF65B3DBE24}">
      <dgm:prSet custT="1"/>
      <dgm:spPr/>
      <dgm:t>
        <a:bodyPr/>
        <a:lstStyle/>
        <a:p>
          <a:r>
            <a:rPr lang="de-DE" sz="1400" b="1" dirty="0"/>
            <a:t>Schritt III: </a:t>
          </a:r>
        </a:p>
        <a:p>
          <a:r>
            <a:rPr lang="de-DE" sz="1400" b="1" dirty="0"/>
            <a:t>Konzeption der Sollprozesse</a:t>
          </a:r>
          <a:endParaRPr lang="en-US" sz="1400" b="1" dirty="0"/>
        </a:p>
      </dgm:t>
    </dgm:pt>
    <dgm:pt modelId="{2BBE34E2-6966-4BAC-AAE3-DB3378E8EA96}" type="parTrans" cxnId="{29959497-7BEB-4853-8513-AEEB9F650864}">
      <dgm:prSet/>
      <dgm:spPr/>
      <dgm:t>
        <a:bodyPr/>
        <a:lstStyle/>
        <a:p>
          <a:endParaRPr lang="en-US"/>
        </a:p>
      </dgm:t>
    </dgm:pt>
    <dgm:pt modelId="{11197EAC-94A4-405B-AAA1-7367EF5A7F71}" type="sibTrans" cxnId="{29959497-7BEB-4853-8513-AEEB9F650864}">
      <dgm:prSet phldrT="05" phldr="0"/>
      <dgm:spPr/>
      <dgm:t>
        <a:bodyPr/>
        <a:lstStyle/>
        <a:p>
          <a:r>
            <a:rPr lang="en-US"/>
            <a:t>05</a:t>
          </a:r>
        </a:p>
      </dgm:t>
    </dgm:pt>
    <dgm:pt modelId="{4DC3F1E6-185E-4F94-84D8-3ADF30E928EE}">
      <dgm:prSet custT="1"/>
      <dgm:spPr/>
      <dgm:t>
        <a:bodyPr/>
        <a:lstStyle/>
        <a:p>
          <a:pPr>
            <a:buFont typeface="Arial" panose="020B0604020202020204" pitchFamily="34" charset="0"/>
            <a:buChar char="•"/>
          </a:pPr>
          <a:r>
            <a:rPr lang="de-DE" sz="1400" b="1" i="0" u="none" strike="noStrike" baseline="0" dirty="0">
              <a:latin typeface="+mn-lt"/>
            </a:rPr>
            <a:t>Schritt I: </a:t>
          </a:r>
        </a:p>
        <a:p>
          <a:pPr>
            <a:buFont typeface="Arial" panose="020B0604020202020204" pitchFamily="34" charset="0"/>
            <a:buChar char="•"/>
          </a:pPr>
          <a:r>
            <a:rPr lang="de-DE" sz="1400" b="1" i="0" u="none" strike="noStrike" baseline="0" dirty="0">
              <a:latin typeface="+mn-lt"/>
            </a:rPr>
            <a:t>Prozess-Identifikation und –Abgrenzung</a:t>
          </a:r>
          <a:endParaRPr lang="de-CH" sz="1400" b="1" dirty="0">
            <a:latin typeface="+mn-lt"/>
          </a:endParaRPr>
        </a:p>
      </dgm:t>
    </dgm:pt>
    <dgm:pt modelId="{59397081-AFE2-40FA-9593-C49741767FF7}" type="parTrans" cxnId="{C168E9BF-E420-4AAD-B155-FBB42F6458BD}">
      <dgm:prSet/>
      <dgm:spPr/>
      <dgm:t>
        <a:bodyPr/>
        <a:lstStyle/>
        <a:p>
          <a:endParaRPr lang="de-CH"/>
        </a:p>
      </dgm:t>
    </dgm:pt>
    <dgm:pt modelId="{E4B1CAB1-64A2-489F-9CD0-95550B3522E4}" type="sibTrans" cxnId="{C168E9BF-E420-4AAD-B155-FBB42F6458BD}">
      <dgm:prSet phldrT="03" phldr="0"/>
      <dgm:spPr/>
      <dgm:t>
        <a:bodyPr/>
        <a:lstStyle/>
        <a:p>
          <a:r>
            <a:rPr lang="de-CH"/>
            <a:t>03</a:t>
          </a:r>
        </a:p>
      </dgm:t>
    </dgm:pt>
    <dgm:pt modelId="{917A06B3-AECC-43BE-9CE7-E02DB5F46C1A}">
      <dgm:prSet custT="1"/>
      <dgm:spPr/>
      <dgm:t>
        <a:bodyPr/>
        <a:lstStyle/>
        <a:p>
          <a:r>
            <a:rPr lang="de-DE" sz="1400" b="1" dirty="0"/>
            <a:t>Schritt IV: </a:t>
          </a:r>
          <a:r>
            <a:rPr lang="de-DE" sz="1400" b="1" dirty="0" err="1"/>
            <a:t>Verbesserungsmassnahmen</a:t>
          </a:r>
          <a:r>
            <a:rPr lang="de-DE" sz="1400" b="1" dirty="0"/>
            <a:t>: Realisierung der Sollprozesse </a:t>
          </a:r>
          <a:endParaRPr lang="de-CH" sz="1400" b="1" dirty="0"/>
        </a:p>
      </dgm:t>
    </dgm:pt>
    <dgm:pt modelId="{5472DEB8-1EED-486C-99F1-7FF4480405EE}" type="parTrans" cxnId="{ED1AA0D2-EC92-47B4-AC1B-36BD884A4875}">
      <dgm:prSet/>
      <dgm:spPr/>
      <dgm:t>
        <a:bodyPr/>
        <a:lstStyle/>
        <a:p>
          <a:endParaRPr lang="de-CH"/>
        </a:p>
      </dgm:t>
    </dgm:pt>
    <dgm:pt modelId="{694AE12A-0285-4EB0-ABB3-028D80ED9537}" type="sibTrans" cxnId="{ED1AA0D2-EC92-47B4-AC1B-36BD884A4875}">
      <dgm:prSet phldrT="06" phldr="0"/>
      <dgm:spPr/>
      <dgm:t>
        <a:bodyPr/>
        <a:lstStyle/>
        <a:p>
          <a:r>
            <a:rPr lang="de-CH"/>
            <a:t>06</a:t>
          </a:r>
        </a:p>
      </dgm:t>
    </dgm:pt>
    <dgm:pt modelId="{669B5AB8-E31B-4919-914A-D01BB7F5206A}" type="pres">
      <dgm:prSet presAssocID="{7B2AF0EE-49D3-490E-B999-07A7FD84C1AA}" presName="Name0" presStyleCnt="0">
        <dgm:presLayoutVars>
          <dgm:animLvl val="lvl"/>
          <dgm:resizeHandles val="exact"/>
        </dgm:presLayoutVars>
      </dgm:prSet>
      <dgm:spPr/>
    </dgm:pt>
    <dgm:pt modelId="{01CD1E3D-284E-4452-92E9-A4131E64429A}" type="pres">
      <dgm:prSet presAssocID="{E717ED52-8D9B-4193-95D0-740B4E687949}" presName="compositeNode" presStyleCnt="0">
        <dgm:presLayoutVars>
          <dgm:bulletEnabled val="1"/>
        </dgm:presLayoutVars>
      </dgm:prSet>
      <dgm:spPr/>
    </dgm:pt>
    <dgm:pt modelId="{49763DF4-B000-4CD5-91B3-31FEF2DA8E66}" type="pres">
      <dgm:prSet presAssocID="{E717ED52-8D9B-4193-95D0-740B4E687949}" presName="bgRect" presStyleLbl="alignNode1" presStyleIdx="0" presStyleCnt="6"/>
      <dgm:spPr/>
    </dgm:pt>
    <dgm:pt modelId="{396923DE-3D64-4555-B8E3-1495D66CC801}" type="pres">
      <dgm:prSet presAssocID="{9F8926C1-D955-4B75-94F1-A8EA184C389B}" presName="sibTransNodeRect" presStyleLbl="alignNode1" presStyleIdx="0" presStyleCnt="6">
        <dgm:presLayoutVars>
          <dgm:chMax val="0"/>
          <dgm:bulletEnabled val="1"/>
        </dgm:presLayoutVars>
      </dgm:prSet>
      <dgm:spPr/>
    </dgm:pt>
    <dgm:pt modelId="{E2F714ED-970E-4DD7-B0C5-7620C51171AF}" type="pres">
      <dgm:prSet presAssocID="{E717ED52-8D9B-4193-95D0-740B4E687949}" presName="nodeRect" presStyleLbl="alignNode1" presStyleIdx="0" presStyleCnt="6">
        <dgm:presLayoutVars>
          <dgm:bulletEnabled val="1"/>
        </dgm:presLayoutVars>
      </dgm:prSet>
      <dgm:spPr/>
    </dgm:pt>
    <dgm:pt modelId="{7181D063-8D0E-4C51-ABEC-A7B3316F3B5A}" type="pres">
      <dgm:prSet presAssocID="{9F8926C1-D955-4B75-94F1-A8EA184C389B}" presName="sibTrans" presStyleCnt="0"/>
      <dgm:spPr/>
    </dgm:pt>
    <dgm:pt modelId="{7AC4B663-1BA4-4B96-8F2B-0F2924CB9EBB}" type="pres">
      <dgm:prSet presAssocID="{BD069B0C-E490-420F-A9D5-14FBD5FC6D4C}" presName="compositeNode" presStyleCnt="0">
        <dgm:presLayoutVars>
          <dgm:bulletEnabled val="1"/>
        </dgm:presLayoutVars>
      </dgm:prSet>
      <dgm:spPr/>
    </dgm:pt>
    <dgm:pt modelId="{FB721714-BD5B-4805-A354-14A56BBF5497}" type="pres">
      <dgm:prSet presAssocID="{BD069B0C-E490-420F-A9D5-14FBD5FC6D4C}" presName="bgRect" presStyleLbl="alignNode1" presStyleIdx="1" presStyleCnt="6"/>
      <dgm:spPr/>
    </dgm:pt>
    <dgm:pt modelId="{FF402050-3E47-44B3-899C-511CEDD5D570}" type="pres">
      <dgm:prSet presAssocID="{ECF056B8-6975-4D4B-8CA0-2032FE869C71}" presName="sibTransNodeRect" presStyleLbl="alignNode1" presStyleIdx="1" presStyleCnt="6">
        <dgm:presLayoutVars>
          <dgm:chMax val="0"/>
          <dgm:bulletEnabled val="1"/>
        </dgm:presLayoutVars>
      </dgm:prSet>
      <dgm:spPr/>
    </dgm:pt>
    <dgm:pt modelId="{87EACEF4-430F-4FC6-A54C-677629690E7E}" type="pres">
      <dgm:prSet presAssocID="{BD069B0C-E490-420F-A9D5-14FBD5FC6D4C}" presName="nodeRect" presStyleLbl="alignNode1" presStyleIdx="1" presStyleCnt="6">
        <dgm:presLayoutVars>
          <dgm:bulletEnabled val="1"/>
        </dgm:presLayoutVars>
      </dgm:prSet>
      <dgm:spPr/>
    </dgm:pt>
    <dgm:pt modelId="{CDC9E5CE-9B8B-440D-8E64-DFE52282227E}" type="pres">
      <dgm:prSet presAssocID="{ECF056B8-6975-4D4B-8CA0-2032FE869C71}" presName="sibTrans" presStyleCnt="0"/>
      <dgm:spPr/>
    </dgm:pt>
    <dgm:pt modelId="{FF4A17A9-2887-41B3-9488-FE3277B6236B}" type="pres">
      <dgm:prSet presAssocID="{4DC3F1E6-185E-4F94-84D8-3ADF30E928EE}" presName="compositeNode" presStyleCnt="0">
        <dgm:presLayoutVars>
          <dgm:bulletEnabled val="1"/>
        </dgm:presLayoutVars>
      </dgm:prSet>
      <dgm:spPr/>
    </dgm:pt>
    <dgm:pt modelId="{400C1D42-6A3C-407C-96E1-79FD9FD5F5C1}" type="pres">
      <dgm:prSet presAssocID="{4DC3F1E6-185E-4F94-84D8-3ADF30E928EE}" presName="bgRect" presStyleLbl="alignNode1" presStyleIdx="2" presStyleCnt="6"/>
      <dgm:spPr/>
    </dgm:pt>
    <dgm:pt modelId="{9AE6051F-7D3D-48C6-B475-D6AFBF3E5EC3}" type="pres">
      <dgm:prSet presAssocID="{E4B1CAB1-64A2-489F-9CD0-95550B3522E4}" presName="sibTransNodeRect" presStyleLbl="alignNode1" presStyleIdx="2" presStyleCnt="6">
        <dgm:presLayoutVars>
          <dgm:chMax val="0"/>
          <dgm:bulletEnabled val="1"/>
        </dgm:presLayoutVars>
      </dgm:prSet>
      <dgm:spPr/>
    </dgm:pt>
    <dgm:pt modelId="{EAB5D72B-FA02-4BC4-A4FD-1A12AEB69432}" type="pres">
      <dgm:prSet presAssocID="{4DC3F1E6-185E-4F94-84D8-3ADF30E928EE}" presName="nodeRect" presStyleLbl="alignNode1" presStyleIdx="2" presStyleCnt="6">
        <dgm:presLayoutVars>
          <dgm:bulletEnabled val="1"/>
        </dgm:presLayoutVars>
      </dgm:prSet>
      <dgm:spPr/>
    </dgm:pt>
    <dgm:pt modelId="{4AF783CF-5CAA-418F-B049-A837A1870A2E}" type="pres">
      <dgm:prSet presAssocID="{E4B1CAB1-64A2-489F-9CD0-95550B3522E4}" presName="sibTrans" presStyleCnt="0"/>
      <dgm:spPr/>
    </dgm:pt>
    <dgm:pt modelId="{0ED85AC1-B652-4851-A00F-63C863920514}" type="pres">
      <dgm:prSet presAssocID="{12275BD7-19D5-48E7-8687-72DC09BD4B96}" presName="compositeNode" presStyleCnt="0">
        <dgm:presLayoutVars>
          <dgm:bulletEnabled val="1"/>
        </dgm:presLayoutVars>
      </dgm:prSet>
      <dgm:spPr/>
    </dgm:pt>
    <dgm:pt modelId="{0864BC01-4BE9-4AC9-96E5-63440DCEFE4E}" type="pres">
      <dgm:prSet presAssocID="{12275BD7-19D5-48E7-8687-72DC09BD4B96}" presName="bgRect" presStyleLbl="alignNode1" presStyleIdx="3" presStyleCnt="6"/>
      <dgm:spPr/>
    </dgm:pt>
    <dgm:pt modelId="{8F0067D7-2D7D-45A0-8B1A-54D67E412D61}" type="pres">
      <dgm:prSet presAssocID="{A1E84202-C7F3-438D-BB2B-4FBB4CF748C3}" presName="sibTransNodeRect" presStyleLbl="alignNode1" presStyleIdx="3" presStyleCnt="6">
        <dgm:presLayoutVars>
          <dgm:chMax val="0"/>
          <dgm:bulletEnabled val="1"/>
        </dgm:presLayoutVars>
      </dgm:prSet>
      <dgm:spPr/>
    </dgm:pt>
    <dgm:pt modelId="{42F420E8-B6DC-43FF-9667-09A513DF07AB}" type="pres">
      <dgm:prSet presAssocID="{12275BD7-19D5-48E7-8687-72DC09BD4B96}" presName="nodeRect" presStyleLbl="alignNode1" presStyleIdx="3" presStyleCnt="6">
        <dgm:presLayoutVars>
          <dgm:bulletEnabled val="1"/>
        </dgm:presLayoutVars>
      </dgm:prSet>
      <dgm:spPr/>
    </dgm:pt>
    <dgm:pt modelId="{2565FF4C-F847-4B34-A308-2C932D919AB6}" type="pres">
      <dgm:prSet presAssocID="{A1E84202-C7F3-438D-BB2B-4FBB4CF748C3}" presName="sibTrans" presStyleCnt="0"/>
      <dgm:spPr/>
    </dgm:pt>
    <dgm:pt modelId="{3DA23E0E-D9AA-4A2D-B360-B57DD0F984FC}" type="pres">
      <dgm:prSet presAssocID="{28E37609-1F31-4F84-9478-1CF65B3DBE24}" presName="compositeNode" presStyleCnt="0">
        <dgm:presLayoutVars>
          <dgm:bulletEnabled val="1"/>
        </dgm:presLayoutVars>
      </dgm:prSet>
      <dgm:spPr/>
    </dgm:pt>
    <dgm:pt modelId="{AFB4300A-D4F5-46CF-8057-4FF673172F4F}" type="pres">
      <dgm:prSet presAssocID="{28E37609-1F31-4F84-9478-1CF65B3DBE24}" presName="bgRect" presStyleLbl="alignNode1" presStyleIdx="4" presStyleCnt="6"/>
      <dgm:spPr/>
    </dgm:pt>
    <dgm:pt modelId="{3E1E3FD7-A90F-48E9-9E31-D88D236D03E8}" type="pres">
      <dgm:prSet presAssocID="{11197EAC-94A4-405B-AAA1-7367EF5A7F71}" presName="sibTransNodeRect" presStyleLbl="alignNode1" presStyleIdx="4" presStyleCnt="6">
        <dgm:presLayoutVars>
          <dgm:chMax val="0"/>
          <dgm:bulletEnabled val="1"/>
        </dgm:presLayoutVars>
      </dgm:prSet>
      <dgm:spPr/>
    </dgm:pt>
    <dgm:pt modelId="{306DD9F1-49DB-45D2-A877-F8132FE377EF}" type="pres">
      <dgm:prSet presAssocID="{28E37609-1F31-4F84-9478-1CF65B3DBE24}" presName="nodeRect" presStyleLbl="alignNode1" presStyleIdx="4" presStyleCnt="6">
        <dgm:presLayoutVars>
          <dgm:bulletEnabled val="1"/>
        </dgm:presLayoutVars>
      </dgm:prSet>
      <dgm:spPr/>
    </dgm:pt>
    <dgm:pt modelId="{916F5F1D-8149-4091-8203-E6CEDE916D1B}" type="pres">
      <dgm:prSet presAssocID="{11197EAC-94A4-405B-AAA1-7367EF5A7F71}" presName="sibTrans" presStyleCnt="0"/>
      <dgm:spPr/>
    </dgm:pt>
    <dgm:pt modelId="{47927852-14FD-4D3D-9695-F3BC4D8E9F0F}" type="pres">
      <dgm:prSet presAssocID="{917A06B3-AECC-43BE-9CE7-E02DB5F46C1A}" presName="compositeNode" presStyleCnt="0">
        <dgm:presLayoutVars>
          <dgm:bulletEnabled val="1"/>
        </dgm:presLayoutVars>
      </dgm:prSet>
      <dgm:spPr/>
    </dgm:pt>
    <dgm:pt modelId="{281706E3-23D1-4514-8EC6-30F3D87E4503}" type="pres">
      <dgm:prSet presAssocID="{917A06B3-AECC-43BE-9CE7-E02DB5F46C1A}" presName="bgRect" presStyleLbl="alignNode1" presStyleIdx="5" presStyleCnt="6"/>
      <dgm:spPr/>
    </dgm:pt>
    <dgm:pt modelId="{77093B79-0042-4103-8D46-D4A08800FC28}" type="pres">
      <dgm:prSet presAssocID="{694AE12A-0285-4EB0-ABB3-028D80ED9537}" presName="sibTransNodeRect" presStyleLbl="alignNode1" presStyleIdx="5" presStyleCnt="6">
        <dgm:presLayoutVars>
          <dgm:chMax val="0"/>
          <dgm:bulletEnabled val="1"/>
        </dgm:presLayoutVars>
      </dgm:prSet>
      <dgm:spPr/>
    </dgm:pt>
    <dgm:pt modelId="{31B27DD1-0ACC-4691-B1CE-7DB2B05F0EBF}" type="pres">
      <dgm:prSet presAssocID="{917A06B3-AECC-43BE-9CE7-E02DB5F46C1A}" presName="nodeRect" presStyleLbl="alignNode1" presStyleIdx="5" presStyleCnt="6">
        <dgm:presLayoutVars>
          <dgm:bulletEnabled val="1"/>
        </dgm:presLayoutVars>
      </dgm:prSet>
      <dgm:spPr/>
    </dgm:pt>
  </dgm:ptLst>
  <dgm:cxnLst>
    <dgm:cxn modelId="{8FF2C61D-1FCA-455B-95E4-50EB7F863412}" type="presOf" srcId="{12275BD7-19D5-48E7-8687-72DC09BD4B96}" destId="{0864BC01-4BE9-4AC9-96E5-63440DCEFE4E}" srcOrd="0" destOrd="0" presId="urn:microsoft.com/office/officeart/2016/7/layout/LinearBlockProcessNumbered"/>
    <dgm:cxn modelId="{DC3DB020-B68C-4292-8E88-60329376A30F}" type="presOf" srcId="{ECF056B8-6975-4D4B-8CA0-2032FE869C71}" destId="{FF402050-3E47-44B3-899C-511CEDD5D570}" srcOrd="0" destOrd="0" presId="urn:microsoft.com/office/officeart/2016/7/layout/LinearBlockProcessNumbered"/>
    <dgm:cxn modelId="{AA5AF729-71D2-42FF-8C08-CD957D7A1DD7}" type="presOf" srcId="{917A06B3-AECC-43BE-9CE7-E02DB5F46C1A}" destId="{281706E3-23D1-4514-8EC6-30F3D87E4503}" srcOrd="0" destOrd="0" presId="urn:microsoft.com/office/officeart/2016/7/layout/LinearBlockProcessNumbered"/>
    <dgm:cxn modelId="{BD7F502E-0699-4FDB-9EE6-0C2C249BA521}" type="presOf" srcId="{4DC3F1E6-185E-4F94-84D8-3ADF30E928EE}" destId="{400C1D42-6A3C-407C-96E1-79FD9FD5F5C1}" srcOrd="0" destOrd="0" presId="urn:microsoft.com/office/officeart/2016/7/layout/LinearBlockProcessNumbered"/>
    <dgm:cxn modelId="{8FF6E43F-1BF9-4744-A843-98E6C0A9C919}" type="presOf" srcId="{4DC3F1E6-185E-4F94-84D8-3ADF30E928EE}" destId="{EAB5D72B-FA02-4BC4-A4FD-1A12AEB69432}" srcOrd="1" destOrd="0" presId="urn:microsoft.com/office/officeart/2016/7/layout/LinearBlockProcessNumbered"/>
    <dgm:cxn modelId="{4F8B6362-E716-4C34-B7DA-19B1C6AE4A87}" srcId="{7B2AF0EE-49D3-490E-B999-07A7FD84C1AA}" destId="{E717ED52-8D9B-4193-95D0-740B4E687949}" srcOrd="0" destOrd="0" parTransId="{4B50CD06-A928-47AD-9200-299301C4C112}" sibTransId="{9F8926C1-D955-4B75-94F1-A8EA184C389B}"/>
    <dgm:cxn modelId="{38921345-D67F-40FF-B15C-5B632C6CEE56}" type="presOf" srcId="{12275BD7-19D5-48E7-8687-72DC09BD4B96}" destId="{42F420E8-B6DC-43FF-9667-09A513DF07AB}" srcOrd="1" destOrd="0" presId="urn:microsoft.com/office/officeart/2016/7/layout/LinearBlockProcessNumbered"/>
    <dgm:cxn modelId="{5F66DA4C-D599-464E-9A2C-B11B18A54238}" type="presOf" srcId="{E717ED52-8D9B-4193-95D0-740B4E687949}" destId="{49763DF4-B000-4CD5-91B3-31FEF2DA8E66}" srcOrd="0" destOrd="0" presId="urn:microsoft.com/office/officeart/2016/7/layout/LinearBlockProcessNumbered"/>
    <dgm:cxn modelId="{D59FDA59-E04D-4818-A221-6DF584EDE63A}" type="presOf" srcId="{9F8926C1-D955-4B75-94F1-A8EA184C389B}" destId="{396923DE-3D64-4555-B8E3-1495D66CC801}" srcOrd="0" destOrd="0" presId="urn:microsoft.com/office/officeart/2016/7/layout/LinearBlockProcessNumbered"/>
    <dgm:cxn modelId="{EED7E48B-E13A-40DC-9060-FFE1571E7EA3}" srcId="{7B2AF0EE-49D3-490E-B999-07A7FD84C1AA}" destId="{12275BD7-19D5-48E7-8687-72DC09BD4B96}" srcOrd="3" destOrd="0" parTransId="{07C91855-9522-4406-ADA7-AA9CB5D03BCD}" sibTransId="{A1E84202-C7F3-438D-BB2B-4FBB4CF748C3}"/>
    <dgm:cxn modelId="{29959497-7BEB-4853-8513-AEEB9F650864}" srcId="{7B2AF0EE-49D3-490E-B999-07A7FD84C1AA}" destId="{28E37609-1F31-4F84-9478-1CF65B3DBE24}" srcOrd="4" destOrd="0" parTransId="{2BBE34E2-6966-4BAC-AAE3-DB3378E8EA96}" sibTransId="{11197EAC-94A4-405B-AAA1-7367EF5A7F71}"/>
    <dgm:cxn modelId="{A197FFA7-41FB-4BD2-8184-0D4826AA66F8}" srcId="{7B2AF0EE-49D3-490E-B999-07A7FD84C1AA}" destId="{BD069B0C-E490-420F-A9D5-14FBD5FC6D4C}" srcOrd="1" destOrd="0" parTransId="{B2AF631D-F6B9-4BA0-B2EC-D06F40B5337A}" sibTransId="{ECF056B8-6975-4D4B-8CA0-2032FE869C71}"/>
    <dgm:cxn modelId="{738837A8-651B-4A28-83F9-67DD23FA6CD7}" type="presOf" srcId="{E4B1CAB1-64A2-489F-9CD0-95550B3522E4}" destId="{9AE6051F-7D3D-48C6-B475-D6AFBF3E5EC3}" srcOrd="0" destOrd="0" presId="urn:microsoft.com/office/officeart/2016/7/layout/LinearBlockProcessNumbered"/>
    <dgm:cxn modelId="{FFB288AC-0C9C-4713-9857-558B1376E4D0}" type="presOf" srcId="{694AE12A-0285-4EB0-ABB3-028D80ED9537}" destId="{77093B79-0042-4103-8D46-D4A08800FC28}" srcOrd="0" destOrd="0" presId="urn:microsoft.com/office/officeart/2016/7/layout/LinearBlockProcessNumbered"/>
    <dgm:cxn modelId="{8119CFB8-D0AC-434D-B927-9DE4572E0322}" type="presOf" srcId="{28E37609-1F31-4F84-9478-1CF65B3DBE24}" destId="{AFB4300A-D4F5-46CF-8057-4FF673172F4F}" srcOrd="0" destOrd="0" presId="urn:microsoft.com/office/officeart/2016/7/layout/LinearBlockProcessNumbered"/>
    <dgm:cxn modelId="{191233BA-77EB-4FA3-9B85-A0A6DBF3D47D}" type="presOf" srcId="{28E37609-1F31-4F84-9478-1CF65B3DBE24}" destId="{306DD9F1-49DB-45D2-A877-F8132FE377EF}" srcOrd="1" destOrd="0" presId="urn:microsoft.com/office/officeart/2016/7/layout/LinearBlockProcessNumbered"/>
    <dgm:cxn modelId="{471DD4BD-5614-4E55-806C-22CE529ED29C}" type="presOf" srcId="{A1E84202-C7F3-438D-BB2B-4FBB4CF748C3}" destId="{8F0067D7-2D7D-45A0-8B1A-54D67E412D61}" srcOrd="0" destOrd="0" presId="urn:microsoft.com/office/officeart/2016/7/layout/LinearBlockProcessNumbered"/>
    <dgm:cxn modelId="{C168E9BF-E420-4AAD-B155-FBB42F6458BD}" srcId="{7B2AF0EE-49D3-490E-B999-07A7FD84C1AA}" destId="{4DC3F1E6-185E-4F94-84D8-3ADF30E928EE}" srcOrd="2" destOrd="0" parTransId="{59397081-AFE2-40FA-9593-C49741767FF7}" sibTransId="{E4B1CAB1-64A2-489F-9CD0-95550B3522E4}"/>
    <dgm:cxn modelId="{276412C6-4E2A-45D4-942C-2C594B76AC07}" type="presOf" srcId="{BD069B0C-E490-420F-A9D5-14FBD5FC6D4C}" destId="{87EACEF4-430F-4FC6-A54C-677629690E7E}" srcOrd="1" destOrd="0" presId="urn:microsoft.com/office/officeart/2016/7/layout/LinearBlockProcessNumbered"/>
    <dgm:cxn modelId="{8D90B4C7-C3E2-4B3B-A305-451C4F911E95}" type="presOf" srcId="{917A06B3-AECC-43BE-9CE7-E02DB5F46C1A}" destId="{31B27DD1-0ACC-4691-B1CE-7DB2B05F0EBF}" srcOrd="1" destOrd="0" presId="urn:microsoft.com/office/officeart/2016/7/layout/LinearBlockProcessNumbered"/>
    <dgm:cxn modelId="{ED1AA0D2-EC92-47B4-AC1B-36BD884A4875}" srcId="{7B2AF0EE-49D3-490E-B999-07A7FD84C1AA}" destId="{917A06B3-AECC-43BE-9CE7-E02DB5F46C1A}" srcOrd="5" destOrd="0" parTransId="{5472DEB8-1EED-486C-99F1-7FF4480405EE}" sibTransId="{694AE12A-0285-4EB0-ABB3-028D80ED9537}"/>
    <dgm:cxn modelId="{716D07E8-FD27-4331-866E-FFC043FC2212}" type="presOf" srcId="{11197EAC-94A4-405B-AAA1-7367EF5A7F71}" destId="{3E1E3FD7-A90F-48E9-9E31-D88D236D03E8}" srcOrd="0" destOrd="0" presId="urn:microsoft.com/office/officeart/2016/7/layout/LinearBlockProcessNumbered"/>
    <dgm:cxn modelId="{1845CFEF-53CB-485C-87C2-B224726DC633}" type="presOf" srcId="{7B2AF0EE-49D3-490E-B999-07A7FD84C1AA}" destId="{669B5AB8-E31B-4919-914A-D01BB7F5206A}" srcOrd="0" destOrd="0" presId="urn:microsoft.com/office/officeart/2016/7/layout/LinearBlockProcessNumbered"/>
    <dgm:cxn modelId="{166D54F8-A450-4A06-B7FC-54A18558DC52}" type="presOf" srcId="{E717ED52-8D9B-4193-95D0-740B4E687949}" destId="{E2F714ED-970E-4DD7-B0C5-7620C51171AF}" srcOrd="1" destOrd="0" presId="urn:microsoft.com/office/officeart/2016/7/layout/LinearBlockProcessNumbered"/>
    <dgm:cxn modelId="{89D692F8-BDCD-496D-92D6-87BB4A99F8ED}" type="presOf" srcId="{BD069B0C-E490-420F-A9D5-14FBD5FC6D4C}" destId="{FB721714-BD5B-4805-A354-14A56BBF5497}" srcOrd="0" destOrd="0" presId="urn:microsoft.com/office/officeart/2016/7/layout/LinearBlockProcessNumbered"/>
    <dgm:cxn modelId="{2BCD646E-125C-4F7D-8D60-102549167B64}" type="presParOf" srcId="{669B5AB8-E31B-4919-914A-D01BB7F5206A}" destId="{01CD1E3D-284E-4452-92E9-A4131E64429A}" srcOrd="0" destOrd="0" presId="urn:microsoft.com/office/officeart/2016/7/layout/LinearBlockProcessNumbered"/>
    <dgm:cxn modelId="{B35077C2-59D0-458C-B76E-F678AECC7801}" type="presParOf" srcId="{01CD1E3D-284E-4452-92E9-A4131E64429A}" destId="{49763DF4-B000-4CD5-91B3-31FEF2DA8E66}" srcOrd="0" destOrd="0" presId="urn:microsoft.com/office/officeart/2016/7/layout/LinearBlockProcessNumbered"/>
    <dgm:cxn modelId="{972CB3AD-7102-4544-8CD2-8A5437B0827A}" type="presParOf" srcId="{01CD1E3D-284E-4452-92E9-A4131E64429A}" destId="{396923DE-3D64-4555-B8E3-1495D66CC801}" srcOrd="1" destOrd="0" presId="urn:microsoft.com/office/officeart/2016/7/layout/LinearBlockProcessNumbered"/>
    <dgm:cxn modelId="{F8B39A5C-880D-4150-B2E9-7EA479299D85}" type="presParOf" srcId="{01CD1E3D-284E-4452-92E9-A4131E64429A}" destId="{E2F714ED-970E-4DD7-B0C5-7620C51171AF}" srcOrd="2" destOrd="0" presId="urn:microsoft.com/office/officeart/2016/7/layout/LinearBlockProcessNumbered"/>
    <dgm:cxn modelId="{62C858B8-46CC-4817-A3B2-22A7F29FB5C5}" type="presParOf" srcId="{669B5AB8-E31B-4919-914A-D01BB7F5206A}" destId="{7181D063-8D0E-4C51-ABEC-A7B3316F3B5A}" srcOrd="1" destOrd="0" presId="urn:microsoft.com/office/officeart/2016/7/layout/LinearBlockProcessNumbered"/>
    <dgm:cxn modelId="{9C23038B-51E8-4431-8465-0002DED88991}" type="presParOf" srcId="{669B5AB8-E31B-4919-914A-D01BB7F5206A}" destId="{7AC4B663-1BA4-4B96-8F2B-0F2924CB9EBB}" srcOrd="2" destOrd="0" presId="urn:microsoft.com/office/officeart/2016/7/layout/LinearBlockProcessNumbered"/>
    <dgm:cxn modelId="{9E6B46FF-E788-454C-8D40-C0444EFB88BB}" type="presParOf" srcId="{7AC4B663-1BA4-4B96-8F2B-0F2924CB9EBB}" destId="{FB721714-BD5B-4805-A354-14A56BBF5497}" srcOrd="0" destOrd="0" presId="urn:microsoft.com/office/officeart/2016/7/layout/LinearBlockProcessNumbered"/>
    <dgm:cxn modelId="{710AB7D1-2A9C-4FB7-8855-487A31F2328A}" type="presParOf" srcId="{7AC4B663-1BA4-4B96-8F2B-0F2924CB9EBB}" destId="{FF402050-3E47-44B3-899C-511CEDD5D570}" srcOrd="1" destOrd="0" presId="urn:microsoft.com/office/officeart/2016/7/layout/LinearBlockProcessNumbered"/>
    <dgm:cxn modelId="{CA0164AC-81B4-4099-BA1F-8BC4B3E2897B}" type="presParOf" srcId="{7AC4B663-1BA4-4B96-8F2B-0F2924CB9EBB}" destId="{87EACEF4-430F-4FC6-A54C-677629690E7E}" srcOrd="2" destOrd="0" presId="urn:microsoft.com/office/officeart/2016/7/layout/LinearBlockProcessNumbered"/>
    <dgm:cxn modelId="{735A5669-E7FD-48EB-93DF-EE322D332078}" type="presParOf" srcId="{669B5AB8-E31B-4919-914A-D01BB7F5206A}" destId="{CDC9E5CE-9B8B-440D-8E64-DFE52282227E}" srcOrd="3" destOrd="0" presId="urn:microsoft.com/office/officeart/2016/7/layout/LinearBlockProcessNumbered"/>
    <dgm:cxn modelId="{85A486E7-0E84-4839-B10A-E55DD50D24B1}" type="presParOf" srcId="{669B5AB8-E31B-4919-914A-D01BB7F5206A}" destId="{FF4A17A9-2887-41B3-9488-FE3277B6236B}" srcOrd="4" destOrd="0" presId="urn:microsoft.com/office/officeart/2016/7/layout/LinearBlockProcessNumbered"/>
    <dgm:cxn modelId="{88DF24CC-CDF6-4A10-9A38-B3A8E70B31E5}" type="presParOf" srcId="{FF4A17A9-2887-41B3-9488-FE3277B6236B}" destId="{400C1D42-6A3C-407C-96E1-79FD9FD5F5C1}" srcOrd="0" destOrd="0" presId="urn:microsoft.com/office/officeart/2016/7/layout/LinearBlockProcessNumbered"/>
    <dgm:cxn modelId="{600156BA-A4B8-4393-B3A1-CD0C3812212D}" type="presParOf" srcId="{FF4A17A9-2887-41B3-9488-FE3277B6236B}" destId="{9AE6051F-7D3D-48C6-B475-D6AFBF3E5EC3}" srcOrd="1" destOrd="0" presId="urn:microsoft.com/office/officeart/2016/7/layout/LinearBlockProcessNumbered"/>
    <dgm:cxn modelId="{34D99592-5E7F-471B-8FE4-129CB6605D82}" type="presParOf" srcId="{FF4A17A9-2887-41B3-9488-FE3277B6236B}" destId="{EAB5D72B-FA02-4BC4-A4FD-1A12AEB69432}" srcOrd="2" destOrd="0" presId="urn:microsoft.com/office/officeart/2016/7/layout/LinearBlockProcessNumbered"/>
    <dgm:cxn modelId="{8293ABD4-512B-4646-8FE7-6E58A128657C}" type="presParOf" srcId="{669B5AB8-E31B-4919-914A-D01BB7F5206A}" destId="{4AF783CF-5CAA-418F-B049-A837A1870A2E}" srcOrd="5" destOrd="0" presId="urn:microsoft.com/office/officeart/2016/7/layout/LinearBlockProcessNumbered"/>
    <dgm:cxn modelId="{4B55A1A6-44B1-4C1C-A915-C050217E42CE}" type="presParOf" srcId="{669B5AB8-E31B-4919-914A-D01BB7F5206A}" destId="{0ED85AC1-B652-4851-A00F-63C863920514}" srcOrd="6" destOrd="0" presId="urn:microsoft.com/office/officeart/2016/7/layout/LinearBlockProcessNumbered"/>
    <dgm:cxn modelId="{863AD4E7-963A-4190-8B7E-47E917FB12DB}" type="presParOf" srcId="{0ED85AC1-B652-4851-A00F-63C863920514}" destId="{0864BC01-4BE9-4AC9-96E5-63440DCEFE4E}" srcOrd="0" destOrd="0" presId="urn:microsoft.com/office/officeart/2016/7/layout/LinearBlockProcessNumbered"/>
    <dgm:cxn modelId="{9108621C-CF4F-440F-AC2F-48D37F1CA9BE}" type="presParOf" srcId="{0ED85AC1-B652-4851-A00F-63C863920514}" destId="{8F0067D7-2D7D-45A0-8B1A-54D67E412D61}" srcOrd="1" destOrd="0" presId="urn:microsoft.com/office/officeart/2016/7/layout/LinearBlockProcessNumbered"/>
    <dgm:cxn modelId="{25DD587F-ED37-4C17-8CD0-A2A0CAF268A0}" type="presParOf" srcId="{0ED85AC1-B652-4851-A00F-63C863920514}" destId="{42F420E8-B6DC-43FF-9667-09A513DF07AB}" srcOrd="2" destOrd="0" presId="urn:microsoft.com/office/officeart/2016/7/layout/LinearBlockProcessNumbered"/>
    <dgm:cxn modelId="{353B7707-ECE9-4A0E-8992-81B72E2C428D}" type="presParOf" srcId="{669B5AB8-E31B-4919-914A-D01BB7F5206A}" destId="{2565FF4C-F847-4B34-A308-2C932D919AB6}" srcOrd="7" destOrd="0" presId="urn:microsoft.com/office/officeart/2016/7/layout/LinearBlockProcessNumbered"/>
    <dgm:cxn modelId="{DFC4F6CB-FAAB-4D66-B6B0-6D30BFEB4785}" type="presParOf" srcId="{669B5AB8-E31B-4919-914A-D01BB7F5206A}" destId="{3DA23E0E-D9AA-4A2D-B360-B57DD0F984FC}" srcOrd="8" destOrd="0" presId="urn:microsoft.com/office/officeart/2016/7/layout/LinearBlockProcessNumbered"/>
    <dgm:cxn modelId="{D0C926CB-F6EA-42B2-AF98-46D65B287AC7}" type="presParOf" srcId="{3DA23E0E-D9AA-4A2D-B360-B57DD0F984FC}" destId="{AFB4300A-D4F5-46CF-8057-4FF673172F4F}" srcOrd="0" destOrd="0" presId="urn:microsoft.com/office/officeart/2016/7/layout/LinearBlockProcessNumbered"/>
    <dgm:cxn modelId="{81A47029-37FB-4D0D-A396-2A28264D21A4}" type="presParOf" srcId="{3DA23E0E-D9AA-4A2D-B360-B57DD0F984FC}" destId="{3E1E3FD7-A90F-48E9-9E31-D88D236D03E8}" srcOrd="1" destOrd="0" presId="urn:microsoft.com/office/officeart/2016/7/layout/LinearBlockProcessNumbered"/>
    <dgm:cxn modelId="{5D6B939D-CD7B-42FC-92B4-BD329D4AE73A}" type="presParOf" srcId="{3DA23E0E-D9AA-4A2D-B360-B57DD0F984FC}" destId="{306DD9F1-49DB-45D2-A877-F8132FE377EF}" srcOrd="2" destOrd="0" presId="urn:microsoft.com/office/officeart/2016/7/layout/LinearBlockProcessNumbered"/>
    <dgm:cxn modelId="{7E7017E2-4322-4682-AB6B-F5F862C5CCE5}" type="presParOf" srcId="{669B5AB8-E31B-4919-914A-D01BB7F5206A}" destId="{916F5F1D-8149-4091-8203-E6CEDE916D1B}" srcOrd="9" destOrd="0" presId="urn:microsoft.com/office/officeart/2016/7/layout/LinearBlockProcessNumbered"/>
    <dgm:cxn modelId="{ABB6A9BB-6B04-4D03-8696-DE829F05C39A}" type="presParOf" srcId="{669B5AB8-E31B-4919-914A-D01BB7F5206A}" destId="{47927852-14FD-4D3D-9695-F3BC4D8E9F0F}" srcOrd="10" destOrd="0" presId="urn:microsoft.com/office/officeart/2016/7/layout/LinearBlockProcessNumbered"/>
    <dgm:cxn modelId="{7F5FB877-6BA8-4BBF-902A-E521FC8925BF}" type="presParOf" srcId="{47927852-14FD-4D3D-9695-F3BC4D8E9F0F}" destId="{281706E3-23D1-4514-8EC6-30F3D87E4503}" srcOrd="0" destOrd="0" presId="urn:microsoft.com/office/officeart/2016/7/layout/LinearBlockProcessNumbered"/>
    <dgm:cxn modelId="{C306E148-3A9B-433A-BDDE-FC658EC4DC89}" type="presParOf" srcId="{47927852-14FD-4D3D-9695-F3BC4D8E9F0F}" destId="{77093B79-0042-4103-8D46-D4A08800FC28}" srcOrd="1" destOrd="0" presId="urn:microsoft.com/office/officeart/2016/7/layout/LinearBlockProcessNumbered"/>
    <dgm:cxn modelId="{DBEF7B88-9909-4E60-B787-67A9DF1DB68B}" type="presParOf" srcId="{47927852-14FD-4D3D-9695-F3BC4D8E9F0F}" destId="{31B27DD1-0ACC-4691-B1CE-7DB2B05F0EB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3DF4-B000-4CD5-91B3-31FEF2DA8E66}">
      <dsp:nvSpPr>
        <dsp:cNvPr id="0" name=""/>
        <dsp:cNvSpPr/>
      </dsp:nvSpPr>
      <dsp:spPr>
        <a:xfrm>
          <a:off x="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None/>
          </a:pPr>
          <a:r>
            <a:rPr lang="de-CH" sz="1400" b="1" kern="1200" dirty="0"/>
            <a:t>Wochenauftrag</a:t>
          </a:r>
          <a:endParaRPr lang="en-US" sz="1400" b="1" kern="1200" dirty="0"/>
        </a:p>
      </dsp:txBody>
      <dsp:txXfrm>
        <a:off x="0" y="1950750"/>
        <a:ext cx="1743750" cy="1255500"/>
      </dsp:txXfrm>
    </dsp:sp>
    <dsp:sp modelId="{396923DE-3D64-4555-B8E3-1495D66CC801}">
      <dsp:nvSpPr>
        <dsp:cNvPr id="0" name=""/>
        <dsp:cNvSpPr/>
      </dsp:nvSpPr>
      <dsp:spPr>
        <a:xfrm>
          <a:off x="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en-US" sz="3300" kern="1200"/>
            <a:t>01</a:t>
          </a:r>
        </a:p>
      </dsp:txBody>
      <dsp:txXfrm>
        <a:off x="0" y="1113749"/>
        <a:ext cx="1743750" cy="837000"/>
      </dsp:txXfrm>
    </dsp:sp>
    <dsp:sp modelId="{FB721714-BD5B-4805-A354-14A56BBF5497}">
      <dsp:nvSpPr>
        <dsp:cNvPr id="0" name=""/>
        <dsp:cNvSpPr/>
      </dsp:nvSpPr>
      <dsp:spPr>
        <a:xfrm>
          <a:off x="188325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None/>
          </a:pPr>
          <a:r>
            <a:rPr lang="de-CH" sz="1400" b="1" kern="1200" dirty="0"/>
            <a:t>Vorgehen zur Prozessoptimierung </a:t>
          </a:r>
          <a:endParaRPr lang="en-US" sz="1400" b="1" kern="1200" dirty="0"/>
        </a:p>
      </dsp:txBody>
      <dsp:txXfrm>
        <a:off x="1883250" y="1950750"/>
        <a:ext cx="1743750" cy="1255500"/>
      </dsp:txXfrm>
    </dsp:sp>
    <dsp:sp modelId="{FF402050-3E47-44B3-899C-511CEDD5D570}">
      <dsp:nvSpPr>
        <dsp:cNvPr id="0" name=""/>
        <dsp:cNvSpPr/>
      </dsp:nvSpPr>
      <dsp:spPr>
        <a:xfrm>
          <a:off x="188325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en-US" sz="3300" kern="1200"/>
            <a:t>02</a:t>
          </a:r>
        </a:p>
      </dsp:txBody>
      <dsp:txXfrm>
        <a:off x="1883250" y="1113749"/>
        <a:ext cx="1743750" cy="837000"/>
      </dsp:txXfrm>
    </dsp:sp>
    <dsp:sp modelId="{400C1D42-6A3C-407C-96E1-79FD9FD5F5C1}">
      <dsp:nvSpPr>
        <dsp:cNvPr id="0" name=""/>
        <dsp:cNvSpPr/>
      </dsp:nvSpPr>
      <dsp:spPr>
        <a:xfrm>
          <a:off x="376650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de-DE" sz="1400" b="1" i="0" u="none" strike="noStrike" kern="1200" baseline="0" dirty="0">
              <a:latin typeface="+mn-lt"/>
            </a:rPr>
            <a:t>Schritt I: </a:t>
          </a:r>
        </a:p>
        <a:p>
          <a:pPr marL="0" lvl="0" indent="0" algn="l" defTabSz="622300">
            <a:lnSpc>
              <a:spcPct val="90000"/>
            </a:lnSpc>
            <a:spcBef>
              <a:spcPct val="0"/>
            </a:spcBef>
            <a:spcAft>
              <a:spcPct val="35000"/>
            </a:spcAft>
            <a:buFont typeface="Arial" panose="020B0604020202020204" pitchFamily="34" charset="0"/>
            <a:buNone/>
          </a:pPr>
          <a:r>
            <a:rPr lang="de-DE" sz="1400" b="1" i="0" u="none" strike="noStrike" kern="1200" baseline="0" dirty="0">
              <a:latin typeface="+mn-lt"/>
            </a:rPr>
            <a:t>Prozess-Identifikation und –Abgrenzung</a:t>
          </a:r>
          <a:endParaRPr lang="de-CH" sz="1400" b="1" kern="1200" dirty="0">
            <a:latin typeface="+mn-lt"/>
          </a:endParaRPr>
        </a:p>
      </dsp:txBody>
      <dsp:txXfrm>
        <a:off x="3766500" y="1950750"/>
        <a:ext cx="1743750" cy="1255500"/>
      </dsp:txXfrm>
    </dsp:sp>
    <dsp:sp modelId="{9AE6051F-7D3D-48C6-B475-D6AFBF3E5EC3}">
      <dsp:nvSpPr>
        <dsp:cNvPr id="0" name=""/>
        <dsp:cNvSpPr/>
      </dsp:nvSpPr>
      <dsp:spPr>
        <a:xfrm>
          <a:off x="376650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de-CH" sz="3300" kern="1200"/>
            <a:t>03</a:t>
          </a:r>
        </a:p>
      </dsp:txBody>
      <dsp:txXfrm>
        <a:off x="3766500" y="1113749"/>
        <a:ext cx="1743750" cy="837000"/>
      </dsp:txXfrm>
    </dsp:sp>
    <dsp:sp modelId="{0864BC01-4BE9-4AC9-96E5-63440DCEFE4E}">
      <dsp:nvSpPr>
        <dsp:cNvPr id="0" name=""/>
        <dsp:cNvSpPr/>
      </dsp:nvSpPr>
      <dsp:spPr>
        <a:xfrm>
          <a:off x="564975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None/>
          </a:pPr>
          <a:r>
            <a:rPr lang="de-DE" sz="1400" b="1" i="0" u="none" strike="noStrike" kern="1200" baseline="0" dirty="0">
              <a:solidFill>
                <a:schemeClr val="bg1"/>
              </a:solidFill>
              <a:latin typeface="+mn-lt"/>
            </a:rPr>
            <a:t>Schritt II: </a:t>
          </a:r>
        </a:p>
        <a:p>
          <a:pPr marL="0" lvl="0" indent="0" algn="l" defTabSz="622300">
            <a:lnSpc>
              <a:spcPct val="90000"/>
            </a:lnSpc>
            <a:spcBef>
              <a:spcPct val="0"/>
            </a:spcBef>
            <a:spcAft>
              <a:spcPct val="35000"/>
            </a:spcAft>
            <a:buNone/>
          </a:pPr>
          <a:r>
            <a:rPr lang="de-DE" sz="1400" b="1" i="0" u="none" strike="noStrike" kern="1200" baseline="0" dirty="0">
              <a:solidFill>
                <a:schemeClr val="bg1"/>
              </a:solidFill>
              <a:latin typeface="+mn-lt"/>
            </a:rPr>
            <a:t>Analyse der Ist-Prozesse</a:t>
          </a:r>
          <a:endParaRPr lang="en-US" sz="1400" b="1" kern="1200" dirty="0">
            <a:solidFill>
              <a:schemeClr val="bg1"/>
            </a:solidFill>
            <a:latin typeface="+mn-lt"/>
          </a:endParaRPr>
        </a:p>
      </dsp:txBody>
      <dsp:txXfrm>
        <a:off x="5649750" y="1950750"/>
        <a:ext cx="1743750" cy="1255500"/>
      </dsp:txXfrm>
    </dsp:sp>
    <dsp:sp modelId="{8F0067D7-2D7D-45A0-8B1A-54D67E412D61}">
      <dsp:nvSpPr>
        <dsp:cNvPr id="0" name=""/>
        <dsp:cNvSpPr/>
      </dsp:nvSpPr>
      <dsp:spPr>
        <a:xfrm>
          <a:off x="564975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en-US" sz="3300" kern="1200"/>
            <a:t>04</a:t>
          </a:r>
        </a:p>
      </dsp:txBody>
      <dsp:txXfrm>
        <a:off x="5649750" y="1113749"/>
        <a:ext cx="1743750" cy="837000"/>
      </dsp:txXfrm>
    </dsp:sp>
    <dsp:sp modelId="{AFB4300A-D4F5-46CF-8057-4FF673172F4F}">
      <dsp:nvSpPr>
        <dsp:cNvPr id="0" name=""/>
        <dsp:cNvSpPr/>
      </dsp:nvSpPr>
      <dsp:spPr>
        <a:xfrm>
          <a:off x="753300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None/>
          </a:pPr>
          <a:r>
            <a:rPr lang="de-DE" sz="1400" b="1" kern="1200" dirty="0"/>
            <a:t>Schritt III: </a:t>
          </a:r>
        </a:p>
        <a:p>
          <a:pPr marL="0" lvl="0" indent="0" algn="l" defTabSz="622300">
            <a:lnSpc>
              <a:spcPct val="90000"/>
            </a:lnSpc>
            <a:spcBef>
              <a:spcPct val="0"/>
            </a:spcBef>
            <a:spcAft>
              <a:spcPct val="35000"/>
            </a:spcAft>
            <a:buNone/>
          </a:pPr>
          <a:r>
            <a:rPr lang="de-DE" sz="1400" b="1" kern="1200" dirty="0"/>
            <a:t>Konzeption der Sollprozesse</a:t>
          </a:r>
          <a:endParaRPr lang="en-US" sz="1400" b="1" kern="1200" dirty="0"/>
        </a:p>
      </dsp:txBody>
      <dsp:txXfrm>
        <a:off x="7533000" y="1950750"/>
        <a:ext cx="1743750" cy="1255500"/>
      </dsp:txXfrm>
    </dsp:sp>
    <dsp:sp modelId="{3E1E3FD7-A90F-48E9-9E31-D88D236D03E8}">
      <dsp:nvSpPr>
        <dsp:cNvPr id="0" name=""/>
        <dsp:cNvSpPr/>
      </dsp:nvSpPr>
      <dsp:spPr>
        <a:xfrm>
          <a:off x="753300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en-US" sz="3300" kern="1200"/>
            <a:t>05</a:t>
          </a:r>
        </a:p>
      </dsp:txBody>
      <dsp:txXfrm>
        <a:off x="7533000" y="1113749"/>
        <a:ext cx="1743750" cy="837000"/>
      </dsp:txXfrm>
    </dsp:sp>
    <dsp:sp modelId="{281706E3-23D1-4514-8EC6-30F3D87E4503}">
      <dsp:nvSpPr>
        <dsp:cNvPr id="0" name=""/>
        <dsp:cNvSpPr/>
      </dsp:nvSpPr>
      <dsp:spPr>
        <a:xfrm>
          <a:off x="9416250" y="1113749"/>
          <a:ext cx="1743750" cy="20925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2244" tIns="0" rIns="172244" bIns="330200" numCol="1" spcCol="1270" anchor="t" anchorCtr="0">
          <a:noAutofit/>
        </a:bodyPr>
        <a:lstStyle/>
        <a:p>
          <a:pPr marL="0" lvl="0" indent="0" algn="l" defTabSz="622300">
            <a:lnSpc>
              <a:spcPct val="90000"/>
            </a:lnSpc>
            <a:spcBef>
              <a:spcPct val="0"/>
            </a:spcBef>
            <a:spcAft>
              <a:spcPct val="35000"/>
            </a:spcAft>
            <a:buNone/>
          </a:pPr>
          <a:r>
            <a:rPr lang="de-DE" sz="1400" b="1" kern="1200" dirty="0"/>
            <a:t>Schritt IV: </a:t>
          </a:r>
          <a:r>
            <a:rPr lang="de-DE" sz="1400" b="1" kern="1200" dirty="0" err="1"/>
            <a:t>Verbesserungsmassnahmen</a:t>
          </a:r>
          <a:r>
            <a:rPr lang="de-DE" sz="1400" b="1" kern="1200" dirty="0"/>
            <a:t>: Realisierung der Sollprozesse </a:t>
          </a:r>
          <a:endParaRPr lang="de-CH" sz="1400" b="1" kern="1200" dirty="0"/>
        </a:p>
      </dsp:txBody>
      <dsp:txXfrm>
        <a:off x="9416250" y="1950750"/>
        <a:ext cx="1743750" cy="1255500"/>
      </dsp:txXfrm>
    </dsp:sp>
    <dsp:sp modelId="{77093B79-0042-4103-8D46-D4A08800FC28}">
      <dsp:nvSpPr>
        <dsp:cNvPr id="0" name=""/>
        <dsp:cNvSpPr/>
      </dsp:nvSpPr>
      <dsp:spPr>
        <a:xfrm>
          <a:off x="9416250" y="1113749"/>
          <a:ext cx="1743750" cy="837000"/>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2244" tIns="165100" rIns="172244" bIns="165100" numCol="1" spcCol="1270" anchor="ctr" anchorCtr="0">
          <a:noAutofit/>
        </a:bodyPr>
        <a:lstStyle/>
        <a:p>
          <a:pPr marL="0" lvl="0" indent="0" algn="l" defTabSz="1466850">
            <a:lnSpc>
              <a:spcPct val="90000"/>
            </a:lnSpc>
            <a:spcBef>
              <a:spcPct val="0"/>
            </a:spcBef>
            <a:spcAft>
              <a:spcPct val="35000"/>
            </a:spcAft>
            <a:buNone/>
          </a:pPr>
          <a:r>
            <a:rPr lang="de-CH" sz="3300" kern="1200"/>
            <a:t>06</a:t>
          </a:r>
        </a:p>
      </dsp:txBody>
      <dsp:txXfrm>
        <a:off x="9416250" y="1113749"/>
        <a:ext cx="1743750" cy="837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10.10.2023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‹Nr.›</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10.10.2023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‹Nr.›</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2</a:t>
            </a:fld>
            <a:endParaRPr lang="de-CH"/>
          </a:p>
        </p:txBody>
      </p:sp>
    </p:spTree>
    <p:extLst>
      <p:ext uri="{BB962C8B-B14F-4D97-AF65-F5344CB8AC3E}">
        <p14:creationId xmlns:p14="http://schemas.microsoft.com/office/powerpoint/2010/main" val="323082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11</a:t>
            </a:fld>
            <a:endParaRPr lang="de-CH"/>
          </a:p>
        </p:txBody>
      </p:sp>
    </p:spTree>
    <p:extLst>
      <p:ext uri="{BB962C8B-B14F-4D97-AF65-F5344CB8AC3E}">
        <p14:creationId xmlns:p14="http://schemas.microsoft.com/office/powerpoint/2010/main" val="3955528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olidFill>
                  <a:srgbClr val="000000"/>
                </a:solidFill>
                <a:effectLst/>
                <a:latin typeface="Segoe UI" panose="020B0502040204020203" pitchFamily="34" charset="0"/>
              </a:rPr>
              <a:t>Bestimmungselemente: </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Prozessname</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Prozessziel</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Kunden des Prozesses</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Input-Objekt</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Output-Objekt</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Prozessablauf / -schritt</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Reihenfolge</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inputseitiges auslösendes Ereignis</a:t>
            </a:r>
          </a:p>
          <a:p>
            <a:pPr marL="285750" marR="0" indent="-285750">
              <a:spcBef>
                <a:spcPts val="0"/>
              </a:spcBef>
              <a:spcAft>
                <a:spcPts val="0"/>
              </a:spcAft>
              <a:buFont typeface="Arial" panose="020B0604020202020204" pitchFamily="34" charset="0"/>
              <a:buChar char="•"/>
            </a:pPr>
            <a:r>
              <a:rPr lang="de-CH" sz="1800" b="0" dirty="0" err="1">
                <a:effectLst/>
                <a:latin typeface="Segoe UI" panose="020B0502040204020203" pitchFamily="34" charset="0"/>
              </a:rPr>
              <a:t>outputseitiges</a:t>
            </a:r>
            <a:r>
              <a:rPr lang="de-CH" sz="1800" b="0" dirty="0">
                <a:effectLst/>
                <a:latin typeface="Segoe UI" panose="020B0502040204020203" pitchFamily="34" charset="0"/>
              </a:rPr>
              <a:t> auslösendes Ereignis</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inputseitige Schnittstelle</a:t>
            </a:r>
          </a:p>
          <a:p>
            <a:pPr marL="285750" marR="0" indent="-285750">
              <a:spcBef>
                <a:spcPts val="0"/>
              </a:spcBef>
              <a:spcAft>
                <a:spcPts val="0"/>
              </a:spcAft>
              <a:buFont typeface="Arial" panose="020B0604020202020204" pitchFamily="34" charset="0"/>
              <a:buChar char="•"/>
            </a:pPr>
            <a:r>
              <a:rPr lang="de-CH" sz="1800" b="0" dirty="0" err="1">
                <a:effectLst/>
                <a:latin typeface="Segoe UI" panose="020B0502040204020203" pitchFamily="34" charset="0"/>
              </a:rPr>
              <a:t>outputseitige</a:t>
            </a:r>
            <a:r>
              <a:rPr lang="de-CH" sz="1800" b="0" dirty="0">
                <a:effectLst/>
                <a:latin typeface="Segoe UI" panose="020B0502040204020203" pitchFamily="34" charset="0"/>
              </a:rPr>
              <a:t> Schnittstelle</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Erfolgsfaktoren</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Ressourcen</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mitgeltende Unterlagen</a:t>
            </a:r>
          </a:p>
          <a:p>
            <a:pPr marL="285750" marR="0" indent="-285750">
              <a:spcBef>
                <a:spcPts val="0"/>
              </a:spcBef>
              <a:spcAft>
                <a:spcPts val="0"/>
              </a:spcAft>
              <a:buFont typeface="Arial" panose="020B0604020202020204" pitchFamily="34" charset="0"/>
              <a:buChar char="•"/>
            </a:pPr>
            <a:r>
              <a:rPr lang="de-CH" sz="1800" b="0" dirty="0">
                <a:effectLst/>
                <a:latin typeface="Segoe UI" panose="020B0502040204020203" pitchFamily="34" charset="0"/>
              </a:rPr>
              <a:t>Prozessverantwortung</a:t>
            </a:r>
          </a:p>
        </p:txBody>
      </p:sp>
      <p:sp>
        <p:nvSpPr>
          <p:cNvPr id="4" name="Foliennummernplatzhalter 3"/>
          <p:cNvSpPr>
            <a:spLocks noGrp="1"/>
          </p:cNvSpPr>
          <p:nvPr>
            <p:ph type="sldNum" sz="quarter" idx="5"/>
          </p:nvPr>
        </p:nvSpPr>
        <p:spPr/>
        <p:txBody>
          <a:bodyPr/>
          <a:lstStyle/>
          <a:p>
            <a:fld id="{D8FFF4FE-F8FC-4C1D-BEE1-E343905C3304}" type="slidenum">
              <a:rPr lang="de-CH" smtClean="0"/>
              <a:t>12</a:t>
            </a:fld>
            <a:endParaRPr lang="de-CH"/>
          </a:p>
        </p:txBody>
      </p:sp>
    </p:spTree>
    <p:extLst>
      <p:ext uri="{BB962C8B-B14F-4D97-AF65-F5344CB8AC3E}">
        <p14:creationId xmlns:p14="http://schemas.microsoft.com/office/powerpoint/2010/main" val="398698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13</a:t>
            </a:fld>
            <a:endParaRPr lang="de-CH"/>
          </a:p>
        </p:txBody>
      </p:sp>
    </p:spTree>
    <p:extLst>
      <p:ext uri="{BB962C8B-B14F-4D97-AF65-F5344CB8AC3E}">
        <p14:creationId xmlns:p14="http://schemas.microsoft.com/office/powerpoint/2010/main" val="221776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14</a:t>
            </a:fld>
            <a:endParaRPr lang="de-CH"/>
          </a:p>
        </p:txBody>
      </p:sp>
    </p:spTree>
    <p:extLst>
      <p:ext uri="{BB962C8B-B14F-4D97-AF65-F5344CB8AC3E}">
        <p14:creationId xmlns:p14="http://schemas.microsoft.com/office/powerpoint/2010/main" val="372392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sz="1800" b="0" dirty="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15</a:t>
            </a:fld>
            <a:endParaRPr lang="de-CH"/>
          </a:p>
        </p:txBody>
      </p:sp>
    </p:spTree>
    <p:extLst>
      <p:ext uri="{BB962C8B-B14F-4D97-AF65-F5344CB8AC3E}">
        <p14:creationId xmlns:p14="http://schemas.microsoft.com/office/powerpoint/2010/main" val="367093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16</a:t>
            </a:fld>
            <a:endParaRPr lang="de-CH"/>
          </a:p>
        </p:txBody>
      </p:sp>
    </p:spTree>
    <p:extLst>
      <p:ext uri="{BB962C8B-B14F-4D97-AF65-F5344CB8AC3E}">
        <p14:creationId xmlns:p14="http://schemas.microsoft.com/office/powerpoint/2010/main" val="93798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17</a:t>
            </a:fld>
            <a:endParaRPr lang="de-CH"/>
          </a:p>
        </p:txBody>
      </p:sp>
    </p:spTree>
    <p:extLst>
      <p:ext uri="{BB962C8B-B14F-4D97-AF65-F5344CB8AC3E}">
        <p14:creationId xmlns:p14="http://schemas.microsoft.com/office/powerpoint/2010/main" val="1090824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ist jetzt die Aufgabe, ein System durch ganz bestimmte Merkmale zu beschreiben. </a:t>
            </a:r>
          </a:p>
          <a:p>
            <a:r>
              <a:rPr lang="de-DE" dirty="0"/>
              <a:t>Diesen Vorgang bezeichnet man als Definition. </a:t>
            </a:r>
          </a:p>
          <a:p>
            <a:r>
              <a:rPr lang="de-DE" dirty="0"/>
              <a:t>Man legt dabei die System- und Strukturmerkmale eines Systems fest.</a:t>
            </a:r>
          </a:p>
          <a:p>
            <a:r>
              <a:rPr lang="de-DE" dirty="0"/>
              <a:t>Die folgende Tabelle zeigt eine mögliche Systemstruktur mit den entsprechenden Beschreibungen in drei Beispielen. </a:t>
            </a:r>
          </a:p>
          <a:p>
            <a:r>
              <a:rPr lang="de-DE" dirty="0"/>
              <a:t>3 unterschiedliche Systeme werden anhand von Systemmerkmalen charakterisiert. [</a:t>
            </a:r>
            <a:r>
              <a:rPr lang="de-DE" dirty="0" err="1"/>
              <a:t>Sta</a:t>
            </a:r>
            <a:r>
              <a:rPr lang="de-DE" dirty="0"/>
              <a:t>]</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18</a:t>
            </a:fld>
            <a:endParaRPr lang="de-CH"/>
          </a:p>
        </p:txBody>
      </p:sp>
    </p:spTree>
    <p:extLst>
      <p:ext uri="{BB962C8B-B14F-4D97-AF65-F5344CB8AC3E}">
        <p14:creationId xmlns:p14="http://schemas.microsoft.com/office/powerpoint/2010/main" val="572485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b="1" dirty="0">
                <a:solidFill>
                  <a:srgbClr val="000000"/>
                </a:solidFill>
                <a:effectLst/>
                <a:latin typeface="Segoe UI" panose="020B0502040204020203" pitchFamily="34" charset="0"/>
              </a:rPr>
              <a:t>Um als Plattformentwickler die bestmögliche Lösung zu präsentieren.</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20</a:t>
            </a:fld>
            <a:endParaRPr lang="de-CH"/>
          </a:p>
        </p:txBody>
      </p:sp>
    </p:spTree>
    <p:extLst>
      <p:ext uri="{BB962C8B-B14F-4D97-AF65-F5344CB8AC3E}">
        <p14:creationId xmlns:p14="http://schemas.microsoft.com/office/powerpoint/2010/main" val="133403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DE" sz="1800" b="0" i="0" dirty="0">
                <a:solidFill>
                  <a:srgbClr val="000000"/>
                </a:solidFill>
                <a:effectLst/>
                <a:latin typeface="ArialMT"/>
              </a:rPr>
              <a:t>Beispiel: Das Unternehmen „Chemiewerke AG" stellt in einem Betrieb Kosmetika her, in einem anderen Arzneimittel und produziert in einem dritten Betrieb Pflanzenschutzmittel. [</a:t>
            </a:r>
            <a:r>
              <a:rPr lang="de-DE" sz="1800" b="0" i="0" dirty="0" err="1">
                <a:solidFill>
                  <a:srgbClr val="000000"/>
                </a:solidFill>
                <a:effectLst/>
                <a:latin typeface="ArialMT"/>
              </a:rPr>
              <a:t>Dör</a:t>
            </a:r>
            <a:r>
              <a:rPr lang="de-DE" sz="1800" b="0" i="0" dirty="0">
                <a:solidFill>
                  <a:srgbClr val="000000"/>
                </a:solidFill>
                <a:effectLst/>
                <a:latin typeface="ArialMT"/>
              </a:rPr>
              <a:t>]</a:t>
            </a:r>
            <a:r>
              <a:rPr lang="de-DE" sz="2800" dirty="0"/>
              <a:t> </a:t>
            </a:r>
            <a:br>
              <a:rPr lang="de-DE" sz="2800" dirty="0"/>
            </a:b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21</a:t>
            </a:fld>
            <a:endParaRPr lang="de-CH"/>
          </a:p>
        </p:txBody>
      </p:sp>
    </p:spTree>
    <p:extLst>
      <p:ext uri="{BB962C8B-B14F-4D97-AF65-F5344CB8AC3E}">
        <p14:creationId xmlns:p14="http://schemas.microsoft.com/office/powerpoint/2010/main" val="18718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 1.3</a:t>
            </a:r>
          </a:p>
          <a:p>
            <a:endParaRPr lang="de-CH" dirty="0"/>
          </a:p>
          <a:p>
            <a:r>
              <a:rPr lang="de-CH" dirty="0"/>
              <a:t>Die Übung sollte so ergänz werden, dass alles hier besprochenen darin vorkommt…</a:t>
            </a:r>
          </a:p>
        </p:txBody>
      </p:sp>
      <p:sp>
        <p:nvSpPr>
          <p:cNvPr id="4" name="Foliennummernplatzhalter 3"/>
          <p:cNvSpPr>
            <a:spLocks noGrp="1"/>
          </p:cNvSpPr>
          <p:nvPr>
            <p:ph type="sldNum" sz="quarter" idx="5"/>
          </p:nvPr>
        </p:nvSpPr>
        <p:spPr/>
        <p:txBody>
          <a:bodyPr/>
          <a:lstStyle/>
          <a:p>
            <a:fld id="{D8FFF4FE-F8FC-4C1D-BEE1-E343905C3304}" type="slidenum">
              <a:rPr lang="de-CH" smtClean="0"/>
              <a:t>3</a:t>
            </a:fld>
            <a:endParaRPr lang="de-CH"/>
          </a:p>
        </p:txBody>
      </p:sp>
    </p:spTree>
    <p:extLst>
      <p:ext uri="{BB962C8B-B14F-4D97-AF65-F5344CB8AC3E}">
        <p14:creationId xmlns:p14="http://schemas.microsoft.com/office/powerpoint/2010/main" val="800170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dirty="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24</a:t>
            </a:fld>
            <a:endParaRPr lang="de-CH"/>
          </a:p>
        </p:txBody>
      </p:sp>
    </p:spTree>
    <p:extLst>
      <p:ext uri="{BB962C8B-B14F-4D97-AF65-F5344CB8AC3E}">
        <p14:creationId xmlns:p14="http://schemas.microsoft.com/office/powerpoint/2010/main" val="74522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 1.3</a:t>
            </a:r>
          </a:p>
          <a:p>
            <a:endParaRPr lang="de-CH" dirty="0"/>
          </a:p>
          <a:p>
            <a:r>
              <a:rPr lang="de-CH" dirty="0"/>
              <a:t>Die Übung sollte so ergänz werden, dass alles hier besprochenen darin vorkommt…</a:t>
            </a:r>
          </a:p>
        </p:txBody>
      </p:sp>
      <p:sp>
        <p:nvSpPr>
          <p:cNvPr id="4" name="Foliennummernplatzhalter 3"/>
          <p:cNvSpPr>
            <a:spLocks noGrp="1"/>
          </p:cNvSpPr>
          <p:nvPr>
            <p:ph type="sldNum" sz="quarter" idx="5"/>
          </p:nvPr>
        </p:nvSpPr>
        <p:spPr/>
        <p:txBody>
          <a:bodyPr/>
          <a:lstStyle/>
          <a:p>
            <a:fld id="{D8FFF4FE-F8FC-4C1D-BEE1-E343905C3304}" type="slidenum">
              <a:rPr lang="de-CH" smtClean="0"/>
              <a:t>4</a:t>
            </a:fld>
            <a:endParaRPr lang="de-CH"/>
          </a:p>
        </p:txBody>
      </p:sp>
    </p:spTree>
    <p:extLst>
      <p:ext uri="{BB962C8B-B14F-4D97-AF65-F5344CB8AC3E}">
        <p14:creationId xmlns:p14="http://schemas.microsoft.com/office/powerpoint/2010/main" val="24469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dirty="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5</a:t>
            </a:fld>
            <a:endParaRPr lang="de-CH"/>
          </a:p>
        </p:txBody>
      </p:sp>
    </p:spTree>
    <p:extLst>
      <p:ext uri="{BB962C8B-B14F-4D97-AF65-F5344CB8AC3E}">
        <p14:creationId xmlns:p14="http://schemas.microsoft.com/office/powerpoint/2010/main" val="388853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16327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7</a:t>
            </a:fld>
            <a:endParaRPr lang="de-CH"/>
          </a:p>
        </p:txBody>
      </p:sp>
    </p:spTree>
    <p:extLst>
      <p:ext uri="{BB962C8B-B14F-4D97-AF65-F5344CB8AC3E}">
        <p14:creationId xmlns:p14="http://schemas.microsoft.com/office/powerpoint/2010/main" val="294967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8</a:t>
            </a:fld>
            <a:endParaRPr lang="de-CH"/>
          </a:p>
        </p:txBody>
      </p:sp>
    </p:spTree>
    <p:extLst>
      <p:ext uri="{BB962C8B-B14F-4D97-AF65-F5344CB8AC3E}">
        <p14:creationId xmlns:p14="http://schemas.microsoft.com/office/powerpoint/2010/main" val="201227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ORDNET DIE PUNKTE DEN EINZELNEN SCHRITTEN ZU</a:t>
            </a:r>
          </a:p>
          <a:p>
            <a:endParaRPr lang="de-DE" dirty="0"/>
          </a:p>
          <a:p>
            <a:endParaRPr lang="de-DE" dirty="0"/>
          </a:p>
          <a:p>
            <a:endParaRPr lang="de-DE" dirty="0"/>
          </a:p>
          <a:p>
            <a:r>
              <a:rPr lang="de-DE" dirty="0"/>
              <a:t>1 – IV</a:t>
            </a:r>
          </a:p>
          <a:p>
            <a:r>
              <a:rPr lang="de-DE" dirty="0"/>
              <a:t>2 – III</a:t>
            </a:r>
          </a:p>
          <a:p>
            <a:r>
              <a:rPr lang="de-DE" dirty="0"/>
              <a:t>3 – I</a:t>
            </a:r>
          </a:p>
          <a:p>
            <a:r>
              <a:rPr lang="de-DE" dirty="0"/>
              <a:t>4 - III</a:t>
            </a:r>
          </a:p>
          <a:p>
            <a:r>
              <a:rPr lang="de-DE" dirty="0"/>
              <a:t>5 – I</a:t>
            </a:r>
          </a:p>
          <a:p>
            <a:r>
              <a:rPr lang="de-DE" dirty="0"/>
              <a:t>6 – IV</a:t>
            </a:r>
          </a:p>
          <a:p>
            <a:r>
              <a:rPr lang="de-DE" dirty="0"/>
              <a:t>7 – II</a:t>
            </a:r>
          </a:p>
          <a:p>
            <a:endParaRPr lang="de-DE" dirty="0"/>
          </a:p>
          <a:p>
            <a:pPr marL="0" marR="0" lvl="0" indent="0" algn="l" defTabSz="914377" rtl="0" eaLnBrk="1" fontAlgn="auto" latinLnBrk="0" hangingPunct="1">
              <a:lnSpc>
                <a:spcPct val="100000"/>
              </a:lnSpc>
              <a:spcBef>
                <a:spcPts val="0"/>
              </a:spcBef>
              <a:spcAft>
                <a:spcPts val="0"/>
              </a:spcAft>
              <a:buClrTx/>
              <a:buSzTx/>
              <a:buFontTx/>
              <a:buNone/>
              <a:tabLst/>
              <a:defRPr/>
            </a:pPr>
            <a:r>
              <a:rPr lang="de-DE" dirty="0"/>
              <a:t>IV Dann sind Möglichkeiten zu entwickeln, in welcher Form die </a:t>
            </a:r>
            <a:r>
              <a:rPr lang="de-DE" dirty="0" err="1"/>
              <a:t>Verbesserungsmassnahmen</a:t>
            </a:r>
            <a:r>
              <a:rPr lang="de-DE" dirty="0"/>
              <a:t> eingeführt werden.</a:t>
            </a:r>
          </a:p>
          <a:p>
            <a:endParaRPr lang="de-DE" dirty="0"/>
          </a:p>
          <a:p>
            <a:r>
              <a:rPr lang="de-DE" dirty="0"/>
              <a:t>III Es wird ein neuer verbesserter Prozess entworfen, der eine eindeutige Verbesserung darstellen sollte. Die erwarteten Vorteile werden detailliert dargelegt.</a:t>
            </a:r>
          </a:p>
          <a:p>
            <a:endParaRPr lang="de-DE" dirty="0"/>
          </a:p>
          <a:p>
            <a:r>
              <a:rPr lang="de-DE" dirty="0"/>
              <a:t>I Die vorhandenen prozessrelevanten Unterlagen sind zu sammeln und einem Prozess zuzuordnen. Damit soll der Prozess möglichst vollständig und </a:t>
            </a:r>
            <a:r>
              <a:rPr lang="de-DE" dirty="0" err="1"/>
              <a:t>abschliessend</a:t>
            </a:r>
            <a:r>
              <a:rPr lang="de-DE" dirty="0"/>
              <a:t> beschrieben werden.</a:t>
            </a:r>
          </a:p>
          <a:p>
            <a:endParaRPr lang="de-DE" dirty="0"/>
          </a:p>
          <a:p>
            <a:r>
              <a:rPr lang="de-DE" dirty="0"/>
              <a:t>III In der Regel ist dem Verhältnis Nutzen und Finanzierung die nötige Beachtung zu schenken:</a:t>
            </a:r>
          </a:p>
          <a:p>
            <a:endParaRPr lang="de-DE" dirty="0"/>
          </a:p>
          <a:p>
            <a:r>
              <a:rPr lang="de-DE" dirty="0"/>
              <a:t>I Die Prozessidentifikationen für die Prozesse sind anzulegen. Die einzelnen Prozesse sollten klar voneinander abgegrenzt werden können.</a:t>
            </a:r>
          </a:p>
          <a:p>
            <a:endParaRPr lang="de-DE" dirty="0"/>
          </a:p>
          <a:p>
            <a:r>
              <a:rPr lang="de-DE" dirty="0"/>
              <a:t>IV Wir nehmen an, die </a:t>
            </a:r>
            <a:r>
              <a:rPr lang="de-DE" dirty="0" err="1"/>
              <a:t>Verbesserungsmassnahmen</a:t>
            </a:r>
            <a:r>
              <a:rPr lang="de-DE" dirty="0"/>
              <a:t> werden bewilligt.</a:t>
            </a:r>
          </a:p>
          <a:p>
            <a:r>
              <a:rPr lang="de-DE" dirty="0"/>
              <a:t> </a:t>
            </a:r>
          </a:p>
          <a:p>
            <a:r>
              <a:rPr lang="de-DE" dirty="0"/>
              <a:t>II Die Schwachstellen und Verbesserungspotentiale werden gesammelt und dokumentiert.</a:t>
            </a:r>
          </a:p>
          <a:p>
            <a:pPr marL="0" indent="0">
              <a:buNone/>
            </a:pPr>
            <a:endParaRPr lang="de-CH" dirty="0"/>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9</a:t>
            </a:fld>
            <a:endParaRPr lang="de-CH"/>
          </a:p>
        </p:txBody>
      </p:sp>
    </p:spTree>
    <p:extLst>
      <p:ext uri="{BB962C8B-B14F-4D97-AF65-F5344CB8AC3E}">
        <p14:creationId xmlns:p14="http://schemas.microsoft.com/office/powerpoint/2010/main" val="2310257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Systemansatz hilft also komplizierte Problemstellungen darzustellen und sie zu untersuchen.</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10</a:t>
            </a:fld>
            <a:endParaRPr lang="de-CH"/>
          </a:p>
        </p:txBody>
      </p:sp>
    </p:spTree>
    <p:extLst>
      <p:ext uri="{BB962C8B-B14F-4D97-AF65-F5344CB8AC3E}">
        <p14:creationId xmlns:p14="http://schemas.microsoft.com/office/powerpoint/2010/main" val="1299510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endParaRPr lang="de-CH" b="1" dirty="0"/>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dirty="0"/>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dirty="0"/>
              <a:t>Departement</a:t>
            </a:r>
          </a:p>
          <a:p>
            <a:pPr lvl="0"/>
            <a:r>
              <a:rPr lang="de-DE"/>
              <a:t>Organisation</a:t>
            </a:r>
            <a:endParaRPr lang="de-DE" dirty="0"/>
          </a:p>
          <a:p>
            <a:pPr lvl="0"/>
            <a:r>
              <a:rPr lang="de-DE" dirty="0"/>
              <a:t>URL…</a:t>
            </a:r>
            <a:endParaRPr lang="de-CH" dirty="0"/>
          </a:p>
          <a:p>
            <a:pPr lvl="0"/>
            <a:endParaRPr lang="de-CH" dirty="0"/>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dirty="0"/>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3" name="Fußzeilenplatzhalter 4"/>
          <p:cNvSpPr>
            <a:spLocks noGrp="1"/>
          </p:cNvSpPr>
          <p:nvPr>
            <p:ph type="ftr" sz="quarter" idx="11"/>
          </p:nvPr>
        </p:nvSpPr>
        <p:spPr>
          <a:xfrm>
            <a:off x="2232000" y="6372000"/>
            <a:ext cx="7920000" cy="360000"/>
          </a:xfrm>
        </p:spPr>
        <p:txBody>
          <a:bodyPr/>
          <a:lstStyle/>
          <a:p>
            <a:endParaRPr lang="de-CH" dirty="0"/>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dirty="0"/>
          </a:p>
        </p:txBody>
      </p:sp>
    </p:spTree>
    <p:extLst>
      <p:ext uri="{BB962C8B-B14F-4D97-AF65-F5344CB8AC3E}">
        <p14:creationId xmlns:p14="http://schemas.microsoft.com/office/powerpoint/2010/main" val="2272123161"/>
      </p:ext>
    </p:extLst>
  </p:cSld>
  <p:clrMapOvr>
    <a:masterClrMapping/>
  </p:clrMapOvr>
  <mc:AlternateContent xmlns:mc="http://schemas.openxmlformats.org/markup-compatibility/2006" xmlns:p14="http://schemas.microsoft.com/office/powerpoint/2010/main">
    <mc:Choice Requires="p14">
      <p:transition spd="slow" p14:dur="2000" advClick="0" advTm="10000">
        <p:fade/>
      </p:transition>
    </mc:Choice>
    <mc:Fallback xmlns="">
      <p:transition spd="slow" advClick="0" advTm="10000">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10.10.2023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dirty="0"/>
              <a:t>Titelmasterformat durch Klicken bearbeiten</a:t>
            </a:r>
            <a:endParaRPr lang="de-CH" dirty="0"/>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dirty="0"/>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2" name="Fußzeilenplatzhalter 4"/>
          <p:cNvSpPr>
            <a:spLocks noGrp="1"/>
          </p:cNvSpPr>
          <p:nvPr>
            <p:ph type="ftr" sz="quarter" idx="11"/>
          </p:nvPr>
        </p:nvSpPr>
        <p:spPr>
          <a:xfrm>
            <a:off x="2232000" y="6372000"/>
            <a:ext cx="7920000" cy="360000"/>
          </a:xfrm>
        </p:spPr>
        <p:txBody>
          <a:bodyPr/>
          <a:lstStyle/>
          <a:p>
            <a:endParaRPr lang="de-CH" dirty="0"/>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6" name="Fußzeilenplatzhalter 4"/>
          <p:cNvSpPr>
            <a:spLocks noGrp="1"/>
          </p:cNvSpPr>
          <p:nvPr>
            <p:ph type="ftr" sz="quarter" idx="11"/>
          </p:nvPr>
        </p:nvSpPr>
        <p:spPr>
          <a:xfrm>
            <a:off x="2232000" y="6372000"/>
            <a:ext cx="7920000" cy="360000"/>
          </a:xfrm>
        </p:spPr>
        <p:txBody>
          <a:bodyPr/>
          <a:lstStyle/>
          <a:p>
            <a:endParaRPr lang="de-CH" dirty="0"/>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dirty="0"/>
              <a:t>Titelmasterformat durch Klicken bearbeiten</a:t>
            </a:r>
            <a:endParaRPr lang="de-CH" dirty="0"/>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10.10.2023</a:t>
            </a:fld>
            <a:endParaRPr lang="de-CH" dirty="0"/>
          </a:p>
        </p:txBody>
      </p:sp>
      <p:sp>
        <p:nvSpPr>
          <p:cNvPr id="9" name="Fußzeilenplatzhalter 4"/>
          <p:cNvSpPr>
            <a:spLocks noGrp="1"/>
          </p:cNvSpPr>
          <p:nvPr>
            <p:ph type="ftr" sz="quarter" idx="11"/>
          </p:nvPr>
        </p:nvSpPr>
        <p:spPr>
          <a:xfrm>
            <a:off x="2232000" y="6372000"/>
            <a:ext cx="7920000" cy="360000"/>
          </a:xfrm>
        </p:spPr>
        <p:txBody>
          <a:bodyPr/>
          <a:lstStyle/>
          <a:p>
            <a:endParaRPr lang="de-CH" dirty="0"/>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10.10.2023</a:t>
            </a:fld>
            <a:endParaRPr lang="de-CH" dirty="0"/>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‹Nr.›</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H2CrKUc47rQ"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a:xfrm>
            <a:off x="619200" y="1872000"/>
            <a:ext cx="5472000" cy="4320000"/>
          </a:xfrm>
        </p:spPr>
        <p:txBody>
          <a:bodyPr>
            <a:normAutofit/>
          </a:bodyPr>
          <a:lstStyle/>
          <a:p>
            <a:endParaRPr lang="de-CH" altLang="de-DE" dirty="0"/>
          </a:p>
          <a:p>
            <a:endParaRPr lang="de-CH" altLang="de-DE" dirty="0"/>
          </a:p>
          <a:p>
            <a:endParaRPr lang="de-CH" altLang="de-DE" dirty="0"/>
          </a:p>
          <a:p>
            <a:pPr marL="0" indent="0">
              <a:buNone/>
            </a:pPr>
            <a:r>
              <a:rPr lang="de-CH" altLang="de-DE" sz="3200" i="1" dirty="0">
                <a:solidFill>
                  <a:schemeClr val="bg1">
                    <a:lumMod val="65000"/>
                  </a:schemeClr>
                </a:solidFill>
                <a:cs typeface="Times New Roman" panose="02020603050405020304" pitchFamily="18" charset="0"/>
              </a:rPr>
              <a:t>Modul 254</a:t>
            </a:r>
          </a:p>
          <a:p>
            <a:pPr marL="0" indent="0">
              <a:buNone/>
            </a:pPr>
            <a:r>
              <a:rPr lang="de-CH" altLang="de-DE" sz="3200" i="1" dirty="0">
                <a:solidFill>
                  <a:schemeClr val="bg1">
                    <a:lumMod val="65000"/>
                  </a:schemeClr>
                </a:solidFill>
                <a:cs typeface="Times New Roman" panose="02020603050405020304" pitchFamily="18" charset="0"/>
              </a:rPr>
              <a:t>Geschäftsprozesse im eigenen Berufsumfeld beschreiben</a:t>
            </a:r>
            <a:br>
              <a:rPr lang="de-CH" altLang="de-DE" sz="3200" i="1" dirty="0">
                <a:solidFill>
                  <a:schemeClr val="bg1">
                    <a:lumMod val="65000"/>
                  </a:schemeClr>
                </a:solidFill>
                <a:cs typeface="Times New Roman" panose="02020603050405020304" pitchFamily="18" charset="0"/>
              </a:rPr>
            </a:br>
            <a:r>
              <a:rPr lang="de-CH" altLang="de-DE" sz="3200" i="1" dirty="0">
                <a:solidFill>
                  <a:schemeClr val="bg1">
                    <a:lumMod val="65000"/>
                  </a:schemeClr>
                </a:solidFill>
                <a:cs typeface="Times New Roman" panose="02020603050405020304" pitchFamily="18" charset="0"/>
              </a:rPr>
              <a:t>inkl. Praxisbeispiel (Video)</a:t>
            </a:r>
            <a:endParaRPr lang="de-DE" altLang="de-DE" sz="3200" i="1" dirty="0">
              <a:solidFill>
                <a:schemeClr val="bg1">
                  <a:lumMod val="65000"/>
                </a:schemeClr>
              </a:solidFill>
              <a:cs typeface="Times New Roman" panose="02020603050405020304" pitchFamily="18" charset="0"/>
            </a:endParaRPr>
          </a:p>
          <a:p>
            <a:endParaRPr lang="de-CH" dirty="0"/>
          </a:p>
        </p:txBody>
      </p:sp>
      <p:sp>
        <p:nvSpPr>
          <p:cNvPr id="19" name="Title 3">
            <a:extLst>
              <a:ext uri="{FF2B5EF4-FFF2-40B4-BE49-F238E27FC236}">
                <a16:creationId xmlns:a16="http://schemas.microsoft.com/office/drawing/2014/main" id="{44753DAC-4FDE-64D9-837D-C8AC27C06D50}"/>
              </a:ext>
            </a:extLst>
          </p:cNvPr>
          <p:cNvSpPr>
            <a:spLocks noGrp="1"/>
          </p:cNvSpPr>
          <p:nvPr>
            <p:ph type="title"/>
          </p:nvPr>
        </p:nvSpPr>
        <p:spPr>
          <a:xfrm>
            <a:off x="619200" y="936000"/>
            <a:ext cx="11160000" cy="720000"/>
          </a:xfrm>
        </p:spPr>
        <p:txBody>
          <a:bodyPr/>
          <a:lstStyle/>
          <a:p>
            <a:pPr algn="r"/>
            <a:r>
              <a:rPr lang="de-DE" dirty="0"/>
              <a:t>Prozessoptimierung</a:t>
            </a:r>
            <a:endParaRPr lang="en-US" dirty="0"/>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10.10.2023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a:t>
            </a:fld>
            <a:endParaRPr lang="de-CH"/>
          </a:p>
        </p:txBody>
      </p:sp>
      <p:pic>
        <p:nvPicPr>
          <p:cNvPr id="3" name="Grafik 2">
            <a:extLst>
              <a:ext uri="{FF2B5EF4-FFF2-40B4-BE49-F238E27FC236}">
                <a16:creationId xmlns:a16="http://schemas.microsoft.com/office/drawing/2014/main" id="{0FBB963C-94B9-9142-1D5E-A682C6541069}"/>
              </a:ext>
            </a:extLst>
          </p:cNvPr>
          <p:cNvPicPr>
            <a:picLocks noChangeAspect="1"/>
          </p:cNvPicPr>
          <p:nvPr/>
        </p:nvPicPr>
        <p:blipFill>
          <a:blip r:embed="rId2"/>
          <a:stretch>
            <a:fillRect/>
          </a:stretch>
        </p:blipFill>
        <p:spPr>
          <a:xfrm>
            <a:off x="6091200" y="2246286"/>
            <a:ext cx="5811661" cy="3535427"/>
          </a:xfrm>
          <a:prstGeom prst="rect">
            <a:avLst/>
          </a:prstGeom>
        </p:spPr>
      </p:pic>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DED9A71-D11A-4B3A-B87A-A738717E5BC5}"/>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de-DE" b="1" dirty="0"/>
              <a:t>Schritt I: Prozess-Identifikation und –Abgrenzung</a:t>
            </a:r>
          </a:p>
          <a:p>
            <a:pPr>
              <a:buFont typeface="Symbol" panose="05050102010706020507" pitchFamily="18" charset="2"/>
              <a:buChar char="-"/>
            </a:pPr>
            <a:r>
              <a:rPr lang="de-DE" dirty="0"/>
              <a:t>Die Prozessidentifikationen für die Prozesse sind anzulegen. Die einzelnen Prozesse sollten klar voneinander abgegrenzt werden können.</a:t>
            </a:r>
          </a:p>
          <a:p>
            <a:pPr>
              <a:buFont typeface="Arial" panose="020B0604020202020204" pitchFamily="34" charset="0"/>
              <a:buChar char="•"/>
            </a:pPr>
            <a:r>
              <a:rPr lang="de-DE" b="1" dirty="0"/>
              <a:t>Schritt II: Analyse der Ist-Prozesse</a:t>
            </a:r>
          </a:p>
          <a:p>
            <a:pPr>
              <a:buFont typeface="Symbol" panose="05050102010706020507" pitchFamily="18" charset="2"/>
              <a:buChar char="-"/>
            </a:pPr>
            <a:r>
              <a:rPr lang="de-DE" dirty="0"/>
              <a:t>Die vorhandenen prozessrelevanten Unterlagen sind zu sammeln und einem Prozess zuzuordnen. Damit soll der Prozess möglichst vollständig und </a:t>
            </a:r>
            <a:r>
              <a:rPr lang="de-DE" dirty="0" err="1"/>
              <a:t>abschliessend</a:t>
            </a:r>
            <a:r>
              <a:rPr lang="de-DE" dirty="0"/>
              <a:t> beschrieben werden.</a:t>
            </a:r>
          </a:p>
          <a:p>
            <a:pPr>
              <a:buFont typeface="Symbol" panose="05050102010706020507" pitchFamily="18" charset="2"/>
              <a:buChar char="-"/>
            </a:pPr>
            <a:r>
              <a:rPr lang="de-DE" dirty="0"/>
              <a:t>Die Schwachstellen und Verbesserungspotentiale werden gesammelt und dokumentiert.</a:t>
            </a:r>
          </a:p>
          <a:p>
            <a:pPr>
              <a:buFont typeface="Arial" panose="020B0604020202020204" pitchFamily="34" charset="0"/>
              <a:buChar char="•"/>
            </a:pPr>
            <a:r>
              <a:rPr lang="de-DE" b="1" dirty="0"/>
              <a:t>Schritt III: Konzeption der Sollprozesse</a:t>
            </a:r>
          </a:p>
          <a:p>
            <a:pPr>
              <a:buFont typeface="Symbol" panose="05050102010706020507" pitchFamily="18" charset="2"/>
              <a:buChar char="-"/>
            </a:pPr>
            <a:r>
              <a:rPr lang="de-DE" dirty="0"/>
              <a:t>Es wird ein neuer verbesserter Prozess entworfen, der eine eindeutige Verbesserung darstellen sollte. Die erwarteten Vorteile werden detailliert dargelegt.</a:t>
            </a:r>
          </a:p>
          <a:p>
            <a:pPr>
              <a:buFont typeface="Symbol" panose="05050102010706020507" pitchFamily="18" charset="2"/>
              <a:buChar char="-"/>
            </a:pPr>
            <a:r>
              <a:rPr lang="de-DE" dirty="0"/>
              <a:t>In der Regel ist dem Verhältnis Nutzen und Finanzierung die nötige Beachtung zu schenken:</a:t>
            </a:r>
          </a:p>
          <a:p>
            <a:pPr>
              <a:buFont typeface="Arial" panose="020B0604020202020204" pitchFamily="34" charset="0"/>
              <a:buChar char="•"/>
            </a:pPr>
            <a:r>
              <a:rPr lang="de-DE" b="1" dirty="0"/>
              <a:t>Schritt IV: </a:t>
            </a:r>
            <a:r>
              <a:rPr lang="de-DE" b="1" dirty="0" err="1"/>
              <a:t>Verbesserungsmassnahme</a:t>
            </a:r>
            <a:r>
              <a:rPr lang="de-DE" b="1" dirty="0"/>
              <a:t>: Realisierung der Sollprozesse </a:t>
            </a:r>
          </a:p>
          <a:p>
            <a:pPr>
              <a:buFont typeface="Symbol" panose="05050102010706020507" pitchFamily="18" charset="2"/>
              <a:buChar char="-"/>
            </a:pPr>
            <a:r>
              <a:rPr lang="de-DE" dirty="0"/>
              <a:t>Wir nehmen an, die </a:t>
            </a:r>
            <a:r>
              <a:rPr lang="de-DE" dirty="0" err="1"/>
              <a:t>Verbesserungsmassnahmen</a:t>
            </a:r>
            <a:r>
              <a:rPr lang="de-DE" dirty="0"/>
              <a:t> werden bewilligt. </a:t>
            </a:r>
          </a:p>
          <a:p>
            <a:pPr>
              <a:buFont typeface="Symbol" panose="05050102010706020507" pitchFamily="18" charset="2"/>
              <a:buChar char="-"/>
            </a:pPr>
            <a:r>
              <a:rPr lang="de-DE" dirty="0"/>
              <a:t>Dann sind Möglichkeiten zu entwickeln, in welcher Form die </a:t>
            </a:r>
            <a:r>
              <a:rPr lang="de-DE" dirty="0" err="1"/>
              <a:t>Verbesserungsmassnahmen</a:t>
            </a:r>
            <a:r>
              <a:rPr lang="de-DE" dirty="0"/>
              <a:t> eingeführt werden.</a:t>
            </a:r>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BF476A32-E429-2942-33A0-284BE03F49DD}"/>
              </a:ext>
            </a:extLst>
          </p:cNvPr>
          <p:cNvSpPr>
            <a:spLocks noGrp="1"/>
          </p:cNvSpPr>
          <p:nvPr>
            <p:ph type="dt" sz="half" idx="10"/>
          </p:nvPr>
        </p:nvSpPr>
        <p:spPr/>
        <p:txBody>
          <a:bodyPr/>
          <a:lstStyle/>
          <a:p>
            <a:fld id="{5AC23F4F-66B7-46A3-AB40-3D776688B753}" type="datetime1">
              <a:rPr lang="de-CH" smtClean="0"/>
              <a:t>10.10.2023</a:t>
            </a:fld>
            <a:endParaRPr lang="de-CH"/>
          </a:p>
        </p:txBody>
      </p:sp>
      <p:sp>
        <p:nvSpPr>
          <p:cNvPr id="4" name="Fußzeilenplatzhalter 3">
            <a:extLst>
              <a:ext uri="{FF2B5EF4-FFF2-40B4-BE49-F238E27FC236}">
                <a16:creationId xmlns:a16="http://schemas.microsoft.com/office/drawing/2014/main" id="{85BB7D70-D3FF-3EEC-12DD-EEE1CDFD31A8}"/>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a:extLst>
              <a:ext uri="{FF2B5EF4-FFF2-40B4-BE49-F238E27FC236}">
                <a16:creationId xmlns:a16="http://schemas.microsoft.com/office/drawing/2014/main" id="{A2527C32-0930-C10A-D407-D3CEFF38EBFE}"/>
              </a:ext>
            </a:extLst>
          </p:cNvPr>
          <p:cNvSpPr>
            <a:spLocks noGrp="1"/>
          </p:cNvSpPr>
          <p:nvPr>
            <p:ph type="sldNum" sz="quarter" idx="12"/>
          </p:nvPr>
        </p:nvSpPr>
        <p:spPr/>
        <p:txBody>
          <a:bodyPr/>
          <a:lstStyle/>
          <a:p>
            <a:fld id="{5D4BD758-C871-49DC-A050-36A17C18F2FA}" type="slidenum">
              <a:rPr lang="de-CH" smtClean="0"/>
              <a:t>10</a:t>
            </a:fld>
            <a:endParaRPr lang="de-CH"/>
          </a:p>
        </p:txBody>
      </p:sp>
      <p:sp>
        <p:nvSpPr>
          <p:cNvPr id="6" name="Titel 5">
            <a:extLst>
              <a:ext uri="{FF2B5EF4-FFF2-40B4-BE49-F238E27FC236}">
                <a16:creationId xmlns:a16="http://schemas.microsoft.com/office/drawing/2014/main" id="{F0BD81BA-FBA9-4363-081F-628B4B4D21FF}"/>
              </a:ext>
            </a:extLst>
          </p:cNvPr>
          <p:cNvSpPr>
            <a:spLocks noGrp="1"/>
          </p:cNvSpPr>
          <p:nvPr>
            <p:ph type="title"/>
          </p:nvPr>
        </p:nvSpPr>
        <p:spPr/>
        <p:txBody>
          <a:bodyPr/>
          <a:lstStyle/>
          <a:p>
            <a:pPr algn="r"/>
            <a:r>
              <a:rPr lang="de-CH" dirty="0"/>
              <a:t>Lösung</a:t>
            </a:r>
          </a:p>
        </p:txBody>
      </p:sp>
    </p:spTree>
    <p:extLst>
      <p:ext uri="{BB962C8B-B14F-4D97-AF65-F5344CB8AC3E}">
        <p14:creationId xmlns:p14="http://schemas.microsoft.com/office/powerpoint/2010/main" val="237960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1008000"/>
          </a:xfrm>
        </p:spPr>
        <p:txBody>
          <a:bodyPr anchor="t">
            <a:normAutofit/>
          </a:bodyPr>
          <a:lstStyle/>
          <a:p>
            <a:pPr algn="r"/>
            <a:r>
              <a:rPr lang="de-DE" dirty="0"/>
              <a:t>Schritt I: Prozess-Identifikation und -Abgrenzung</a:t>
            </a:r>
            <a:endParaRPr lang="de-CH"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11</a:t>
            </a:fld>
            <a:endParaRPr lang="de-CH"/>
          </a:p>
        </p:txBody>
      </p:sp>
      <p:sp>
        <p:nvSpPr>
          <p:cNvPr id="18" name="Textfeld 17">
            <a:extLst>
              <a:ext uri="{FF2B5EF4-FFF2-40B4-BE49-F238E27FC236}">
                <a16:creationId xmlns:a16="http://schemas.microsoft.com/office/drawing/2014/main" id="{9B265153-3A65-6339-7130-C1FB87584B4C}"/>
              </a:ext>
            </a:extLst>
          </p:cNvPr>
          <p:cNvSpPr txBox="1"/>
          <p:nvPr/>
        </p:nvSpPr>
        <p:spPr>
          <a:xfrm>
            <a:off x="619200" y="1803749"/>
            <a:ext cx="11097457" cy="2554545"/>
          </a:xfrm>
          <a:prstGeom prst="rect">
            <a:avLst/>
          </a:prstGeom>
          <a:noFill/>
        </p:spPr>
        <p:txBody>
          <a:bodyPr wrap="square" rtlCol="0">
            <a:spAutoFit/>
          </a:bodyPr>
          <a:lstStyle/>
          <a:p>
            <a:endParaRPr lang="de-DE" sz="1600" dirty="0"/>
          </a:p>
          <a:p>
            <a:r>
              <a:rPr lang="de-DE" sz="1600" dirty="0"/>
              <a:t>Die Aufgabe des Prozessteams besteht darin, die einzelnen Bestimmungselemente des Prozesses zu erheben, zu diskutieren und festzuschreiben. (erinnere dich Theorie Grundlagen Prozessinformationen/Bestimmungselemente) </a:t>
            </a:r>
          </a:p>
          <a:p>
            <a:endParaRPr lang="de-DE" sz="1600" dirty="0"/>
          </a:p>
          <a:p>
            <a:r>
              <a:rPr lang="de-DE" sz="1600" dirty="0"/>
              <a:t>Um sicherzugehen, dass das Vorgehen für alle Prozesse einheitlich gemacht wird und alle relevanten Informationen erfasst werden, können Formulare eingesetzt werden.</a:t>
            </a:r>
          </a:p>
          <a:p>
            <a:endParaRPr lang="de-DE" sz="1600" dirty="0"/>
          </a:p>
          <a:p>
            <a:r>
              <a:rPr lang="de-DE" sz="1600" dirty="0"/>
              <a:t>Durch die genaue Identifikation ist festgehalten, was nicht zu diesem Prozess gehört. </a:t>
            </a:r>
          </a:p>
          <a:p>
            <a:endParaRPr lang="de-DE" sz="1600" dirty="0"/>
          </a:p>
          <a:p>
            <a:r>
              <a:rPr lang="de-DE" sz="1600" dirty="0"/>
              <a:t>Damit ist der Prozess auch abgegrenzt.</a:t>
            </a:r>
          </a:p>
        </p:txBody>
      </p:sp>
    </p:spTree>
    <p:extLst>
      <p:ext uri="{BB962C8B-B14F-4D97-AF65-F5344CB8AC3E}">
        <p14:creationId xmlns:p14="http://schemas.microsoft.com/office/powerpoint/2010/main" val="117591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19200" y="1358825"/>
            <a:ext cx="5472000" cy="479512"/>
          </a:xfrm>
        </p:spPr>
        <p:txBody>
          <a:bodyPr/>
          <a:lstStyle/>
          <a:p>
            <a:r>
              <a:rPr lang="de-CH" sz="2400" b="1" dirty="0">
                <a:solidFill>
                  <a:srgbClr val="44546A"/>
                </a:solidFill>
                <a:effectLst/>
                <a:latin typeface="Segoe UI" panose="020B0502040204020203" pitchFamily="34" charset="0"/>
              </a:rPr>
              <a:t>Aufgabe</a:t>
            </a:r>
            <a:endParaRPr lang="de-CH" dirty="0"/>
          </a:p>
        </p:txBody>
      </p:sp>
      <p:sp>
        <p:nvSpPr>
          <p:cNvPr id="10" name="Inhaltsplatzhalter 9"/>
          <p:cNvSpPr>
            <a:spLocks noGrp="1"/>
          </p:cNvSpPr>
          <p:nvPr>
            <p:ph sz="half" idx="2"/>
          </p:nvPr>
        </p:nvSpPr>
        <p:spPr>
          <a:xfrm>
            <a:off x="619200" y="2020674"/>
            <a:ext cx="5472000" cy="4168989"/>
          </a:xfrm>
        </p:spPr>
        <p:txBody>
          <a:bodyPr>
            <a:normAutofit fontScale="70000" lnSpcReduction="20000"/>
          </a:bodyPr>
          <a:lstStyle/>
          <a:p>
            <a:pPr marL="0" indent="0">
              <a:lnSpc>
                <a:spcPct val="120000"/>
              </a:lnSpc>
              <a:buNone/>
            </a:pPr>
            <a:r>
              <a:rPr lang="de-DE" dirty="0">
                <a:solidFill>
                  <a:srgbClr val="000000"/>
                </a:solidFill>
                <a:effectLst/>
                <a:latin typeface="Segoe UI" panose="020B0502040204020203" pitchFamily="34" charset="0"/>
              </a:rPr>
              <a:t>Überlegen Sie sich einen geeigneten Geschäftsprozess aus Ihrem Lehrbetrieb. </a:t>
            </a:r>
          </a:p>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Dokumentieren Sie den Prozess anhand der gelernten Bestimmungselemente eines Prozesses als Prozessidentifikation. Erstellen Sie ein Formular für die Prozessbeschreibung.</a:t>
            </a:r>
          </a:p>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Welche Tätigkeit (Beispiel für die Prozessabgrenzung) gehört nicht dazu?</a:t>
            </a:r>
          </a:p>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Diskutieren sie miteinander als wären sie Mitarbeiter und für die Optimierung zuständig.</a:t>
            </a:r>
          </a:p>
          <a:p>
            <a:pPr>
              <a:buFont typeface="Arial" panose="020B0604020202020204" pitchFamily="34" charset="0"/>
              <a:buChar char="•"/>
            </a:pPr>
            <a:endParaRPr lang="de-DE" dirty="0">
              <a:solidFill>
                <a:srgbClr val="000000"/>
              </a:solidFill>
              <a:effectLst/>
              <a:latin typeface="Segoe UI" panose="020B0502040204020203" pitchFamily="34" charset="0"/>
            </a:endParaRPr>
          </a:p>
          <a:p>
            <a:pPr>
              <a:buFont typeface="Arial" panose="020B0604020202020204" pitchFamily="34" charset="0"/>
              <a:buChar char="•"/>
            </a:pPr>
            <a:endParaRPr lang="de-DE" dirty="0">
              <a:solidFill>
                <a:srgbClr val="000000"/>
              </a:solidFill>
              <a:effectLst/>
              <a:latin typeface="Segoe UI" panose="020B0502040204020203" pitchFamily="34" charset="0"/>
            </a:endParaRPr>
          </a:p>
        </p:txBody>
      </p:sp>
      <p:sp>
        <p:nvSpPr>
          <p:cNvPr id="12" name="Inhaltsplatzhalter 11"/>
          <p:cNvSpPr>
            <a:spLocks noGrp="1"/>
          </p:cNvSpPr>
          <p:nvPr>
            <p:ph sz="quarter" idx="4"/>
          </p:nvPr>
        </p:nvSpPr>
        <p:spPr>
          <a:xfrm>
            <a:off x="6299859" y="2020674"/>
            <a:ext cx="5472000" cy="4168990"/>
          </a:xfrm>
        </p:spPr>
        <p:txBody>
          <a:bodyPr>
            <a:normAutofit lnSpcReduction="10000"/>
          </a:bodyPr>
          <a:lstStyle/>
          <a:p>
            <a:pPr>
              <a:lnSpc>
                <a:spcPct val="120000"/>
              </a:lnSpc>
              <a:buFont typeface="Arial" panose="020B0604020202020204" pitchFamily="34" charset="0"/>
              <a:buChar char="•"/>
            </a:pPr>
            <a:r>
              <a:rPr lang="de-DE" sz="2000" dirty="0">
                <a:solidFill>
                  <a:srgbClr val="000000"/>
                </a:solidFill>
                <a:latin typeface="Segoe UI" panose="020B0502040204020203" pitchFamily="34" charset="0"/>
              </a:rPr>
              <a:t>Arbeiten sie in einer zweiergruppe,</a:t>
            </a:r>
          </a:p>
          <a:p>
            <a:pPr>
              <a:lnSpc>
                <a:spcPct val="120000"/>
              </a:lnSpc>
              <a:buFont typeface="Arial" panose="020B0604020202020204" pitchFamily="34" charset="0"/>
              <a:buChar char="•"/>
            </a:pPr>
            <a:r>
              <a:rPr lang="de-DE" sz="2000" dirty="0">
                <a:solidFill>
                  <a:srgbClr val="000000"/>
                </a:solidFill>
                <a:latin typeface="Segoe UI" panose="020B0502040204020203" pitchFamily="34" charset="0"/>
              </a:rPr>
              <a:t>wobei jeder seinen eigenen Prozess identifiziert und abgrenzt. </a:t>
            </a:r>
          </a:p>
          <a:p>
            <a:pPr>
              <a:lnSpc>
                <a:spcPct val="120000"/>
              </a:lnSpc>
              <a:buFont typeface="Arial" panose="020B0604020202020204" pitchFamily="34" charset="0"/>
              <a:buChar char="•"/>
            </a:pPr>
            <a:r>
              <a:rPr lang="de-DE" sz="2000" dirty="0">
                <a:solidFill>
                  <a:srgbClr val="000000"/>
                </a:solidFill>
                <a:latin typeface="Segoe UI" panose="020B0502040204020203" pitchFamily="34" charset="0"/>
              </a:rPr>
              <a:t>Verwendet Hilfsmittel, um ein bestmögliches Resultat zu bekommen. </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Sie haben </a:t>
            </a:r>
            <a:r>
              <a:rPr lang="de-CH" sz="2000" dirty="0">
                <a:solidFill>
                  <a:srgbClr val="FF0000"/>
                </a:solidFill>
                <a:latin typeface="Segoe UI" panose="020B0502040204020203" pitchFamily="34" charset="0"/>
              </a:rPr>
              <a:t>30 Minuten </a:t>
            </a:r>
            <a:r>
              <a:rPr lang="de-CH" sz="2000" dirty="0">
                <a:solidFill>
                  <a:srgbClr val="000000"/>
                </a:solidFill>
                <a:latin typeface="Segoe UI" panose="020B0502040204020203" pitchFamily="34" charset="0"/>
              </a:rPr>
              <a:t>für diese Aufgabe Zeit inkl. Vorbereitung Präsentation</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Sie geben die Aufgabe in Teams ab.</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Behalten sie diesen Prozess für die kommenden Schritte.</a:t>
            </a:r>
          </a:p>
        </p:txBody>
      </p:sp>
      <p:sp>
        <p:nvSpPr>
          <p:cNvPr id="7" name="Titel 6"/>
          <p:cNvSpPr>
            <a:spLocks noGrp="1"/>
          </p:cNvSpPr>
          <p:nvPr>
            <p:ph type="title"/>
          </p:nvPr>
        </p:nvSpPr>
        <p:spPr>
          <a:xfrm>
            <a:off x="619200" y="522583"/>
            <a:ext cx="11160000" cy="720000"/>
          </a:xfrm>
        </p:spPr>
        <p:txBody>
          <a:bodyPr/>
          <a:lstStyle/>
          <a:p>
            <a:pPr algn="r"/>
            <a:r>
              <a:rPr lang="de-CH" dirty="0"/>
              <a:t>Übung</a:t>
            </a:r>
            <a:r>
              <a:rPr lang="de-CH" b="0" dirty="0"/>
              <a:t> </a:t>
            </a:r>
            <a:r>
              <a:rPr lang="de-DE" b="0" dirty="0"/>
              <a:t>Schritt I: Prozess-Identifikation</a:t>
            </a:r>
            <a:endParaRPr lang="de-CH" b="0" dirty="0"/>
          </a:p>
        </p:txBody>
      </p:sp>
      <p:sp>
        <p:nvSpPr>
          <p:cNvPr id="3" name="Datumsplatzhalter 2"/>
          <p:cNvSpPr>
            <a:spLocks noGrp="1"/>
          </p:cNvSpPr>
          <p:nvPr>
            <p:ph type="dt" sz="half" idx="10"/>
          </p:nvPr>
        </p:nvSpPr>
        <p:spPr/>
        <p:txBody>
          <a:bodyPr/>
          <a:lstStyle/>
          <a:p>
            <a:fld id="{5AC23F4F-66B7-46A3-AB40-3D776688B753}" type="datetime1">
              <a:rPr lang="de-CH" smtClean="0"/>
              <a:t>10.10.2023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12</a:t>
            </a:fld>
            <a:endParaRPr lang="de-CH" dirty="0"/>
          </a:p>
        </p:txBody>
      </p:sp>
      <p:sp>
        <p:nvSpPr>
          <p:cNvPr id="6" name="Textplatzhalter 5">
            <a:extLst>
              <a:ext uri="{FF2B5EF4-FFF2-40B4-BE49-F238E27FC236}">
                <a16:creationId xmlns:a16="http://schemas.microsoft.com/office/drawing/2014/main" id="{C63DDEC3-8E5F-BC27-BF24-482A94C7AD5C}"/>
              </a:ext>
            </a:extLst>
          </p:cNvPr>
          <p:cNvSpPr>
            <a:spLocks noGrp="1"/>
          </p:cNvSpPr>
          <p:nvPr>
            <p:ph type="body" sz="quarter" idx="3"/>
          </p:nvPr>
        </p:nvSpPr>
        <p:spPr>
          <a:xfrm>
            <a:off x="6299859" y="1358825"/>
            <a:ext cx="5472000" cy="479512"/>
          </a:xfrm>
        </p:spPr>
        <p:txBody>
          <a:bodyPr>
            <a:normAutofit/>
          </a:bodyPr>
          <a:lstStyle/>
          <a:p>
            <a:r>
              <a:rPr lang="de-DE" dirty="0">
                <a:solidFill>
                  <a:srgbClr val="44546A"/>
                </a:solidFill>
                <a:latin typeface="Segoe UI" panose="020B0502040204020203" pitchFamily="34" charset="0"/>
              </a:rPr>
              <a:t>Vorgaben</a:t>
            </a:r>
            <a:endParaRPr lang="de-CH" dirty="0">
              <a:solidFill>
                <a:srgbClr val="44546A"/>
              </a:solidFill>
              <a:latin typeface="Segoe UI" panose="020B0502040204020203" pitchFamily="34" charset="0"/>
            </a:endParaRPr>
          </a:p>
        </p:txBody>
      </p:sp>
    </p:spTree>
    <p:extLst>
      <p:ext uri="{BB962C8B-B14F-4D97-AF65-F5344CB8AC3E}">
        <p14:creationId xmlns:p14="http://schemas.microsoft.com/office/powerpoint/2010/main" val="4647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619200" y="936000"/>
            <a:ext cx="11160000" cy="720000"/>
          </a:xfrm>
        </p:spPr>
        <p:txBody>
          <a:bodyPr anchor="t">
            <a:normAutofit/>
          </a:bodyPr>
          <a:lstStyle/>
          <a:p>
            <a:pPr algn="r"/>
            <a:r>
              <a:rPr lang="de-DE" dirty="0"/>
              <a:t>Schritt II: Analyse der Ist Prozesse</a:t>
            </a:r>
            <a:endParaRPr lang="de-CH"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13</a:t>
            </a:fld>
            <a:endParaRPr lang="de-CH"/>
          </a:p>
        </p:txBody>
      </p:sp>
      <p:sp>
        <p:nvSpPr>
          <p:cNvPr id="11" name="Inhaltsplatzhalter 10">
            <a:extLst>
              <a:ext uri="{FF2B5EF4-FFF2-40B4-BE49-F238E27FC236}">
                <a16:creationId xmlns:a16="http://schemas.microsoft.com/office/drawing/2014/main" id="{F7EB3A69-158C-65EC-1F12-8DD0142CA019}"/>
              </a:ext>
            </a:extLst>
          </p:cNvPr>
          <p:cNvSpPr>
            <a:spLocks noGrp="1"/>
          </p:cNvSpPr>
          <p:nvPr>
            <p:ph sz="half" idx="1"/>
          </p:nvPr>
        </p:nvSpPr>
        <p:spPr>
          <a:xfrm>
            <a:off x="619200" y="1872000"/>
            <a:ext cx="11152800" cy="4320000"/>
          </a:xfrm>
        </p:spPr>
        <p:txBody>
          <a:bodyPr>
            <a:normAutofit fontScale="70000" lnSpcReduction="20000"/>
          </a:bodyPr>
          <a:lstStyle/>
          <a:p>
            <a:pPr marL="0" indent="0">
              <a:lnSpc>
                <a:spcPct val="120000"/>
              </a:lnSpc>
              <a:buNone/>
            </a:pPr>
            <a:r>
              <a:rPr lang="de-DE" dirty="0"/>
              <a:t>Bei diesem Schritt wird der Prozess dokumentiert, visualisiert und auf allfällige Schwierigkeiten hin untersucht. Folgende Teilschritte werden hierbei durchlaufen:</a:t>
            </a:r>
          </a:p>
          <a:p>
            <a:pPr>
              <a:lnSpc>
                <a:spcPct val="120000"/>
              </a:lnSpc>
            </a:pPr>
            <a:r>
              <a:rPr lang="de-DE" b="1" dirty="0"/>
              <a:t>Verbale Beschreibung des Prozesses: </a:t>
            </a:r>
          </a:p>
          <a:p>
            <a:pPr lvl="1">
              <a:lnSpc>
                <a:spcPct val="120000"/>
              </a:lnSpc>
            </a:pPr>
            <a:r>
              <a:rPr lang="de-DE" dirty="0"/>
              <a:t>Zunächst ist der Prozess in seiner aktuellen Ausprägung (Ist-Zustand) zu beschreiben. Dies erfolgt schriftlich durch Notizen der Beobachtungen. Die Beschreibung des Prozesses hat so zu erfolgen, dass der Prozess für prozessfremde Personen eindeutig und verständlich nachvollziehbar ist.</a:t>
            </a:r>
          </a:p>
          <a:p>
            <a:pPr>
              <a:lnSpc>
                <a:spcPct val="120000"/>
              </a:lnSpc>
            </a:pPr>
            <a:r>
              <a:rPr lang="de-DE" b="1" dirty="0"/>
              <a:t>Visualisierung des Prozesses: </a:t>
            </a:r>
          </a:p>
          <a:p>
            <a:pPr lvl="1">
              <a:lnSpc>
                <a:spcPct val="120000"/>
              </a:lnSpc>
            </a:pPr>
            <a:r>
              <a:rPr lang="de-DE" dirty="0"/>
              <a:t>In einem zweiten Schritt wird der Prozess in einer Visualisierung dargestellt. Details zur Visualisierung werden wir in naher Zukunft erlernen. Wir halten uns hier einfach und erstellen ein Flowchart.</a:t>
            </a:r>
          </a:p>
          <a:p>
            <a:pPr>
              <a:lnSpc>
                <a:spcPct val="120000"/>
              </a:lnSpc>
            </a:pPr>
            <a:r>
              <a:rPr lang="de-DE" b="1" dirty="0"/>
              <a:t>Schwachstellenanalyse : </a:t>
            </a:r>
          </a:p>
          <a:p>
            <a:pPr lvl="1">
              <a:lnSpc>
                <a:spcPct val="120000"/>
              </a:lnSpc>
            </a:pPr>
            <a:r>
              <a:rPr lang="de-DE" dirty="0"/>
              <a:t>Ausgehend vom dargestellten Prozessablauf wird der Ist-Zustand der Prozesse hinsichtlich allfälliger Mängel untersucht. Grundsätzlich kann gesagt werden, dass alle Prozesse auf ihren Beitrag zur Steigerung der Wertschöpfung hin zu untersuchen sind (Hier werden aber keine Verbesserungen vorgeschlagen).</a:t>
            </a:r>
          </a:p>
          <a:p>
            <a:pPr>
              <a:lnSpc>
                <a:spcPct val="120000"/>
              </a:lnSpc>
            </a:pPr>
            <a:endParaRPr lang="de-CH" dirty="0"/>
          </a:p>
        </p:txBody>
      </p:sp>
    </p:spTree>
    <p:extLst>
      <p:ext uri="{BB962C8B-B14F-4D97-AF65-F5344CB8AC3E}">
        <p14:creationId xmlns:p14="http://schemas.microsoft.com/office/powerpoint/2010/main" val="1934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descr="Ein Bild, das Screenshot, Grafikdesign, Cartoon, Origami enthält.&#10;&#10;Automatisch generierte Beschreibung">
            <a:extLst>
              <a:ext uri="{FF2B5EF4-FFF2-40B4-BE49-F238E27FC236}">
                <a16:creationId xmlns:a16="http://schemas.microsoft.com/office/drawing/2014/main" id="{49BB6752-9DF8-E7C2-6AAD-35C19BD80617}"/>
              </a:ext>
            </a:extLst>
          </p:cNvPr>
          <p:cNvPicPr>
            <a:picLocks noChangeAspect="1"/>
          </p:cNvPicPr>
          <p:nvPr/>
        </p:nvPicPr>
        <p:blipFill>
          <a:blip r:embed="rId3"/>
          <a:stretch>
            <a:fillRect/>
          </a:stretch>
        </p:blipFill>
        <p:spPr>
          <a:xfrm>
            <a:off x="619200" y="2581200"/>
            <a:ext cx="11160000" cy="2901599"/>
          </a:xfrm>
          <a:prstGeom prst="rect">
            <a:avLst/>
          </a:prstGeom>
          <a:noFill/>
        </p:spPr>
      </p:pic>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10.10.2023</a:t>
            </a:fld>
            <a:endParaRPr lang="de-CH"/>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14</a:t>
            </a:fld>
            <a:endParaRPr lang="de-CH"/>
          </a:p>
        </p:txBody>
      </p:sp>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36000"/>
            <a:ext cx="11160000" cy="720000"/>
          </a:xfrm>
        </p:spPr>
        <p:txBody>
          <a:bodyPr anchor="t">
            <a:normAutofit/>
          </a:bodyPr>
          <a:lstStyle/>
          <a:p>
            <a:pPr algn="r"/>
            <a:r>
              <a:rPr lang="de-DE" dirty="0"/>
              <a:t>Schritt II: Analyse der Ist-Prozesse</a:t>
            </a:r>
            <a:endParaRPr lang="de-CH" dirty="0"/>
          </a:p>
        </p:txBody>
      </p:sp>
    </p:spTree>
    <p:extLst>
      <p:ext uri="{BB962C8B-B14F-4D97-AF65-F5344CB8AC3E}">
        <p14:creationId xmlns:p14="http://schemas.microsoft.com/office/powerpoint/2010/main" val="345091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19200" y="1358825"/>
            <a:ext cx="5472000" cy="479512"/>
          </a:xfrm>
        </p:spPr>
        <p:txBody>
          <a:bodyPr/>
          <a:lstStyle/>
          <a:p>
            <a:r>
              <a:rPr lang="de-CH" sz="2400" b="1" dirty="0">
                <a:solidFill>
                  <a:srgbClr val="44546A"/>
                </a:solidFill>
                <a:effectLst/>
                <a:latin typeface="Segoe UI" panose="020B0502040204020203" pitchFamily="34" charset="0"/>
              </a:rPr>
              <a:t>Aufgabe</a:t>
            </a:r>
            <a:endParaRPr lang="de-CH" dirty="0"/>
          </a:p>
        </p:txBody>
      </p:sp>
      <p:sp>
        <p:nvSpPr>
          <p:cNvPr id="10" name="Inhaltsplatzhalter 9"/>
          <p:cNvSpPr>
            <a:spLocks noGrp="1"/>
          </p:cNvSpPr>
          <p:nvPr>
            <p:ph sz="half" idx="2"/>
          </p:nvPr>
        </p:nvSpPr>
        <p:spPr>
          <a:xfrm>
            <a:off x="619200" y="2020674"/>
            <a:ext cx="5472000" cy="4168989"/>
          </a:xfrm>
        </p:spPr>
        <p:txBody>
          <a:bodyPr>
            <a:normAutofit fontScale="55000" lnSpcReduction="20000"/>
          </a:bodyPr>
          <a:lstStyle/>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Beschreiben Sie den Prozess aus der Vorangehenden Übung Schritt I auf mind. ½ Seite.</a:t>
            </a:r>
          </a:p>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Schreiben sie die einzelnen Tätigkeiten</a:t>
            </a:r>
            <a:r>
              <a:rPr lang="de-DE" dirty="0">
                <a:solidFill>
                  <a:srgbClr val="000000"/>
                </a:solidFill>
                <a:latin typeface="Segoe UI" panose="020B0502040204020203" pitchFamily="34" charset="0"/>
              </a:rPr>
              <a:t> Schritt für Schritt auf</a:t>
            </a:r>
          </a:p>
          <a:p>
            <a:pPr>
              <a:lnSpc>
                <a:spcPct val="120000"/>
              </a:lnSpc>
              <a:buFont typeface="Arial" panose="020B0604020202020204" pitchFamily="34" charset="0"/>
              <a:buChar char="•"/>
            </a:pPr>
            <a:r>
              <a:rPr lang="de-DE" dirty="0">
                <a:solidFill>
                  <a:srgbClr val="000000"/>
                </a:solidFill>
                <a:effectLst/>
                <a:latin typeface="Segoe UI" panose="020B0502040204020203" pitchFamily="34" charset="0"/>
              </a:rPr>
              <a:t>Sortieren sie die </a:t>
            </a:r>
            <a:r>
              <a:rPr lang="de-DE" dirty="0">
                <a:solidFill>
                  <a:srgbClr val="000000"/>
                </a:solidFill>
                <a:latin typeface="Segoe UI" panose="020B0502040204020203" pitchFamily="34" charset="0"/>
              </a:rPr>
              <a:t>Aufgaben nach einer </a:t>
            </a:r>
            <a:r>
              <a:rPr lang="de-DE">
                <a:solidFill>
                  <a:srgbClr val="000000"/>
                </a:solidFill>
                <a:latin typeface="Segoe UI" panose="020B0502040204020203" pitchFamily="34" charset="0"/>
              </a:rPr>
              <a:t>logischen Reihenfolge.</a:t>
            </a:r>
            <a:endParaRPr lang="de-DE" dirty="0">
              <a:solidFill>
                <a:srgbClr val="000000"/>
              </a:solidFill>
              <a:effectLst/>
              <a:latin typeface="Segoe UI" panose="020B0502040204020203" pitchFamily="34" charset="0"/>
            </a:endParaRPr>
          </a:p>
          <a:p>
            <a:pPr>
              <a:lnSpc>
                <a:spcPct val="120000"/>
              </a:lnSpc>
              <a:buFont typeface="Arial" panose="020B0604020202020204" pitchFamily="34" charset="0"/>
              <a:buChar char="•"/>
            </a:pPr>
            <a:r>
              <a:rPr lang="de-DE" dirty="0">
                <a:solidFill>
                  <a:srgbClr val="000000"/>
                </a:solidFill>
                <a:latin typeface="Segoe UI" panose="020B0502040204020203" pitchFamily="34" charset="0"/>
              </a:rPr>
              <a:t>Visualisieren Sie den Prozess mit einem Flowchart</a:t>
            </a:r>
            <a:r>
              <a:rPr lang="de-DE" dirty="0">
                <a:solidFill>
                  <a:srgbClr val="000000"/>
                </a:solidFill>
                <a:effectLst/>
                <a:latin typeface="Segoe UI" panose="020B0502040204020203" pitchFamily="34" charset="0"/>
              </a:rPr>
              <a:t> </a:t>
            </a:r>
          </a:p>
          <a:p>
            <a:pPr marL="0" indent="0">
              <a:lnSpc>
                <a:spcPct val="120000"/>
              </a:lnSpc>
              <a:buNone/>
            </a:pPr>
            <a:r>
              <a:rPr lang="de-DE" dirty="0">
                <a:solidFill>
                  <a:srgbClr val="000000"/>
                </a:solidFill>
                <a:effectLst/>
                <a:latin typeface="Segoe UI" panose="020B0502040204020203" pitchFamily="34" charset="0"/>
              </a:rPr>
              <a:t>Zeigen Sie diese Beschreibung Ihrem Vorgesetzten, (einem Mitschüler oder der Lehrperson) und nehmen Sie seine Ergänzungen, Bemerkungen usw. explizit auf. </a:t>
            </a:r>
          </a:p>
          <a:p>
            <a:pPr marL="0" indent="0">
              <a:lnSpc>
                <a:spcPct val="120000"/>
              </a:lnSpc>
              <a:buNone/>
            </a:pPr>
            <a:r>
              <a:rPr lang="de-DE" dirty="0">
                <a:solidFill>
                  <a:srgbClr val="000000"/>
                </a:solidFill>
                <a:effectLst/>
                <a:latin typeface="Segoe UI" panose="020B0502040204020203" pitchFamily="34" charset="0"/>
              </a:rPr>
              <a:t>Ihre (ursprüngliche) Sicht und die Sichtweise Ihres Gegenübers sollen getrennt ersichtlich sein.</a:t>
            </a:r>
          </a:p>
          <a:p>
            <a:pPr marL="0" indent="0">
              <a:lnSpc>
                <a:spcPct val="120000"/>
              </a:lnSpc>
              <a:buNone/>
            </a:pPr>
            <a:r>
              <a:rPr lang="de-DE" dirty="0">
                <a:solidFill>
                  <a:srgbClr val="000000"/>
                </a:solidFill>
                <a:effectLst/>
                <a:latin typeface="Segoe UI" panose="020B0502040204020203" pitchFamily="34" charset="0"/>
              </a:rPr>
              <a:t>Analysieren Sie den Ist-Prozess und dokumentieren Sie gegebenenfalls Schwierigkeiten, die einen störungsfreien Ablauf gefährden können </a:t>
            </a:r>
            <a:r>
              <a:rPr lang="de-DE" b="1" i="1" dirty="0">
                <a:solidFill>
                  <a:srgbClr val="000000"/>
                </a:solidFill>
                <a:effectLst/>
                <a:latin typeface="Segoe UI" panose="020B0502040204020203" pitchFamily="34" charset="0"/>
              </a:rPr>
              <a:t>(ohne Lösungsvorschläge)</a:t>
            </a:r>
            <a:r>
              <a:rPr lang="de-DE" dirty="0">
                <a:solidFill>
                  <a:srgbClr val="000000"/>
                </a:solidFill>
                <a:effectLst/>
                <a:latin typeface="Segoe UI" panose="020B0502040204020203" pitchFamily="34" charset="0"/>
              </a:rPr>
              <a:t>.</a:t>
            </a:r>
          </a:p>
        </p:txBody>
      </p:sp>
      <p:sp>
        <p:nvSpPr>
          <p:cNvPr id="12" name="Inhaltsplatzhalter 11"/>
          <p:cNvSpPr>
            <a:spLocks noGrp="1"/>
          </p:cNvSpPr>
          <p:nvPr>
            <p:ph sz="quarter" idx="4"/>
          </p:nvPr>
        </p:nvSpPr>
        <p:spPr>
          <a:xfrm>
            <a:off x="6299859" y="2020674"/>
            <a:ext cx="5472000" cy="4168990"/>
          </a:xfrm>
        </p:spPr>
        <p:txBody>
          <a:bodyPr>
            <a:normAutofit/>
          </a:bodyPr>
          <a:lstStyle/>
          <a:p>
            <a:pPr>
              <a:lnSpc>
                <a:spcPct val="120000"/>
              </a:lnSpc>
              <a:buFont typeface="Arial" panose="020B0604020202020204" pitchFamily="34" charset="0"/>
              <a:buChar char="•"/>
            </a:pPr>
            <a:r>
              <a:rPr lang="de-DE" sz="2000" dirty="0">
                <a:solidFill>
                  <a:srgbClr val="000000"/>
                </a:solidFill>
                <a:latin typeface="Segoe UI" panose="020B0502040204020203" pitchFamily="34" charset="0"/>
              </a:rPr>
              <a:t>Verwenden Sie Fachbegriffe und schreiben Sie den Prozess so, dass er für </a:t>
            </a:r>
            <a:r>
              <a:rPr lang="de-DE" sz="2000" dirty="0" err="1">
                <a:solidFill>
                  <a:srgbClr val="000000"/>
                </a:solidFill>
                <a:latin typeface="Segoe UI" panose="020B0502040204020203" pitchFamily="34" charset="0"/>
              </a:rPr>
              <a:t>Aussenstehende</a:t>
            </a:r>
            <a:r>
              <a:rPr lang="de-DE" sz="2000" dirty="0">
                <a:solidFill>
                  <a:srgbClr val="000000"/>
                </a:solidFill>
                <a:latin typeface="Segoe UI" panose="020B0502040204020203" pitchFamily="34" charset="0"/>
              </a:rPr>
              <a:t> gut einsehbar und verständlich wird. </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Sie haben </a:t>
            </a:r>
            <a:r>
              <a:rPr lang="de-CH" sz="2000" dirty="0">
                <a:solidFill>
                  <a:srgbClr val="FF0000"/>
                </a:solidFill>
                <a:latin typeface="Segoe UI" panose="020B0502040204020203" pitchFamily="34" charset="0"/>
              </a:rPr>
              <a:t>30 Minuten </a:t>
            </a:r>
            <a:r>
              <a:rPr lang="de-CH" sz="2000" dirty="0">
                <a:solidFill>
                  <a:srgbClr val="000000"/>
                </a:solidFill>
                <a:latin typeface="Segoe UI" panose="020B0502040204020203" pitchFamily="34" charset="0"/>
              </a:rPr>
              <a:t>für diese Aufgabe Zeit inkl. Vorbereitung Präsentation</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Sie geben die Aufgabe in Teams ab.</a:t>
            </a:r>
          </a:p>
          <a:p>
            <a:pPr>
              <a:lnSpc>
                <a:spcPct val="120000"/>
              </a:lnSpc>
              <a:buFont typeface="Arial" panose="020B0604020202020204" pitchFamily="34" charset="0"/>
              <a:buChar char="•"/>
            </a:pPr>
            <a:r>
              <a:rPr lang="de-CH" sz="2000" dirty="0">
                <a:solidFill>
                  <a:srgbClr val="000000"/>
                </a:solidFill>
                <a:latin typeface="Segoe UI" panose="020B0502040204020203" pitchFamily="34" charset="0"/>
              </a:rPr>
              <a:t>Behalten sie diesen Prozess für die kommenden Schritte.</a:t>
            </a:r>
          </a:p>
        </p:txBody>
      </p:sp>
      <p:sp>
        <p:nvSpPr>
          <p:cNvPr id="7" name="Titel 6"/>
          <p:cNvSpPr>
            <a:spLocks noGrp="1"/>
          </p:cNvSpPr>
          <p:nvPr>
            <p:ph type="title"/>
          </p:nvPr>
        </p:nvSpPr>
        <p:spPr>
          <a:xfrm>
            <a:off x="619200" y="522583"/>
            <a:ext cx="11160000" cy="720000"/>
          </a:xfrm>
        </p:spPr>
        <p:txBody>
          <a:bodyPr/>
          <a:lstStyle/>
          <a:p>
            <a:pPr algn="r"/>
            <a:r>
              <a:rPr lang="de-CH" dirty="0"/>
              <a:t>Übung</a:t>
            </a:r>
            <a:r>
              <a:rPr lang="de-CH" b="0" dirty="0"/>
              <a:t> </a:t>
            </a:r>
            <a:r>
              <a:rPr lang="de-DE" b="0" dirty="0"/>
              <a:t>Schritt II: Analyse der Ist Prozesse</a:t>
            </a:r>
            <a:endParaRPr lang="de-CH" b="0" dirty="0"/>
          </a:p>
        </p:txBody>
      </p:sp>
      <p:sp>
        <p:nvSpPr>
          <p:cNvPr id="3" name="Datumsplatzhalter 2"/>
          <p:cNvSpPr>
            <a:spLocks noGrp="1"/>
          </p:cNvSpPr>
          <p:nvPr>
            <p:ph type="dt" sz="half" idx="10"/>
          </p:nvPr>
        </p:nvSpPr>
        <p:spPr/>
        <p:txBody>
          <a:bodyPr/>
          <a:lstStyle/>
          <a:p>
            <a:fld id="{5AC23F4F-66B7-46A3-AB40-3D776688B753}" type="datetime1">
              <a:rPr lang="de-CH" smtClean="0"/>
              <a:t>10.10.2023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15</a:t>
            </a:fld>
            <a:endParaRPr lang="de-CH" dirty="0"/>
          </a:p>
        </p:txBody>
      </p:sp>
      <p:sp>
        <p:nvSpPr>
          <p:cNvPr id="6" name="Textplatzhalter 5">
            <a:extLst>
              <a:ext uri="{FF2B5EF4-FFF2-40B4-BE49-F238E27FC236}">
                <a16:creationId xmlns:a16="http://schemas.microsoft.com/office/drawing/2014/main" id="{C63DDEC3-8E5F-BC27-BF24-482A94C7AD5C}"/>
              </a:ext>
            </a:extLst>
          </p:cNvPr>
          <p:cNvSpPr>
            <a:spLocks noGrp="1"/>
          </p:cNvSpPr>
          <p:nvPr>
            <p:ph type="body" sz="quarter" idx="3"/>
          </p:nvPr>
        </p:nvSpPr>
        <p:spPr>
          <a:xfrm>
            <a:off x="6299859" y="1358825"/>
            <a:ext cx="5472000" cy="479512"/>
          </a:xfrm>
        </p:spPr>
        <p:txBody>
          <a:bodyPr>
            <a:normAutofit/>
          </a:bodyPr>
          <a:lstStyle/>
          <a:p>
            <a:r>
              <a:rPr lang="de-DE" dirty="0">
                <a:solidFill>
                  <a:srgbClr val="44546A"/>
                </a:solidFill>
                <a:latin typeface="Segoe UI" panose="020B0502040204020203" pitchFamily="34" charset="0"/>
              </a:rPr>
              <a:t>Vorgaben</a:t>
            </a:r>
            <a:endParaRPr lang="de-CH" dirty="0">
              <a:solidFill>
                <a:srgbClr val="44546A"/>
              </a:solidFill>
              <a:latin typeface="Segoe UI" panose="020B0502040204020203" pitchFamily="34" charset="0"/>
            </a:endParaRPr>
          </a:p>
        </p:txBody>
      </p:sp>
    </p:spTree>
    <p:extLst>
      <p:ext uri="{BB962C8B-B14F-4D97-AF65-F5344CB8AC3E}">
        <p14:creationId xmlns:p14="http://schemas.microsoft.com/office/powerpoint/2010/main" val="202155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72692"/>
            <a:ext cx="11160000" cy="1008000"/>
          </a:xfrm>
        </p:spPr>
        <p:txBody>
          <a:bodyPr/>
          <a:lstStyle/>
          <a:p>
            <a:pPr algn="r"/>
            <a:r>
              <a:rPr lang="de-DE" dirty="0"/>
              <a:t>Schritt III: Konzeption der Sollprozesse</a:t>
            </a:r>
            <a:endParaRPr lang="de-CH"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p:txBody>
          <a:bodyPr/>
          <a:lstStyle/>
          <a:p>
            <a:fld id="{13ED32CE-2F18-42BB-BEA2-16F36172DBDC}" type="datetime1">
              <a:rPr lang="de-CH" smtClean="0"/>
              <a:t>10.10.2023</a:t>
            </a:fld>
            <a:endParaRPr lang="de-CH" dirty="0"/>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p:txBody>
          <a:bodyPr/>
          <a:lstStyle/>
          <a:p>
            <a:fld id="{5D4BD758-C871-49DC-A050-36A17C18F2FA}" type="slidenum">
              <a:rPr lang="de-CH" smtClean="0"/>
              <a:t>16</a:t>
            </a:fld>
            <a:endParaRPr lang="de-CH"/>
          </a:p>
        </p:txBody>
      </p:sp>
      <p:sp>
        <p:nvSpPr>
          <p:cNvPr id="12" name="Textfeld 11">
            <a:extLst>
              <a:ext uri="{FF2B5EF4-FFF2-40B4-BE49-F238E27FC236}">
                <a16:creationId xmlns:a16="http://schemas.microsoft.com/office/drawing/2014/main" id="{B8C6CDD6-8B01-15E9-B444-C88ECC7F15D6}"/>
              </a:ext>
            </a:extLst>
          </p:cNvPr>
          <p:cNvSpPr txBox="1"/>
          <p:nvPr/>
        </p:nvSpPr>
        <p:spPr>
          <a:xfrm>
            <a:off x="820971" y="1817854"/>
            <a:ext cx="10951029" cy="3970318"/>
          </a:xfrm>
          <a:prstGeom prst="rect">
            <a:avLst/>
          </a:prstGeom>
          <a:noFill/>
        </p:spPr>
        <p:txBody>
          <a:bodyPr wrap="square">
            <a:spAutoFit/>
          </a:bodyPr>
          <a:lstStyle/>
          <a:p>
            <a:pPr marL="0" marR="0">
              <a:spcBef>
                <a:spcPts val="0"/>
              </a:spcBef>
              <a:spcAft>
                <a:spcPts val="0"/>
              </a:spcAft>
            </a:pPr>
            <a:r>
              <a:rPr lang="de-DE" sz="2800" dirty="0">
                <a:solidFill>
                  <a:srgbClr val="000000"/>
                </a:solidFill>
                <a:effectLst/>
                <a:latin typeface="Segoe UI" panose="020B0502040204020203" pitchFamily="34" charset="0"/>
              </a:rPr>
              <a:t>Die Konzeption der Sollprozesse ist der dritte Schritt. </a:t>
            </a:r>
          </a:p>
          <a:p>
            <a:pPr marL="0" marR="0">
              <a:spcBef>
                <a:spcPts val="0"/>
              </a:spcBef>
              <a:spcAft>
                <a:spcPts val="0"/>
              </a:spcAft>
            </a:pPr>
            <a:endParaRPr lang="de-DE" sz="2800" dirty="0">
              <a:solidFill>
                <a:srgbClr val="000000"/>
              </a:solidFill>
              <a:effectLst/>
              <a:latin typeface="Segoe UI" panose="020B0502040204020203" pitchFamily="34" charset="0"/>
            </a:endParaRPr>
          </a:p>
          <a:p>
            <a:pPr marL="0" marR="0">
              <a:spcBef>
                <a:spcPts val="0"/>
              </a:spcBef>
              <a:spcAft>
                <a:spcPts val="0"/>
              </a:spcAft>
            </a:pPr>
            <a:r>
              <a:rPr lang="de-DE" sz="2800" dirty="0">
                <a:solidFill>
                  <a:srgbClr val="000000"/>
                </a:solidFill>
                <a:effectLst/>
                <a:latin typeface="Segoe UI" panose="020B0502040204020203" pitchFamily="34" charset="0"/>
              </a:rPr>
              <a:t>Aufgrund der Erkenntnisse der Ist-Analyse kann nun der neue Sollprozess konzipiert und in Form eines neuen Prozessablaufes definiert werden.</a:t>
            </a:r>
          </a:p>
          <a:p>
            <a:pPr marL="0" marR="0">
              <a:spcBef>
                <a:spcPts val="0"/>
              </a:spcBef>
              <a:spcAft>
                <a:spcPts val="0"/>
              </a:spcAft>
            </a:pPr>
            <a:endParaRPr lang="de-DE" sz="2800" dirty="0">
              <a:solidFill>
                <a:srgbClr val="000000"/>
              </a:solidFill>
              <a:effectLst/>
              <a:latin typeface="Segoe UI" panose="020B0502040204020203" pitchFamily="34" charset="0"/>
            </a:endParaRPr>
          </a:p>
          <a:p>
            <a:pPr marL="0" marR="0">
              <a:spcBef>
                <a:spcPts val="0"/>
              </a:spcBef>
              <a:spcAft>
                <a:spcPts val="0"/>
              </a:spcAft>
            </a:pPr>
            <a:r>
              <a:rPr lang="de-DE" sz="2800" dirty="0">
                <a:solidFill>
                  <a:srgbClr val="000000"/>
                </a:solidFill>
                <a:effectLst/>
                <a:latin typeface="Segoe UI" panose="020B0502040204020203" pitchFamily="34" charset="0"/>
              </a:rPr>
              <a:t>Darüber hinaus werden die neuen Bestimmungselement für den Prozess (Prozessziel, Input, Ressourcen, Verantwortung usw.) festgeschrieben.</a:t>
            </a:r>
          </a:p>
        </p:txBody>
      </p:sp>
    </p:spTree>
    <p:extLst>
      <p:ext uri="{BB962C8B-B14F-4D97-AF65-F5344CB8AC3E}">
        <p14:creationId xmlns:p14="http://schemas.microsoft.com/office/powerpoint/2010/main" val="3138496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4C639D38-C05F-DB6D-4FE0-5C89F14921E6}"/>
              </a:ext>
            </a:extLst>
          </p:cNvPr>
          <p:cNvSpPr>
            <a:spLocks noGrp="1"/>
          </p:cNvSpPr>
          <p:nvPr>
            <p:ph sz="half" idx="1"/>
          </p:nvPr>
        </p:nvSpPr>
        <p:spPr>
          <a:xfrm>
            <a:off x="619200" y="1872000"/>
            <a:ext cx="5472000" cy="4320000"/>
          </a:xfrm>
        </p:spPr>
        <p:txBody>
          <a:bodyPr/>
          <a:lstStyle/>
          <a:p>
            <a:pPr marL="0" indent="0">
              <a:buNone/>
            </a:pPr>
            <a:r>
              <a:rPr lang="de-DE" dirty="0"/>
              <a:t>Wie Prozessoptimierungen aussehen könnten, ist links schablonenhaft dargestellt. </a:t>
            </a:r>
          </a:p>
          <a:p>
            <a:pPr marL="0" indent="0">
              <a:buNone/>
            </a:pPr>
            <a:endParaRPr lang="de-DE" dirty="0"/>
          </a:p>
          <a:p>
            <a:pPr marL="0" indent="0">
              <a:buNone/>
            </a:pPr>
            <a:r>
              <a:rPr lang="de-DE" dirty="0"/>
              <a:t>Was im einzelnen Prozessschritt gemacht wird und wie dies gemacht wird, ist ebenfalls wichtig. Der einzelne Prozess-schritt enthält in der Regel das </a:t>
            </a:r>
            <a:r>
              <a:rPr lang="de-DE" dirty="0" err="1"/>
              <a:t>grösste</a:t>
            </a:r>
            <a:r>
              <a:rPr lang="de-DE" dirty="0"/>
              <a:t> Verbesserungs-potenzial. </a:t>
            </a:r>
          </a:p>
          <a:p>
            <a:pPr marL="0" indent="0">
              <a:buNone/>
            </a:pPr>
            <a:endParaRPr lang="en-US" dirty="0"/>
          </a:p>
        </p:txBody>
      </p:sp>
      <p:pic>
        <p:nvPicPr>
          <p:cNvPr id="3" name="Grafik 2">
            <a:extLst>
              <a:ext uri="{FF2B5EF4-FFF2-40B4-BE49-F238E27FC236}">
                <a16:creationId xmlns:a16="http://schemas.microsoft.com/office/drawing/2014/main" id="{9C28526D-47C5-28F6-B183-0D216C390374}"/>
              </a:ext>
            </a:extLst>
          </p:cNvPr>
          <p:cNvPicPr>
            <a:picLocks noChangeAspect="1"/>
          </p:cNvPicPr>
          <p:nvPr/>
        </p:nvPicPr>
        <p:blipFill>
          <a:blip r:embed="rId3"/>
          <a:stretch>
            <a:fillRect/>
          </a:stretch>
        </p:blipFill>
        <p:spPr>
          <a:xfrm>
            <a:off x="6299999" y="1986840"/>
            <a:ext cx="5472000" cy="4090320"/>
          </a:xfrm>
          <a:prstGeom prst="rect">
            <a:avLst/>
          </a:prstGeom>
          <a:noFill/>
        </p:spPr>
      </p:pic>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36000"/>
            <a:ext cx="11160000" cy="720000"/>
          </a:xfrm>
        </p:spPr>
        <p:txBody>
          <a:bodyPr anchor="t">
            <a:normAutofit/>
          </a:bodyPr>
          <a:lstStyle/>
          <a:p>
            <a:pPr algn="r"/>
            <a:r>
              <a:rPr lang="de-DE" dirty="0"/>
              <a:t>Schritt III: Konzeption der Sollprozesse</a:t>
            </a:r>
            <a:endParaRPr lang="de-CH"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10.10.2023</a:t>
            </a:fld>
            <a:endParaRPr lang="de-CH"/>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17</a:t>
            </a:fld>
            <a:endParaRPr lang="de-CH"/>
          </a:p>
        </p:txBody>
      </p:sp>
    </p:spTree>
    <p:extLst>
      <p:ext uri="{BB962C8B-B14F-4D97-AF65-F5344CB8AC3E}">
        <p14:creationId xmlns:p14="http://schemas.microsoft.com/office/powerpoint/2010/main" val="362994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36000"/>
            <a:ext cx="11160000" cy="558000"/>
          </a:xfrm>
        </p:spPr>
        <p:txBody>
          <a:bodyPr anchor="t">
            <a:normAutofit/>
          </a:bodyPr>
          <a:lstStyle/>
          <a:p>
            <a:pPr algn="r"/>
            <a:r>
              <a:rPr lang="de-DE" dirty="0"/>
              <a:t> Schritt III: Konzeption der Sollprozesse</a:t>
            </a:r>
            <a:endParaRPr lang="de-CH"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10.10.2023</a:t>
            </a:fld>
            <a:endParaRPr lang="de-CH"/>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18</a:t>
            </a:fld>
            <a:endParaRPr lang="de-CH"/>
          </a:p>
        </p:txBody>
      </p:sp>
      <p:sp>
        <p:nvSpPr>
          <p:cNvPr id="11" name="Textfeld 10">
            <a:extLst>
              <a:ext uri="{FF2B5EF4-FFF2-40B4-BE49-F238E27FC236}">
                <a16:creationId xmlns:a16="http://schemas.microsoft.com/office/drawing/2014/main" id="{E40F99BE-7326-0E1E-4F20-CD42E64468AD}"/>
              </a:ext>
            </a:extLst>
          </p:cNvPr>
          <p:cNvSpPr txBox="1"/>
          <p:nvPr/>
        </p:nvSpPr>
        <p:spPr>
          <a:xfrm>
            <a:off x="619200" y="1615857"/>
            <a:ext cx="11152800" cy="4524315"/>
          </a:xfrm>
          <a:prstGeom prst="rect">
            <a:avLst/>
          </a:prstGeom>
          <a:noFill/>
        </p:spPr>
        <p:txBody>
          <a:bodyPr wrap="square">
            <a:spAutoFit/>
          </a:bodyPr>
          <a:lstStyle/>
          <a:p>
            <a:r>
              <a:rPr lang="de-DE" b="1" dirty="0"/>
              <a:t>Gestaltung der Sollprozesse </a:t>
            </a:r>
          </a:p>
          <a:p>
            <a:endParaRPr lang="de-DE" dirty="0"/>
          </a:p>
          <a:p>
            <a:r>
              <a:rPr lang="de-DE" dirty="0"/>
              <a:t>Ausgehend von den Ergebnissen des Schrittes II mit der Dokumentation der Ist-Prozesse, den Analysen und den erkannten Verbesserungsmöglichkeiten sind die Sollprozesse zu planen. </a:t>
            </a:r>
          </a:p>
          <a:p>
            <a:r>
              <a:rPr lang="de-DE" dirty="0"/>
              <a:t>Allfällige veränderte Zielsetzungen und strategischen Vorgaben sind zu berücksichtigen. </a:t>
            </a:r>
          </a:p>
          <a:p>
            <a:r>
              <a:rPr lang="de-DE" dirty="0"/>
              <a:t>Die Umsetzung richtet sich nach den Prozesszielen aus und steht mit den Unternehmenszielen im Einklang. </a:t>
            </a:r>
          </a:p>
          <a:p>
            <a:endParaRPr lang="de-DE" dirty="0"/>
          </a:p>
          <a:p>
            <a:endParaRPr lang="de-DE" dirty="0"/>
          </a:p>
          <a:p>
            <a:r>
              <a:rPr lang="de-DE" b="1" dirty="0"/>
              <a:t>Freigabe</a:t>
            </a:r>
            <a:r>
              <a:rPr lang="de-DE" dirty="0"/>
              <a:t> </a:t>
            </a:r>
          </a:p>
          <a:p>
            <a:endParaRPr lang="de-DE" dirty="0"/>
          </a:p>
          <a:p>
            <a:r>
              <a:rPr lang="de-DE" dirty="0"/>
              <a:t>Ob das Sollkonzept bestätigt wird und ob die Umsetzung des geplanten Sollprozesses bewilligt wird, entscheiden die Verantwortlichen (z.B. die Geschäftsleitung). Eine durchdachte Freigabe ist an dieser Stelle sinnvoll und stellt die Ausarbeitung der nachfolgenden Schritte auf eine abgesicherte Grundlage. </a:t>
            </a:r>
          </a:p>
          <a:p>
            <a:r>
              <a:rPr lang="de-DE" dirty="0"/>
              <a:t>Wir müssen uns bewusst sein, dass neue Prozesse eine </a:t>
            </a:r>
            <a:r>
              <a:rPr lang="de-DE" dirty="0" err="1"/>
              <a:t>grössere</a:t>
            </a:r>
            <a:r>
              <a:rPr lang="de-DE" dirty="0"/>
              <a:t> Umstellung im betrieblichen Ablauf bedeuten können. </a:t>
            </a:r>
          </a:p>
          <a:p>
            <a:r>
              <a:rPr lang="de-DE" dirty="0"/>
              <a:t>Hier ist die betriebliche Hierarchie mit ihren Entscheidungsstrukturen zu berücksichtigen. </a:t>
            </a:r>
          </a:p>
        </p:txBody>
      </p:sp>
    </p:spTree>
    <p:extLst>
      <p:ext uri="{BB962C8B-B14F-4D97-AF65-F5344CB8AC3E}">
        <p14:creationId xmlns:p14="http://schemas.microsoft.com/office/powerpoint/2010/main" val="256608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CEA457-07FB-95DB-BFB2-A7AF2C5C757E}"/>
              </a:ext>
            </a:extLst>
          </p:cNvPr>
          <p:cNvSpPr>
            <a:spLocks noGrp="1"/>
          </p:cNvSpPr>
          <p:nvPr>
            <p:ph sz="half" idx="1"/>
          </p:nvPr>
        </p:nvSpPr>
        <p:spPr>
          <a:xfrm>
            <a:off x="619200" y="1872000"/>
            <a:ext cx="5272802" cy="4320000"/>
          </a:xfrm>
        </p:spPr>
        <p:txBody>
          <a:bodyPr>
            <a:normAutofit fontScale="55000" lnSpcReduction="20000"/>
          </a:bodyPr>
          <a:lstStyle/>
          <a:p>
            <a:pPr marL="0" indent="0">
              <a:buNone/>
            </a:pPr>
            <a:r>
              <a:rPr lang="de-CH" sz="4000" b="1" dirty="0">
                <a:solidFill>
                  <a:srgbClr val="44546A"/>
                </a:solidFill>
                <a:effectLst/>
                <a:latin typeface="Segoe UI" panose="020B0502040204020203" pitchFamily="34" charset="0"/>
              </a:rPr>
              <a:t>Aufgabe</a:t>
            </a:r>
            <a:endParaRPr lang="de-CH" sz="2800" b="1" dirty="0">
              <a:solidFill>
                <a:srgbClr val="44546A"/>
              </a:solidFill>
              <a:effectLst/>
              <a:latin typeface="Segoe UI" panose="020B0502040204020203" pitchFamily="34" charset="0"/>
            </a:endParaRPr>
          </a:p>
          <a:p>
            <a:pPr marL="0" indent="0">
              <a:buNone/>
            </a:pPr>
            <a:endParaRPr lang="de-CH" sz="1000" b="1" dirty="0">
              <a:solidFill>
                <a:srgbClr val="44546A"/>
              </a:solidFill>
              <a:effectLst/>
              <a:latin typeface="Segoe UI" panose="020B0502040204020203" pitchFamily="34" charset="0"/>
            </a:endParaRPr>
          </a:p>
          <a:p>
            <a:pPr marL="0" indent="0">
              <a:buNone/>
            </a:pPr>
            <a:endParaRPr lang="de-CH" sz="1000" b="1" dirty="0">
              <a:solidFill>
                <a:srgbClr val="44546A"/>
              </a:solidFill>
              <a:effectLst/>
              <a:latin typeface="Segoe UI" panose="020B0502040204020203" pitchFamily="34" charset="0"/>
            </a:endParaRPr>
          </a:p>
          <a:p>
            <a:pPr marL="0" indent="0">
              <a:lnSpc>
                <a:spcPct val="150000"/>
              </a:lnSpc>
              <a:spcBef>
                <a:spcPts val="0"/>
              </a:spcBef>
              <a:buNone/>
            </a:pPr>
            <a:r>
              <a:rPr lang="de-DE" sz="2700" dirty="0">
                <a:solidFill>
                  <a:srgbClr val="000000"/>
                </a:solidFill>
              </a:rPr>
              <a:t>Überlegen Sie sich aufgrund der vorhergehenden Übungen I und II einen möglichen Sollprozess für den von Ihnen gewählten Prozess und beantworten Sie folgende Fragen: </a:t>
            </a:r>
          </a:p>
          <a:p>
            <a:pPr marL="0" indent="0">
              <a:lnSpc>
                <a:spcPct val="150000"/>
              </a:lnSpc>
              <a:spcBef>
                <a:spcPts val="0"/>
              </a:spcBef>
              <a:buNone/>
            </a:pPr>
            <a:endParaRPr lang="de-DE" sz="2700" dirty="0">
              <a:solidFill>
                <a:srgbClr val="000000"/>
              </a:solidFill>
            </a:endParaRPr>
          </a:p>
          <a:p>
            <a:pPr>
              <a:lnSpc>
                <a:spcPct val="150000"/>
              </a:lnSpc>
              <a:spcBef>
                <a:spcPts val="0"/>
              </a:spcBef>
              <a:buFont typeface="Arial" panose="020B0604020202020204" pitchFamily="34" charset="0"/>
              <a:buChar char="•"/>
            </a:pPr>
            <a:r>
              <a:rPr lang="de-DE" sz="2700" dirty="0">
                <a:solidFill>
                  <a:srgbClr val="000000"/>
                </a:solidFill>
              </a:rPr>
              <a:t>Wie könnte eine geeignete Verbesserung (Sollprozess) aussehen? </a:t>
            </a:r>
          </a:p>
          <a:p>
            <a:pPr>
              <a:lnSpc>
                <a:spcPct val="150000"/>
              </a:lnSpc>
              <a:spcBef>
                <a:spcPts val="0"/>
              </a:spcBef>
              <a:buFont typeface="Arial" panose="020B0604020202020204" pitchFamily="34" charset="0"/>
              <a:buChar char="•"/>
            </a:pPr>
            <a:r>
              <a:rPr lang="de-DE" sz="2700" dirty="0">
                <a:solidFill>
                  <a:srgbClr val="000000"/>
                </a:solidFill>
              </a:rPr>
              <a:t>Welche Vorteile ergäben sich mit der Verbesserung? </a:t>
            </a:r>
          </a:p>
          <a:p>
            <a:pPr>
              <a:lnSpc>
                <a:spcPct val="150000"/>
              </a:lnSpc>
              <a:spcBef>
                <a:spcPts val="0"/>
              </a:spcBef>
              <a:buFont typeface="Arial" panose="020B0604020202020204" pitchFamily="34" charset="0"/>
              <a:buChar char="•"/>
            </a:pPr>
            <a:r>
              <a:rPr lang="de-DE" sz="2700" dirty="0">
                <a:solidFill>
                  <a:srgbClr val="000000"/>
                </a:solidFill>
              </a:rPr>
              <a:t>Mit welchem Aufwand müssten Sie rechnen, um die Verbesserung einzuführen? </a:t>
            </a:r>
          </a:p>
          <a:p>
            <a:pPr>
              <a:lnSpc>
                <a:spcPct val="150000"/>
              </a:lnSpc>
              <a:spcBef>
                <a:spcPts val="0"/>
              </a:spcBef>
              <a:buFont typeface="Arial" panose="020B0604020202020204" pitchFamily="34" charset="0"/>
              <a:buChar char="•"/>
            </a:pPr>
            <a:r>
              <a:rPr lang="de-DE" sz="2700" dirty="0">
                <a:solidFill>
                  <a:srgbClr val="000000"/>
                </a:solidFill>
              </a:rPr>
              <a:t>Versuchen Sie die Vor- und Nachteile in etwa abzuschätzen. </a:t>
            </a:r>
          </a:p>
        </p:txBody>
      </p:sp>
      <p:sp>
        <p:nvSpPr>
          <p:cNvPr id="3" name="Inhaltsplatzhalter 2">
            <a:extLst>
              <a:ext uri="{FF2B5EF4-FFF2-40B4-BE49-F238E27FC236}">
                <a16:creationId xmlns:a16="http://schemas.microsoft.com/office/drawing/2014/main" id="{ABF8DE92-82AF-CB68-76D8-E77229A8226B}"/>
              </a:ext>
            </a:extLst>
          </p:cNvPr>
          <p:cNvSpPr>
            <a:spLocks noGrp="1"/>
          </p:cNvSpPr>
          <p:nvPr>
            <p:ph sz="half" idx="2"/>
          </p:nvPr>
        </p:nvSpPr>
        <p:spPr/>
        <p:txBody>
          <a:bodyPr>
            <a:normAutofit/>
          </a:bodyPr>
          <a:lstStyle/>
          <a:p>
            <a:pPr marL="0" indent="0">
              <a:buNone/>
            </a:pPr>
            <a:r>
              <a:rPr lang="de-CH" sz="2800" b="1" dirty="0">
                <a:solidFill>
                  <a:srgbClr val="44546A"/>
                </a:solidFill>
                <a:effectLst/>
                <a:latin typeface="Segoe UI" panose="020B0502040204020203" pitchFamily="34" charset="0"/>
              </a:rPr>
              <a:t>Vorgaben</a:t>
            </a:r>
            <a:endParaRPr lang="de-CH" sz="6000" b="1" dirty="0">
              <a:solidFill>
                <a:srgbClr val="44546A"/>
              </a:solidFill>
              <a:latin typeface="Segoe UI" panose="020B0502040204020203" pitchFamily="34" charset="0"/>
            </a:endParaRPr>
          </a:p>
          <a:p>
            <a:pPr marR="0">
              <a:lnSpc>
                <a:spcPct val="160000"/>
              </a:lnSpc>
              <a:spcBef>
                <a:spcPts val="0"/>
              </a:spcBef>
              <a:spcAft>
                <a:spcPts val="0"/>
              </a:spcAft>
              <a:buFont typeface="Arial" panose="020B0604020202020204" pitchFamily="34" charset="0"/>
              <a:buChar char="•"/>
            </a:pPr>
            <a:r>
              <a:rPr lang="de-DE" sz="1900" dirty="0">
                <a:solidFill>
                  <a:srgbClr val="000000"/>
                </a:solidFill>
              </a:rPr>
              <a:t>Diese Übung baut auf den vorhergehenden Übungen I und II auf. </a:t>
            </a:r>
          </a:p>
          <a:p>
            <a:pPr marR="0">
              <a:lnSpc>
                <a:spcPct val="160000"/>
              </a:lnSpc>
              <a:spcBef>
                <a:spcPts val="0"/>
              </a:spcBef>
              <a:spcAft>
                <a:spcPts val="0"/>
              </a:spcAft>
              <a:buFont typeface="Arial" panose="020B0604020202020204" pitchFamily="34" charset="0"/>
              <a:buChar char="•"/>
            </a:pPr>
            <a:r>
              <a:rPr lang="de-DE" sz="1900" dirty="0">
                <a:solidFill>
                  <a:srgbClr val="000000"/>
                </a:solidFill>
              </a:rPr>
              <a:t>Sie haben </a:t>
            </a:r>
            <a:r>
              <a:rPr lang="de-DE" sz="1900" dirty="0">
                <a:solidFill>
                  <a:srgbClr val="FF0000"/>
                </a:solidFill>
              </a:rPr>
              <a:t>30 Minuten </a:t>
            </a:r>
            <a:r>
              <a:rPr lang="de-DE" sz="1900" dirty="0">
                <a:solidFill>
                  <a:srgbClr val="000000"/>
                </a:solidFill>
              </a:rPr>
              <a:t>Zeit.</a:t>
            </a:r>
          </a:p>
          <a:p>
            <a:pPr marR="0">
              <a:lnSpc>
                <a:spcPct val="160000"/>
              </a:lnSpc>
              <a:spcBef>
                <a:spcPts val="0"/>
              </a:spcBef>
              <a:spcAft>
                <a:spcPts val="0"/>
              </a:spcAft>
              <a:buFont typeface="Arial" panose="020B0604020202020204" pitchFamily="34" charset="0"/>
              <a:buChar char="•"/>
            </a:pPr>
            <a:r>
              <a:rPr lang="de-DE" sz="1900" dirty="0">
                <a:solidFill>
                  <a:srgbClr val="000000"/>
                </a:solidFill>
              </a:rPr>
              <a:t>Achten Sie darauf, dass in diesen 3 Lösungen weder Widersprüche noch Doppelspurigkeit vorhanden sind und die Information in diesem Schritt aufgenommen ist, wo sie </a:t>
            </a:r>
            <a:r>
              <a:rPr lang="de-DE" sz="1900" dirty="0" err="1">
                <a:solidFill>
                  <a:srgbClr val="000000"/>
                </a:solidFill>
              </a:rPr>
              <a:t>gemäss</a:t>
            </a:r>
            <a:r>
              <a:rPr lang="de-DE" sz="1900" dirty="0">
                <a:solidFill>
                  <a:srgbClr val="000000"/>
                </a:solidFill>
              </a:rPr>
              <a:t> der 4-Schritt-Methode sein sollte. </a:t>
            </a:r>
          </a:p>
          <a:p>
            <a:pPr marL="0" marR="0" indent="0">
              <a:spcBef>
                <a:spcPts val="0"/>
              </a:spcBef>
              <a:spcAft>
                <a:spcPts val="0"/>
              </a:spcAft>
              <a:buNone/>
            </a:pPr>
            <a:endParaRPr lang="de-CH" b="1" dirty="0">
              <a:solidFill>
                <a:srgbClr val="44546A"/>
              </a:solidFill>
              <a:latin typeface="Segoe UI" panose="020B0502040204020203" pitchFamily="34" charset="0"/>
            </a:endParaRPr>
          </a:p>
        </p:txBody>
      </p:sp>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sz="3600" dirty="0"/>
              <a:t>Übung</a:t>
            </a:r>
            <a:r>
              <a:rPr lang="de-CH" sz="3600" b="0" dirty="0"/>
              <a:t> </a:t>
            </a:r>
            <a:r>
              <a:rPr lang="de-DE" sz="3600" b="0" dirty="0"/>
              <a:t>Schritt III: Konzeption der Sollprozesse</a:t>
            </a:r>
            <a:endParaRPr lang="de-CH" sz="3600" b="0" dirty="0"/>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10.10.2023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19</a:t>
            </a:fld>
            <a:endParaRPr lang="de-CH"/>
          </a:p>
        </p:txBody>
      </p:sp>
    </p:spTree>
    <p:extLst>
      <p:ext uri="{BB962C8B-B14F-4D97-AF65-F5344CB8AC3E}">
        <p14:creationId xmlns:p14="http://schemas.microsoft.com/office/powerpoint/2010/main" val="410896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a:t>
            </a:fld>
            <a:endParaRPr lang="de-CH"/>
          </a:p>
        </p:txBody>
      </p:sp>
      <p:sp>
        <p:nvSpPr>
          <p:cNvPr id="6" name="Titel 5"/>
          <p:cNvSpPr>
            <a:spLocks noGrp="1"/>
          </p:cNvSpPr>
          <p:nvPr>
            <p:ph type="title"/>
          </p:nvPr>
        </p:nvSpPr>
        <p:spPr>
          <a:xfrm>
            <a:off x="619200" y="936000"/>
            <a:ext cx="11160000" cy="720000"/>
          </a:xfrm>
        </p:spPr>
        <p:txBody>
          <a:bodyPr anchor="t">
            <a:normAutofit/>
          </a:bodyPr>
          <a:lstStyle/>
          <a:p>
            <a:r>
              <a:rPr lang="de-CH"/>
              <a:t>Inhalt</a:t>
            </a:r>
          </a:p>
        </p:txBody>
      </p:sp>
      <p:graphicFrame>
        <p:nvGraphicFramePr>
          <p:cNvPr id="17" name="Inhaltsplatzhalter 1">
            <a:extLst>
              <a:ext uri="{FF2B5EF4-FFF2-40B4-BE49-F238E27FC236}">
                <a16:creationId xmlns:a16="http://schemas.microsoft.com/office/drawing/2014/main" id="{C0C43058-546E-3CBA-AE7A-D3F59E54BAB3}"/>
              </a:ext>
            </a:extLst>
          </p:cNvPr>
          <p:cNvGraphicFramePr>
            <a:graphicFrameLocks noGrp="1"/>
          </p:cNvGraphicFramePr>
          <p:nvPr>
            <p:ph idx="1"/>
            <p:extLst>
              <p:ext uri="{D42A27DB-BD31-4B8C-83A1-F6EECF244321}">
                <p14:modId xmlns:p14="http://schemas.microsoft.com/office/powerpoint/2010/main" val="2012743348"/>
              </p:ext>
            </p:extLst>
          </p:nvPr>
        </p:nvGraphicFramePr>
        <p:xfrm>
          <a:off x="619200" y="1872000"/>
          <a:ext cx="1116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44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de-DE" sz="2800" dirty="0">
                <a:solidFill>
                  <a:srgbClr val="000000"/>
                </a:solidFill>
                <a:latin typeface="Segoe UI" panose="020B0502040204020203" pitchFamily="34" charset="0"/>
              </a:rPr>
              <a:t>Schritt IV: </a:t>
            </a:r>
            <a:r>
              <a:rPr lang="de-DE" sz="2800" dirty="0" err="1">
                <a:solidFill>
                  <a:srgbClr val="000000"/>
                </a:solidFill>
                <a:latin typeface="Segoe UI" panose="020B0502040204020203" pitchFamily="34" charset="0"/>
              </a:rPr>
              <a:t>Verbesserungsmassnahme</a:t>
            </a:r>
            <a:r>
              <a:rPr lang="de-DE" sz="2800" dirty="0">
                <a:solidFill>
                  <a:srgbClr val="000000"/>
                </a:solidFill>
                <a:latin typeface="Segoe UI" panose="020B0502040204020203" pitchFamily="34" charset="0"/>
              </a:rPr>
              <a:t>:</a:t>
            </a:r>
            <a:endParaRPr lang="de-CH" sz="2800" dirty="0"/>
          </a:p>
        </p:txBody>
      </p:sp>
      <p:sp>
        <p:nvSpPr>
          <p:cNvPr id="3" name="Datumsplatzhalter 2"/>
          <p:cNvSpPr>
            <a:spLocks noGrp="1"/>
          </p:cNvSpPr>
          <p:nvPr>
            <p:ph type="dt" sz="half" idx="10"/>
          </p:nvPr>
        </p:nvSpPr>
        <p:spPr/>
        <p:txBody>
          <a:bodyPr/>
          <a:lstStyle/>
          <a:p>
            <a:fld id="{5AC23F4F-66B7-46A3-AB40-3D776688B753}" type="datetime1">
              <a:rPr lang="de-CH" smtClean="0"/>
              <a:t>10.10.2023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20</a:t>
            </a:fld>
            <a:endParaRPr lang="de-CH" dirty="0"/>
          </a:p>
        </p:txBody>
      </p:sp>
      <p:sp>
        <p:nvSpPr>
          <p:cNvPr id="7" name="Textfeld 6">
            <a:extLst>
              <a:ext uri="{FF2B5EF4-FFF2-40B4-BE49-F238E27FC236}">
                <a16:creationId xmlns:a16="http://schemas.microsoft.com/office/drawing/2014/main" id="{1546363E-57CB-EE6B-6FDB-FD9F35192E57}"/>
              </a:ext>
            </a:extLst>
          </p:cNvPr>
          <p:cNvSpPr txBox="1"/>
          <p:nvPr/>
        </p:nvSpPr>
        <p:spPr>
          <a:xfrm>
            <a:off x="852557" y="2136338"/>
            <a:ext cx="10678886" cy="2585323"/>
          </a:xfrm>
          <a:prstGeom prst="rect">
            <a:avLst/>
          </a:prstGeom>
          <a:noFill/>
        </p:spPr>
        <p:txBody>
          <a:bodyPr wrap="square">
            <a:spAutoFit/>
          </a:bodyPr>
          <a:lstStyle/>
          <a:p>
            <a:r>
              <a:rPr lang="de-DE" dirty="0"/>
              <a:t>Nach der Freigabe des Sollkonzeptes startet die Planung und Durchführung der Implementierung, um die Verbesserungen in die Praxis umzusetzen. </a:t>
            </a:r>
          </a:p>
          <a:p>
            <a:endParaRPr lang="de-DE" dirty="0"/>
          </a:p>
          <a:p>
            <a:r>
              <a:rPr lang="de-DE" dirty="0"/>
              <a:t>Eine enge Absprache mit den Betroffenen ist zu berücksichtigen.</a:t>
            </a:r>
          </a:p>
          <a:p>
            <a:endParaRPr lang="de-DE" dirty="0"/>
          </a:p>
          <a:p>
            <a:r>
              <a:rPr lang="de-DE" dirty="0"/>
              <a:t>Bei der Einführung der Sollprozesse empfiehlt es sich, eine Vorgehensweise zu wählen und die Einzelheiten mit den Mitarbeitern festzulegen. </a:t>
            </a:r>
          </a:p>
          <a:p>
            <a:endParaRPr lang="de-DE" dirty="0"/>
          </a:p>
          <a:p>
            <a:r>
              <a:rPr lang="de-DE" dirty="0"/>
              <a:t>Die 3 Vorgehen….. </a:t>
            </a:r>
          </a:p>
        </p:txBody>
      </p:sp>
    </p:spTree>
    <p:extLst>
      <p:ext uri="{BB962C8B-B14F-4D97-AF65-F5344CB8AC3E}">
        <p14:creationId xmlns:p14="http://schemas.microsoft.com/office/powerpoint/2010/main" val="367166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5600" y="554574"/>
            <a:ext cx="11152800" cy="664200"/>
          </a:xfrm>
        </p:spPr>
        <p:txBody>
          <a:bodyPr anchor="t">
            <a:normAutofit/>
          </a:bodyPr>
          <a:lstStyle/>
          <a:p>
            <a:pPr algn="r"/>
            <a:r>
              <a:rPr lang="de-CH" sz="2700" dirty="0"/>
              <a:t> Schritt IV: Verbesserungsmassnahme: </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21</a:t>
            </a:fld>
            <a:endParaRPr lang="de-CH"/>
          </a:p>
        </p:txBody>
      </p:sp>
      <p:sp>
        <p:nvSpPr>
          <p:cNvPr id="7" name="Textplatzhalter 6">
            <a:extLst>
              <a:ext uri="{FF2B5EF4-FFF2-40B4-BE49-F238E27FC236}">
                <a16:creationId xmlns:a16="http://schemas.microsoft.com/office/drawing/2014/main" id="{9E65F507-851A-1D59-357C-BE62F2163CBF}"/>
              </a:ext>
            </a:extLst>
          </p:cNvPr>
          <p:cNvSpPr>
            <a:spLocks noGrp="1"/>
          </p:cNvSpPr>
          <p:nvPr>
            <p:ph type="body" sz="half" idx="2"/>
          </p:nvPr>
        </p:nvSpPr>
        <p:spPr>
          <a:xfrm>
            <a:off x="619200" y="1218774"/>
            <a:ext cx="11152800" cy="4868876"/>
          </a:xfrm>
        </p:spPr>
        <p:txBody>
          <a:bodyPr>
            <a:normAutofit fontScale="92500" lnSpcReduction="10000"/>
          </a:bodyPr>
          <a:lstStyle/>
          <a:p>
            <a:pPr>
              <a:lnSpc>
                <a:spcPct val="120000"/>
              </a:lnSpc>
            </a:pPr>
            <a:r>
              <a:rPr lang="de-DE" sz="1400" dirty="0"/>
              <a:t>….können auch kombiniert werden:</a:t>
            </a:r>
          </a:p>
          <a:p>
            <a:pPr>
              <a:lnSpc>
                <a:spcPct val="120000"/>
              </a:lnSpc>
            </a:pPr>
            <a:r>
              <a:rPr lang="de-DE" sz="1500" b="1" dirty="0"/>
              <a:t>Dry </a:t>
            </a:r>
            <a:r>
              <a:rPr lang="de-DE" sz="1500" b="1" dirty="0" err="1"/>
              <a:t>run</a:t>
            </a:r>
            <a:r>
              <a:rPr lang="de-DE" sz="1500" b="1" dirty="0"/>
              <a:t>: </a:t>
            </a:r>
          </a:p>
          <a:p>
            <a:pPr>
              <a:lnSpc>
                <a:spcPct val="120000"/>
              </a:lnSpc>
            </a:pPr>
            <a:r>
              <a:rPr lang="de-DE" sz="1400" dirty="0"/>
              <a:t>Bevor ein Sollprozess eingeführt wird, wird das Vorgehen mit den betroffenen Mitarbeitern besprochen. </a:t>
            </a:r>
          </a:p>
          <a:p>
            <a:pPr>
              <a:lnSpc>
                <a:spcPct val="120000"/>
              </a:lnSpc>
            </a:pPr>
            <a:r>
              <a:rPr lang="de-DE" sz="1400" dirty="0"/>
              <a:t>Die Mitarbeiter haben Gelegenheit, sich damit auseinander zu setzen. </a:t>
            </a:r>
          </a:p>
          <a:p>
            <a:pPr>
              <a:lnSpc>
                <a:spcPct val="120000"/>
              </a:lnSpc>
            </a:pPr>
            <a:r>
              <a:rPr lang="de-DE" sz="1400" dirty="0"/>
              <a:t>Es können Teile des Sollprozesses zu Schulungszwecken vorgestellt werden, jedoch fährt der neue Prozess noch nicht produktiv. Den Verantwortlichen gibt es eine weitere Gelegenheit, den dokumentierten Sollprozess zu kontrollieren.</a:t>
            </a:r>
          </a:p>
          <a:p>
            <a:pPr>
              <a:lnSpc>
                <a:spcPct val="120000"/>
              </a:lnSpc>
            </a:pPr>
            <a:r>
              <a:rPr lang="de-DE" sz="1500" b="1" dirty="0" err="1"/>
              <a:t>Wet</a:t>
            </a:r>
            <a:r>
              <a:rPr lang="de-DE" sz="1500" b="1" dirty="0"/>
              <a:t> </a:t>
            </a:r>
            <a:r>
              <a:rPr lang="de-DE" sz="1500" b="1" dirty="0" err="1"/>
              <a:t>run</a:t>
            </a:r>
            <a:r>
              <a:rPr lang="de-DE" sz="1500" b="1" dirty="0"/>
              <a:t>: </a:t>
            </a:r>
          </a:p>
          <a:p>
            <a:pPr>
              <a:lnSpc>
                <a:spcPct val="120000"/>
              </a:lnSpc>
            </a:pPr>
            <a:r>
              <a:rPr lang="de-DE" sz="1400" dirty="0"/>
              <a:t>Bei dieser Vorgehensart werden Teile des Sollprozesses bereits produktiv eingesetzt. </a:t>
            </a:r>
          </a:p>
          <a:p>
            <a:pPr>
              <a:lnSpc>
                <a:spcPct val="120000"/>
              </a:lnSpc>
            </a:pPr>
            <a:r>
              <a:rPr lang="de-DE" sz="1400" dirty="0"/>
              <a:t>Parallel dazu wird das Personal informiert oder am Arbeitsplatz eingeschult. </a:t>
            </a:r>
          </a:p>
          <a:p>
            <a:pPr>
              <a:lnSpc>
                <a:spcPct val="120000"/>
              </a:lnSpc>
            </a:pPr>
            <a:r>
              <a:rPr lang="de-DE" sz="1400" dirty="0"/>
              <a:t>Dieser Einsatz erfolgt nicht im ganzen Betrieb, sondern beschränkt sich auf einige Arbeitsplätze und ist auch nicht dauerhaft, sondern zeitlich beschränkt. </a:t>
            </a:r>
          </a:p>
          <a:p>
            <a:pPr>
              <a:lnSpc>
                <a:spcPct val="120000"/>
              </a:lnSpc>
            </a:pPr>
            <a:r>
              <a:rPr lang="de-DE" sz="1400" dirty="0"/>
              <a:t>Man kann dieses Verfahren auch zu Testzwecken einsetzen, bevor der Prozess dauerhaft im ganzen Betrieb produktiv wird.</a:t>
            </a:r>
          </a:p>
          <a:p>
            <a:pPr>
              <a:lnSpc>
                <a:spcPct val="120000"/>
              </a:lnSpc>
            </a:pPr>
            <a:r>
              <a:rPr lang="de-DE" sz="1500" b="1" dirty="0"/>
              <a:t>Installation: </a:t>
            </a:r>
          </a:p>
          <a:p>
            <a:pPr>
              <a:lnSpc>
                <a:spcPct val="120000"/>
              </a:lnSpc>
            </a:pPr>
            <a:r>
              <a:rPr lang="de-DE" sz="1400" dirty="0"/>
              <a:t>Hier wird der Sollprozess nun tatsächlich eingeführt – entweder alles auf einmal oder schrittweise. Letzten Endes ist der Sollprozess aber vollständig implementiert.</a:t>
            </a:r>
          </a:p>
          <a:p>
            <a:pPr>
              <a:lnSpc>
                <a:spcPct val="120000"/>
              </a:lnSpc>
            </a:pPr>
            <a:endParaRPr lang="de-DE" sz="1400" dirty="0"/>
          </a:p>
          <a:p>
            <a:pPr>
              <a:lnSpc>
                <a:spcPct val="120000"/>
              </a:lnSpc>
            </a:pPr>
            <a:endParaRPr lang="de-DE" sz="1400" dirty="0"/>
          </a:p>
          <a:p>
            <a:pPr>
              <a:lnSpc>
                <a:spcPct val="120000"/>
              </a:lnSpc>
            </a:pPr>
            <a:endParaRPr lang="de-CH" sz="1400" dirty="0"/>
          </a:p>
        </p:txBody>
      </p:sp>
    </p:spTree>
    <p:extLst>
      <p:ext uri="{BB962C8B-B14F-4D97-AF65-F5344CB8AC3E}">
        <p14:creationId xmlns:p14="http://schemas.microsoft.com/office/powerpoint/2010/main" val="40560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CEA457-07FB-95DB-BFB2-A7AF2C5C757E}"/>
              </a:ext>
            </a:extLst>
          </p:cNvPr>
          <p:cNvSpPr>
            <a:spLocks noGrp="1"/>
          </p:cNvSpPr>
          <p:nvPr>
            <p:ph sz="half" idx="1"/>
          </p:nvPr>
        </p:nvSpPr>
        <p:spPr>
          <a:xfrm>
            <a:off x="619200" y="1872000"/>
            <a:ext cx="5272802" cy="4320000"/>
          </a:xfrm>
        </p:spPr>
        <p:txBody>
          <a:bodyPr>
            <a:normAutofit fontScale="92500"/>
          </a:bodyPr>
          <a:lstStyle/>
          <a:p>
            <a:pPr marL="0" indent="0">
              <a:buNone/>
            </a:pPr>
            <a:r>
              <a:rPr lang="de-CH" sz="2800" b="1" dirty="0">
                <a:solidFill>
                  <a:srgbClr val="44546A"/>
                </a:solidFill>
                <a:effectLst/>
                <a:latin typeface="Segoe UI" panose="020B0502040204020203" pitchFamily="34" charset="0"/>
              </a:rPr>
              <a:t>Aufgabe</a:t>
            </a:r>
          </a:p>
          <a:p>
            <a:pPr marL="0" indent="0">
              <a:buNone/>
            </a:pPr>
            <a:endParaRPr lang="de-CH" sz="1000" b="1" dirty="0">
              <a:solidFill>
                <a:srgbClr val="44546A"/>
              </a:solidFill>
              <a:effectLst/>
              <a:latin typeface="Segoe UI" panose="020B0502040204020203" pitchFamily="34" charset="0"/>
            </a:endParaRPr>
          </a:p>
          <a:p>
            <a:pPr>
              <a:lnSpc>
                <a:spcPct val="150000"/>
              </a:lnSpc>
              <a:spcBef>
                <a:spcPts val="0"/>
              </a:spcBef>
              <a:buFont typeface="Arial" panose="020B0604020202020204" pitchFamily="34" charset="0"/>
              <a:buChar char="•"/>
            </a:pPr>
            <a:r>
              <a:rPr lang="de-DE" sz="1800" dirty="0">
                <a:solidFill>
                  <a:srgbClr val="000000"/>
                </a:solidFill>
              </a:rPr>
              <a:t>Nehmen Sie Ihre Lösungen aus den Übungen I,II und III zur Hand. </a:t>
            </a:r>
          </a:p>
          <a:p>
            <a:pPr>
              <a:lnSpc>
                <a:spcPct val="150000"/>
              </a:lnSpc>
              <a:spcBef>
                <a:spcPts val="0"/>
              </a:spcBef>
              <a:buFont typeface="Arial" panose="020B0604020202020204" pitchFamily="34" charset="0"/>
              <a:buChar char="•"/>
            </a:pPr>
            <a:r>
              <a:rPr lang="de-DE" sz="1800" dirty="0">
                <a:solidFill>
                  <a:srgbClr val="000000"/>
                </a:solidFill>
              </a:rPr>
              <a:t>Treffen Sie die Annahme, dass Ihre im Schritt III gemachten Vorschläge von Ihrem Vorgesetzten bewilligt wurden und allfällige Investitionen gemacht wurden. </a:t>
            </a:r>
          </a:p>
          <a:p>
            <a:pPr>
              <a:lnSpc>
                <a:spcPct val="150000"/>
              </a:lnSpc>
              <a:spcBef>
                <a:spcPts val="0"/>
              </a:spcBef>
              <a:buFont typeface="Arial" panose="020B0604020202020204" pitchFamily="34" charset="0"/>
              <a:buChar char="•"/>
            </a:pPr>
            <a:r>
              <a:rPr lang="de-DE" sz="1800" dirty="0">
                <a:solidFill>
                  <a:srgbClr val="000000"/>
                </a:solidFill>
              </a:rPr>
              <a:t>Wie wird der neue Prozess in die Praxis umgesetzt?</a:t>
            </a:r>
          </a:p>
          <a:p>
            <a:pPr>
              <a:lnSpc>
                <a:spcPct val="150000"/>
              </a:lnSpc>
              <a:spcBef>
                <a:spcPts val="0"/>
              </a:spcBef>
              <a:buFont typeface="Arial" panose="020B0604020202020204" pitchFamily="34" charset="0"/>
              <a:buChar char="•"/>
            </a:pPr>
            <a:r>
              <a:rPr lang="de-DE" sz="1800" dirty="0">
                <a:solidFill>
                  <a:srgbClr val="000000"/>
                </a:solidFill>
              </a:rPr>
              <a:t>Präsentieren Sie Ihre gesamte Arbeit (I-IV) der Klasse.</a:t>
            </a:r>
          </a:p>
          <a:p>
            <a:pPr>
              <a:lnSpc>
                <a:spcPct val="150000"/>
              </a:lnSpc>
              <a:spcBef>
                <a:spcPts val="0"/>
              </a:spcBef>
              <a:buFont typeface="Arial" panose="020B0604020202020204" pitchFamily="34" charset="0"/>
              <a:buChar char="•"/>
            </a:pPr>
            <a:endParaRPr lang="de-DE" sz="1800" dirty="0">
              <a:solidFill>
                <a:srgbClr val="000000"/>
              </a:solidFill>
            </a:endParaRPr>
          </a:p>
        </p:txBody>
      </p:sp>
      <p:sp>
        <p:nvSpPr>
          <p:cNvPr id="3" name="Inhaltsplatzhalter 2">
            <a:extLst>
              <a:ext uri="{FF2B5EF4-FFF2-40B4-BE49-F238E27FC236}">
                <a16:creationId xmlns:a16="http://schemas.microsoft.com/office/drawing/2014/main" id="{ABF8DE92-82AF-CB68-76D8-E77229A8226B}"/>
              </a:ext>
            </a:extLst>
          </p:cNvPr>
          <p:cNvSpPr>
            <a:spLocks noGrp="1"/>
          </p:cNvSpPr>
          <p:nvPr>
            <p:ph sz="half" idx="2"/>
          </p:nvPr>
        </p:nvSpPr>
        <p:spPr>
          <a:xfrm>
            <a:off x="6307200" y="1872000"/>
            <a:ext cx="5472000" cy="4320000"/>
          </a:xfrm>
        </p:spPr>
        <p:txBody>
          <a:bodyPr vert="horz" lIns="91440" tIns="45720" rIns="91440" bIns="45720" rtlCol="0">
            <a:normAutofit fontScale="92500" lnSpcReduction="20000"/>
          </a:bodyPr>
          <a:lstStyle/>
          <a:p>
            <a:pPr marL="0" indent="0">
              <a:buNone/>
            </a:pPr>
            <a:r>
              <a:rPr lang="de-CH" b="1" dirty="0">
                <a:solidFill>
                  <a:srgbClr val="44546A"/>
                </a:solidFill>
                <a:latin typeface="Segoe UI" panose="020B0502040204020203" pitchFamily="34" charset="0"/>
              </a:rPr>
              <a:t>Vorgaben</a:t>
            </a:r>
          </a:p>
          <a:p>
            <a:pPr marL="0" indent="0">
              <a:buNone/>
            </a:pPr>
            <a:endParaRPr lang="de-CH" b="1" dirty="0">
              <a:solidFill>
                <a:srgbClr val="44546A"/>
              </a:solidFill>
              <a:latin typeface="Segoe UI" panose="020B0502040204020203" pitchFamily="34" charset="0"/>
            </a:endParaRPr>
          </a:p>
          <a:p>
            <a:pPr>
              <a:lnSpc>
                <a:spcPct val="170000"/>
              </a:lnSpc>
              <a:spcBef>
                <a:spcPts val="0"/>
              </a:spcBef>
              <a:buFont typeface="Arial" panose="020B0604020202020204" pitchFamily="34" charset="0"/>
              <a:buChar char="•"/>
            </a:pPr>
            <a:r>
              <a:rPr lang="de-DE" sz="2000" dirty="0">
                <a:solidFill>
                  <a:srgbClr val="000000"/>
                </a:solidFill>
              </a:rPr>
              <a:t>Präsentiere Sie Ihre Arbeit so, als würde diese Ihrem Vorgesetzten präsentiert werden.</a:t>
            </a:r>
          </a:p>
          <a:p>
            <a:pPr>
              <a:lnSpc>
                <a:spcPct val="170000"/>
              </a:lnSpc>
              <a:spcBef>
                <a:spcPts val="0"/>
              </a:spcBef>
              <a:buFont typeface="Arial" panose="020B0604020202020204" pitchFamily="34" charset="0"/>
              <a:buChar char="•"/>
            </a:pPr>
            <a:r>
              <a:rPr lang="de-DE" sz="2000" dirty="0">
                <a:solidFill>
                  <a:srgbClr val="000000"/>
                </a:solidFill>
              </a:rPr>
              <a:t>Planen sie die Einführung des Prozesses gut, greifen Sie die obigen 3 Verfahren auf. </a:t>
            </a:r>
          </a:p>
          <a:p>
            <a:pPr>
              <a:lnSpc>
                <a:spcPct val="170000"/>
              </a:lnSpc>
              <a:spcBef>
                <a:spcPts val="0"/>
              </a:spcBef>
              <a:buFont typeface="Arial" panose="020B0604020202020204" pitchFamily="34" charset="0"/>
              <a:buChar char="•"/>
            </a:pPr>
            <a:r>
              <a:rPr lang="de-DE" sz="2000" dirty="0">
                <a:solidFill>
                  <a:srgbClr val="000000"/>
                </a:solidFill>
              </a:rPr>
              <a:t>Denken Sie bei der Präsentation nicht an die Schule sondern stellen Sie sich vor (wie bereits erwähnt), dass die Vorstellung für das Projektteam und die Prozess - Betroffenen sind.</a:t>
            </a:r>
          </a:p>
        </p:txBody>
      </p:sp>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dirty="0"/>
              <a:t>ÜBUNG</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10.10.2023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22</a:t>
            </a:fld>
            <a:endParaRPr lang="de-CH"/>
          </a:p>
        </p:txBody>
      </p:sp>
    </p:spTree>
    <p:extLst>
      <p:ext uri="{BB962C8B-B14F-4D97-AF65-F5344CB8AC3E}">
        <p14:creationId xmlns:p14="http://schemas.microsoft.com/office/powerpoint/2010/main" val="156442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descr="Ein Bild, das Tripod, Entwurf, Kunst, Design enthält.&#10;&#10;Automatisch generierte Beschreibung">
            <a:extLst>
              <a:ext uri="{FF2B5EF4-FFF2-40B4-BE49-F238E27FC236}">
                <a16:creationId xmlns:a16="http://schemas.microsoft.com/office/drawing/2014/main" id="{A096DA16-12C8-8F26-A378-5DD6F43B3993}"/>
              </a:ext>
            </a:extLst>
          </p:cNvPr>
          <p:cNvPicPr>
            <a:picLocks noChangeAspect="1"/>
          </p:cNvPicPr>
          <p:nvPr/>
        </p:nvPicPr>
        <p:blipFill>
          <a:blip r:embed="rId2"/>
          <a:stretch>
            <a:fillRect/>
          </a:stretch>
        </p:blipFill>
        <p:spPr>
          <a:xfrm>
            <a:off x="619200" y="2248159"/>
            <a:ext cx="5472000" cy="3567682"/>
          </a:xfrm>
          <a:prstGeom prst="rect">
            <a:avLst/>
          </a:prstGeom>
          <a:noFill/>
        </p:spPr>
      </p:pic>
      <p:sp>
        <p:nvSpPr>
          <p:cNvPr id="17" name="Content Placeholder 2">
            <a:extLst>
              <a:ext uri="{FF2B5EF4-FFF2-40B4-BE49-F238E27FC236}">
                <a16:creationId xmlns:a16="http://schemas.microsoft.com/office/drawing/2014/main" id="{608646AA-CA39-B403-79F1-0C469E28653F}"/>
              </a:ext>
            </a:extLst>
          </p:cNvPr>
          <p:cNvSpPr>
            <a:spLocks noGrp="1"/>
          </p:cNvSpPr>
          <p:nvPr>
            <p:ph sz="half" idx="2"/>
          </p:nvPr>
        </p:nvSpPr>
        <p:spPr>
          <a:xfrm>
            <a:off x="6299999" y="1872000"/>
            <a:ext cx="5472000" cy="4320000"/>
          </a:xfrm>
        </p:spPr>
        <p:txBody>
          <a:bodyPr/>
          <a:lstStyle/>
          <a:p>
            <a:r>
              <a:rPr lang="en-US" dirty="0" err="1"/>
              <a:t>Achten</a:t>
            </a:r>
            <a:r>
              <a:rPr lang="en-US" dirty="0"/>
              <a:t> </a:t>
            </a:r>
            <a:r>
              <a:rPr lang="en-US" dirty="0" err="1"/>
              <a:t>sie</a:t>
            </a:r>
            <a:r>
              <a:rPr lang="en-US" dirty="0"/>
              <a:t> auf </a:t>
            </a:r>
            <a:r>
              <a:rPr lang="en-US" dirty="0" err="1"/>
              <a:t>eine</a:t>
            </a:r>
            <a:r>
              <a:rPr lang="en-US" dirty="0"/>
              <a:t> </a:t>
            </a:r>
            <a:r>
              <a:rPr lang="en-US" dirty="0" err="1"/>
              <a:t>klare</a:t>
            </a:r>
            <a:r>
              <a:rPr lang="en-US" dirty="0"/>
              <a:t> </a:t>
            </a:r>
            <a:r>
              <a:rPr lang="en-US" dirty="0" err="1"/>
              <a:t>Aussprache</a:t>
            </a:r>
            <a:endParaRPr lang="en-US" dirty="0"/>
          </a:p>
          <a:p>
            <a:r>
              <a:rPr lang="en-US" dirty="0" err="1"/>
              <a:t>Verwenden</a:t>
            </a:r>
            <a:r>
              <a:rPr lang="en-US" dirty="0"/>
              <a:t> </a:t>
            </a:r>
            <a:r>
              <a:rPr lang="en-US" dirty="0" err="1"/>
              <a:t>sie</a:t>
            </a:r>
            <a:r>
              <a:rPr lang="en-US" dirty="0"/>
              <a:t> die </a:t>
            </a:r>
            <a:r>
              <a:rPr lang="en-US" dirty="0" err="1"/>
              <a:t>gelernten</a:t>
            </a:r>
            <a:r>
              <a:rPr lang="en-US" dirty="0"/>
              <a:t> </a:t>
            </a:r>
            <a:r>
              <a:rPr lang="en-US" dirty="0" err="1"/>
              <a:t>Fachbegriffe</a:t>
            </a:r>
            <a:endParaRPr lang="en-US" dirty="0"/>
          </a:p>
          <a:p>
            <a:r>
              <a:rPr lang="en-US" dirty="0" err="1"/>
              <a:t>Halten</a:t>
            </a:r>
            <a:r>
              <a:rPr lang="en-US" dirty="0"/>
              <a:t> Sie </a:t>
            </a:r>
            <a:r>
              <a:rPr lang="en-US" dirty="0" err="1"/>
              <a:t>sich</a:t>
            </a:r>
            <a:r>
              <a:rPr lang="en-US" dirty="0"/>
              <a:t> an die 4 </a:t>
            </a:r>
            <a:r>
              <a:rPr lang="en-US" dirty="0" err="1"/>
              <a:t>Schritte</a:t>
            </a:r>
            <a:endParaRPr lang="en-US" dirty="0"/>
          </a:p>
          <a:p>
            <a:r>
              <a:rPr lang="en-US" dirty="0" err="1"/>
              <a:t>Ihr</a:t>
            </a:r>
            <a:r>
              <a:rPr lang="en-US" dirty="0"/>
              <a:t> Chef und die Mitarbeiter </a:t>
            </a:r>
            <a:r>
              <a:rPr lang="en-US" dirty="0" err="1"/>
              <a:t>sind</a:t>
            </a:r>
            <a:r>
              <a:rPr lang="en-US" dirty="0"/>
              <a:t> das </a:t>
            </a:r>
            <a:r>
              <a:rPr lang="en-US" dirty="0" err="1"/>
              <a:t>Publikum</a:t>
            </a:r>
            <a:endParaRPr lang="en-US" dirty="0"/>
          </a:p>
          <a:p>
            <a:r>
              <a:rPr lang="en-US" dirty="0"/>
              <a:t>Das </a:t>
            </a:r>
            <a:r>
              <a:rPr lang="en-US" dirty="0" err="1"/>
              <a:t>Publikum</a:t>
            </a:r>
            <a:r>
              <a:rPr lang="en-US" dirty="0"/>
              <a:t> muss am Ende </a:t>
            </a:r>
            <a:r>
              <a:rPr lang="en-US" dirty="0" err="1"/>
              <a:t>wissen</a:t>
            </a:r>
            <a:r>
              <a:rPr lang="en-US" dirty="0"/>
              <a:t> wo der </a:t>
            </a:r>
            <a:r>
              <a:rPr lang="en-US" dirty="0" err="1"/>
              <a:t>Vorteil</a:t>
            </a:r>
            <a:r>
              <a:rPr lang="en-US" dirty="0"/>
              <a:t> </a:t>
            </a:r>
            <a:r>
              <a:rPr lang="en-US" dirty="0" err="1"/>
              <a:t>ist</a:t>
            </a:r>
            <a:r>
              <a:rPr lang="en-US" dirty="0"/>
              <a:t>.</a:t>
            </a:r>
          </a:p>
        </p:txBody>
      </p:sp>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a:xfrm>
            <a:off x="619200" y="936000"/>
            <a:ext cx="11160000" cy="720000"/>
          </a:xfrm>
        </p:spPr>
        <p:txBody>
          <a:bodyPr anchor="t">
            <a:normAutofit/>
          </a:bodyPr>
          <a:lstStyle/>
          <a:p>
            <a:pPr algn="r"/>
            <a:r>
              <a:rPr lang="de-CH" dirty="0"/>
              <a:t>Präsentationen</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10.10.2023</a:t>
            </a:fld>
            <a:endParaRPr lang="de-CH"/>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23</a:t>
            </a:fld>
            <a:endParaRPr lang="de-CH"/>
          </a:p>
        </p:txBody>
      </p:sp>
    </p:spTree>
    <p:extLst>
      <p:ext uri="{BB962C8B-B14F-4D97-AF65-F5344CB8AC3E}">
        <p14:creationId xmlns:p14="http://schemas.microsoft.com/office/powerpoint/2010/main" val="138967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a:xfrm>
            <a:off x="619200" y="936000"/>
            <a:ext cx="11160000" cy="1008000"/>
          </a:xfrm>
        </p:spPr>
        <p:txBody>
          <a:bodyPr anchor="t">
            <a:normAutofit/>
          </a:bodyPr>
          <a:lstStyle/>
          <a:p>
            <a:pPr algn="r"/>
            <a:r>
              <a:rPr lang="de-CH" dirty="0"/>
              <a:t>Fragen?</a:t>
            </a:r>
          </a:p>
        </p:txBody>
      </p:sp>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398274" y="4231179"/>
            <a:ext cx="4082222" cy="2500821"/>
          </a:xfrm>
          <a:prstGeom prst="rect">
            <a:avLst/>
          </a:prstGeom>
          <a:noFill/>
        </p:spPr>
      </p:pic>
      <p:sp>
        <p:nvSpPr>
          <p:cNvPr id="12" name="Text Placeholder 3">
            <a:extLst>
              <a:ext uri="{FF2B5EF4-FFF2-40B4-BE49-F238E27FC236}">
                <a16:creationId xmlns:a16="http://schemas.microsoft.com/office/drawing/2014/main" id="{550D6734-2F9F-EB6D-CAA0-DA1E30FC30A2}"/>
              </a:ext>
            </a:extLst>
          </p:cNvPr>
          <p:cNvSpPr>
            <a:spLocks noGrp="1"/>
          </p:cNvSpPr>
          <p:nvPr>
            <p:ph type="body" sz="half" idx="2"/>
          </p:nvPr>
        </p:nvSpPr>
        <p:spPr>
          <a:xfrm>
            <a:off x="619198" y="2160000"/>
            <a:ext cx="11152801" cy="2474337"/>
          </a:xfrm>
        </p:spPr>
        <p:txBody>
          <a:bodyPr>
            <a:normAutofit/>
          </a:bodyPr>
          <a:lstStyle/>
          <a:p>
            <a:pPr marL="342900" marR="0">
              <a:spcBef>
                <a:spcPts val="0"/>
              </a:spcBef>
              <a:spcAft>
                <a:spcPts val="0"/>
              </a:spcAft>
            </a:pPr>
            <a:r>
              <a:rPr lang="de-CH" sz="2800" dirty="0">
                <a:solidFill>
                  <a:srgbClr val="000000"/>
                </a:solidFill>
                <a:effectLst/>
                <a:latin typeface="Segoe UI" panose="020B0502040204020203" pitchFamily="34" charset="0"/>
              </a:rPr>
              <a:t>Ich kenne die 4 Schritte der Prozessoptimierung. </a:t>
            </a:r>
          </a:p>
          <a:p>
            <a:pPr marL="342900" marR="0">
              <a:spcBef>
                <a:spcPts val="0"/>
              </a:spcBef>
              <a:spcAft>
                <a:spcPts val="0"/>
              </a:spcAft>
            </a:pPr>
            <a:r>
              <a:rPr lang="de-CH" sz="2800" dirty="0">
                <a:solidFill>
                  <a:srgbClr val="000000"/>
                </a:solidFill>
                <a:effectLst/>
                <a:latin typeface="Segoe UI" panose="020B0502040204020203" pitchFamily="34" charset="0"/>
              </a:rPr>
              <a:t>Ich kann einen Pro</a:t>
            </a:r>
            <a:r>
              <a:rPr lang="de-CH" sz="2800" dirty="0">
                <a:solidFill>
                  <a:srgbClr val="000000"/>
                </a:solidFill>
                <a:latin typeface="Segoe UI" panose="020B0502040204020203" pitchFamily="34" charset="0"/>
              </a:rPr>
              <a:t>zess verbal beschreiben</a:t>
            </a:r>
            <a:r>
              <a:rPr lang="de-CH" sz="2800" dirty="0">
                <a:solidFill>
                  <a:srgbClr val="000000"/>
                </a:solidFill>
                <a:effectLst/>
                <a:latin typeface="Segoe UI" panose="020B0502040204020203" pitchFamily="34" charset="0"/>
              </a:rPr>
              <a:t>.</a:t>
            </a:r>
          </a:p>
          <a:p>
            <a:pPr marL="342900" marR="0">
              <a:spcBef>
                <a:spcPts val="0"/>
              </a:spcBef>
              <a:spcAft>
                <a:spcPts val="0"/>
              </a:spcAft>
            </a:pPr>
            <a:r>
              <a:rPr lang="de-CH" sz="2800" dirty="0">
                <a:solidFill>
                  <a:srgbClr val="000000"/>
                </a:solidFill>
                <a:effectLst/>
                <a:latin typeface="Segoe UI" panose="020B0502040204020203" pitchFamily="34" charset="0"/>
              </a:rPr>
              <a:t>Ich kann einen Prozess analysieren und verbessern </a:t>
            </a:r>
            <a:r>
              <a:rPr lang="de-CH" sz="2800" dirty="0">
                <a:solidFill>
                  <a:srgbClr val="000000"/>
                </a:solidFill>
                <a:latin typeface="Segoe UI" panose="020B0502040204020203" pitchFamily="34" charset="0"/>
              </a:rPr>
              <a:t>.</a:t>
            </a:r>
          </a:p>
          <a:p>
            <a:pPr marL="342900" marR="0">
              <a:spcBef>
                <a:spcPts val="0"/>
              </a:spcBef>
              <a:spcAft>
                <a:spcPts val="0"/>
              </a:spcAft>
            </a:pPr>
            <a:r>
              <a:rPr lang="de-CH" sz="2800" dirty="0">
                <a:solidFill>
                  <a:srgbClr val="000000"/>
                </a:solidFill>
                <a:effectLst/>
                <a:latin typeface="Segoe UI" panose="020B0502040204020203" pitchFamily="34" charset="0"/>
              </a:rPr>
              <a:t>Ich </a:t>
            </a:r>
            <a:r>
              <a:rPr lang="de-CH" sz="2800" dirty="0">
                <a:solidFill>
                  <a:srgbClr val="000000"/>
                </a:solidFill>
                <a:latin typeface="Segoe UI" panose="020B0502040204020203" pitchFamily="34" charset="0"/>
              </a:rPr>
              <a:t>kann einen Prozess mit einem Flowchart </a:t>
            </a:r>
            <a:r>
              <a:rPr lang="de-CH" sz="2800" dirty="0" err="1">
                <a:solidFill>
                  <a:srgbClr val="000000"/>
                </a:solidFill>
                <a:latin typeface="Segoe UI" panose="020B0502040204020203" pitchFamily="34" charset="0"/>
              </a:rPr>
              <a:t>Visulaisieren</a:t>
            </a:r>
            <a:r>
              <a:rPr lang="de-CH" sz="2800" dirty="0">
                <a:solidFill>
                  <a:srgbClr val="000000"/>
                </a:solidFill>
                <a:latin typeface="Segoe UI" panose="020B0502040204020203" pitchFamily="34" charset="0"/>
              </a:rPr>
              <a:t>.</a:t>
            </a:r>
            <a:endParaRPr lang="de-CH" sz="2800" dirty="0">
              <a:solidFill>
                <a:srgbClr val="000000"/>
              </a:solidFill>
              <a:effectLst/>
              <a:latin typeface="Segoe UI" panose="020B0502040204020203" pitchFamily="34" charset="0"/>
            </a:endParaRPr>
          </a:p>
          <a:p>
            <a:pPr marL="342900" marR="0">
              <a:spcBef>
                <a:spcPts val="0"/>
              </a:spcBef>
              <a:spcAft>
                <a:spcPts val="0"/>
              </a:spcAft>
            </a:pPr>
            <a:r>
              <a:rPr lang="de-CH" sz="2800" dirty="0">
                <a:solidFill>
                  <a:srgbClr val="000000"/>
                </a:solidFill>
                <a:latin typeface="Segoe UI" panose="020B0502040204020203" pitchFamily="34" charset="0"/>
              </a:rPr>
              <a:t>Ich kann meinen Vorschlag meinem Vorgesetzten und den </a:t>
            </a:r>
            <a:r>
              <a:rPr lang="de-CH" sz="2800">
                <a:solidFill>
                  <a:srgbClr val="000000"/>
                </a:solidFill>
                <a:latin typeface="Segoe UI" panose="020B0502040204020203" pitchFamily="34" charset="0"/>
              </a:rPr>
              <a:t>Betroffenen verkaufen. </a:t>
            </a:r>
            <a:endParaRPr lang="en-US" sz="2800" dirty="0"/>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24</a:t>
            </a:fld>
            <a:endParaRPr lang="de-CH"/>
          </a:p>
        </p:txBody>
      </p:sp>
      <p:pic>
        <p:nvPicPr>
          <p:cNvPr id="8" name="Grafik 7" descr="Kontrollkästchen aktiviert mit einfarbiger Füllung">
            <a:extLst>
              <a:ext uri="{FF2B5EF4-FFF2-40B4-BE49-F238E27FC236}">
                <a16:creationId xmlns:a16="http://schemas.microsoft.com/office/drawing/2014/main" id="{3276CC49-D6F5-28A4-3D48-02E12E0727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026779"/>
            <a:ext cx="252663" cy="252663"/>
          </a:xfrm>
          <a:prstGeom prst="rect">
            <a:avLst/>
          </a:prstGeom>
        </p:spPr>
      </p:pic>
      <p:pic>
        <p:nvPicPr>
          <p:cNvPr id="9" name="Grafik 8" descr="Kontrollkästchen aktiviert mit einfarbiger Füllung">
            <a:extLst>
              <a:ext uri="{FF2B5EF4-FFF2-40B4-BE49-F238E27FC236}">
                <a16:creationId xmlns:a16="http://schemas.microsoft.com/office/drawing/2014/main" id="{3C9A1B5A-7D83-F694-65DF-25631D9F2F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271067"/>
            <a:ext cx="252663" cy="229402"/>
          </a:xfrm>
          <a:prstGeom prst="rect">
            <a:avLst/>
          </a:prstGeom>
        </p:spPr>
      </p:pic>
      <p:pic>
        <p:nvPicPr>
          <p:cNvPr id="10" name="Grafik 9" descr="Kontrollkästchen aktiviert mit einfarbiger Füllung">
            <a:extLst>
              <a:ext uri="{FF2B5EF4-FFF2-40B4-BE49-F238E27FC236}">
                <a16:creationId xmlns:a16="http://schemas.microsoft.com/office/drawing/2014/main" id="{A730B90B-6ADF-CC3D-2E1C-574B5425115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429000"/>
            <a:ext cx="252663" cy="252663"/>
          </a:xfrm>
          <a:prstGeom prst="rect">
            <a:avLst/>
          </a:prstGeom>
        </p:spPr>
      </p:pic>
      <p:pic>
        <p:nvPicPr>
          <p:cNvPr id="11" name="Grafik 10" descr="Kontrollkästchen aktiviert mit einfarbiger Füllung">
            <a:extLst>
              <a:ext uri="{FF2B5EF4-FFF2-40B4-BE49-F238E27FC236}">
                <a16:creationId xmlns:a16="http://schemas.microsoft.com/office/drawing/2014/main" id="{E244D423-84C4-63F9-320D-05054801E4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3831221"/>
            <a:ext cx="252663" cy="252663"/>
          </a:xfrm>
          <a:prstGeom prst="rect">
            <a:avLst/>
          </a:prstGeom>
        </p:spPr>
      </p:pic>
      <p:pic>
        <p:nvPicPr>
          <p:cNvPr id="13" name="Grafik 12" descr="Kontrollkästchen aktiviert mit einfarbiger Füllung">
            <a:extLst>
              <a:ext uri="{FF2B5EF4-FFF2-40B4-BE49-F238E27FC236}">
                <a16:creationId xmlns:a16="http://schemas.microsoft.com/office/drawing/2014/main" id="{93A6F312-5E4B-CB05-40AC-E3D4309977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661019"/>
            <a:ext cx="252663" cy="252663"/>
          </a:xfrm>
          <a:prstGeom prst="rect">
            <a:avLst/>
          </a:prstGeom>
        </p:spPr>
      </p:pic>
    </p:spTree>
    <p:extLst>
      <p:ext uri="{BB962C8B-B14F-4D97-AF65-F5344CB8AC3E}">
        <p14:creationId xmlns:p14="http://schemas.microsoft.com/office/powerpoint/2010/main" val="41928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487488" y="2564903"/>
            <a:ext cx="10176619" cy="1438685"/>
          </a:xfrm>
        </p:spPr>
        <p:txBody>
          <a:bodyPr>
            <a:normAutofit fontScale="92500" lnSpcReduction="10000"/>
          </a:bodyPr>
          <a:lstStyle/>
          <a:p>
            <a:r>
              <a:rPr lang="de-DE" sz="5800" dirty="0">
                <a:effectLst>
                  <a:outerShdw blurRad="38100" dist="38100" dir="2700000" algn="tl">
                    <a:srgbClr val="000000">
                      <a:alpha val="43137"/>
                    </a:srgbClr>
                  </a:outerShdw>
                </a:effectLst>
              </a:rPr>
              <a:t>„Wer viel erwartet muss auch </a:t>
            </a:r>
            <a:br>
              <a:rPr lang="de-DE" sz="5800" dirty="0">
                <a:effectLst>
                  <a:outerShdw blurRad="38100" dist="38100" dir="2700000" algn="tl">
                    <a:srgbClr val="000000">
                      <a:alpha val="43137"/>
                    </a:srgbClr>
                  </a:outerShdw>
                </a:effectLst>
              </a:rPr>
            </a:br>
            <a:r>
              <a:rPr lang="de-DE" sz="5800" dirty="0">
                <a:effectLst>
                  <a:outerShdw blurRad="38100" dist="38100" dir="2700000" algn="tl">
                    <a:srgbClr val="000000">
                      <a:alpha val="43137"/>
                    </a:srgbClr>
                  </a:outerShdw>
                </a:effectLst>
              </a:rPr>
              <a:t>selber viel leisten!“</a:t>
            </a:r>
          </a:p>
          <a:p>
            <a:endParaRPr lang="de-CH" dirty="0"/>
          </a:p>
        </p:txBody>
      </p:sp>
      <p:sp>
        <p:nvSpPr>
          <p:cNvPr id="5" name="Textfeld 4"/>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6"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190033"/>
      </p:ext>
    </p:extLst>
  </p:cSld>
  <p:clrMapOvr>
    <a:masterClrMapping/>
  </p:clrMapOvr>
  <mc:AlternateContent xmlns:mc="http://schemas.openxmlformats.org/markup-compatibility/2006" xmlns:p14="http://schemas.microsoft.com/office/powerpoint/2010/main">
    <mc:Choice Requires="p14">
      <p:transition spd="slow" p14:dur="2000" advClick="0" advTm="10000">
        <p:fade/>
      </p:transition>
    </mc:Choice>
    <mc:Fallback xmlns="">
      <p:transition spd="slow"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sz="3600" dirty="0"/>
              <a:t>ÜBUNG 1 Bestimmungselemente eines Prozesses</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10.10.2023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3</a:t>
            </a:fld>
            <a:endParaRPr lang="de-CH"/>
          </a:p>
        </p:txBody>
      </p:sp>
      <p:sp>
        <p:nvSpPr>
          <p:cNvPr id="9" name="Inhaltsplatzhalter 8">
            <a:extLst>
              <a:ext uri="{FF2B5EF4-FFF2-40B4-BE49-F238E27FC236}">
                <a16:creationId xmlns:a16="http://schemas.microsoft.com/office/drawing/2014/main" id="{6ECFC3F8-E2D1-4246-5F5C-912D3B353CA0}"/>
              </a:ext>
            </a:extLst>
          </p:cNvPr>
          <p:cNvSpPr>
            <a:spLocks noGrp="1"/>
          </p:cNvSpPr>
          <p:nvPr>
            <p:ph sz="half" idx="1"/>
          </p:nvPr>
        </p:nvSpPr>
        <p:spPr>
          <a:xfrm>
            <a:off x="619200" y="1828800"/>
            <a:ext cx="11152800" cy="4300695"/>
          </a:xfrm>
        </p:spPr>
        <p:txBody>
          <a:bodyPr>
            <a:normAutofit fontScale="62500" lnSpcReduction="20000"/>
          </a:bodyPr>
          <a:lstStyle/>
          <a:p>
            <a:pPr marL="0" marR="0" indent="0">
              <a:spcBef>
                <a:spcPts val="0"/>
              </a:spcBef>
              <a:spcAft>
                <a:spcPts val="0"/>
              </a:spcAft>
              <a:buNone/>
            </a:pPr>
            <a:endParaRPr lang="de-CH" sz="1800" dirty="0">
              <a:effectLst/>
              <a:latin typeface="Segoe UI" panose="020B0502040204020203" pitchFamily="34" charset="0"/>
            </a:endParaRPr>
          </a:p>
          <a:p>
            <a:pPr marL="0" marR="0" indent="0">
              <a:lnSpc>
                <a:spcPct val="140000"/>
              </a:lnSpc>
              <a:spcBef>
                <a:spcPts val="0"/>
              </a:spcBef>
              <a:spcAft>
                <a:spcPts val="0"/>
              </a:spcAft>
              <a:buNone/>
            </a:pPr>
            <a:r>
              <a:rPr lang="de-CH" sz="1900" dirty="0">
                <a:effectLst/>
                <a:latin typeface="Segoe UI" panose="020B0502040204020203" pitchFamily="34" charset="0"/>
              </a:rPr>
              <a:t>Angenommen, ihr seid ein Team, das für </a:t>
            </a:r>
            <a:r>
              <a:rPr lang="de-CH" sz="1900" dirty="0">
                <a:effectLst/>
                <a:highlight>
                  <a:srgbClr val="FFFF00"/>
                </a:highlight>
                <a:latin typeface="Segoe UI" panose="020B0502040204020203" pitchFamily="34" charset="0"/>
              </a:rPr>
              <a:t>einen Online-Blumenlieferdienst </a:t>
            </a:r>
            <a:r>
              <a:rPr lang="de-CH" sz="1900" dirty="0">
                <a:effectLst/>
                <a:latin typeface="Segoe UI" panose="020B0502040204020203" pitchFamily="34" charset="0"/>
              </a:rPr>
              <a:t>arbeitet. </a:t>
            </a:r>
          </a:p>
          <a:p>
            <a:pPr marL="0" marR="0" indent="0">
              <a:lnSpc>
                <a:spcPct val="140000"/>
              </a:lnSpc>
              <a:spcBef>
                <a:spcPts val="0"/>
              </a:spcBef>
              <a:spcAft>
                <a:spcPts val="0"/>
              </a:spcAft>
              <a:buNone/>
            </a:pPr>
            <a:r>
              <a:rPr lang="de-CH" sz="1900" dirty="0">
                <a:effectLst/>
                <a:latin typeface="Segoe UI" panose="020B0502040204020203" pitchFamily="34" charset="0"/>
              </a:rPr>
              <a:t>Euer Auftrag ist es, den Geschäftsprozess für die Bestellung von Blumen über die Website zu beschreiben. Verwendet die gelernten Bestimmungselement </a:t>
            </a:r>
            <a:r>
              <a:rPr lang="de-CH" sz="1900" dirty="0" err="1">
                <a:effectLst/>
                <a:latin typeface="Segoe UI" panose="020B0502040204020203" pitchFamily="34" charset="0"/>
              </a:rPr>
              <a:t>zb</a:t>
            </a:r>
            <a:r>
              <a:rPr lang="de-CH" sz="1900" dirty="0">
                <a:effectLst/>
                <a:latin typeface="Segoe UI" panose="020B0502040204020203" pitchFamily="34" charset="0"/>
              </a:rPr>
              <a:t>. "Objekt" und "Verrichtung" in euren Antworten. </a:t>
            </a:r>
          </a:p>
          <a:p>
            <a:pPr marL="0" marR="0" indent="0">
              <a:lnSpc>
                <a:spcPct val="140000"/>
              </a:lnSpc>
              <a:spcBef>
                <a:spcPts val="0"/>
              </a:spcBef>
              <a:spcAft>
                <a:spcPts val="0"/>
              </a:spcAft>
              <a:buNone/>
            </a:pPr>
            <a:endParaRPr lang="de-CH" sz="1900" dirty="0">
              <a:effectLst/>
              <a:latin typeface="Segoe UI" panose="020B0502040204020203" pitchFamily="34" charset="0"/>
            </a:endParaRPr>
          </a:p>
          <a:p>
            <a:pPr rtl="0" fontAlgn="ctr">
              <a:lnSpc>
                <a:spcPct val="140000"/>
              </a:lnSpc>
              <a:spcBef>
                <a:spcPts val="0"/>
              </a:spcBef>
              <a:spcAft>
                <a:spcPts val="0"/>
              </a:spcAft>
              <a:buFont typeface="+mj-lt"/>
              <a:buAutoNum type="arabicPeriod"/>
            </a:pPr>
            <a:r>
              <a:rPr lang="de-CH" sz="1900" b="0" i="0" dirty="0">
                <a:effectLst/>
                <a:latin typeface="Segoe UI" panose="020B0502040204020203" pitchFamily="34" charset="0"/>
              </a:rPr>
              <a:t>Objekt:</a:t>
            </a:r>
          </a:p>
          <a:p>
            <a:pPr marL="180975" marR="0" indent="-66675" defTabSz="452438">
              <a:lnSpc>
                <a:spcPct val="140000"/>
              </a:lnSpc>
              <a:spcBef>
                <a:spcPts val="0"/>
              </a:spcBef>
              <a:spcAft>
                <a:spcPts val="0"/>
              </a:spcAft>
              <a:buNone/>
              <a:tabLst>
                <a:tab pos="271463" algn="l"/>
              </a:tabLst>
            </a:pPr>
            <a:r>
              <a:rPr lang="de-CH" sz="1900" dirty="0">
                <a:effectLst/>
                <a:latin typeface="Segoe UI" panose="020B0502040204020203" pitchFamily="34" charset="0"/>
              </a:rPr>
              <a:t>		a) Welches Objekt steht im Mittelpunkt des Geschäftsprozesses? (Tipp: Es geht um den Bestellvorgang für Blumen.) </a:t>
            </a:r>
          </a:p>
          <a:p>
            <a:pPr marL="114306" marR="0" indent="0" defTabSz="271463">
              <a:lnSpc>
                <a:spcPct val="140000"/>
              </a:lnSpc>
              <a:spcBef>
                <a:spcPts val="0"/>
              </a:spcBef>
              <a:spcAft>
                <a:spcPts val="0"/>
              </a:spcAft>
              <a:buNone/>
              <a:tabLst>
                <a:tab pos="271463" algn="l"/>
              </a:tabLst>
            </a:pPr>
            <a:r>
              <a:rPr lang="de-CH" sz="1900" dirty="0">
                <a:effectLst/>
                <a:latin typeface="Segoe UI" panose="020B0502040204020203" pitchFamily="34" charset="0"/>
              </a:rPr>
              <a:t>	b) Was sind einige Informationen über das Objekt, die für Geschäftsprozesse relevant sein könnten?</a:t>
            </a:r>
          </a:p>
          <a:p>
            <a:pPr marL="114306" marR="0" indent="0">
              <a:lnSpc>
                <a:spcPct val="140000"/>
              </a:lnSpc>
              <a:spcBef>
                <a:spcPts val="0"/>
              </a:spcBef>
              <a:spcAft>
                <a:spcPts val="0"/>
              </a:spcAft>
              <a:buNone/>
            </a:pPr>
            <a:endParaRPr lang="de-CH" sz="1900" dirty="0">
              <a:effectLst/>
              <a:latin typeface="Segoe UI" panose="020B0502040204020203" pitchFamily="34" charset="0"/>
            </a:endParaRPr>
          </a:p>
          <a:p>
            <a:pPr rtl="0" fontAlgn="ctr">
              <a:lnSpc>
                <a:spcPct val="140000"/>
              </a:lnSpc>
              <a:spcBef>
                <a:spcPts val="0"/>
              </a:spcBef>
              <a:spcAft>
                <a:spcPts val="0"/>
              </a:spcAft>
              <a:buFont typeface="+mj-lt"/>
              <a:buAutoNum type="arabicPeriod" startAt="2"/>
            </a:pPr>
            <a:r>
              <a:rPr lang="de-CH" sz="1900" b="0" i="0" dirty="0">
                <a:effectLst/>
                <a:latin typeface="Segoe UI" panose="020B0502040204020203" pitchFamily="34" charset="0"/>
              </a:rPr>
              <a:t>Verrichtungen:</a:t>
            </a:r>
          </a:p>
          <a:p>
            <a:pPr marL="114306" marR="0" indent="0" defTabSz="361950">
              <a:lnSpc>
                <a:spcPct val="140000"/>
              </a:lnSpc>
              <a:spcBef>
                <a:spcPts val="0"/>
              </a:spcBef>
              <a:spcAft>
                <a:spcPts val="0"/>
              </a:spcAft>
              <a:buNone/>
              <a:tabLst>
                <a:tab pos="271463" algn="l"/>
              </a:tabLst>
            </a:pPr>
            <a:r>
              <a:rPr lang="de-CH" sz="1900" dirty="0">
                <a:effectLst/>
                <a:latin typeface="Segoe UI" panose="020B0502040204020203" pitchFamily="34" charset="0"/>
              </a:rPr>
              <a:t>	a) Listet die Schritte oder Verrichtungen auf, die im Geschäftsprozess der Bestellung von Blumen durchgeführt werden müssen. </a:t>
            </a:r>
          </a:p>
          <a:p>
            <a:pPr marL="114306" marR="0" indent="0" defTabSz="271463">
              <a:lnSpc>
                <a:spcPct val="140000"/>
              </a:lnSpc>
              <a:spcBef>
                <a:spcPts val="0"/>
              </a:spcBef>
              <a:spcAft>
                <a:spcPts val="0"/>
              </a:spcAft>
              <a:buNone/>
            </a:pPr>
            <a:r>
              <a:rPr lang="de-CH" sz="1900" dirty="0">
                <a:effectLst/>
                <a:latin typeface="Segoe UI" panose="020B0502040204020203" pitchFamily="34" charset="0"/>
              </a:rPr>
              <a:t>	b) Beschreibt für jede Verrichtung kurz, welche Aufgabe oder Handlung damit verbunden ist.</a:t>
            </a:r>
          </a:p>
          <a:p>
            <a:pPr marL="114306" marR="0" indent="0" defTabSz="271463">
              <a:lnSpc>
                <a:spcPct val="140000"/>
              </a:lnSpc>
              <a:spcBef>
                <a:spcPts val="0"/>
              </a:spcBef>
              <a:spcAft>
                <a:spcPts val="0"/>
              </a:spcAft>
              <a:buNone/>
            </a:pPr>
            <a:r>
              <a:rPr lang="de-CH" sz="1900" dirty="0">
                <a:latin typeface="Segoe UI" panose="020B0502040204020203" pitchFamily="34" charset="0"/>
              </a:rPr>
              <a:t>	c) Ergänz den erstellten Prozess mit den noch fehlenden Bestimmungselemente (Input, Output siehe Folie 6 – 12)</a:t>
            </a:r>
            <a:endParaRPr lang="de-CH" sz="1900" dirty="0">
              <a:effectLst/>
              <a:latin typeface="Segoe UI" panose="020B0502040204020203" pitchFamily="34" charset="0"/>
            </a:endParaRPr>
          </a:p>
          <a:p>
            <a:pPr marL="114306" marR="0" indent="0" defTabSz="271463">
              <a:lnSpc>
                <a:spcPct val="140000"/>
              </a:lnSpc>
              <a:spcBef>
                <a:spcPts val="0"/>
              </a:spcBef>
              <a:spcAft>
                <a:spcPts val="0"/>
              </a:spcAft>
              <a:buNone/>
            </a:pPr>
            <a:endParaRPr lang="de-CH" sz="1900" dirty="0">
              <a:effectLst/>
              <a:latin typeface="Segoe UI" panose="020B0502040204020203" pitchFamily="34" charset="0"/>
            </a:endParaRPr>
          </a:p>
          <a:p>
            <a:pPr marL="114306" marR="0" indent="0">
              <a:lnSpc>
                <a:spcPct val="140000"/>
              </a:lnSpc>
              <a:spcBef>
                <a:spcPts val="0"/>
              </a:spcBef>
              <a:spcAft>
                <a:spcPts val="0"/>
              </a:spcAft>
              <a:buNone/>
            </a:pPr>
            <a:r>
              <a:rPr lang="de-CH" sz="1900" b="1" dirty="0">
                <a:effectLst/>
                <a:latin typeface="Segoe UI" panose="020B0502040204020203" pitchFamily="34" charset="0"/>
              </a:rPr>
              <a:t>Erwartete wird: Verbale Darstellung des </a:t>
            </a:r>
            <a:r>
              <a:rPr lang="de-CH" sz="1900" b="1" dirty="0">
                <a:latin typeface="Segoe UI" panose="020B0502040204020203" pitchFamily="34" charset="0"/>
              </a:rPr>
              <a:t>Prozesses, eine Liste der zugeordneten Bestimmungselemente, ein Funktionszuordnungsdiagram, ein Ablaufdiagramm und Aufbaudiagramm mit gekennzeichneten Schnittstellen.</a:t>
            </a:r>
            <a:endParaRPr lang="de-CH" sz="1900" b="1" dirty="0">
              <a:effectLst/>
              <a:latin typeface="Segoe UI" panose="020B0502040204020203" pitchFamily="34" charset="0"/>
            </a:endParaRPr>
          </a:p>
          <a:p>
            <a:pPr marL="114306" marR="0" indent="0">
              <a:lnSpc>
                <a:spcPct val="140000"/>
              </a:lnSpc>
              <a:spcBef>
                <a:spcPts val="0"/>
              </a:spcBef>
              <a:spcAft>
                <a:spcPts val="0"/>
              </a:spcAft>
              <a:buNone/>
            </a:pPr>
            <a:endParaRPr lang="de-CH" sz="1900" dirty="0">
              <a:effectLst/>
              <a:latin typeface="Segoe UI" panose="020B0502040204020203" pitchFamily="34" charset="0"/>
            </a:endParaRPr>
          </a:p>
          <a:p>
            <a:pPr marL="114306" marR="0" indent="0">
              <a:lnSpc>
                <a:spcPct val="140000"/>
              </a:lnSpc>
              <a:spcBef>
                <a:spcPts val="0"/>
              </a:spcBef>
              <a:spcAft>
                <a:spcPts val="0"/>
              </a:spcAft>
              <a:buNone/>
            </a:pPr>
            <a:r>
              <a:rPr lang="de-CH" sz="1900" dirty="0">
                <a:effectLst/>
                <a:latin typeface="Segoe UI" panose="020B0502040204020203" pitchFamily="34" charset="0"/>
              </a:rPr>
              <a:t>Denkt daran, dass dies ein vereinfachtes Beispiel ist und ihr frei seid, eure eigenen Ideen einzubringen. Diskutiert eure Antworten und präsentiert eure Ergebnisse, um euer Verständnis der Grundelemente "Objekt" und "Verrichtung« etc. zu demonstrieren.</a:t>
            </a:r>
          </a:p>
        </p:txBody>
      </p:sp>
    </p:spTree>
    <p:extLst>
      <p:ext uri="{BB962C8B-B14F-4D97-AF65-F5344CB8AC3E}">
        <p14:creationId xmlns:p14="http://schemas.microsoft.com/office/powerpoint/2010/main" val="28234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dirty="0"/>
              <a:t>ÜBUNG 2 Prozesslandschaft</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10.10.2023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4</a:t>
            </a:fld>
            <a:endParaRPr lang="de-CH"/>
          </a:p>
        </p:txBody>
      </p:sp>
      <p:sp>
        <p:nvSpPr>
          <p:cNvPr id="9" name="Inhaltsplatzhalter 8">
            <a:extLst>
              <a:ext uri="{FF2B5EF4-FFF2-40B4-BE49-F238E27FC236}">
                <a16:creationId xmlns:a16="http://schemas.microsoft.com/office/drawing/2014/main" id="{6ECFC3F8-E2D1-4246-5F5C-912D3B353CA0}"/>
              </a:ext>
            </a:extLst>
          </p:cNvPr>
          <p:cNvSpPr>
            <a:spLocks noGrp="1"/>
          </p:cNvSpPr>
          <p:nvPr>
            <p:ph sz="half" idx="1"/>
          </p:nvPr>
        </p:nvSpPr>
        <p:spPr>
          <a:xfrm>
            <a:off x="619200" y="1828800"/>
            <a:ext cx="11152800" cy="4300695"/>
          </a:xfrm>
        </p:spPr>
        <p:txBody>
          <a:bodyPr>
            <a:normAutofit/>
          </a:bodyPr>
          <a:lstStyle/>
          <a:p>
            <a:pPr marL="0" marR="0" indent="0">
              <a:spcBef>
                <a:spcPts val="0"/>
              </a:spcBef>
              <a:spcAft>
                <a:spcPts val="0"/>
              </a:spcAft>
              <a:buNone/>
            </a:pPr>
            <a:endParaRPr lang="de-CH" sz="1800" dirty="0">
              <a:effectLst/>
              <a:latin typeface="Segoe UI" panose="020B0502040204020203" pitchFamily="34" charset="0"/>
            </a:endParaRPr>
          </a:p>
          <a:p>
            <a:pPr marL="0" marR="0" indent="0">
              <a:lnSpc>
                <a:spcPct val="140000"/>
              </a:lnSpc>
              <a:spcBef>
                <a:spcPts val="0"/>
              </a:spcBef>
              <a:spcAft>
                <a:spcPts val="0"/>
              </a:spcAft>
              <a:buNone/>
            </a:pPr>
            <a:r>
              <a:rPr lang="de-CH" sz="1800" dirty="0">
                <a:effectLst/>
                <a:latin typeface="Segoe UI" panose="020B0502040204020203" pitchFamily="34" charset="0"/>
              </a:rPr>
              <a:t>Angenommen, Ihr seid </a:t>
            </a:r>
            <a:r>
              <a:rPr lang="de-CH" sz="1800" dirty="0">
                <a:effectLst/>
                <a:highlight>
                  <a:srgbClr val="FFFF00"/>
                </a:highlight>
                <a:latin typeface="Segoe UI" panose="020B0502040204020203" pitchFamily="34" charset="0"/>
              </a:rPr>
              <a:t>Besitzer des Blumengeschäfts </a:t>
            </a:r>
            <a:r>
              <a:rPr lang="de-CH" sz="1800" dirty="0">
                <a:effectLst/>
                <a:latin typeface="Segoe UI" panose="020B0502040204020203" pitchFamily="34" charset="0"/>
              </a:rPr>
              <a:t>und euer Wachstum ist nich</a:t>
            </a:r>
            <a:r>
              <a:rPr lang="de-CH" sz="1800" dirty="0">
                <a:latin typeface="Segoe UI" panose="020B0502040204020203" pitchFamily="34" charset="0"/>
              </a:rPr>
              <a:t>t mehr aufzuhalten.</a:t>
            </a:r>
            <a:r>
              <a:rPr lang="de-CH" sz="1800" dirty="0">
                <a:effectLst/>
                <a:latin typeface="Segoe UI" panose="020B0502040204020203" pitchFamily="34" charset="0"/>
              </a:rPr>
              <a:t> Nun ist es notwendig eine Übersicht zu schaffen.</a:t>
            </a:r>
          </a:p>
          <a:p>
            <a:pPr marL="0" marR="0" indent="0">
              <a:lnSpc>
                <a:spcPct val="140000"/>
              </a:lnSpc>
              <a:spcBef>
                <a:spcPts val="0"/>
              </a:spcBef>
              <a:spcAft>
                <a:spcPts val="0"/>
              </a:spcAft>
              <a:buNone/>
            </a:pPr>
            <a:r>
              <a:rPr lang="de-CH" sz="1800" dirty="0">
                <a:effectLst/>
                <a:latin typeface="Segoe UI" panose="020B0502040204020203" pitchFamily="34" charset="0"/>
              </a:rPr>
              <a:t>Euer Auftrag ist es, eine Prozesslandschaft mit all seinen Prozessen wie wir es gelern</a:t>
            </a:r>
            <a:r>
              <a:rPr lang="de-CH" sz="1800" dirty="0">
                <a:latin typeface="Segoe UI" panose="020B0502040204020203" pitchFamily="34" charset="0"/>
              </a:rPr>
              <a:t>t haben (Folie 13) zu erstellen.</a:t>
            </a:r>
            <a:endParaRPr lang="de-CH" sz="1800" dirty="0">
              <a:effectLst/>
              <a:latin typeface="Segoe UI" panose="020B0502040204020203" pitchFamily="34" charset="0"/>
            </a:endParaRPr>
          </a:p>
          <a:p>
            <a:pPr rtl="0" fontAlgn="ctr">
              <a:lnSpc>
                <a:spcPct val="140000"/>
              </a:lnSpc>
              <a:spcBef>
                <a:spcPts val="0"/>
              </a:spcBef>
              <a:spcAft>
                <a:spcPts val="0"/>
              </a:spcAft>
              <a:buFont typeface="+mj-lt"/>
              <a:buAutoNum type="arabicPeriod"/>
            </a:pPr>
            <a:r>
              <a:rPr lang="de-DE" sz="1800" dirty="0">
                <a:latin typeface="Segoe UI" panose="020B0502040204020203" pitchFamily="34" charset="0"/>
              </a:rPr>
              <a:t>Analysieren Sie nun das Unternehmen:</a:t>
            </a:r>
          </a:p>
          <a:p>
            <a:pPr marL="180975" marR="0" indent="-66675" defTabSz="452438">
              <a:lnSpc>
                <a:spcPct val="140000"/>
              </a:lnSpc>
              <a:spcBef>
                <a:spcPts val="0"/>
              </a:spcBef>
              <a:spcAft>
                <a:spcPts val="0"/>
              </a:spcAft>
              <a:buNone/>
              <a:tabLst>
                <a:tab pos="271463" algn="l"/>
              </a:tabLst>
            </a:pPr>
            <a:r>
              <a:rPr lang="de-CH" sz="1800" dirty="0">
                <a:effectLst/>
                <a:latin typeface="Segoe UI" panose="020B0502040204020203" pitchFamily="34" charset="0"/>
              </a:rPr>
              <a:t>		a) </a:t>
            </a:r>
            <a:r>
              <a:rPr lang="de-DE" sz="1800" dirty="0">
                <a:effectLst/>
                <a:latin typeface="Segoe UI" panose="020B0502040204020203" pitchFamily="34" charset="0"/>
              </a:rPr>
              <a:t>Beschreiben Sie die Haupttätigkeit Ihres Betriebs.</a:t>
            </a:r>
            <a:endParaRPr lang="de-CH" sz="1800" dirty="0">
              <a:effectLst/>
              <a:latin typeface="Segoe UI" panose="020B0502040204020203" pitchFamily="34" charset="0"/>
            </a:endParaRPr>
          </a:p>
          <a:p>
            <a:pPr marL="114306" marR="0" indent="0" defTabSz="271463">
              <a:lnSpc>
                <a:spcPct val="140000"/>
              </a:lnSpc>
              <a:spcBef>
                <a:spcPts val="0"/>
              </a:spcBef>
              <a:spcAft>
                <a:spcPts val="0"/>
              </a:spcAft>
              <a:buNone/>
              <a:tabLst>
                <a:tab pos="271463" algn="l"/>
              </a:tabLst>
            </a:pPr>
            <a:r>
              <a:rPr lang="de-CH" sz="1800" dirty="0">
                <a:effectLst/>
                <a:latin typeface="Segoe UI" panose="020B0502040204020203" pitchFamily="34" charset="0"/>
              </a:rPr>
              <a:t>	b) </a:t>
            </a:r>
            <a:r>
              <a:rPr lang="de-DE" sz="1800" dirty="0">
                <a:latin typeface="Segoe UI" panose="020B0502040204020203" pitchFamily="34" charset="0"/>
              </a:rPr>
              <a:t>Nehmen Sie die Darstellung der Prozesslandschaft aus Folie 13 als Beispiel oder schauen sie im Internet.</a:t>
            </a:r>
          </a:p>
          <a:p>
            <a:pPr marL="114306" marR="0" indent="0" defTabSz="271463">
              <a:lnSpc>
                <a:spcPct val="140000"/>
              </a:lnSpc>
              <a:spcBef>
                <a:spcPts val="0"/>
              </a:spcBef>
              <a:spcAft>
                <a:spcPts val="0"/>
              </a:spcAft>
              <a:buNone/>
              <a:tabLst>
                <a:tab pos="271463" algn="l"/>
                <a:tab pos="542925" algn="l"/>
              </a:tabLst>
            </a:pPr>
            <a:r>
              <a:rPr lang="de-DE" sz="1800" dirty="0">
                <a:latin typeface="Segoe UI" panose="020B0502040204020203" pitchFamily="34" charset="0"/>
              </a:rPr>
              <a:t>		</a:t>
            </a:r>
            <a:r>
              <a:rPr lang="de-CH" sz="1800" dirty="0">
                <a:latin typeface="Segoe UI" panose="020B0502040204020203" pitchFamily="34" charset="0"/>
              </a:rPr>
              <a:t>Ergänzen Sie nun die Prozesslandkarte mit den von Ihnen definierten Prozesse und machen Sie min. je 			ein Beispiel zu den Führungsprozessen, Kernprozessen, </a:t>
            </a:r>
            <a:r>
              <a:rPr lang="de-CH" sz="1800" dirty="0" err="1">
                <a:latin typeface="Segoe UI" panose="020B0502040204020203" pitchFamily="34" charset="0"/>
              </a:rPr>
              <a:t>Unerstützungsprozessen</a:t>
            </a:r>
            <a:r>
              <a:rPr lang="de-CH" sz="1800" dirty="0">
                <a:latin typeface="Segoe UI" panose="020B0502040204020203" pitchFamily="34" charset="0"/>
              </a:rPr>
              <a:t>.</a:t>
            </a:r>
            <a:endParaRPr lang="de-CH" sz="1800" dirty="0">
              <a:effectLst/>
              <a:latin typeface="Segoe UI" panose="020B0502040204020203" pitchFamily="34" charset="0"/>
            </a:endParaRPr>
          </a:p>
          <a:p>
            <a:pPr marL="114306" marR="0" indent="0" defTabSz="271463">
              <a:lnSpc>
                <a:spcPct val="140000"/>
              </a:lnSpc>
              <a:spcBef>
                <a:spcPts val="0"/>
              </a:spcBef>
              <a:spcAft>
                <a:spcPts val="0"/>
              </a:spcAft>
              <a:buNone/>
              <a:tabLst>
                <a:tab pos="271463" algn="l"/>
                <a:tab pos="542925" algn="l"/>
              </a:tabLst>
            </a:pPr>
            <a:endParaRPr lang="de-DE" sz="1800" dirty="0">
              <a:latin typeface="Segoe UI" panose="020B0502040204020203" pitchFamily="34" charset="0"/>
            </a:endParaRPr>
          </a:p>
          <a:p>
            <a:pPr marL="114306" marR="0" indent="0" defTabSz="271463">
              <a:lnSpc>
                <a:spcPct val="140000"/>
              </a:lnSpc>
              <a:spcBef>
                <a:spcPts val="0"/>
              </a:spcBef>
              <a:spcAft>
                <a:spcPts val="0"/>
              </a:spcAft>
              <a:buNone/>
              <a:tabLst>
                <a:tab pos="271463" algn="l"/>
                <a:tab pos="542925" algn="l"/>
              </a:tabLst>
            </a:pPr>
            <a:endParaRPr lang="de-DE" sz="1800" dirty="0">
              <a:latin typeface="Segoe UI" panose="020B0502040204020203" pitchFamily="34" charset="0"/>
            </a:endParaRPr>
          </a:p>
          <a:p>
            <a:pPr marL="0" indent="0">
              <a:buNone/>
            </a:pPr>
            <a:endParaRPr lang="de-CH" dirty="0"/>
          </a:p>
        </p:txBody>
      </p:sp>
    </p:spTree>
    <p:extLst>
      <p:ext uri="{BB962C8B-B14F-4D97-AF65-F5344CB8AC3E}">
        <p14:creationId xmlns:p14="http://schemas.microsoft.com/office/powerpoint/2010/main" val="325738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a:xfrm>
            <a:off x="619200" y="936000"/>
            <a:ext cx="11160000" cy="1008000"/>
          </a:xfrm>
        </p:spPr>
        <p:txBody>
          <a:bodyPr anchor="t">
            <a:normAutofit/>
          </a:bodyPr>
          <a:lstStyle/>
          <a:p>
            <a:pPr algn="r"/>
            <a:endParaRPr lang="de-CH" dirty="0"/>
          </a:p>
        </p:txBody>
      </p:sp>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398274" y="4231179"/>
            <a:ext cx="4082222" cy="2500821"/>
          </a:xfrm>
          <a:prstGeom prst="rect">
            <a:avLst/>
          </a:prstGeom>
          <a:noFill/>
        </p:spPr>
      </p:pic>
      <p:sp>
        <p:nvSpPr>
          <p:cNvPr id="12" name="Text Placeholder 3">
            <a:extLst>
              <a:ext uri="{FF2B5EF4-FFF2-40B4-BE49-F238E27FC236}">
                <a16:creationId xmlns:a16="http://schemas.microsoft.com/office/drawing/2014/main" id="{550D6734-2F9F-EB6D-CAA0-DA1E30FC30A2}"/>
              </a:ext>
            </a:extLst>
          </p:cNvPr>
          <p:cNvSpPr>
            <a:spLocks noGrp="1"/>
          </p:cNvSpPr>
          <p:nvPr>
            <p:ph type="body" sz="half" idx="2"/>
          </p:nvPr>
        </p:nvSpPr>
        <p:spPr>
          <a:xfrm>
            <a:off x="619198" y="2160000"/>
            <a:ext cx="11152801" cy="2474337"/>
          </a:xfrm>
        </p:spPr>
        <p:txBody>
          <a:bodyPr>
            <a:normAutofit/>
          </a:bodyPr>
          <a:lstStyle/>
          <a:p>
            <a:pPr marL="342900" marR="0">
              <a:spcBef>
                <a:spcPts val="0"/>
              </a:spcBef>
              <a:spcAft>
                <a:spcPts val="0"/>
              </a:spcAft>
            </a:pPr>
            <a:r>
              <a:rPr lang="de-CH" sz="2800" dirty="0">
                <a:solidFill>
                  <a:srgbClr val="000000"/>
                </a:solidFill>
                <a:effectLst/>
                <a:latin typeface="Segoe UI" panose="020B0502040204020203" pitchFamily="34" charset="0"/>
              </a:rPr>
              <a:t>Ich kenne die 4 Schritte der Prozessoptimierung. </a:t>
            </a:r>
          </a:p>
          <a:p>
            <a:pPr marL="342900" marR="0">
              <a:spcBef>
                <a:spcPts val="0"/>
              </a:spcBef>
              <a:spcAft>
                <a:spcPts val="0"/>
              </a:spcAft>
            </a:pPr>
            <a:r>
              <a:rPr lang="de-CH" sz="2800" dirty="0">
                <a:solidFill>
                  <a:srgbClr val="000000"/>
                </a:solidFill>
                <a:effectLst/>
                <a:latin typeface="Segoe UI" panose="020B0502040204020203" pitchFamily="34" charset="0"/>
              </a:rPr>
              <a:t>Ich kann einen Pro</a:t>
            </a:r>
            <a:r>
              <a:rPr lang="de-CH" sz="2800" dirty="0">
                <a:solidFill>
                  <a:srgbClr val="000000"/>
                </a:solidFill>
                <a:latin typeface="Segoe UI" panose="020B0502040204020203" pitchFamily="34" charset="0"/>
              </a:rPr>
              <a:t>zess verbal beschreiben</a:t>
            </a:r>
            <a:r>
              <a:rPr lang="de-CH" sz="2800" dirty="0">
                <a:solidFill>
                  <a:srgbClr val="000000"/>
                </a:solidFill>
                <a:effectLst/>
                <a:latin typeface="Segoe UI" panose="020B0502040204020203" pitchFamily="34" charset="0"/>
              </a:rPr>
              <a:t>.</a:t>
            </a:r>
          </a:p>
          <a:p>
            <a:pPr marL="342900" marR="0">
              <a:spcBef>
                <a:spcPts val="0"/>
              </a:spcBef>
              <a:spcAft>
                <a:spcPts val="0"/>
              </a:spcAft>
            </a:pPr>
            <a:r>
              <a:rPr lang="de-CH" sz="2800" dirty="0">
                <a:solidFill>
                  <a:srgbClr val="000000"/>
                </a:solidFill>
                <a:effectLst/>
                <a:latin typeface="Segoe UI" panose="020B0502040204020203" pitchFamily="34" charset="0"/>
              </a:rPr>
              <a:t>Ich kann einen Prozess analysieren und verbessern </a:t>
            </a:r>
            <a:r>
              <a:rPr lang="de-CH" sz="2800" dirty="0">
                <a:solidFill>
                  <a:srgbClr val="000000"/>
                </a:solidFill>
                <a:latin typeface="Segoe UI" panose="020B0502040204020203" pitchFamily="34" charset="0"/>
              </a:rPr>
              <a:t>.</a:t>
            </a:r>
          </a:p>
          <a:p>
            <a:pPr marL="342900" marR="0">
              <a:spcBef>
                <a:spcPts val="0"/>
              </a:spcBef>
              <a:spcAft>
                <a:spcPts val="0"/>
              </a:spcAft>
            </a:pPr>
            <a:r>
              <a:rPr lang="de-CH" sz="2800" dirty="0">
                <a:solidFill>
                  <a:srgbClr val="000000"/>
                </a:solidFill>
                <a:effectLst/>
                <a:latin typeface="Segoe UI" panose="020B0502040204020203" pitchFamily="34" charset="0"/>
              </a:rPr>
              <a:t>Ich </a:t>
            </a:r>
            <a:r>
              <a:rPr lang="de-CH" sz="2800" dirty="0">
                <a:solidFill>
                  <a:srgbClr val="000000"/>
                </a:solidFill>
                <a:latin typeface="Segoe UI" panose="020B0502040204020203" pitchFamily="34" charset="0"/>
              </a:rPr>
              <a:t>kann einen Prozess mit einem Flowchart </a:t>
            </a:r>
            <a:r>
              <a:rPr lang="de-CH" sz="2800" dirty="0" err="1">
                <a:solidFill>
                  <a:srgbClr val="000000"/>
                </a:solidFill>
                <a:latin typeface="Segoe UI" panose="020B0502040204020203" pitchFamily="34" charset="0"/>
              </a:rPr>
              <a:t>Visulaisieren</a:t>
            </a:r>
            <a:r>
              <a:rPr lang="de-CH" sz="2800" dirty="0">
                <a:solidFill>
                  <a:srgbClr val="000000"/>
                </a:solidFill>
                <a:latin typeface="Segoe UI" panose="020B0502040204020203" pitchFamily="34" charset="0"/>
              </a:rPr>
              <a:t>.</a:t>
            </a:r>
            <a:endParaRPr lang="de-CH" sz="2800" dirty="0">
              <a:solidFill>
                <a:srgbClr val="000000"/>
              </a:solidFill>
              <a:effectLst/>
              <a:latin typeface="Segoe UI" panose="020B0502040204020203" pitchFamily="34" charset="0"/>
            </a:endParaRPr>
          </a:p>
          <a:p>
            <a:pPr marL="342900" marR="0">
              <a:spcBef>
                <a:spcPts val="0"/>
              </a:spcBef>
              <a:spcAft>
                <a:spcPts val="0"/>
              </a:spcAft>
            </a:pPr>
            <a:r>
              <a:rPr lang="de-CH" sz="2800" dirty="0">
                <a:solidFill>
                  <a:srgbClr val="000000"/>
                </a:solidFill>
                <a:latin typeface="Segoe UI" panose="020B0502040204020203" pitchFamily="34" charset="0"/>
              </a:rPr>
              <a:t>Ich kann meinen Vorschlag meinem Vorgesetzten und den </a:t>
            </a:r>
            <a:r>
              <a:rPr lang="de-CH" sz="2800">
                <a:solidFill>
                  <a:srgbClr val="000000"/>
                </a:solidFill>
                <a:latin typeface="Segoe UI" panose="020B0502040204020203" pitchFamily="34" charset="0"/>
              </a:rPr>
              <a:t>Betroffenen verkaufen. </a:t>
            </a:r>
            <a:endParaRPr lang="en-US" sz="2800" dirty="0"/>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5</a:t>
            </a:fld>
            <a:endParaRPr lang="de-CH"/>
          </a:p>
        </p:txBody>
      </p:sp>
      <p:pic>
        <p:nvPicPr>
          <p:cNvPr id="8" name="Grafik 7" descr="Kontrollkästchen aktiviert mit einfarbiger Füllung">
            <a:extLst>
              <a:ext uri="{FF2B5EF4-FFF2-40B4-BE49-F238E27FC236}">
                <a16:creationId xmlns:a16="http://schemas.microsoft.com/office/drawing/2014/main" id="{3276CC49-D6F5-28A4-3D48-02E12E0727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026779"/>
            <a:ext cx="252663" cy="252663"/>
          </a:xfrm>
          <a:prstGeom prst="rect">
            <a:avLst/>
          </a:prstGeom>
        </p:spPr>
      </p:pic>
      <p:pic>
        <p:nvPicPr>
          <p:cNvPr id="9" name="Grafik 8" descr="Kontrollkästchen aktiviert mit einfarbiger Füllung">
            <a:extLst>
              <a:ext uri="{FF2B5EF4-FFF2-40B4-BE49-F238E27FC236}">
                <a16:creationId xmlns:a16="http://schemas.microsoft.com/office/drawing/2014/main" id="{3C9A1B5A-7D83-F694-65DF-25631D9F2F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271067"/>
            <a:ext cx="252663" cy="229402"/>
          </a:xfrm>
          <a:prstGeom prst="rect">
            <a:avLst/>
          </a:prstGeom>
        </p:spPr>
      </p:pic>
      <p:pic>
        <p:nvPicPr>
          <p:cNvPr id="10" name="Grafik 9" descr="Kontrollkästchen aktiviert mit einfarbiger Füllung">
            <a:extLst>
              <a:ext uri="{FF2B5EF4-FFF2-40B4-BE49-F238E27FC236}">
                <a16:creationId xmlns:a16="http://schemas.microsoft.com/office/drawing/2014/main" id="{A730B90B-6ADF-CC3D-2E1C-574B5425115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429000"/>
            <a:ext cx="252663" cy="252663"/>
          </a:xfrm>
          <a:prstGeom prst="rect">
            <a:avLst/>
          </a:prstGeom>
        </p:spPr>
      </p:pic>
      <p:pic>
        <p:nvPicPr>
          <p:cNvPr id="11" name="Grafik 10" descr="Kontrollkästchen aktiviert mit einfarbiger Füllung">
            <a:extLst>
              <a:ext uri="{FF2B5EF4-FFF2-40B4-BE49-F238E27FC236}">
                <a16:creationId xmlns:a16="http://schemas.microsoft.com/office/drawing/2014/main" id="{E244D423-84C4-63F9-320D-05054801E4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3831221"/>
            <a:ext cx="252663" cy="252663"/>
          </a:xfrm>
          <a:prstGeom prst="rect">
            <a:avLst/>
          </a:prstGeom>
        </p:spPr>
      </p:pic>
      <p:pic>
        <p:nvPicPr>
          <p:cNvPr id="13" name="Grafik 12" descr="Kontrollkästchen aktiviert mit einfarbiger Füllung">
            <a:extLst>
              <a:ext uri="{FF2B5EF4-FFF2-40B4-BE49-F238E27FC236}">
                <a16:creationId xmlns:a16="http://schemas.microsoft.com/office/drawing/2014/main" id="{93A6F312-5E4B-CB05-40AC-E3D4309977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661019"/>
            <a:ext cx="252663" cy="252663"/>
          </a:xfrm>
          <a:prstGeom prst="rect">
            <a:avLst/>
          </a:prstGeom>
        </p:spPr>
      </p:pic>
    </p:spTree>
    <p:extLst>
      <p:ext uri="{BB962C8B-B14F-4D97-AF65-F5344CB8AC3E}">
        <p14:creationId xmlns:p14="http://schemas.microsoft.com/office/powerpoint/2010/main" val="33518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299999" y="2448026"/>
            <a:ext cx="5472000" cy="3743974"/>
          </a:xfrm>
        </p:spPr>
        <p:txBody>
          <a:bodyPr>
            <a:normAutofit fontScale="92500" lnSpcReduction="20000"/>
          </a:bodyPr>
          <a:lstStyle/>
          <a:p>
            <a:pPr marL="0" indent="0">
              <a:lnSpc>
                <a:spcPct val="130000"/>
              </a:lnSpc>
              <a:buNone/>
            </a:pPr>
            <a:r>
              <a:rPr lang="de-DE" dirty="0"/>
              <a:t>Wir werden einen Prozess vom eigenen Betrieb identifizieren, beschreiben, analysieren, neu ausarbeiten und Visualisieren.</a:t>
            </a:r>
          </a:p>
          <a:p>
            <a:pPr marL="0" indent="0">
              <a:lnSpc>
                <a:spcPct val="130000"/>
              </a:lnSpc>
              <a:buNone/>
            </a:pPr>
            <a:r>
              <a:rPr lang="de-DE" dirty="0"/>
              <a:t>Danach werden Sie eine kurze Präsentation über den von Ihnen gewählten Prozess erstellen und Ihr vorgehen erläutern.</a:t>
            </a:r>
          </a:p>
          <a:p>
            <a:pPr marL="0" indent="0">
              <a:buNone/>
            </a:pPr>
            <a:endParaRPr lang="en-US"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dirty="0"/>
              <a:t>Ziel</a:t>
            </a:r>
            <a:endParaRPr lang="de-CH" sz="1300"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6</a:t>
            </a:fld>
            <a:endParaRPr lang="de-CH"/>
          </a:p>
        </p:txBody>
      </p:sp>
      <p:pic>
        <p:nvPicPr>
          <p:cNvPr id="8" name="Inhaltsplatzhalter 7">
            <a:extLst>
              <a:ext uri="{FF2B5EF4-FFF2-40B4-BE49-F238E27FC236}">
                <a16:creationId xmlns:a16="http://schemas.microsoft.com/office/drawing/2014/main" id="{1DCA0230-FB8A-522B-6C08-C4EF9E1EB2A6}"/>
              </a:ext>
            </a:extLst>
          </p:cNvPr>
          <p:cNvPicPr>
            <a:picLocks noGrp="1" noChangeAspect="1"/>
          </p:cNvPicPr>
          <p:nvPr>
            <p:ph sz="half" idx="1"/>
          </p:nvPr>
        </p:nvPicPr>
        <p:blipFill>
          <a:blip r:embed="rId3"/>
          <a:stretch>
            <a:fillRect/>
          </a:stretch>
        </p:blipFill>
        <p:spPr>
          <a:xfrm>
            <a:off x="907425" y="2482938"/>
            <a:ext cx="4895512" cy="3097036"/>
          </a:xfrm>
          <a:prstGeom prst="rect">
            <a:avLst/>
          </a:prstGeom>
        </p:spPr>
      </p:pic>
    </p:spTree>
    <p:extLst>
      <p:ext uri="{BB962C8B-B14F-4D97-AF65-F5344CB8AC3E}">
        <p14:creationId xmlns:p14="http://schemas.microsoft.com/office/powerpoint/2010/main" val="167990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096000" y="2448026"/>
            <a:ext cx="5675999" cy="3743974"/>
          </a:xfrm>
        </p:spPr>
        <p:txBody>
          <a:bodyPr>
            <a:normAutofit/>
          </a:bodyPr>
          <a:lstStyle/>
          <a:p>
            <a:pPr marL="0" indent="0">
              <a:lnSpc>
                <a:spcPct val="130000"/>
              </a:lnSpc>
              <a:buNone/>
            </a:pPr>
            <a:r>
              <a:rPr lang="de-DE" dirty="0"/>
              <a:t>Es hat sich bewährt, Prozesse in einer strukturierten Vorgehensweise in 4 Schritten zu definieren und zu optimieren: </a:t>
            </a:r>
          </a:p>
          <a:p>
            <a:pPr marL="0" indent="0">
              <a:lnSpc>
                <a:spcPct val="130000"/>
              </a:lnSpc>
              <a:buNone/>
            </a:pPr>
            <a:r>
              <a:rPr lang="de-DE" dirty="0">
                <a:hlinkClick r:id="rId3"/>
              </a:rPr>
              <a:t>Praxisbeispiel</a:t>
            </a:r>
            <a:r>
              <a:rPr lang="de-DE" dirty="0"/>
              <a:t> Flugzeugherstellung</a:t>
            </a:r>
          </a:p>
          <a:p>
            <a:pPr marL="0" indent="0">
              <a:lnSpc>
                <a:spcPct val="130000"/>
              </a:lnSpc>
              <a:buNone/>
            </a:pPr>
            <a:endParaRPr lang="de-DE" dirty="0"/>
          </a:p>
          <a:p>
            <a:pPr marL="0" indent="0">
              <a:buNone/>
            </a:pPr>
            <a:endParaRPr lang="en-US"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dirty="0"/>
              <a:t>Vorgehen zur Prozessoptimierung </a:t>
            </a:r>
            <a:endParaRPr lang="de-CH" sz="1300"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7</a:t>
            </a:fld>
            <a:endParaRPr lang="de-CH"/>
          </a:p>
        </p:txBody>
      </p:sp>
      <p:pic>
        <p:nvPicPr>
          <p:cNvPr id="8" name="Inhaltsplatzhalter 7">
            <a:extLst>
              <a:ext uri="{FF2B5EF4-FFF2-40B4-BE49-F238E27FC236}">
                <a16:creationId xmlns:a16="http://schemas.microsoft.com/office/drawing/2014/main" id="{1DCA0230-FB8A-522B-6C08-C4EF9E1EB2A6}"/>
              </a:ext>
            </a:extLst>
          </p:cNvPr>
          <p:cNvPicPr>
            <a:picLocks noGrp="1" noChangeAspect="1"/>
          </p:cNvPicPr>
          <p:nvPr>
            <p:ph sz="half" idx="1"/>
          </p:nvPr>
        </p:nvPicPr>
        <p:blipFill>
          <a:blip r:embed="rId4"/>
          <a:stretch>
            <a:fillRect/>
          </a:stretch>
        </p:blipFill>
        <p:spPr>
          <a:xfrm>
            <a:off x="907425" y="2482938"/>
            <a:ext cx="4895512" cy="3097036"/>
          </a:xfrm>
          <a:prstGeom prst="rect">
            <a:avLst/>
          </a:prstGeom>
        </p:spPr>
      </p:pic>
    </p:spTree>
    <p:extLst>
      <p:ext uri="{BB962C8B-B14F-4D97-AF65-F5344CB8AC3E}">
        <p14:creationId xmlns:p14="http://schemas.microsoft.com/office/powerpoint/2010/main" val="401639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19200" y="1948542"/>
            <a:ext cx="11152799" cy="4243457"/>
          </a:xfrm>
        </p:spPr>
        <p:txBody>
          <a:bodyPr>
            <a:normAutofit fontScale="85000" lnSpcReduction="20000"/>
          </a:bodyPr>
          <a:lstStyle/>
          <a:p>
            <a:pPr marL="0" indent="0">
              <a:lnSpc>
                <a:spcPct val="130000"/>
              </a:lnSpc>
              <a:buNone/>
            </a:pPr>
            <a:r>
              <a:rPr lang="de-DE" dirty="0"/>
              <a:t>Diese Schritte werden im Rahmen von Prozessmeetings umgesetzt. </a:t>
            </a:r>
          </a:p>
          <a:p>
            <a:pPr marL="0" indent="0">
              <a:lnSpc>
                <a:spcPct val="130000"/>
              </a:lnSpc>
              <a:buNone/>
            </a:pPr>
            <a:r>
              <a:rPr lang="de-DE" dirty="0"/>
              <a:t>Das Prozessteam setzt sich aus dem:</a:t>
            </a:r>
          </a:p>
          <a:p>
            <a:pPr lvl="1">
              <a:lnSpc>
                <a:spcPct val="130000"/>
              </a:lnSpc>
              <a:buFont typeface="Arial" panose="020B0604020202020204" pitchFamily="34" charset="0"/>
              <a:buChar char="•"/>
            </a:pPr>
            <a:r>
              <a:rPr lang="de-DE" dirty="0"/>
              <a:t>Prozessverantwortlichen </a:t>
            </a:r>
          </a:p>
          <a:p>
            <a:pPr lvl="1">
              <a:lnSpc>
                <a:spcPct val="130000"/>
              </a:lnSpc>
              <a:buFont typeface="Arial" panose="020B0604020202020204" pitchFamily="34" charset="0"/>
              <a:buChar char="•"/>
            </a:pPr>
            <a:r>
              <a:rPr lang="de-DE" dirty="0"/>
              <a:t>Prozessteam-Mitgliedern zusammen </a:t>
            </a:r>
            <a:r>
              <a:rPr lang="de-DE" b="1" dirty="0"/>
              <a:t>(Kunden, Lieferanten etc.)</a:t>
            </a:r>
          </a:p>
          <a:p>
            <a:pPr marL="0" indent="0">
              <a:lnSpc>
                <a:spcPct val="130000"/>
              </a:lnSpc>
              <a:buNone/>
            </a:pPr>
            <a:r>
              <a:rPr lang="de-DE" dirty="0"/>
              <a:t>Letztere setzen sich idealerweise aus Personen im direkten Prozessumfeld zusammen. </a:t>
            </a:r>
          </a:p>
          <a:p>
            <a:pPr marL="0" indent="0">
              <a:lnSpc>
                <a:spcPct val="130000"/>
              </a:lnSpc>
              <a:buNone/>
            </a:pPr>
            <a:r>
              <a:rPr lang="de-DE" dirty="0"/>
              <a:t>Es macht jedoch Sinn, auch Personen aus </a:t>
            </a:r>
            <a:r>
              <a:rPr lang="de-DE" b="1" dirty="0"/>
              <a:t>vor- oder nachgelagerten Prozessen </a:t>
            </a:r>
            <a:r>
              <a:rPr lang="de-DE" dirty="0"/>
              <a:t>ins Team aufzunehmen. </a:t>
            </a:r>
          </a:p>
          <a:p>
            <a:pPr marL="0" indent="0">
              <a:lnSpc>
                <a:spcPct val="130000"/>
              </a:lnSpc>
              <a:buNone/>
            </a:pPr>
            <a:r>
              <a:rPr lang="de-DE" dirty="0"/>
              <a:t>Vielfach können diese, </a:t>
            </a:r>
            <a:r>
              <a:rPr lang="de-DE" b="1" dirty="0"/>
              <a:t>wertvolle</a:t>
            </a:r>
            <a:r>
              <a:rPr lang="de-DE" dirty="0"/>
              <a:t> Anregungen einbringen. </a:t>
            </a:r>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CH" dirty="0"/>
              <a:t>Vorgehen zur Prozessoptimierung </a:t>
            </a:r>
            <a:endParaRPr lang="de-CH" sz="1300"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8</a:t>
            </a:fld>
            <a:endParaRPr lang="de-CH"/>
          </a:p>
        </p:txBody>
      </p:sp>
    </p:spTree>
    <p:extLst>
      <p:ext uri="{BB962C8B-B14F-4D97-AF65-F5344CB8AC3E}">
        <p14:creationId xmlns:p14="http://schemas.microsoft.com/office/powerpoint/2010/main" val="18016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391759"/>
          </a:xfrm>
        </p:spPr>
        <p:txBody>
          <a:bodyPr anchor="t">
            <a:normAutofit fontScale="90000"/>
          </a:bodyPr>
          <a:lstStyle/>
          <a:p>
            <a:pPr algn="r"/>
            <a:r>
              <a:rPr lang="de-DE" dirty="0"/>
              <a:t>Ü</a:t>
            </a:r>
            <a:r>
              <a:rPr lang="de-CH" dirty="0" err="1"/>
              <a:t>bung</a:t>
            </a:r>
            <a:endParaRPr lang="de-CH"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10.10.2023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9</a:t>
            </a:fld>
            <a:endParaRPr lang="de-CH"/>
          </a:p>
        </p:txBody>
      </p:sp>
      <p:sp>
        <p:nvSpPr>
          <p:cNvPr id="4" name="Inhaltsplatzhalter 3">
            <a:extLst>
              <a:ext uri="{FF2B5EF4-FFF2-40B4-BE49-F238E27FC236}">
                <a16:creationId xmlns:a16="http://schemas.microsoft.com/office/drawing/2014/main" id="{240F9F6E-6DB6-A855-77E6-CB9DEC00CA9F}"/>
              </a:ext>
            </a:extLst>
          </p:cNvPr>
          <p:cNvSpPr>
            <a:spLocks noGrp="1"/>
          </p:cNvSpPr>
          <p:nvPr>
            <p:ph idx="1"/>
          </p:nvPr>
        </p:nvSpPr>
        <p:spPr>
          <a:xfrm>
            <a:off x="619200" y="1327759"/>
            <a:ext cx="11152799" cy="4792240"/>
          </a:xfrm>
        </p:spPr>
        <p:txBody>
          <a:bodyPr>
            <a:normAutofit lnSpcReduction="10000"/>
          </a:bodyPr>
          <a:lstStyle/>
          <a:p>
            <a:pPr marL="0" indent="0">
              <a:buNone/>
            </a:pPr>
            <a:endParaRPr lang="de-DE" sz="1400" dirty="0"/>
          </a:p>
          <a:p>
            <a:pPr marL="0" indent="0">
              <a:buNone/>
            </a:pPr>
            <a:r>
              <a:rPr lang="de-DE" sz="2000" b="1" dirty="0"/>
              <a:t>ORDNET DIE PUNKTE DEN EINZELNEN SCHRITTEN ZU</a:t>
            </a:r>
          </a:p>
          <a:p>
            <a:pPr marL="0" indent="0">
              <a:buNone/>
            </a:pPr>
            <a:endParaRPr lang="de-DE" sz="1400" dirty="0"/>
          </a:p>
          <a:p>
            <a:pPr marL="514350" indent="-514350">
              <a:buFont typeface="+mj-lt"/>
              <a:buAutoNum type="arabicPeriod"/>
            </a:pPr>
            <a:r>
              <a:rPr lang="de-DE" sz="2000" dirty="0"/>
              <a:t>Dann sind Möglichkeiten zu entwickeln, in welcher Form die </a:t>
            </a:r>
            <a:r>
              <a:rPr lang="de-DE" sz="2000" dirty="0" err="1"/>
              <a:t>Verbesserungsmassnahmen</a:t>
            </a:r>
            <a:r>
              <a:rPr lang="de-DE" sz="2000" dirty="0"/>
              <a:t> eingeführt werden.</a:t>
            </a:r>
          </a:p>
          <a:p>
            <a:pPr marL="514350" indent="-514350">
              <a:buFont typeface="+mj-lt"/>
              <a:buAutoNum type="arabicPeriod"/>
            </a:pPr>
            <a:r>
              <a:rPr lang="de-DE" sz="2000" dirty="0"/>
              <a:t>Es wird ein neuer verbesserter Prozess entworfen, der eine eindeutige Verbesserung darstellen sollte. Die erwarteten Vorteile werden detailliert dargelegt.</a:t>
            </a:r>
          </a:p>
          <a:p>
            <a:pPr marL="514350" indent="-514350">
              <a:buFont typeface="+mj-lt"/>
              <a:buAutoNum type="arabicPeriod"/>
            </a:pPr>
            <a:r>
              <a:rPr lang="de-DE" sz="2000" dirty="0"/>
              <a:t>Die vorhandenen prozessrelevanten Unterlagen sind zu sammeln und einem Prozess zuzuordnen. Damit soll der Prozess möglichst vollständig und </a:t>
            </a:r>
            <a:r>
              <a:rPr lang="de-DE" sz="2000" dirty="0" err="1"/>
              <a:t>abschliessend</a:t>
            </a:r>
            <a:r>
              <a:rPr lang="de-DE" sz="2000" dirty="0"/>
              <a:t> beschrieben werden.</a:t>
            </a:r>
          </a:p>
          <a:p>
            <a:pPr marL="514350" indent="-514350">
              <a:buFont typeface="+mj-lt"/>
              <a:buAutoNum type="arabicPeriod"/>
            </a:pPr>
            <a:r>
              <a:rPr lang="de-DE" sz="2000" dirty="0"/>
              <a:t>In der Regel ist dem Verhältnis Nutzen und Finanzierung die nötige Beachtung zu schenken:</a:t>
            </a:r>
          </a:p>
          <a:p>
            <a:pPr marL="514350" indent="-514350">
              <a:buFont typeface="+mj-lt"/>
              <a:buAutoNum type="arabicPeriod"/>
            </a:pPr>
            <a:r>
              <a:rPr lang="de-DE" sz="2000" dirty="0"/>
              <a:t>Die Prozessidentifikationen für die Prozesse sind anzulegen. Die einzelnen Prozesse sollten klar voneinander abgegrenzt werden können.</a:t>
            </a:r>
          </a:p>
          <a:p>
            <a:pPr marL="514350" indent="-514350">
              <a:buFont typeface="+mj-lt"/>
              <a:buAutoNum type="arabicPeriod"/>
            </a:pPr>
            <a:r>
              <a:rPr lang="de-DE" sz="2000" dirty="0"/>
              <a:t>Wir nehmen an, die </a:t>
            </a:r>
            <a:r>
              <a:rPr lang="de-DE" sz="2000" dirty="0" err="1"/>
              <a:t>Verbesserungsmassnahmen</a:t>
            </a:r>
            <a:r>
              <a:rPr lang="de-DE" sz="2000" dirty="0"/>
              <a:t> werden bewilligt. </a:t>
            </a:r>
          </a:p>
          <a:p>
            <a:pPr marL="514350" indent="-514350">
              <a:buFont typeface="+mj-lt"/>
              <a:buAutoNum type="arabicPeriod"/>
            </a:pPr>
            <a:r>
              <a:rPr lang="de-DE" sz="2000" dirty="0"/>
              <a:t>Die Schwachstellen und Verbesserungspotentiale werden gesammelt und dokumentiert.</a:t>
            </a:r>
          </a:p>
          <a:p>
            <a:pPr marL="0" indent="0">
              <a:buNone/>
            </a:pPr>
            <a:endParaRPr lang="de-CH" sz="1400" dirty="0"/>
          </a:p>
        </p:txBody>
      </p:sp>
    </p:spTree>
    <p:extLst>
      <p:ext uri="{BB962C8B-B14F-4D97-AF65-F5344CB8AC3E}">
        <p14:creationId xmlns:p14="http://schemas.microsoft.com/office/powerpoint/2010/main" val="3969439728"/>
      </p:ext>
    </p:extLst>
  </p:cSld>
  <p:clrMapOvr>
    <a:masterClrMapping/>
  </p:clrMapOvr>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17B4B-E310-41FD-AFB4-E1AC0CEFC1DF}"/>
</file>

<file path=customXml/itemProps2.xml><?xml version="1.0" encoding="utf-8"?>
<ds:datastoreItem xmlns:ds="http://schemas.openxmlformats.org/officeDocument/2006/customXml" ds:itemID="{112A089A-249A-42FE-AD24-46BC184A9B1D}">
  <ds:schemaRefs>
    <ds:schemaRef ds:uri="http://schemas.microsoft.com/office/2006/metadata/properties"/>
    <ds:schemaRef ds:uri="http://schemas.microsoft.com/office/infopath/2007/PartnerControls"/>
    <ds:schemaRef ds:uri="98cc15a3-3e94-4076-998c-63c885c407b0"/>
    <ds:schemaRef ds:uri="ec62de01-3c60-4501-b46d-b2adce299403"/>
  </ds:schemaRefs>
</ds:datastoreItem>
</file>

<file path=customXml/itemProps3.xml><?xml version="1.0" encoding="utf-8"?>
<ds:datastoreItem xmlns:ds="http://schemas.openxmlformats.org/officeDocument/2006/customXml" ds:itemID="{A245F293-8DFC-4BD8-AC95-BF812F0A42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2720</Words>
  <Application>Microsoft Office PowerPoint</Application>
  <PresentationFormat>Breitbild</PresentationFormat>
  <Paragraphs>370</Paragraphs>
  <Slides>25</Slides>
  <Notes>20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Arial Black</vt:lpstr>
      <vt:lpstr>ArialMT</vt:lpstr>
      <vt:lpstr>Segoe UI</vt:lpstr>
      <vt:lpstr>Symbol</vt:lpstr>
      <vt:lpstr>Times New Roman</vt:lpstr>
      <vt:lpstr>Kanton Luzern</vt:lpstr>
      <vt:lpstr>Prozessoptimierung</vt:lpstr>
      <vt:lpstr>Inhalt</vt:lpstr>
      <vt:lpstr>ÜBUNG 1 Bestimmungselemente eines Prozesses</vt:lpstr>
      <vt:lpstr>ÜBUNG 2 Prozesslandschaft</vt:lpstr>
      <vt:lpstr>PowerPoint-Präsentation</vt:lpstr>
      <vt:lpstr>Ziel</vt:lpstr>
      <vt:lpstr>Vorgehen zur Prozessoptimierung </vt:lpstr>
      <vt:lpstr>Vorgehen zur Prozessoptimierung </vt:lpstr>
      <vt:lpstr>Übung</vt:lpstr>
      <vt:lpstr>Lösung</vt:lpstr>
      <vt:lpstr>Schritt I: Prozess-Identifikation und -Abgrenzung</vt:lpstr>
      <vt:lpstr>Übung Schritt I: Prozess-Identifikation</vt:lpstr>
      <vt:lpstr>Schritt II: Analyse der Ist Prozesse</vt:lpstr>
      <vt:lpstr>Schritt II: Analyse der Ist-Prozesse</vt:lpstr>
      <vt:lpstr>Übung Schritt II: Analyse der Ist Prozesse</vt:lpstr>
      <vt:lpstr>Schritt III: Konzeption der Sollprozesse</vt:lpstr>
      <vt:lpstr>Schritt III: Konzeption der Sollprozesse</vt:lpstr>
      <vt:lpstr> Schritt III: Konzeption der Sollprozesse</vt:lpstr>
      <vt:lpstr>Übung Schritt III: Konzeption der Sollprozesse</vt:lpstr>
      <vt:lpstr>Schritt IV: Verbesserungsmassnahme:</vt:lpstr>
      <vt:lpstr> Schritt IV: Verbesserungsmassnahme: </vt:lpstr>
      <vt:lpstr>ÜBUNG</vt:lpstr>
      <vt:lpstr>Präsentationen</vt:lpstr>
      <vt:lpstr>Fragen?</vt:lpstr>
      <vt:lpstr>PowerPoint-Präsentation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lastModifiedBy>Büeler Christoph</cp:lastModifiedBy>
  <cp:revision>55</cp:revision>
  <dcterms:created xsi:type="dcterms:W3CDTF">2021-03-11T13:07:41Z</dcterms:created>
  <dcterms:modified xsi:type="dcterms:W3CDTF">2023-10-10T08:45:01Z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2023-10-10T08:44:23Z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74e81d27-f4c1-490a-aff5-96c69444eb59</vt:lpwstr>
  </property>
  <property fmtid="{D5CDD505-2E9C-101B-9397-08002B2CF9AE}" pid="10" name="MSIP_Label_9a596b37-69c0-48fc-97f0-be83464a3cb4_ContentBits">
    <vt:lpwstr>0</vt:lpwstr>
  </property>
</Properties>
</file>