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073356-C811-4C3F-9429-2A6A727899AF}" v="16" dt="2023-10-25T17:35:14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20"/>
    <p:restoredTop sz="94694"/>
  </p:normalViewPr>
  <p:slideViewPr>
    <p:cSldViewPr snapToGrid="0">
      <p:cViewPr varScale="1">
        <p:scale>
          <a:sx n="106" d="100"/>
          <a:sy n="106" d="100"/>
        </p:scale>
        <p:origin x="24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BZW; Farese Noe" userId="6001c7fb-3ef1-4202-bdd7-af41ae1e1cbf" providerId="ADAL" clId="{D5073356-C811-4C3F-9429-2A6A727899AF}"/>
    <pc:docChg chg="custSel addSld delSld modSld sldOrd">
      <pc:chgData name="BBZW; Farese Noe" userId="6001c7fb-3ef1-4202-bdd7-af41ae1e1cbf" providerId="ADAL" clId="{D5073356-C811-4C3F-9429-2A6A727899AF}" dt="2023-10-25T17:35:14.157" v="143" actId="478"/>
      <pc:docMkLst>
        <pc:docMk/>
      </pc:docMkLst>
      <pc:sldChg chg="modSp mod">
        <pc:chgData name="BBZW; Farese Noe" userId="6001c7fb-3ef1-4202-bdd7-af41ae1e1cbf" providerId="ADAL" clId="{D5073356-C811-4C3F-9429-2A6A727899AF}" dt="2023-10-25T17:22:50.624" v="5" actId="20577"/>
        <pc:sldMkLst>
          <pc:docMk/>
          <pc:sldMk cId="2520266493" sldId="257"/>
        </pc:sldMkLst>
        <pc:spChg chg="mod">
          <ac:chgData name="BBZW; Farese Noe" userId="6001c7fb-3ef1-4202-bdd7-af41ae1e1cbf" providerId="ADAL" clId="{D5073356-C811-4C3F-9429-2A6A727899AF}" dt="2023-10-25T17:22:50.624" v="5" actId="20577"/>
          <ac:spMkLst>
            <pc:docMk/>
            <pc:sldMk cId="2520266493" sldId="257"/>
            <ac:spMk id="3" creationId="{C609C455-C549-3D93-F738-C5C13E923D7D}"/>
          </ac:spMkLst>
        </pc:spChg>
      </pc:sldChg>
      <pc:sldChg chg="addSp delSp modSp new mod ord setBg">
        <pc:chgData name="BBZW; Farese Noe" userId="6001c7fb-3ef1-4202-bdd7-af41ae1e1cbf" providerId="ADAL" clId="{D5073356-C811-4C3F-9429-2A6A727899AF}" dt="2023-10-25T17:35:14.157" v="143" actId="478"/>
        <pc:sldMkLst>
          <pc:docMk/>
          <pc:sldMk cId="1840474813" sldId="259"/>
        </pc:sldMkLst>
        <pc:spChg chg="mod">
          <ac:chgData name="BBZW; Farese Noe" userId="6001c7fb-3ef1-4202-bdd7-af41ae1e1cbf" providerId="ADAL" clId="{D5073356-C811-4C3F-9429-2A6A727899AF}" dt="2023-10-25T17:30:16.364" v="55" actId="20577"/>
          <ac:spMkLst>
            <pc:docMk/>
            <pc:sldMk cId="1840474813" sldId="259"/>
            <ac:spMk id="2" creationId="{B2B3F28A-5865-A246-52C5-6FB81B111697}"/>
          </ac:spMkLst>
        </pc:spChg>
        <pc:spChg chg="mod">
          <ac:chgData name="BBZW; Farese Noe" userId="6001c7fb-3ef1-4202-bdd7-af41ae1e1cbf" providerId="ADAL" clId="{D5073356-C811-4C3F-9429-2A6A727899AF}" dt="2023-10-25T17:35:07.225" v="142" actId="5793"/>
          <ac:spMkLst>
            <pc:docMk/>
            <pc:sldMk cId="1840474813" sldId="259"/>
            <ac:spMk id="3" creationId="{F6F48EF1-4A41-825E-FA75-7E1324F193D9}"/>
          </ac:spMkLst>
        </pc:spChg>
        <pc:spChg chg="add del">
          <ac:chgData name="BBZW; Farese Noe" userId="6001c7fb-3ef1-4202-bdd7-af41ae1e1cbf" providerId="ADAL" clId="{D5073356-C811-4C3F-9429-2A6A727899AF}" dt="2023-10-25T17:30:35.722" v="61"/>
          <ac:spMkLst>
            <pc:docMk/>
            <pc:sldMk cId="1840474813" sldId="259"/>
            <ac:spMk id="4" creationId="{2EBF93C1-7A18-2658-A133-824930A3566A}"/>
          </ac:spMkLst>
        </pc:spChg>
        <pc:spChg chg="add del">
          <ac:chgData name="BBZW; Farese Noe" userId="6001c7fb-3ef1-4202-bdd7-af41ae1e1cbf" providerId="ADAL" clId="{D5073356-C811-4C3F-9429-2A6A727899AF}" dt="2023-10-25T17:30:35.722" v="61"/>
          <ac:spMkLst>
            <pc:docMk/>
            <pc:sldMk cId="1840474813" sldId="259"/>
            <ac:spMk id="5" creationId="{0C35B117-403A-7D9A-DC2A-5775B34217FD}"/>
          </ac:spMkLst>
        </pc:spChg>
        <pc:spChg chg="add del mod">
          <ac:chgData name="BBZW; Farese Noe" userId="6001c7fb-3ef1-4202-bdd7-af41ae1e1cbf" providerId="ADAL" clId="{D5073356-C811-4C3F-9429-2A6A727899AF}" dt="2023-10-25T17:30:35.722" v="61"/>
          <ac:spMkLst>
            <pc:docMk/>
            <pc:sldMk cId="1840474813" sldId="259"/>
            <ac:spMk id="6" creationId="{4E2CDB63-2FD2-3AD6-19D6-DA843FBCBF14}"/>
          </ac:spMkLst>
        </pc:spChg>
        <pc:spChg chg="add del mod">
          <ac:chgData name="BBZW; Farese Noe" userId="6001c7fb-3ef1-4202-bdd7-af41ae1e1cbf" providerId="ADAL" clId="{D5073356-C811-4C3F-9429-2A6A727899AF}" dt="2023-10-25T17:32:53.267" v="82" actId="478"/>
          <ac:spMkLst>
            <pc:docMk/>
            <pc:sldMk cId="1840474813" sldId="259"/>
            <ac:spMk id="7" creationId="{761FD3C9-B47E-672C-C6EA-CBF4EB9AEAED}"/>
          </ac:spMkLst>
        </pc:spChg>
        <pc:spChg chg="add">
          <ac:chgData name="BBZW; Farese Noe" userId="6001c7fb-3ef1-4202-bdd7-af41ae1e1cbf" providerId="ADAL" clId="{D5073356-C811-4C3F-9429-2A6A727899AF}" dt="2023-10-25T17:23:48.660" v="8" actId="26606"/>
          <ac:spMkLst>
            <pc:docMk/>
            <pc:sldMk cId="1840474813" sldId="259"/>
            <ac:spMk id="8" creationId="{4BC99CB9-DDAD-44A2-8A1C-E3AF4E72DF5C}"/>
          </ac:spMkLst>
        </pc:spChg>
        <pc:spChg chg="add del">
          <ac:chgData name="BBZW; Farese Noe" userId="6001c7fb-3ef1-4202-bdd7-af41ae1e1cbf" providerId="ADAL" clId="{D5073356-C811-4C3F-9429-2A6A727899AF}" dt="2023-10-25T17:35:14.157" v="143" actId="478"/>
          <ac:spMkLst>
            <pc:docMk/>
            <pc:sldMk cId="1840474813" sldId="259"/>
            <ac:spMk id="9" creationId="{D2D1A24C-17C3-145A-B4E9-FB2721ED64BD}"/>
          </ac:spMkLst>
        </pc:spChg>
        <pc:spChg chg="add">
          <ac:chgData name="BBZW; Farese Noe" userId="6001c7fb-3ef1-4202-bdd7-af41ae1e1cbf" providerId="ADAL" clId="{D5073356-C811-4C3F-9429-2A6A727899AF}" dt="2023-10-25T17:23:48.660" v="8" actId="26606"/>
          <ac:spMkLst>
            <pc:docMk/>
            <pc:sldMk cId="1840474813" sldId="259"/>
            <ac:spMk id="10" creationId="{64053CBF-3932-45FF-8285-EE5146085F3A}"/>
          </ac:spMkLst>
        </pc:spChg>
        <pc:spChg chg="add del mod">
          <ac:chgData name="BBZW; Farese Noe" userId="6001c7fb-3ef1-4202-bdd7-af41ae1e1cbf" providerId="ADAL" clId="{D5073356-C811-4C3F-9429-2A6A727899AF}" dt="2023-10-25T17:33:07.082" v="85" actId="478"/>
          <ac:spMkLst>
            <pc:docMk/>
            <pc:sldMk cId="1840474813" sldId="259"/>
            <ac:spMk id="11" creationId="{ED16F82F-8633-3B91-60A8-058E47015AD3}"/>
          </ac:spMkLst>
        </pc:spChg>
        <pc:grpChg chg="add">
          <ac:chgData name="BBZW; Farese Noe" userId="6001c7fb-3ef1-4202-bdd7-af41ae1e1cbf" providerId="ADAL" clId="{D5073356-C811-4C3F-9429-2A6A727899AF}" dt="2023-10-25T17:23:48.660" v="8" actId="26606"/>
          <ac:grpSpMkLst>
            <pc:docMk/>
            <pc:sldMk cId="1840474813" sldId="259"/>
            <ac:grpSpMk id="12" creationId="{2E751C04-BEA6-446B-A678-9C74819EBD4C}"/>
          </ac:grpSpMkLst>
        </pc:grpChg>
        <pc:grpChg chg="add">
          <ac:chgData name="BBZW; Farese Noe" userId="6001c7fb-3ef1-4202-bdd7-af41ae1e1cbf" providerId="ADAL" clId="{D5073356-C811-4C3F-9429-2A6A727899AF}" dt="2023-10-25T17:23:48.660" v="8" actId="26606"/>
          <ac:grpSpMkLst>
            <pc:docMk/>
            <pc:sldMk cId="1840474813" sldId="259"/>
            <ac:grpSpMk id="18" creationId="{B63ACBA3-DEFD-4C6D-BBA0-64468FA99C2D}"/>
          </ac:grpSpMkLst>
        </pc:grpChg>
      </pc:sldChg>
      <pc:sldChg chg="del">
        <pc:chgData name="BBZW; Farese Noe" userId="6001c7fb-3ef1-4202-bdd7-af41ae1e1cbf" providerId="ADAL" clId="{D5073356-C811-4C3F-9429-2A6A727899AF}" dt="2023-10-25T17:23:36.528" v="6" actId="47"/>
        <pc:sldMkLst>
          <pc:docMk/>
          <pc:sldMk cId="2852988772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D2174-B4C5-4DF7-B788-5A796321ECC2}" type="datetimeFigureOut">
              <a:rPr lang="de-CH" smtClean="0"/>
              <a:t>25.10.2023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A5768-DDC5-43FF-9661-D7E895B9A39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3081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A5768-DDC5-43FF-9661-D7E895B9A39C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0550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6BC0C8-273D-9D72-67E8-BAD7211AC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474E6CD-B1F3-D410-2681-5FF121C57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14E44E-9D33-0A15-4CD4-59FE714A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5B72-00F6-114D-9AD3-6A301911B2D5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22E89A-F81E-553C-8641-54A83BC8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B6575C-92C7-61B0-8CB6-9D6CD3D2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8C41-5B9A-FD49-B175-0AA6503D43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370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B157ED-C196-4BF7-1AFC-53270DAD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59E302-436F-C41C-8764-0C36DFDEF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72DBEB-FFED-5168-C66E-807C37AA2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5B72-00F6-114D-9AD3-6A301911B2D5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F282D3-1936-5D1A-022B-2642BFF0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BE09B1-6488-4C71-4641-B377C37FC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8C41-5B9A-FD49-B175-0AA6503D43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0384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62BB9C5-A5A2-2510-8024-B6388E6DD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C1C392-8986-98DA-7621-81F288F09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8D071A-B8B3-0620-9AF7-3B8C2054E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5B72-00F6-114D-9AD3-6A301911B2D5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B29E75-DC16-DA2D-3ADA-378C135DE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3F5BDA-FCCA-39D8-88ED-563E3779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8C41-5B9A-FD49-B175-0AA6503D43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994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EBA5E9-D9A5-1317-61FE-D5B06316C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4E9284-E6FB-2F6D-7AF8-6DE8EE6D2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F4CC22-10B6-829C-9EE1-E229D51F3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5B72-00F6-114D-9AD3-6A301911B2D5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2F3813-ED3C-2A24-56F7-CA13C4567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610C5A-5784-DAF6-BBC6-A22BF54F5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8C41-5B9A-FD49-B175-0AA6503D43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22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A3E8B4-C5D0-CFF9-0648-D0BEC5FC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4DCE19-CB05-C183-07E5-092248AB3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98E986-7F2D-D03A-9948-E7993A0CB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5B72-00F6-114D-9AD3-6A301911B2D5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2BC4D2-C7C9-D224-238E-B17CBEE04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C165F9-DAD6-533B-58BA-3055E35D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8C41-5B9A-FD49-B175-0AA6503D43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44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2CD0A8-D34C-14A8-69CE-15D4184C5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22E207-BE1F-1C1A-0B97-B6A8588D2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31F3600-D4BF-A571-78D3-A95E1AB06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EC0673-C2BC-DA5A-CF4B-C73B5BC2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5B72-00F6-114D-9AD3-6A301911B2D5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369ED0-6F9D-F8F9-ACA4-68A38167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1D9387-322D-576F-6587-11D200E79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8C41-5B9A-FD49-B175-0AA6503D43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86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F5B924-EDAF-CE40-FA99-B02968979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FECB60-BE40-BC2A-A854-19BA6AA3E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109438-2BBE-EF44-570E-A62E895CF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8734B18-8FAB-E538-3B18-642186148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F06B099-5BF1-7DA2-110B-F27851D3E6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2C0986D-0D3C-CE5A-2B22-2A84205E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5B72-00F6-114D-9AD3-6A301911B2D5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9CB2FB8-E791-53F3-FC05-1F5EE265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2BF5317-36C7-29D3-859F-AA086952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8C41-5B9A-FD49-B175-0AA6503D43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15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4975C-E4AB-6DB0-0D2C-EF4A3E65D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FE96C0E-DDA1-D737-0ADF-C43B4718E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5B72-00F6-114D-9AD3-6A301911B2D5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4E6004-C228-BC09-E40A-F020863D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CE75B9-79EF-1F5A-84E2-205FB2EC3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8C41-5B9A-FD49-B175-0AA6503D43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91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005513F-6005-3DDE-5CA3-A57A03477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5B72-00F6-114D-9AD3-6A301911B2D5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2195EDF-1F85-72A5-EE08-3D8EA946A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119A88-9FFB-5BC9-AE2C-40521970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8C41-5B9A-FD49-B175-0AA6503D43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978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349F5-A0B5-0F97-DE0E-248FA170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933EDA-CF51-31AC-28E4-E6379EB13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07EB6C-162F-F8A5-87D1-9DFF5B161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87B754-DD4F-0D15-B8A9-211B407A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5B72-00F6-114D-9AD3-6A301911B2D5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9CEB28-7233-3B17-C545-ADAD55825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F886F9-3FCE-595F-DE6D-7FA235D1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8C41-5B9A-FD49-B175-0AA6503D43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23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C071FE-1006-61C1-7033-24DE06865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20C2D75-E0EF-6A22-8FA5-391479E3A8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4E341A-8E64-81B7-4A6E-358EE4D6D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DFD68F-0B60-E773-B501-ECA7D461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5B72-00F6-114D-9AD3-6A301911B2D5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58D37C-B71F-FAAB-D59F-89D282BD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62DA80-790C-0EB0-8326-836070E5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8C41-5B9A-FD49-B175-0AA6503D43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52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29D35EE-D1AE-A313-6584-B54ADACFF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0288A8-A87D-EED4-AB2E-14802ED83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036048-56D6-9EA6-1697-4A5CBB271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D5B72-00F6-114D-9AD3-6A301911B2D5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27C69B-4CF6-93A3-6454-43E5479C1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7DD826-3CEF-E111-2629-2D5B2FC54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B8C41-5B9A-FD49-B175-0AA6503D43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51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283A213-2EDF-26C3-D133-4FAE5153D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de-DE" sz="5200">
                <a:solidFill>
                  <a:schemeClr val="tx2"/>
                </a:solidFill>
              </a:rPr>
              <a:t>Wochenauftrag SW_07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0DBD4D-C726-A83B-ED1F-8154FE07E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tx2"/>
                </a:solidFill>
              </a:rPr>
              <a:t>M254 – Noé Farese und Aurel Schmid</a:t>
            </a:r>
          </a:p>
        </p:txBody>
      </p:sp>
    </p:spTree>
    <p:extLst>
      <p:ext uri="{BB962C8B-B14F-4D97-AF65-F5344CB8AC3E}">
        <p14:creationId xmlns:p14="http://schemas.microsoft.com/office/powerpoint/2010/main" val="334089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931AA41-9750-E55F-9451-C49A63367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63" y="240391"/>
            <a:ext cx="11844765" cy="1207410"/>
          </a:xfrm>
        </p:spPr>
        <p:txBody>
          <a:bodyPr>
            <a:normAutofit/>
          </a:bodyPr>
          <a:lstStyle/>
          <a:p>
            <a:pPr algn="ctr"/>
            <a:r>
              <a:rPr lang="de-DE" sz="3600" dirty="0">
                <a:solidFill>
                  <a:schemeClr val="tx2"/>
                </a:solidFill>
              </a:rPr>
              <a:t>Prozess 1 – Durchsuchung von </a:t>
            </a:r>
            <a:r>
              <a:rPr lang="de-DE" sz="3600" dirty="0" err="1">
                <a:solidFill>
                  <a:schemeClr val="tx2"/>
                </a:solidFill>
              </a:rPr>
              <a:t>Confluence</a:t>
            </a:r>
            <a:r>
              <a:rPr lang="de-DE" sz="3600" dirty="0">
                <a:solidFill>
                  <a:schemeClr val="tx2"/>
                </a:solidFill>
              </a:rPr>
              <a:t>-Seiten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09C455-C549-3D93-F738-C5C13E923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3" y="1175657"/>
            <a:ext cx="11679513" cy="500742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2000" dirty="0">
                <a:solidFill>
                  <a:schemeClr val="tx2"/>
                </a:solidFill>
              </a:rPr>
              <a:t>Prozessidentifikation:</a:t>
            </a:r>
          </a:p>
          <a:p>
            <a:r>
              <a:rPr lang="de-DE" sz="2000" b="1" dirty="0">
                <a:solidFill>
                  <a:schemeClr val="tx2"/>
                </a:solidFill>
              </a:rPr>
              <a:t>Prozessname</a:t>
            </a:r>
            <a:r>
              <a:rPr lang="de-DE" sz="2000" dirty="0">
                <a:solidFill>
                  <a:schemeClr val="tx2"/>
                </a:solidFill>
              </a:rPr>
              <a:t>		: einfachere Suche in </a:t>
            </a:r>
            <a:r>
              <a:rPr lang="de-DE" sz="2000" dirty="0" err="1">
                <a:solidFill>
                  <a:schemeClr val="tx2"/>
                </a:solidFill>
              </a:rPr>
              <a:t>Confluence</a:t>
            </a:r>
            <a:r>
              <a:rPr lang="de-DE" sz="2000" dirty="0">
                <a:solidFill>
                  <a:schemeClr val="tx2"/>
                </a:solidFill>
              </a:rPr>
              <a:t> durch AI-Chatbot</a:t>
            </a:r>
          </a:p>
          <a:p>
            <a:r>
              <a:rPr lang="de-DE" sz="2000" b="1" dirty="0">
                <a:solidFill>
                  <a:schemeClr val="tx2"/>
                </a:solidFill>
              </a:rPr>
              <a:t>Prozessverantwortlicher</a:t>
            </a:r>
            <a:r>
              <a:rPr lang="de-DE" sz="2000" dirty="0">
                <a:solidFill>
                  <a:schemeClr val="tx2"/>
                </a:solidFill>
              </a:rPr>
              <a:t>: angenommen Aurel und Noé</a:t>
            </a:r>
          </a:p>
          <a:p>
            <a:r>
              <a:rPr lang="de-DE" sz="2000" b="1" dirty="0">
                <a:solidFill>
                  <a:schemeClr val="tx2"/>
                </a:solidFill>
              </a:rPr>
              <a:t>Prozessziel</a:t>
            </a:r>
            <a:r>
              <a:rPr lang="de-DE" sz="2000" dirty="0">
                <a:solidFill>
                  <a:schemeClr val="tx2"/>
                </a:solidFill>
              </a:rPr>
              <a:t>		: Man kann bei einem AI-Chatbot eingeben nach was man sucht oder einen Text und dann kommt direkt der Link zur richtigen </a:t>
            </a:r>
            <a:r>
              <a:rPr lang="de-DE" sz="2000" dirty="0" err="1">
                <a:solidFill>
                  <a:schemeClr val="tx2"/>
                </a:solidFill>
              </a:rPr>
              <a:t>Confluence</a:t>
            </a:r>
            <a:r>
              <a:rPr lang="de-DE" sz="2000" dirty="0">
                <a:solidFill>
                  <a:schemeClr val="tx2"/>
                </a:solidFill>
              </a:rPr>
              <a:t>-Page und man muss sie nicht mehr mühsam selbst suchen.</a:t>
            </a:r>
          </a:p>
          <a:p>
            <a:r>
              <a:rPr lang="de-DE" sz="2000" b="1" dirty="0">
                <a:solidFill>
                  <a:schemeClr val="tx2"/>
                </a:solidFill>
              </a:rPr>
              <a:t>Prozessstart</a:t>
            </a:r>
            <a:r>
              <a:rPr lang="de-DE" sz="2000" dirty="0">
                <a:solidFill>
                  <a:schemeClr val="tx2"/>
                </a:solidFill>
              </a:rPr>
              <a:t>		: Eingabe von User</a:t>
            </a:r>
          </a:p>
          <a:p>
            <a:r>
              <a:rPr lang="de-DE" sz="2000" b="1" dirty="0">
                <a:solidFill>
                  <a:schemeClr val="tx2"/>
                </a:solidFill>
              </a:rPr>
              <a:t>Prozessende</a:t>
            </a:r>
            <a:r>
              <a:rPr lang="de-DE" sz="2000" dirty="0">
                <a:solidFill>
                  <a:schemeClr val="tx2"/>
                </a:solidFill>
              </a:rPr>
              <a:t>		: Ausgabe vom Link von dem Chatbot (Er kann Auch Text ausgeben)</a:t>
            </a:r>
          </a:p>
          <a:p>
            <a:r>
              <a:rPr lang="de-DE" sz="2000" b="1" dirty="0">
                <a:solidFill>
                  <a:schemeClr val="tx2"/>
                </a:solidFill>
              </a:rPr>
              <a:t>Prozessdauer</a:t>
            </a:r>
            <a:r>
              <a:rPr lang="de-DE" sz="2000" dirty="0">
                <a:solidFill>
                  <a:schemeClr val="tx2"/>
                </a:solidFill>
              </a:rPr>
              <a:t>		: 2 Wochen wird es ungefähr brauchen </a:t>
            </a:r>
          </a:p>
          <a:p>
            <a:r>
              <a:rPr lang="de-DE" sz="2000" b="1" dirty="0">
                <a:solidFill>
                  <a:schemeClr val="tx2"/>
                </a:solidFill>
              </a:rPr>
              <a:t>Prozessabgrenzung</a:t>
            </a:r>
            <a:r>
              <a:rPr lang="de-DE" sz="2000" dirty="0">
                <a:solidFill>
                  <a:schemeClr val="tx2"/>
                </a:solidFill>
              </a:rPr>
              <a:t>	: CSS muss Erlauben das wir mit ihren Daten handeln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2026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55F8F-29D1-7ACA-4DAE-866E36AD7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Content Placeholder 4" descr="A close-up of several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5BE0F038-D55C-C37D-E426-3DD192A97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100" y="2349"/>
            <a:ext cx="8864600" cy="6858142"/>
          </a:xfrm>
        </p:spPr>
      </p:pic>
    </p:spTree>
    <p:extLst>
      <p:ext uri="{BB962C8B-B14F-4D97-AF65-F5344CB8AC3E}">
        <p14:creationId xmlns:p14="http://schemas.microsoft.com/office/powerpoint/2010/main" val="1703529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2B3F28A-5865-A246-52C5-6FB81B111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76" y="193229"/>
            <a:ext cx="11809052" cy="1164791"/>
          </a:xfrm>
        </p:spPr>
        <p:txBody>
          <a:bodyPr>
            <a:normAutofit/>
          </a:bodyPr>
          <a:lstStyle/>
          <a:p>
            <a:pPr algn="ctr"/>
            <a:r>
              <a:rPr lang="de-CH" sz="3600" dirty="0">
                <a:solidFill>
                  <a:schemeClr val="tx2"/>
                </a:solidFill>
              </a:rPr>
              <a:t>Prozess 2 – Leistungsabrechnung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F48EF1-4A41-825E-FA75-7E1324F19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352" y="1186004"/>
            <a:ext cx="11578593" cy="5192280"/>
          </a:xfrm>
        </p:spPr>
        <p:txBody>
          <a:bodyPr anchor="t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Prozessbezeichnung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Leistungsabrechnung bearbeiten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Prozessverantwortlicher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angenommen Aurel und ich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Durchführungszeitpunkt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Bei Eingang von Leistungsabrechnungen von Versicherungsnehmern oder Anbietern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Prozessabgrenzung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Die Bearbeitung von Streitfällen oder die Überprüfung von Langzeitverträgen ist nicht Teil dieses Prozesses.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Schritt 1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Leistungsabrechnungseingang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e-DE" altLang="de-DE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Beschreibung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Entgegennahme von eingereichten Leistungsabrechnungen von Versicherungsnehmern oder Anbietern.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e-DE" altLang="de-DE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Schritt 2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Validierung der Leistungsabrechnung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e-DE" altLang="de-DE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Beschreibung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Überprüfung der eingereichten Leistungsabrechnung auf Vollständigkeit und Richtigkeit.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Schritt 3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Leistungskodierung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e-DE" altLang="de-DE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Beschreibung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Zuweisung von spezifischen Abrechnungscodes für die erbrachten medizinischen Leistungen oder Behandlungen.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Schritt 4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Leistungsprüfung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e-DE" altLang="de-DE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Beschreibung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Überprüfung der medizinischen Notwendigkeit und Leistungsberechtigung anhand der Versicherungsrichtlinien.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Schritt 5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Kostenberechnung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e-DE" altLang="de-DE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Beschreibung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Ermittlung der Kosten für die abgedeckten Leistungen basierend auf den vereinbarten Tarifen und Richtlinien.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Schritt 6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Leistungsabrechnung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e-DE" altLang="de-DE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Beschreibung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Erstellung der Leistungsabrechnung und Benachrichtigung des Versicherungsnehmers oder Anbieters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5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047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Office PowerPoint</Application>
  <PresentationFormat>Breitbild</PresentationFormat>
  <Paragraphs>35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Wochenauftrag SW_07</vt:lpstr>
      <vt:lpstr>Prozess 1 – Durchsuchung von Confluence-Seiten</vt:lpstr>
      <vt:lpstr>PowerPoint-Präsentation</vt:lpstr>
      <vt:lpstr>Prozess 2 – Leistungsabrechnung bearbeiten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Wochenauftrag SW_07</dc:title>
  <dc:creator>BBZW; Farese Noe</dc:creator>
  <cp:lastModifiedBy>BBZW; Farese Noe</cp:lastModifiedBy>
  <cp:revision>2</cp:revision>
  <dcterms:created xsi:type="dcterms:W3CDTF">2023-10-20T08:40:31Z</dcterms:created>
  <dcterms:modified xsi:type="dcterms:W3CDTF">2023-10-25T17:35:17Z</dcterms:modified>
</cp:coreProperties>
</file>