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270" r:id="rId6"/>
    <p:sldId id="314" r:id="rId7"/>
    <p:sldId id="304" r:id="rId8"/>
    <p:sldId id="305" r:id="rId9"/>
    <p:sldId id="306" r:id="rId10"/>
    <p:sldId id="317" r:id="rId11"/>
    <p:sldId id="316" r:id="rId12"/>
    <p:sldId id="315" r:id="rId13"/>
    <p:sldId id="307" r:id="rId14"/>
    <p:sldId id="303" r:id="rId15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766562-A4A2-9A8B-F500-81CE9D5260B5}" name="BBZW; Jenny Nicolette (Lehrperson)" initials="BJN(" userId="S::Nicolette.Jenny@sluz.ch::19375ca0-365a-40d6-ac9e-751e71dbdd6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7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20984-E627-440D-B66A-08732DEC1387}" v="1" dt="2023-11-03T12:50:1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1356" autoAdjust="0"/>
  </p:normalViewPr>
  <p:slideViewPr>
    <p:cSldViewPr snapToGrid="0">
      <p:cViewPr varScale="1">
        <p:scale>
          <a:sx n="70" d="100"/>
          <a:sy n="70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Jenny Nicolette (Lehrperson)" userId="19375ca0-365a-40d6-ac9e-751e71dbdd65" providerId="ADAL" clId="{41020984-E627-440D-B66A-08732DEC1387}"/>
    <pc:docChg chg="custSel delSld modSld">
      <pc:chgData name="BBZW; Jenny Nicolette (Lehrperson)" userId="19375ca0-365a-40d6-ac9e-751e71dbdd65" providerId="ADAL" clId="{41020984-E627-440D-B66A-08732DEC1387}" dt="2023-11-03T12:52:22.532" v="295" actId="20577"/>
      <pc:docMkLst>
        <pc:docMk/>
      </pc:docMkLst>
      <pc:sldChg chg="modSp mod">
        <pc:chgData name="BBZW; Jenny Nicolette (Lehrperson)" userId="19375ca0-365a-40d6-ac9e-751e71dbdd65" providerId="ADAL" clId="{41020984-E627-440D-B66A-08732DEC1387}" dt="2023-11-03T11:27:40.441" v="11" actId="20577"/>
        <pc:sldMkLst>
          <pc:docMk/>
          <pc:sldMk cId="94442340" sldId="270"/>
        </pc:sldMkLst>
        <pc:spChg chg="mod">
          <ac:chgData name="BBZW; Jenny Nicolette (Lehrperson)" userId="19375ca0-365a-40d6-ac9e-751e71dbdd65" providerId="ADAL" clId="{41020984-E627-440D-B66A-08732DEC1387}" dt="2023-11-03T11:27:40.441" v="11" actId="20577"/>
          <ac:spMkLst>
            <pc:docMk/>
            <pc:sldMk cId="94442340" sldId="270"/>
            <ac:spMk id="2" creationId="{00000000-0000-0000-0000-000000000000}"/>
          </ac:spMkLst>
        </pc:spChg>
      </pc:sldChg>
      <pc:sldChg chg="delSp modSp mod delAnim">
        <pc:chgData name="BBZW; Jenny Nicolette (Lehrperson)" userId="19375ca0-365a-40d6-ac9e-751e71dbdd65" providerId="ADAL" clId="{41020984-E627-440D-B66A-08732DEC1387}" dt="2023-11-03T12:44:10.722" v="109" actId="6549"/>
        <pc:sldMkLst>
          <pc:docMk/>
          <pc:sldMk cId="4192885620" sldId="303"/>
        </pc:sldMkLst>
        <pc:spChg chg="mod">
          <ac:chgData name="BBZW; Jenny Nicolette (Lehrperson)" userId="19375ca0-365a-40d6-ac9e-751e71dbdd65" providerId="ADAL" clId="{41020984-E627-440D-B66A-08732DEC1387}" dt="2023-11-03T12:44:10.722" v="109" actId="6549"/>
          <ac:spMkLst>
            <pc:docMk/>
            <pc:sldMk cId="4192885620" sldId="303"/>
            <ac:spMk id="12" creationId="{550D6734-2F9F-EB6D-CAA0-DA1E30FC30A2}"/>
          </ac:spMkLst>
        </pc:spChg>
        <pc:picChg chg="del">
          <ac:chgData name="BBZW; Jenny Nicolette (Lehrperson)" userId="19375ca0-365a-40d6-ac9e-751e71dbdd65" providerId="ADAL" clId="{41020984-E627-440D-B66A-08732DEC1387}" dt="2023-11-03T12:43:48.069" v="75" actId="478"/>
          <ac:picMkLst>
            <pc:docMk/>
            <pc:sldMk cId="4192885620" sldId="303"/>
            <ac:picMk id="2" creationId="{6B7E179B-ADEF-A419-0F9E-C3F0BC2DB2B3}"/>
          </ac:picMkLst>
        </pc:picChg>
        <pc:picChg chg="mod">
          <ac:chgData name="BBZW; Jenny Nicolette (Lehrperson)" userId="19375ca0-365a-40d6-ac9e-751e71dbdd65" providerId="ADAL" clId="{41020984-E627-440D-B66A-08732DEC1387}" dt="2023-11-03T12:43:55.940" v="89" actId="1076"/>
          <ac:picMkLst>
            <pc:docMk/>
            <pc:sldMk cId="4192885620" sldId="303"/>
            <ac:picMk id="8" creationId="{3276CC49-D6F5-28A4-3D48-02E12E0727D6}"/>
          </ac:picMkLst>
        </pc:picChg>
        <pc:picChg chg="mod">
          <ac:chgData name="BBZW; Jenny Nicolette (Lehrperson)" userId="19375ca0-365a-40d6-ac9e-751e71dbdd65" providerId="ADAL" clId="{41020984-E627-440D-B66A-08732DEC1387}" dt="2023-11-03T12:43:54.013" v="88" actId="1076"/>
          <ac:picMkLst>
            <pc:docMk/>
            <pc:sldMk cId="4192885620" sldId="303"/>
            <ac:picMk id="10" creationId="{A730B90B-6ADF-CC3D-2E1C-574B54251157}"/>
          </ac:picMkLst>
        </pc:picChg>
        <pc:picChg chg="mod">
          <ac:chgData name="BBZW; Jenny Nicolette (Lehrperson)" userId="19375ca0-365a-40d6-ac9e-751e71dbdd65" providerId="ADAL" clId="{41020984-E627-440D-B66A-08732DEC1387}" dt="2023-11-03T12:43:52.317" v="87" actId="1036"/>
          <ac:picMkLst>
            <pc:docMk/>
            <pc:sldMk cId="4192885620" sldId="303"/>
            <ac:picMk id="11" creationId="{E244D423-84C4-63F9-320D-05054801E4E4}"/>
          </ac:picMkLst>
        </pc:picChg>
      </pc:sldChg>
      <pc:sldChg chg="addSp modSp mod modAnim">
        <pc:chgData name="BBZW; Jenny Nicolette (Lehrperson)" userId="19375ca0-365a-40d6-ac9e-751e71dbdd65" providerId="ADAL" clId="{41020984-E627-440D-B66A-08732DEC1387}" dt="2023-11-03T12:50:16.855" v="153"/>
        <pc:sldMkLst>
          <pc:docMk/>
          <pc:sldMk cId="1926973388" sldId="304"/>
        </pc:sldMkLst>
        <pc:spChg chg="add mod">
          <ac:chgData name="BBZW; Jenny Nicolette (Lehrperson)" userId="19375ca0-365a-40d6-ac9e-751e71dbdd65" providerId="ADAL" clId="{41020984-E627-440D-B66A-08732DEC1387}" dt="2023-11-03T12:50:10.447" v="152" actId="20577"/>
          <ac:spMkLst>
            <pc:docMk/>
            <pc:sldMk cId="1926973388" sldId="304"/>
            <ac:spMk id="2" creationId="{FE38A18C-E1B1-FBFB-4BA3-552DF1E55951}"/>
          </ac:spMkLst>
        </pc:spChg>
        <pc:spChg chg="mod">
          <ac:chgData name="BBZW; Jenny Nicolette (Lehrperson)" userId="19375ca0-365a-40d6-ac9e-751e71dbdd65" providerId="ADAL" clId="{41020984-E627-440D-B66A-08732DEC1387}" dt="2023-11-03T11:56:17.186" v="66" actId="113"/>
          <ac:spMkLst>
            <pc:docMk/>
            <pc:sldMk cId="1926973388" sldId="304"/>
            <ac:spMk id="22" creationId="{77D5DA43-6911-9B1E-E336-C34EBC11A1D6}"/>
          </ac:spMkLst>
        </pc:spChg>
      </pc:sldChg>
      <pc:sldChg chg="modSp mod">
        <pc:chgData name="BBZW; Jenny Nicolette (Lehrperson)" userId="19375ca0-365a-40d6-ac9e-751e71dbdd65" providerId="ADAL" clId="{41020984-E627-440D-B66A-08732DEC1387}" dt="2023-11-03T11:57:12.863" v="67" actId="20577"/>
        <pc:sldMkLst>
          <pc:docMk/>
          <pc:sldMk cId="4031960361" sldId="305"/>
        </pc:sldMkLst>
        <pc:spChg chg="mod">
          <ac:chgData name="BBZW; Jenny Nicolette (Lehrperson)" userId="19375ca0-365a-40d6-ac9e-751e71dbdd65" providerId="ADAL" clId="{41020984-E627-440D-B66A-08732DEC1387}" dt="2023-11-03T11:29:22.163" v="64" actId="20577"/>
          <ac:spMkLst>
            <pc:docMk/>
            <pc:sldMk cId="4031960361" sldId="305"/>
            <ac:spMk id="10" creationId="{00000000-0000-0000-0000-000000000000}"/>
          </ac:spMkLst>
        </pc:spChg>
        <pc:spChg chg="mod">
          <ac:chgData name="BBZW; Jenny Nicolette (Lehrperson)" userId="19375ca0-365a-40d6-ac9e-751e71dbdd65" providerId="ADAL" clId="{41020984-E627-440D-B66A-08732DEC1387}" dt="2023-11-03T11:57:12.863" v="67" actId="20577"/>
          <ac:spMkLst>
            <pc:docMk/>
            <pc:sldMk cId="4031960361" sldId="305"/>
            <ac:spMk id="12" creationId="{00000000-0000-0000-0000-000000000000}"/>
          </ac:spMkLst>
        </pc:spChg>
      </pc:sldChg>
      <pc:sldChg chg="modSp mod">
        <pc:chgData name="BBZW; Jenny Nicolette (Lehrperson)" userId="19375ca0-365a-40d6-ac9e-751e71dbdd65" providerId="ADAL" clId="{41020984-E627-440D-B66A-08732DEC1387}" dt="2023-11-03T12:52:22.532" v="295" actId="20577"/>
        <pc:sldMkLst>
          <pc:docMk/>
          <pc:sldMk cId="1250254684" sldId="307"/>
        </pc:sldMkLst>
        <pc:spChg chg="mod">
          <ac:chgData name="BBZW; Jenny Nicolette (Lehrperson)" userId="19375ca0-365a-40d6-ac9e-751e71dbdd65" providerId="ADAL" clId="{41020984-E627-440D-B66A-08732DEC1387}" dt="2023-11-03T12:30:22.614" v="71" actId="20577"/>
          <ac:spMkLst>
            <pc:docMk/>
            <pc:sldMk cId="1250254684" sldId="307"/>
            <ac:spMk id="7" creationId="{00000000-0000-0000-0000-000000000000}"/>
          </ac:spMkLst>
        </pc:spChg>
        <pc:spChg chg="mod">
          <ac:chgData name="BBZW; Jenny Nicolette (Lehrperson)" userId="19375ca0-365a-40d6-ac9e-751e71dbdd65" providerId="ADAL" clId="{41020984-E627-440D-B66A-08732DEC1387}" dt="2023-11-03T12:52:22.532" v="295" actId="20577"/>
          <ac:spMkLst>
            <pc:docMk/>
            <pc:sldMk cId="1250254684" sldId="307"/>
            <ac:spMk id="12" creationId="{00000000-0000-0000-0000-000000000000}"/>
          </ac:spMkLst>
        </pc:spChg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2495511495" sldId="310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3552056976" sldId="311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2441364185" sldId="312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1798775161" sldId="313"/>
        </pc:sldMkLst>
      </pc:sldChg>
      <pc:sldChg chg="modNotesTx">
        <pc:chgData name="BBZW; Jenny Nicolette (Lehrperson)" userId="19375ca0-365a-40d6-ac9e-751e71dbdd65" providerId="ADAL" clId="{41020984-E627-440D-B66A-08732DEC1387}" dt="2023-11-03T12:50:54.451" v="217" actId="20577"/>
        <pc:sldMkLst>
          <pc:docMk/>
          <pc:sldMk cId="4173362802" sldId="315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624681880" sldId="317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226132208" sldId="318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3934717519" sldId="319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1320705235" sldId="320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1519536521" sldId="321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2327887734" sldId="322"/>
        </pc:sldMkLst>
      </pc:sldChg>
      <pc:sldChg chg="del">
        <pc:chgData name="BBZW; Jenny Nicolette (Lehrperson)" userId="19375ca0-365a-40d6-ac9e-751e71dbdd65" providerId="ADAL" clId="{41020984-E627-440D-B66A-08732DEC1387}" dt="2023-11-03T12:43:28.727" v="72" actId="47"/>
        <pc:sldMkLst>
          <pc:docMk/>
          <pc:sldMk cId="1477765022" sldId="324"/>
        </pc:sldMkLst>
      </pc:sldChg>
    </pc:docChg>
  </pc:docChgLst>
  <pc:docChgLst>
    <pc:chgData name="BBZW; Jenny Nicolette (Lehrperson)" userId="19375ca0-365a-40d6-ac9e-751e71dbdd65" providerId="ADAL" clId="{B265B4BB-CAEA-46F1-905A-C8E07A215E6A}"/>
    <pc:docChg chg="custSel modSld">
      <pc:chgData name="BBZW; Jenny Nicolette (Lehrperson)" userId="19375ca0-365a-40d6-ac9e-751e71dbdd65" providerId="ADAL" clId="{B265B4BB-CAEA-46F1-905A-C8E07A215E6A}" dt="2023-07-03T13:57:22.096" v="4" actId="478"/>
      <pc:docMkLst>
        <pc:docMk/>
      </pc:docMkLst>
      <pc:sldChg chg="modSp mod">
        <pc:chgData name="BBZW; Jenny Nicolette (Lehrperson)" userId="19375ca0-365a-40d6-ac9e-751e71dbdd65" providerId="ADAL" clId="{B265B4BB-CAEA-46F1-905A-C8E07A215E6A}" dt="2023-07-03T13:56:30.088" v="1"/>
        <pc:sldMkLst>
          <pc:docMk/>
          <pc:sldMk cId="4215852396" sldId="259"/>
        </pc:sldMkLst>
        <pc:spChg chg="mod">
          <ac:chgData name="BBZW; Jenny Nicolette (Lehrperson)" userId="19375ca0-365a-40d6-ac9e-751e71dbdd65" providerId="ADAL" clId="{B265B4BB-CAEA-46F1-905A-C8E07A215E6A}" dt="2023-07-03T13:56:18.112" v="0"/>
          <ac:spMkLst>
            <pc:docMk/>
            <pc:sldMk cId="4215852396" sldId="259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B265B4BB-CAEA-46F1-905A-C8E07A215E6A}" dt="2023-07-03T13:56:30.088" v="1"/>
          <ac:spMkLst>
            <pc:docMk/>
            <pc:sldMk cId="4215852396" sldId="259"/>
            <ac:spMk id="5" creationId="{00000000-0000-0000-0000-000000000000}"/>
          </ac:spMkLst>
        </pc:spChg>
      </pc:sldChg>
      <pc:sldChg chg="addSp delSp modSp mod">
        <pc:chgData name="BBZW; Jenny Nicolette (Lehrperson)" userId="19375ca0-365a-40d6-ac9e-751e71dbdd65" providerId="ADAL" clId="{B265B4BB-CAEA-46F1-905A-C8E07A215E6A}" dt="2023-07-03T13:57:22.096" v="4" actId="478"/>
        <pc:sldMkLst>
          <pc:docMk/>
          <pc:sldMk cId="1066179267" sldId="269"/>
        </pc:sldMkLst>
        <pc:spChg chg="add del mod">
          <ac:chgData name="BBZW; Jenny Nicolette (Lehrperson)" userId="19375ca0-365a-40d6-ac9e-751e71dbdd65" providerId="ADAL" clId="{B265B4BB-CAEA-46F1-905A-C8E07A215E6A}" dt="2023-07-03T13:57:22.096" v="4" actId="478"/>
          <ac:spMkLst>
            <pc:docMk/>
            <pc:sldMk cId="1066179267" sldId="269"/>
            <ac:spMk id="5" creationId="{B230BFDE-8B4F-6F59-5422-35E8DF2B829E}"/>
          </ac:spMkLst>
        </pc:spChg>
        <pc:spChg chg="del mod">
          <ac:chgData name="BBZW; Jenny Nicolette (Lehrperson)" userId="19375ca0-365a-40d6-ac9e-751e71dbdd65" providerId="ADAL" clId="{B265B4BB-CAEA-46F1-905A-C8E07A215E6A}" dt="2023-07-03T13:57:19.582" v="3" actId="478"/>
          <ac:spMkLst>
            <pc:docMk/>
            <pc:sldMk cId="1066179267" sldId="269"/>
            <ac:spMk id="6" creationId="{00000000-0000-0000-0000-000000000000}"/>
          </ac:spMkLst>
        </pc:spChg>
      </pc:sldChg>
    </pc:docChg>
  </pc:docChgLst>
  <pc:docChgLst>
    <pc:chgData name="BBZW; Jenny Nicolette (Lehrperson)" userId="19375ca0-365a-40d6-ac9e-751e71dbdd65" providerId="ADAL" clId="{4E3EEE70-4C4C-42E1-85DD-584E4284C56E}"/>
    <pc:docChg chg="undo custSel addSld delSld modSld sldOrd">
      <pc:chgData name="BBZW; Jenny Nicolette (Lehrperson)" userId="19375ca0-365a-40d6-ac9e-751e71dbdd65" providerId="ADAL" clId="{4E3EEE70-4C4C-42E1-85DD-584E4284C56E}" dt="2023-07-10T14:18:00.509" v="4303" actId="20577"/>
      <pc:docMkLst>
        <pc:docMk/>
      </pc:docMkLst>
      <pc:sldChg chg="addSp delSp modSp mod modClrScheme chgLayout">
        <pc:chgData name="BBZW; Jenny Nicolette (Lehrperson)" userId="19375ca0-365a-40d6-ac9e-751e71dbdd65" providerId="ADAL" clId="{4E3EEE70-4C4C-42E1-85DD-584E4284C56E}" dt="2023-07-10T09:54:16.587" v="58" actId="113"/>
        <pc:sldMkLst>
          <pc:docMk/>
          <pc:sldMk cId="4215852396" sldId="259"/>
        </pc:sldMkLst>
        <pc:spChg chg="del mod">
          <ac:chgData name="BBZW; Jenny Nicolette (Lehrperson)" userId="19375ca0-365a-40d6-ac9e-751e71dbdd65" providerId="ADAL" clId="{4E3EEE70-4C4C-42E1-85DD-584E4284C56E}" dt="2023-07-10T09:53:52.068" v="52" actId="26606"/>
          <ac:spMkLst>
            <pc:docMk/>
            <pc:sldMk cId="4215852396" sldId="259"/>
            <ac:spMk id="4" creationId="{00000000-0000-0000-0000-000000000000}"/>
          </ac:spMkLst>
        </pc:spChg>
        <pc:spChg chg="mod ord">
          <ac:chgData name="BBZW; Jenny Nicolette (Lehrperson)" userId="19375ca0-365a-40d6-ac9e-751e71dbdd65" providerId="ADAL" clId="{4E3EEE70-4C4C-42E1-85DD-584E4284C56E}" dt="2023-07-10T09:54:16.587" v="58" actId="113"/>
          <ac:spMkLst>
            <pc:docMk/>
            <pc:sldMk cId="4215852396" sldId="259"/>
            <ac:spMk id="5" creationId="{00000000-0000-0000-0000-000000000000}"/>
          </ac:spMkLst>
        </pc:spChg>
        <pc:spChg chg="add mod">
          <ac:chgData name="BBZW; Jenny Nicolette (Lehrperson)" userId="19375ca0-365a-40d6-ac9e-751e71dbdd65" providerId="ADAL" clId="{4E3EEE70-4C4C-42E1-85DD-584E4284C56E}" dt="2023-07-10T09:53:52.068" v="52" actId="26606"/>
          <ac:spMkLst>
            <pc:docMk/>
            <pc:sldMk cId="4215852396" sldId="259"/>
            <ac:spMk id="10" creationId="{994BA5EA-7CC1-3F39-1A69-CCCF562BFA34}"/>
          </ac:spMkLst>
        </pc:spChg>
        <pc:spChg chg="add mod">
          <ac:chgData name="BBZW; Jenny Nicolette (Lehrperson)" userId="19375ca0-365a-40d6-ac9e-751e71dbdd65" providerId="ADAL" clId="{4E3EEE70-4C4C-42E1-85DD-584E4284C56E}" dt="2023-07-10T09:53:52.068" v="52" actId="26606"/>
          <ac:spMkLst>
            <pc:docMk/>
            <pc:sldMk cId="4215852396" sldId="259"/>
            <ac:spMk id="12" creationId="{DBCD21C2-C068-6B45-DB88-76D95AF3350A}"/>
          </ac:spMkLst>
        </pc:spChg>
        <pc:spChg chg="add mod">
          <ac:chgData name="BBZW; Jenny Nicolette (Lehrperson)" userId="19375ca0-365a-40d6-ac9e-751e71dbdd65" providerId="ADAL" clId="{4E3EEE70-4C4C-42E1-85DD-584E4284C56E}" dt="2023-07-10T09:53:52.068" v="52" actId="26606"/>
          <ac:spMkLst>
            <pc:docMk/>
            <pc:sldMk cId="4215852396" sldId="259"/>
            <ac:spMk id="14" creationId="{4ACF47AC-3211-EDF7-D2ED-CC6B10436A01}"/>
          </ac:spMkLst>
        </pc:spChg>
        <pc:spChg chg="add mod">
          <ac:chgData name="BBZW; Jenny Nicolette (Lehrperson)" userId="19375ca0-365a-40d6-ac9e-751e71dbdd65" providerId="ADAL" clId="{4E3EEE70-4C4C-42E1-85DD-584E4284C56E}" dt="2023-07-10T09:53:59.032" v="56" actId="121"/>
          <ac:spMkLst>
            <pc:docMk/>
            <pc:sldMk cId="4215852396" sldId="259"/>
            <ac:spMk id="19" creationId="{44753DAC-4FDE-64D9-837D-C8AC27C06D50}"/>
          </ac:spMkLst>
        </pc:spChg>
        <pc:picChg chg="add del mod">
          <ac:chgData name="BBZW; Jenny Nicolette (Lehrperson)" userId="19375ca0-365a-40d6-ac9e-751e71dbdd65" providerId="ADAL" clId="{4E3EEE70-4C4C-42E1-85DD-584E4284C56E}" dt="2023-07-10T09:53:44.446" v="49" actId="478"/>
          <ac:picMkLst>
            <pc:docMk/>
            <pc:sldMk cId="4215852396" sldId="259"/>
            <ac:picMk id="3" creationId="{B18ACC7C-848D-B6D6-B563-227153C75DA8}"/>
          </ac:picMkLst>
        </pc:picChg>
        <pc:picChg chg="add mod ord">
          <ac:chgData name="BBZW; Jenny Nicolette (Lehrperson)" userId="19375ca0-365a-40d6-ac9e-751e71dbdd65" providerId="ADAL" clId="{4E3EEE70-4C4C-42E1-85DD-584E4284C56E}" dt="2023-07-10T09:53:58.074" v="54" actId="27614"/>
          <ac:picMkLst>
            <pc:docMk/>
            <pc:sldMk cId="4215852396" sldId="259"/>
            <ac:picMk id="7" creationId="{9BD44169-8103-9D2A-9C8D-86F33E37E1A4}"/>
          </ac:picMkLst>
        </pc:picChg>
      </pc:sldChg>
      <pc:sldChg chg="del">
        <pc:chgData name="BBZW; Jenny Nicolette (Lehrperson)" userId="19375ca0-365a-40d6-ac9e-751e71dbdd65" providerId="ADAL" clId="{4E3EEE70-4C4C-42E1-85DD-584E4284C56E}" dt="2023-07-10T09:55:55.594" v="72" actId="47"/>
        <pc:sldMkLst>
          <pc:docMk/>
          <pc:sldMk cId="2662203305" sldId="260"/>
        </pc:sldMkLst>
      </pc:sldChg>
      <pc:sldChg chg="del">
        <pc:chgData name="BBZW; Jenny Nicolette (Lehrperson)" userId="19375ca0-365a-40d6-ac9e-751e71dbdd65" providerId="ADAL" clId="{4E3EEE70-4C4C-42E1-85DD-584E4284C56E}" dt="2023-07-10T09:56:10.102" v="74" actId="47"/>
        <pc:sldMkLst>
          <pc:docMk/>
          <pc:sldMk cId="980920978" sldId="262"/>
        </pc:sldMkLst>
      </pc:sldChg>
      <pc:sldChg chg="del">
        <pc:chgData name="BBZW; Jenny Nicolette (Lehrperson)" userId="19375ca0-365a-40d6-ac9e-751e71dbdd65" providerId="ADAL" clId="{4E3EEE70-4C4C-42E1-85DD-584E4284C56E}" dt="2023-07-10T09:54:34.680" v="59" actId="2696"/>
        <pc:sldMkLst>
          <pc:docMk/>
          <pc:sldMk cId="1567451325" sldId="263"/>
        </pc:sldMkLst>
      </pc:sldChg>
      <pc:sldChg chg="addSp delSp modSp mod modClrScheme chgLayout modNotesTx">
        <pc:chgData name="BBZW; Jenny Nicolette (Lehrperson)" userId="19375ca0-365a-40d6-ac9e-751e71dbdd65" providerId="ADAL" clId="{4E3EEE70-4C4C-42E1-85DD-584E4284C56E}" dt="2023-07-10T10:50:37.278" v="1191" actId="313"/>
        <pc:sldMkLst>
          <pc:docMk/>
          <pc:sldMk cId="193402935" sldId="264"/>
        </pc:sldMkLst>
        <pc:spChg chg="mod">
          <ac:chgData name="BBZW; Jenny Nicolette (Lehrperson)" userId="19375ca0-365a-40d6-ac9e-751e71dbdd65" providerId="ADAL" clId="{4E3EEE70-4C4C-42E1-85DD-584E4284C56E}" dt="2023-07-10T10:48:15.703" v="1046" actId="26606"/>
          <ac:spMkLst>
            <pc:docMk/>
            <pc:sldMk cId="193402935" sldId="264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48:15.703" v="1046" actId="26606"/>
          <ac:spMkLst>
            <pc:docMk/>
            <pc:sldMk cId="193402935" sldId="264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48:15.703" v="1046" actId="26606"/>
          <ac:spMkLst>
            <pc:docMk/>
            <pc:sldMk cId="193402935" sldId="264"/>
            <ac:spMk id="5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49:56.697" v="1053"/>
          <ac:spMkLst>
            <pc:docMk/>
            <pc:sldMk cId="193402935" sldId="264"/>
            <ac:spMk id="7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10:48:15.703" v="1046" actId="26606"/>
          <ac:spMkLst>
            <pc:docMk/>
            <pc:sldMk cId="193402935" sldId="264"/>
            <ac:spMk id="8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10:48:15.703" v="1046" actId="26606"/>
          <ac:spMkLst>
            <pc:docMk/>
            <pc:sldMk cId="193402935" sldId="264"/>
            <ac:spMk id="10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10:48:15.703" v="1046" actId="26606"/>
          <ac:spMkLst>
            <pc:docMk/>
            <pc:sldMk cId="193402935" sldId="264"/>
            <ac:spMk id="11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10:48:10.554" v="1045"/>
          <ac:spMkLst>
            <pc:docMk/>
            <pc:sldMk cId="193402935" sldId="264"/>
            <ac:spMk id="12" creationId="{00000000-0000-0000-0000-000000000000}"/>
          </ac:spMkLst>
        </pc:spChg>
        <pc:spChg chg="add del mod">
          <ac:chgData name="BBZW; Jenny Nicolette (Lehrperson)" userId="19375ca0-365a-40d6-ac9e-751e71dbdd65" providerId="ADAL" clId="{4E3EEE70-4C4C-42E1-85DD-584E4284C56E}" dt="2023-07-10T10:49:10.304" v="1047"/>
          <ac:spMkLst>
            <pc:docMk/>
            <pc:sldMk cId="193402935" sldId="264"/>
            <ac:spMk id="16" creationId="{F6B98EFD-915F-E680-0127-2EE3FC1F03B1}"/>
          </ac:spMkLst>
        </pc:spChg>
        <pc:picChg chg="add mod">
          <ac:chgData name="BBZW; Jenny Nicolette (Lehrperson)" userId="19375ca0-365a-40d6-ac9e-751e71dbdd65" providerId="ADAL" clId="{4E3EEE70-4C4C-42E1-85DD-584E4284C56E}" dt="2023-07-10T10:48:15.703" v="1046" actId="26606"/>
          <ac:picMkLst>
            <pc:docMk/>
            <pc:sldMk cId="193402935" sldId="264"/>
            <ac:picMk id="2" creationId="{4B9DBE71-3E08-BD8E-4F17-BDBD4F726399}"/>
          </ac:picMkLst>
        </pc:picChg>
        <pc:picChg chg="add mod">
          <ac:chgData name="BBZW; Jenny Nicolette (Lehrperson)" userId="19375ca0-365a-40d6-ac9e-751e71dbdd65" providerId="ADAL" clId="{4E3EEE70-4C4C-42E1-85DD-584E4284C56E}" dt="2023-07-10T10:49:10.304" v="1047"/>
          <ac:picMkLst>
            <pc:docMk/>
            <pc:sldMk cId="193402935" sldId="264"/>
            <ac:picMk id="6" creationId="{EFE9D328-9053-0240-24A2-15311E0746F4}"/>
          </ac:picMkLst>
        </pc:picChg>
      </pc:sldChg>
      <pc:sldChg chg="addSp modSp mod ord modNotesTx">
        <pc:chgData name="BBZW; Jenny Nicolette (Lehrperson)" userId="19375ca0-365a-40d6-ac9e-751e71dbdd65" providerId="ADAL" clId="{4E3EEE70-4C4C-42E1-85DD-584E4284C56E}" dt="2023-07-10T12:44:12.447" v="2294" actId="20577"/>
        <pc:sldMkLst>
          <pc:docMk/>
          <pc:sldMk cId="3671667540" sldId="265"/>
        </pc:sldMkLst>
        <pc:spChg chg="mod">
          <ac:chgData name="BBZW; Jenny Nicolette (Lehrperson)" userId="19375ca0-365a-40d6-ac9e-751e71dbdd65" providerId="ADAL" clId="{4E3EEE70-4C4C-42E1-85DD-584E4284C56E}" dt="2023-07-10T09:57:13.504" v="87" actId="121"/>
          <ac:spMkLst>
            <pc:docMk/>
            <pc:sldMk cId="3671667540" sldId="265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09:55:52.781" v="71" actId="20577"/>
          <ac:spMkLst>
            <pc:docMk/>
            <pc:sldMk cId="3671667540" sldId="265"/>
            <ac:spMk id="4" creationId="{00000000-0000-0000-0000-000000000000}"/>
          </ac:spMkLst>
        </pc:spChg>
        <pc:spChg chg="add mod">
          <ac:chgData name="BBZW; Jenny Nicolette (Lehrperson)" userId="19375ca0-365a-40d6-ac9e-751e71dbdd65" providerId="ADAL" clId="{4E3EEE70-4C4C-42E1-85DD-584E4284C56E}" dt="2023-07-10T12:42:42.156" v="2187" actId="113"/>
          <ac:spMkLst>
            <pc:docMk/>
            <pc:sldMk cId="3671667540" sldId="265"/>
            <ac:spMk id="7" creationId="{1546363E-57CB-EE6B-6FDB-FD9F35192E57}"/>
          </ac:spMkLst>
        </pc:spChg>
      </pc:sldChg>
      <pc:sldChg chg="del">
        <pc:chgData name="BBZW; Jenny Nicolette (Lehrperson)" userId="19375ca0-365a-40d6-ac9e-751e71dbdd65" providerId="ADAL" clId="{4E3EEE70-4C4C-42E1-85DD-584E4284C56E}" dt="2023-07-10T09:56:34.138" v="78" actId="47"/>
        <pc:sldMkLst>
          <pc:docMk/>
          <pc:sldMk cId="2962151881" sldId="266"/>
        </pc:sldMkLst>
      </pc:sldChg>
      <pc:sldChg chg="del">
        <pc:chgData name="BBZW; Jenny Nicolette (Lehrperson)" userId="19375ca0-365a-40d6-ac9e-751e71dbdd65" providerId="ADAL" clId="{4E3EEE70-4C4C-42E1-85DD-584E4284C56E}" dt="2023-07-10T09:56:01.592" v="73" actId="47"/>
        <pc:sldMkLst>
          <pc:docMk/>
          <pc:sldMk cId="4060942184" sldId="267"/>
        </pc:sldMkLst>
      </pc:sldChg>
      <pc:sldChg chg="addSp delSp modSp mod">
        <pc:chgData name="BBZW; Jenny Nicolette (Lehrperson)" userId="19375ca0-365a-40d6-ac9e-751e71dbdd65" providerId="ADAL" clId="{4E3EEE70-4C4C-42E1-85DD-584E4284C56E}" dt="2023-07-10T09:56:52.087" v="85" actId="27614"/>
        <pc:sldMkLst>
          <pc:docMk/>
          <pc:sldMk cId="530994592" sldId="268"/>
        </pc:sldMkLst>
        <pc:spChg chg="add del mod">
          <ac:chgData name="BBZW; Jenny Nicolette (Lehrperson)" userId="19375ca0-365a-40d6-ac9e-751e71dbdd65" providerId="ADAL" clId="{4E3EEE70-4C4C-42E1-85DD-584E4284C56E}" dt="2023-07-10T09:56:49.302" v="83" actId="26606"/>
          <ac:spMkLst>
            <pc:docMk/>
            <pc:sldMk cId="530994592" sldId="268"/>
            <ac:spMk id="4" creationId="{BFC276E3-7B6D-1C8D-930A-A22AA5B435BD}"/>
          </ac:spMkLst>
        </pc:spChg>
        <pc:spChg chg="mod">
          <ac:chgData name="BBZW; Jenny Nicolette (Lehrperson)" userId="19375ca0-365a-40d6-ac9e-751e71dbdd65" providerId="ADAL" clId="{4E3EEE70-4C4C-42E1-85DD-584E4284C56E}" dt="2023-07-10T09:56:49.302" v="83" actId="26606"/>
          <ac:spMkLst>
            <pc:docMk/>
            <pc:sldMk cId="530994592" sldId="268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4E3EEE70-4C4C-42E1-85DD-584E4284C56E}" dt="2023-07-10T09:56:51.553" v="84" actId="121"/>
          <ac:spMkLst>
            <pc:docMk/>
            <pc:sldMk cId="530994592" sldId="268"/>
            <ac:spMk id="17" creationId="{50079EF6-43AB-56F6-AB2B-58EF301266C6}"/>
          </ac:spMkLst>
        </pc:spChg>
        <pc:picChg chg="del">
          <ac:chgData name="BBZW; Jenny Nicolette (Lehrperson)" userId="19375ca0-365a-40d6-ac9e-751e71dbdd65" providerId="ADAL" clId="{4E3EEE70-4C4C-42E1-85DD-584E4284C56E}" dt="2023-07-10T09:54:50.387" v="64" actId="478"/>
          <ac:picMkLst>
            <pc:docMk/>
            <pc:sldMk cId="530994592" sldId="268"/>
            <ac:picMk id="6" creationId="{2D2E76E4-E981-93C1-AD61-1DD995728F5B}"/>
          </ac:picMkLst>
        </pc:picChg>
        <pc:picChg chg="add mod ord">
          <ac:chgData name="BBZW; Jenny Nicolette (Lehrperson)" userId="19375ca0-365a-40d6-ac9e-751e71dbdd65" providerId="ADAL" clId="{4E3EEE70-4C4C-42E1-85DD-584E4284C56E}" dt="2023-07-10T09:56:52.087" v="85" actId="27614"/>
          <ac:picMkLst>
            <pc:docMk/>
            <pc:sldMk cId="530994592" sldId="268"/>
            <ac:picMk id="7" creationId="{9C1414EE-4C31-BB66-F648-B179CE78ED41}"/>
          </ac:picMkLst>
        </pc:picChg>
      </pc:sldChg>
      <pc:sldChg chg="modSp del mod">
        <pc:chgData name="BBZW; Jenny Nicolette (Lehrperson)" userId="19375ca0-365a-40d6-ac9e-751e71dbdd65" providerId="ADAL" clId="{4E3EEE70-4C4C-42E1-85DD-584E4284C56E}" dt="2023-07-10T09:56:29.631" v="77" actId="2696"/>
        <pc:sldMkLst>
          <pc:docMk/>
          <pc:sldMk cId="1066179267" sldId="269"/>
        </pc:sldMkLst>
        <pc:spChg chg="mod">
          <ac:chgData name="BBZW; Jenny Nicolette (Lehrperson)" userId="19375ca0-365a-40d6-ac9e-751e71dbdd65" providerId="ADAL" clId="{4E3EEE70-4C4C-42E1-85DD-584E4284C56E}" dt="2023-07-10T09:54:37.478" v="60"/>
          <ac:spMkLst>
            <pc:docMk/>
            <pc:sldMk cId="1066179267" sldId="269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09:54:41.337" v="62" actId="6549"/>
          <ac:spMkLst>
            <pc:docMk/>
            <pc:sldMk cId="1066179267" sldId="269"/>
            <ac:spMk id="3" creationId="{00000000-0000-0000-0000-000000000000}"/>
          </ac:spMkLst>
        </pc:spChg>
      </pc:sldChg>
      <pc:sldChg chg="modSp mod">
        <pc:chgData name="BBZW; Jenny Nicolette (Lehrperson)" userId="19375ca0-365a-40d6-ac9e-751e71dbdd65" providerId="ADAL" clId="{4E3EEE70-4C4C-42E1-85DD-584E4284C56E}" dt="2023-07-10T09:40:26.313" v="37" actId="27636"/>
        <pc:sldMkLst>
          <pc:docMk/>
          <pc:sldMk cId="94442340" sldId="270"/>
        </pc:sldMkLst>
        <pc:spChg chg="mod">
          <ac:chgData name="BBZW; Jenny Nicolette (Lehrperson)" userId="19375ca0-365a-40d6-ac9e-751e71dbdd65" providerId="ADAL" clId="{4E3EEE70-4C4C-42E1-85DD-584E4284C56E}" dt="2023-07-10T09:40:26.313" v="37" actId="27636"/>
          <ac:spMkLst>
            <pc:docMk/>
            <pc:sldMk cId="94442340" sldId="270"/>
            <ac:spMk id="2" creationId="{00000000-0000-0000-0000-000000000000}"/>
          </ac:spMkLst>
        </pc:spChg>
      </pc:sldChg>
      <pc:sldChg chg="addSp delSp modSp add mod chgLayout">
        <pc:chgData name="BBZW; Jenny Nicolette (Lehrperson)" userId="19375ca0-365a-40d6-ac9e-751e71dbdd65" providerId="ADAL" clId="{4E3EEE70-4C4C-42E1-85DD-584E4284C56E}" dt="2023-07-10T10:17:28.682" v="532" actId="478"/>
        <pc:sldMkLst>
          <pc:docMk/>
          <pc:sldMk cId="3969439728" sldId="271"/>
        </pc:sldMkLst>
        <pc:spChg chg="mod">
          <ac:chgData name="BBZW; Jenny Nicolette (Lehrperson)" userId="19375ca0-365a-40d6-ac9e-751e71dbdd65" providerId="ADAL" clId="{4E3EEE70-4C4C-42E1-85DD-584E4284C56E}" dt="2023-07-10T10:16:07.557" v="523" actId="26606"/>
          <ac:spMkLst>
            <pc:docMk/>
            <pc:sldMk cId="3969439728" sldId="271"/>
            <ac:spMk id="3" creationId="{00000000-0000-0000-0000-000000000000}"/>
          </ac:spMkLst>
        </pc:spChg>
        <pc:spChg chg="del mod">
          <ac:chgData name="BBZW; Jenny Nicolette (Lehrperson)" userId="19375ca0-365a-40d6-ac9e-751e71dbdd65" providerId="ADAL" clId="{4E3EEE70-4C4C-42E1-85DD-584E4284C56E}" dt="2023-07-10T10:15:57.928" v="522" actId="22"/>
          <ac:spMkLst>
            <pc:docMk/>
            <pc:sldMk cId="3969439728" sldId="271"/>
            <ac:spMk id="4" creationId="{BFC276E3-7B6D-1C8D-930A-A22AA5B435BD}"/>
          </ac:spMkLst>
        </pc:spChg>
        <pc:spChg chg="mod">
          <ac:chgData name="BBZW; Jenny Nicolette (Lehrperson)" userId="19375ca0-365a-40d6-ac9e-751e71dbdd65" providerId="ADAL" clId="{4E3EEE70-4C4C-42E1-85DD-584E4284C56E}" dt="2023-07-10T10:16:07.557" v="523" actId="26606"/>
          <ac:spMkLst>
            <pc:docMk/>
            <pc:sldMk cId="3969439728" sldId="271"/>
            <ac:spMk id="5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16:07.557" v="523" actId="26606"/>
          <ac:spMkLst>
            <pc:docMk/>
            <pc:sldMk cId="3969439728" sldId="271"/>
            <ac:spMk id="15" creationId="{5EDE2386-E7B9-1BEA-0578-B0F9E5A0CA03}"/>
          </ac:spMkLst>
        </pc:spChg>
        <pc:spChg chg="mod ord">
          <ac:chgData name="BBZW; Jenny Nicolette (Lehrperson)" userId="19375ca0-365a-40d6-ac9e-751e71dbdd65" providerId="ADAL" clId="{4E3EEE70-4C4C-42E1-85DD-584E4284C56E}" dt="2023-07-10T10:16:15.320" v="526" actId="121"/>
          <ac:spMkLst>
            <pc:docMk/>
            <pc:sldMk cId="3969439728" sldId="271"/>
            <ac:spMk id="17" creationId="{50079EF6-43AB-56F6-AB2B-58EF301266C6}"/>
          </ac:spMkLst>
        </pc:spChg>
        <pc:spChg chg="add del mod">
          <ac:chgData name="BBZW; Jenny Nicolette (Lehrperson)" userId="19375ca0-365a-40d6-ac9e-751e71dbdd65" providerId="ADAL" clId="{4E3EEE70-4C4C-42E1-85DD-584E4284C56E}" dt="2023-07-10T10:16:11.977" v="524" actId="478"/>
          <ac:spMkLst>
            <pc:docMk/>
            <pc:sldMk cId="3969439728" sldId="271"/>
            <ac:spMk id="22" creationId="{C6F27A7E-045F-E082-5C29-CDE0A4F41261}"/>
          </ac:spMkLst>
        </pc:spChg>
        <pc:picChg chg="add mod ord">
          <ac:chgData name="BBZW; Jenny Nicolette (Lehrperson)" userId="19375ca0-365a-40d6-ac9e-751e71dbdd65" providerId="ADAL" clId="{4E3EEE70-4C4C-42E1-85DD-584E4284C56E}" dt="2023-07-10T10:16:20.278" v="528" actId="14100"/>
          <ac:picMkLst>
            <pc:docMk/>
            <pc:sldMk cId="3969439728" sldId="271"/>
            <ac:picMk id="6" creationId="{CF8D2B86-CB0C-1E90-64BE-9AC741DB964A}"/>
          </ac:picMkLst>
        </pc:picChg>
        <pc:picChg chg="add del mod">
          <ac:chgData name="BBZW; Jenny Nicolette (Lehrperson)" userId="19375ca0-365a-40d6-ac9e-751e71dbdd65" providerId="ADAL" clId="{4E3EEE70-4C4C-42E1-85DD-584E4284C56E}" dt="2023-07-10T10:17:28.682" v="532" actId="478"/>
          <ac:picMkLst>
            <pc:docMk/>
            <pc:sldMk cId="3969439728" sldId="271"/>
            <ac:picMk id="7" creationId="{15A3FCC5-9474-D15E-BE81-4A65C490F1A8}"/>
          </ac:picMkLst>
        </pc:picChg>
      </pc:sldChg>
      <pc:sldChg chg="addSp delSp modSp add mod chgLayout modNotesTx">
        <pc:chgData name="BBZW; Jenny Nicolette (Lehrperson)" userId="19375ca0-365a-40d6-ac9e-751e71dbdd65" providerId="ADAL" clId="{4E3EEE70-4C4C-42E1-85DD-584E4284C56E}" dt="2023-07-10T10:07:38.449" v="135" actId="14100"/>
        <pc:sldMkLst>
          <pc:docMk/>
          <pc:sldMk cId="1679904705" sldId="272"/>
        </pc:sldMkLst>
        <pc:spChg chg="mod">
          <ac:chgData name="BBZW; Jenny Nicolette (Lehrperson)" userId="19375ca0-365a-40d6-ac9e-751e71dbdd65" providerId="ADAL" clId="{4E3EEE70-4C4C-42E1-85DD-584E4284C56E}" dt="2023-07-10T09:58:15.718" v="89" actId="26606"/>
          <ac:spMkLst>
            <pc:docMk/>
            <pc:sldMk cId="1679904705" sldId="272"/>
            <ac:spMk id="3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09:58:09.534" v="88" actId="22"/>
          <ac:spMkLst>
            <pc:docMk/>
            <pc:sldMk cId="1679904705" sldId="272"/>
            <ac:spMk id="4" creationId="{BFC276E3-7B6D-1C8D-930A-A22AA5B435BD}"/>
          </ac:spMkLst>
        </pc:spChg>
        <pc:spChg chg="mod">
          <ac:chgData name="BBZW; Jenny Nicolette (Lehrperson)" userId="19375ca0-365a-40d6-ac9e-751e71dbdd65" providerId="ADAL" clId="{4E3EEE70-4C4C-42E1-85DD-584E4284C56E}" dt="2023-07-10T09:58:15.718" v="89" actId="26606"/>
          <ac:spMkLst>
            <pc:docMk/>
            <pc:sldMk cId="1679904705" sldId="272"/>
            <ac:spMk id="5" creationId="{00000000-0000-0000-0000-000000000000}"/>
          </ac:spMkLst>
        </pc:spChg>
        <pc:spChg chg="add mod">
          <ac:chgData name="BBZW; Jenny Nicolette (Lehrperson)" userId="19375ca0-365a-40d6-ac9e-751e71dbdd65" providerId="ADAL" clId="{4E3EEE70-4C4C-42E1-85DD-584E4284C56E}" dt="2023-07-10T10:07:38.449" v="135" actId="14100"/>
          <ac:spMkLst>
            <pc:docMk/>
            <pc:sldMk cId="1679904705" sldId="272"/>
            <ac:spMk id="7" creationId="{4AFFF0A3-CC82-28CE-9DDD-3B723DF87D8A}"/>
          </ac:spMkLst>
        </pc:spChg>
        <pc:spChg chg="mod">
          <ac:chgData name="BBZW; Jenny Nicolette (Lehrperson)" userId="19375ca0-365a-40d6-ac9e-751e71dbdd65" providerId="ADAL" clId="{4E3EEE70-4C4C-42E1-85DD-584E4284C56E}" dt="2023-07-10T09:58:15.718" v="89" actId="26606"/>
          <ac:spMkLst>
            <pc:docMk/>
            <pc:sldMk cId="1679904705" sldId="272"/>
            <ac:spMk id="15" creationId="{5EDE2386-E7B9-1BEA-0578-B0F9E5A0CA03}"/>
          </ac:spMkLst>
        </pc:spChg>
        <pc:spChg chg="mod ord">
          <ac:chgData name="BBZW; Jenny Nicolette (Lehrperson)" userId="19375ca0-365a-40d6-ac9e-751e71dbdd65" providerId="ADAL" clId="{4E3EEE70-4C4C-42E1-85DD-584E4284C56E}" dt="2023-07-10T09:58:35.299" v="95" actId="108"/>
          <ac:spMkLst>
            <pc:docMk/>
            <pc:sldMk cId="1679904705" sldId="272"/>
            <ac:spMk id="17" creationId="{50079EF6-43AB-56F6-AB2B-58EF301266C6}"/>
          </ac:spMkLst>
        </pc:spChg>
        <pc:spChg chg="add mod">
          <ac:chgData name="BBZW; Jenny Nicolette (Lehrperson)" userId="19375ca0-365a-40d6-ac9e-751e71dbdd65" providerId="ADAL" clId="{4E3EEE70-4C4C-42E1-85DD-584E4284C56E}" dt="2023-07-10T10:03:38.520" v="110" actId="113"/>
          <ac:spMkLst>
            <pc:docMk/>
            <pc:sldMk cId="1679904705" sldId="272"/>
            <ac:spMk id="22" creationId="{77D5DA43-6911-9B1E-E336-C34EBC11A1D6}"/>
          </ac:spMkLst>
        </pc:spChg>
        <pc:picChg chg="add mod ord">
          <ac:chgData name="BBZW; Jenny Nicolette (Lehrperson)" userId="19375ca0-365a-40d6-ac9e-751e71dbdd65" providerId="ADAL" clId="{4E3EEE70-4C4C-42E1-85DD-584E4284C56E}" dt="2023-07-10T09:58:22.799" v="91" actId="27614"/>
          <ac:picMkLst>
            <pc:docMk/>
            <pc:sldMk cId="1679904705" sldId="272"/>
            <ac:picMk id="6" creationId="{7D92CBCD-AD95-E7F0-CDBD-5D80422C8129}"/>
          </ac:picMkLst>
        </pc:picChg>
      </pc:sldChg>
      <pc:sldChg chg="addSp delSp modSp add mod modNotesTx">
        <pc:chgData name="BBZW; Jenny Nicolette (Lehrperson)" userId="19375ca0-365a-40d6-ac9e-751e71dbdd65" providerId="ADAL" clId="{4E3EEE70-4C4C-42E1-85DD-584E4284C56E}" dt="2023-07-10T10:13:58.071" v="514" actId="6549"/>
        <pc:sldMkLst>
          <pc:docMk/>
          <pc:sldMk cId="1801671571" sldId="273"/>
        </pc:sldMkLst>
        <pc:spChg chg="add mod">
          <ac:chgData name="BBZW; Jenny Nicolette (Lehrperson)" userId="19375ca0-365a-40d6-ac9e-751e71dbdd65" providerId="ADAL" clId="{4E3EEE70-4C4C-42E1-85DD-584E4284C56E}" dt="2023-07-10T10:08:33.332" v="143"/>
          <ac:spMkLst>
            <pc:docMk/>
            <pc:sldMk cId="1801671571" sldId="273"/>
            <ac:spMk id="2" creationId="{C841B3D4-27A2-D82E-F4AC-FBD516E663E0}"/>
          </ac:spMkLst>
        </pc:spChg>
        <pc:spChg chg="add del mod">
          <ac:chgData name="BBZW; Jenny Nicolette (Lehrperson)" userId="19375ca0-365a-40d6-ac9e-751e71dbdd65" providerId="ADAL" clId="{4E3EEE70-4C4C-42E1-85DD-584E4284C56E}" dt="2023-07-10T10:06:57.863" v="128" actId="478"/>
          <ac:spMkLst>
            <pc:docMk/>
            <pc:sldMk cId="1801671571" sldId="273"/>
            <ac:spMk id="9" creationId="{597022C0-5D3A-BF13-86D7-FE0F4EEB6D00}"/>
          </ac:spMkLst>
        </pc:spChg>
        <pc:spChg chg="add del">
          <ac:chgData name="BBZW; Jenny Nicolette (Lehrperson)" userId="19375ca0-365a-40d6-ac9e-751e71dbdd65" providerId="ADAL" clId="{4E3EEE70-4C4C-42E1-85DD-584E4284C56E}" dt="2023-07-10T10:10:02.276" v="243" actId="478"/>
          <ac:spMkLst>
            <pc:docMk/>
            <pc:sldMk cId="1801671571" sldId="273"/>
            <ac:spMk id="10" creationId="{5E8D14D0-3A9C-4CE9-F676-93F7C88B8837}"/>
          </ac:spMkLst>
        </pc:spChg>
        <pc:spChg chg="add del mod">
          <ac:chgData name="BBZW; Jenny Nicolette (Lehrperson)" userId="19375ca0-365a-40d6-ac9e-751e71dbdd65" providerId="ADAL" clId="{4E3EEE70-4C4C-42E1-85DD-584E4284C56E}" dt="2023-07-10T10:10:01.902" v="242" actId="478"/>
          <ac:spMkLst>
            <pc:docMk/>
            <pc:sldMk cId="1801671571" sldId="273"/>
            <ac:spMk id="11" creationId="{DECD73B8-4294-E7E6-8F41-136C79747FE2}"/>
          </ac:spMkLst>
        </pc:spChg>
        <pc:spChg chg="add del mod">
          <ac:chgData name="BBZW; Jenny Nicolette (Lehrperson)" userId="19375ca0-365a-40d6-ac9e-751e71dbdd65" providerId="ADAL" clId="{4E3EEE70-4C4C-42E1-85DD-584E4284C56E}" dt="2023-07-10T10:10:01.589" v="241" actId="478"/>
          <ac:spMkLst>
            <pc:docMk/>
            <pc:sldMk cId="1801671571" sldId="273"/>
            <ac:spMk id="12" creationId="{EBBA4F04-ED72-7D6F-6468-9F444224DC24}"/>
          </ac:spMkLst>
        </pc:spChg>
        <pc:spChg chg="add del mod">
          <ac:chgData name="BBZW; Jenny Nicolette (Lehrperson)" userId="19375ca0-365a-40d6-ac9e-751e71dbdd65" providerId="ADAL" clId="{4E3EEE70-4C4C-42E1-85DD-584E4284C56E}" dt="2023-07-10T10:10:01.238" v="240" actId="478"/>
          <ac:spMkLst>
            <pc:docMk/>
            <pc:sldMk cId="1801671571" sldId="273"/>
            <ac:spMk id="13" creationId="{E49A2C1F-3A6F-A7AE-9FFC-BCB615E0D2C2}"/>
          </ac:spMkLst>
        </pc:spChg>
        <pc:spChg chg="add del mod">
          <ac:chgData name="BBZW; Jenny Nicolette (Lehrperson)" userId="19375ca0-365a-40d6-ac9e-751e71dbdd65" providerId="ADAL" clId="{4E3EEE70-4C4C-42E1-85DD-584E4284C56E}" dt="2023-07-10T10:10:00.623" v="239" actId="478"/>
          <ac:spMkLst>
            <pc:docMk/>
            <pc:sldMk cId="1801671571" sldId="273"/>
            <ac:spMk id="14" creationId="{3C466ED9-73DF-5545-4D1C-EEFD2D6E89FF}"/>
          </ac:spMkLst>
        </pc:spChg>
        <pc:spChg chg="mod">
          <ac:chgData name="BBZW; Jenny Nicolette (Lehrperson)" userId="19375ca0-365a-40d6-ac9e-751e71dbdd65" providerId="ADAL" clId="{4E3EEE70-4C4C-42E1-85DD-584E4284C56E}" dt="2023-07-10T10:05:33.849" v="114"/>
          <ac:spMkLst>
            <pc:docMk/>
            <pc:sldMk cId="1801671571" sldId="273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4E3EEE70-4C4C-42E1-85DD-584E4284C56E}" dt="2023-07-10T10:09:27.130" v="227" actId="20577"/>
          <ac:spMkLst>
            <pc:docMk/>
            <pc:sldMk cId="1801671571" sldId="273"/>
            <ac:spMk id="22" creationId="{77D5DA43-6911-9B1E-E336-C34EBC11A1D6}"/>
          </ac:spMkLst>
        </pc:spChg>
        <pc:picChg chg="del">
          <ac:chgData name="BBZW; Jenny Nicolette (Lehrperson)" userId="19375ca0-365a-40d6-ac9e-751e71dbdd65" providerId="ADAL" clId="{4E3EEE70-4C4C-42E1-85DD-584E4284C56E}" dt="2023-07-10T10:06:46.388" v="125" actId="478"/>
          <ac:picMkLst>
            <pc:docMk/>
            <pc:sldMk cId="1801671571" sldId="273"/>
            <ac:picMk id="6" creationId="{7D92CBCD-AD95-E7F0-CDBD-5D80422C8129}"/>
          </ac:picMkLst>
        </pc:picChg>
        <pc:picChg chg="add mod">
          <ac:chgData name="BBZW; Jenny Nicolette (Lehrperson)" userId="19375ca0-365a-40d6-ac9e-751e71dbdd65" providerId="ADAL" clId="{4E3EEE70-4C4C-42E1-85DD-584E4284C56E}" dt="2023-07-10T10:08:07.346" v="139" actId="1076"/>
          <ac:picMkLst>
            <pc:docMk/>
            <pc:sldMk cId="1801671571" sldId="273"/>
            <ac:picMk id="7" creationId="{564394C7-3C3C-896C-8210-8666F21C6954}"/>
          </ac:picMkLst>
        </pc:picChg>
      </pc:sldChg>
      <pc:sldChg chg="addSp delSp modSp add mod modAnim addCm delCm modNotesTx">
        <pc:chgData name="BBZW; Jenny Nicolette (Lehrperson)" userId="19375ca0-365a-40d6-ac9e-751e71dbdd65" providerId="ADAL" clId="{4E3EEE70-4C4C-42E1-85DD-584E4284C56E}" dt="2023-07-10T12:43:42.077" v="2189"/>
        <pc:sldMkLst>
          <pc:docMk/>
          <pc:sldMk cId="1175919513" sldId="274"/>
        </pc:sldMkLst>
        <pc:spChg chg="add del mod">
          <ac:chgData name="BBZW; Jenny Nicolette (Lehrperson)" userId="19375ca0-365a-40d6-ac9e-751e71dbdd65" providerId="ADAL" clId="{4E3EEE70-4C4C-42E1-85DD-584E4284C56E}" dt="2023-07-10T10:17:46.761" v="535" actId="1032"/>
          <ac:spMkLst>
            <pc:docMk/>
            <pc:sldMk cId="1175919513" sldId="274"/>
            <ac:spMk id="4" creationId="{3962BAB7-AC51-359E-22EC-C917AC04B626}"/>
          </ac:spMkLst>
        </pc:spChg>
        <pc:spChg chg="add mod">
          <ac:chgData name="BBZW; Jenny Nicolette (Lehrperson)" userId="19375ca0-365a-40d6-ac9e-751e71dbdd65" providerId="ADAL" clId="{4E3EEE70-4C4C-42E1-85DD-584E4284C56E}" dt="2023-07-10T10:27:02.368" v="688" actId="404"/>
          <ac:spMkLst>
            <pc:docMk/>
            <pc:sldMk cId="1175919513" sldId="274"/>
            <ac:spMk id="9" creationId="{AD5561B9-C98B-C30C-4FC5-9E666C47ABF8}"/>
          </ac:spMkLst>
        </pc:spChg>
        <pc:spChg chg="add del mod">
          <ac:chgData name="BBZW; Jenny Nicolette (Lehrperson)" userId="19375ca0-365a-40d6-ac9e-751e71dbdd65" providerId="ADAL" clId="{4E3EEE70-4C4C-42E1-85DD-584E4284C56E}" dt="2023-07-10T10:23:38.746" v="661" actId="478"/>
          <ac:spMkLst>
            <pc:docMk/>
            <pc:sldMk cId="1175919513" sldId="274"/>
            <ac:spMk id="10" creationId="{CDF5F76A-FA62-5BE7-1985-83549F9BD02A}"/>
          </ac:spMkLst>
        </pc:spChg>
        <pc:spChg chg="add del mod">
          <ac:chgData name="BBZW; Jenny Nicolette (Lehrperson)" userId="19375ca0-365a-40d6-ac9e-751e71dbdd65" providerId="ADAL" clId="{4E3EEE70-4C4C-42E1-85DD-584E4284C56E}" dt="2023-07-10T10:23:36.305" v="660" actId="478"/>
          <ac:spMkLst>
            <pc:docMk/>
            <pc:sldMk cId="1175919513" sldId="274"/>
            <ac:spMk id="12" creationId="{E5B0FB73-C56C-07D1-0959-169229FA4D09}"/>
          </ac:spMkLst>
        </pc:spChg>
        <pc:spChg chg="add mod">
          <ac:chgData name="BBZW; Jenny Nicolette (Lehrperson)" userId="19375ca0-365a-40d6-ac9e-751e71dbdd65" providerId="ADAL" clId="{4E3EEE70-4C4C-42E1-85DD-584E4284C56E}" dt="2023-07-10T10:27:00.035" v="687" actId="404"/>
          <ac:spMkLst>
            <pc:docMk/>
            <pc:sldMk cId="1175919513" sldId="274"/>
            <ac:spMk id="13" creationId="{41367C2F-DA91-B430-D950-85383B8404AB}"/>
          </ac:spMkLst>
        </pc:spChg>
        <pc:spChg chg="add del mod">
          <ac:chgData name="BBZW; Jenny Nicolette (Lehrperson)" userId="19375ca0-365a-40d6-ac9e-751e71dbdd65" providerId="ADAL" clId="{4E3EEE70-4C4C-42E1-85DD-584E4284C56E}" dt="2023-07-10T10:25:38.942" v="677"/>
          <ac:spMkLst>
            <pc:docMk/>
            <pc:sldMk cId="1175919513" sldId="274"/>
            <ac:spMk id="14" creationId="{FF33EEAD-B790-6E25-3D54-E11F66690A7E}"/>
          </ac:spMkLst>
        </pc:spChg>
        <pc:spChg chg="add mod">
          <ac:chgData name="BBZW; Jenny Nicolette (Lehrperson)" userId="19375ca0-365a-40d6-ac9e-751e71dbdd65" providerId="ADAL" clId="{4E3EEE70-4C4C-42E1-85DD-584E4284C56E}" dt="2023-07-10T10:27:06.336" v="689" actId="404"/>
          <ac:spMkLst>
            <pc:docMk/>
            <pc:sldMk cId="1175919513" sldId="274"/>
            <ac:spMk id="16" creationId="{DE403C88-6797-0992-B235-BF46F03CB8DA}"/>
          </ac:spMkLst>
        </pc:spChg>
        <pc:spChg chg="add mod">
          <ac:chgData name="BBZW; Jenny Nicolette (Lehrperson)" userId="19375ca0-365a-40d6-ac9e-751e71dbdd65" providerId="ADAL" clId="{4E3EEE70-4C4C-42E1-85DD-584E4284C56E}" dt="2023-07-10T10:26:57.820" v="686" actId="404"/>
          <ac:spMkLst>
            <pc:docMk/>
            <pc:sldMk cId="1175919513" sldId="274"/>
            <ac:spMk id="18" creationId="{9B265153-3A65-6339-7130-C1FB87584B4C}"/>
          </ac:spMkLst>
        </pc:spChg>
        <pc:graphicFrameChg chg="add del mod modGraphic">
          <ac:chgData name="BBZW; Jenny Nicolette (Lehrperson)" userId="19375ca0-365a-40d6-ac9e-751e71dbdd65" providerId="ADAL" clId="{4E3EEE70-4C4C-42E1-85DD-584E4284C56E}" dt="2023-07-10T10:23:36.305" v="660" actId="478"/>
          <ac:graphicFrameMkLst>
            <pc:docMk/>
            <pc:sldMk cId="1175919513" sldId="274"/>
            <ac:graphicFrameMk id="8" creationId="{EC02C2E9-6E50-0E64-F747-EDE691B82483}"/>
          </ac:graphicFrameMkLst>
        </pc:graphicFrameChg>
        <pc:picChg chg="del">
          <ac:chgData name="BBZW; Jenny Nicolette (Lehrperson)" userId="19375ca0-365a-40d6-ac9e-751e71dbdd65" providerId="ADAL" clId="{4E3EEE70-4C4C-42E1-85DD-584E4284C56E}" dt="2023-07-10T10:17:32.545" v="534" actId="478"/>
          <ac:picMkLst>
            <pc:docMk/>
            <pc:sldMk cId="1175919513" sldId="274"/>
            <ac:picMk id="6" creationId="{CF8D2B86-CB0C-1E90-64BE-9AC741DB964A}"/>
          </ac:picMkLst>
        </pc:picChg>
        <pc:picChg chg="del">
          <ac:chgData name="BBZW; Jenny Nicolette (Lehrperson)" userId="19375ca0-365a-40d6-ac9e-751e71dbdd65" providerId="ADAL" clId="{4E3EEE70-4C4C-42E1-85DD-584E4284C56E}" dt="2023-07-10T10:17:31.084" v="533" actId="478"/>
          <ac:picMkLst>
            <pc:docMk/>
            <pc:sldMk cId="1175919513" sldId="274"/>
            <ac:picMk id="7" creationId="{15A3FCC5-9474-D15E-BE81-4A65C490F1A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BBZW; Jenny Nicolette (Lehrperson)" userId="19375ca0-365a-40d6-ac9e-751e71dbdd65" providerId="ADAL" clId="{4E3EEE70-4C4C-42E1-85DD-584E4284C56E}" dt="2023-07-10T12:43:42.077" v="2189"/>
              <pc2:cmMkLst xmlns:pc2="http://schemas.microsoft.com/office/powerpoint/2019/9/main/command">
                <pc:docMk/>
                <pc:sldMk cId="1175919513" sldId="274"/>
                <pc2:cmMk id="{484F952D-E390-444F-A473-5BDDB3787A6A}"/>
              </pc2:cmMkLst>
            </pc226:cmChg>
          </p:ext>
        </pc:extLst>
      </pc:sldChg>
      <pc:sldChg chg="addSp delSp modSp add del mod delAnim">
        <pc:chgData name="BBZW; Jenny Nicolette (Lehrperson)" userId="19375ca0-365a-40d6-ac9e-751e71dbdd65" providerId="ADAL" clId="{4E3EEE70-4C4C-42E1-85DD-584E4284C56E}" dt="2023-07-10T10:38:53.224" v="1013" actId="2696"/>
        <pc:sldMkLst>
          <pc:docMk/>
          <pc:sldMk cId="3075238981" sldId="275"/>
        </pc:sldMkLst>
        <pc:spChg chg="add del mod">
          <ac:chgData name="BBZW; Jenny Nicolette (Lehrperson)" userId="19375ca0-365a-40d6-ac9e-751e71dbdd65" providerId="ADAL" clId="{4E3EEE70-4C4C-42E1-85DD-584E4284C56E}" dt="2023-07-10T10:30:13.782" v="731" actId="478"/>
          <ac:spMkLst>
            <pc:docMk/>
            <pc:sldMk cId="3075238981" sldId="275"/>
            <ac:spMk id="4" creationId="{8D544072-C552-04E0-5B69-0AD4F86E5F39}"/>
          </ac:spMkLst>
        </pc:spChg>
        <pc:spChg chg="add mod">
          <ac:chgData name="BBZW; Jenny Nicolette (Lehrperson)" userId="19375ca0-365a-40d6-ac9e-751e71dbdd65" providerId="ADAL" clId="{4E3EEE70-4C4C-42E1-85DD-584E4284C56E}" dt="2023-07-10T10:32:56.518" v="734" actId="1076"/>
          <ac:spMkLst>
            <pc:docMk/>
            <pc:sldMk cId="3075238981" sldId="275"/>
            <ac:spMk id="7" creationId="{70ADEE0F-B2F9-5ED4-B5D2-A1763762CFA4}"/>
          </ac:spMkLst>
        </pc:spChg>
        <pc:spChg chg="del mod">
          <ac:chgData name="BBZW; Jenny Nicolette (Lehrperson)" userId="19375ca0-365a-40d6-ac9e-751e71dbdd65" providerId="ADAL" clId="{4E3EEE70-4C4C-42E1-85DD-584E4284C56E}" dt="2023-07-10T10:30:07.283" v="727" actId="478"/>
          <ac:spMkLst>
            <pc:docMk/>
            <pc:sldMk cId="3075238981" sldId="275"/>
            <ac:spMk id="9" creationId="{AD5561B9-C98B-C30C-4FC5-9E666C47ABF8}"/>
          </ac:spMkLst>
        </pc:spChg>
        <pc:spChg chg="del">
          <ac:chgData name="BBZW; Jenny Nicolette (Lehrperson)" userId="19375ca0-365a-40d6-ac9e-751e71dbdd65" providerId="ADAL" clId="{4E3EEE70-4C4C-42E1-85DD-584E4284C56E}" dt="2023-07-10T10:30:08.381" v="728" actId="478"/>
          <ac:spMkLst>
            <pc:docMk/>
            <pc:sldMk cId="3075238981" sldId="275"/>
            <ac:spMk id="13" creationId="{41367C2F-DA91-B430-D950-85383B8404AB}"/>
          </ac:spMkLst>
        </pc:spChg>
        <pc:spChg chg="del">
          <ac:chgData name="BBZW; Jenny Nicolette (Lehrperson)" userId="19375ca0-365a-40d6-ac9e-751e71dbdd65" providerId="ADAL" clId="{4E3EEE70-4C4C-42E1-85DD-584E4284C56E}" dt="2023-07-10T10:30:12.412" v="730" actId="478"/>
          <ac:spMkLst>
            <pc:docMk/>
            <pc:sldMk cId="3075238981" sldId="275"/>
            <ac:spMk id="16" creationId="{DE403C88-6797-0992-B235-BF46F03CB8DA}"/>
          </ac:spMkLst>
        </pc:spChg>
        <pc:spChg chg="mod">
          <ac:chgData name="BBZW; Jenny Nicolette (Lehrperson)" userId="19375ca0-365a-40d6-ac9e-751e71dbdd65" providerId="ADAL" clId="{4E3EEE70-4C4C-42E1-85DD-584E4284C56E}" dt="2023-07-10T10:29:59.140" v="725" actId="20577"/>
          <ac:spMkLst>
            <pc:docMk/>
            <pc:sldMk cId="3075238981" sldId="275"/>
            <ac:spMk id="17" creationId="{50079EF6-43AB-56F6-AB2B-58EF301266C6}"/>
          </ac:spMkLst>
        </pc:spChg>
        <pc:spChg chg="del">
          <ac:chgData name="BBZW; Jenny Nicolette (Lehrperson)" userId="19375ca0-365a-40d6-ac9e-751e71dbdd65" providerId="ADAL" clId="{4E3EEE70-4C4C-42E1-85DD-584E4284C56E}" dt="2023-07-10T10:30:15.391" v="732" actId="478"/>
          <ac:spMkLst>
            <pc:docMk/>
            <pc:sldMk cId="3075238981" sldId="275"/>
            <ac:spMk id="18" creationId="{9B265153-3A65-6339-7130-C1FB87584B4C}"/>
          </ac:spMkLst>
        </pc:spChg>
        <pc:graphicFrameChg chg="del">
          <ac:chgData name="BBZW; Jenny Nicolette (Lehrperson)" userId="19375ca0-365a-40d6-ac9e-751e71dbdd65" providerId="ADAL" clId="{4E3EEE70-4C4C-42E1-85DD-584E4284C56E}" dt="2023-07-10T10:30:11.071" v="729" actId="478"/>
          <ac:graphicFrameMkLst>
            <pc:docMk/>
            <pc:sldMk cId="3075238981" sldId="275"/>
            <ac:graphicFrameMk id="8" creationId="{EC02C2E9-6E50-0E64-F747-EDE691B82483}"/>
          </ac:graphicFrameMkLst>
        </pc:graphicFrameChg>
      </pc:sldChg>
      <pc:sldChg chg="modSp add mod ord">
        <pc:chgData name="BBZW; Jenny Nicolette (Lehrperson)" userId="19375ca0-365a-40d6-ac9e-751e71dbdd65" providerId="ADAL" clId="{4E3EEE70-4C4C-42E1-85DD-584E4284C56E}" dt="2023-07-10T10:36:50.600" v="1012" actId="120"/>
        <pc:sldMkLst>
          <pc:docMk/>
          <pc:sldMk cId="2021558441" sldId="276"/>
        </pc:sldMkLst>
        <pc:spChg chg="mod">
          <ac:chgData name="BBZW; Jenny Nicolette (Lehrperson)" userId="19375ca0-365a-40d6-ac9e-751e71dbdd65" providerId="ADAL" clId="{4E3EEE70-4C4C-42E1-85DD-584E4284C56E}" dt="2023-07-10T10:34:20.636" v="753" actId="403"/>
          <ac:spMkLst>
            <pc:docMk/>
            <pc:sldMk cId="2021558441" sldId="276"/>
            <ac:spMk id="7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34:37.691" v="756" actId="120"/>
          <ac:spMkLst>
            <pc:docMk/>
            <pc:sldMk cId="2021558441" sldId="276"/>
            <ac:spMk id="8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36:50.600" v="1012" actId="120"/>
          <ac:spMkLst>
            <pc:docMk/>
            <pc:sldMk cId="2021558441" sldId="276"/>
            <ac:spMk id="10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34:49.252" v="759"/>
          <ac:spMkLst>
            <pc:docMk/>
            <pc:sldMk cId="2021558441" sldId="276"/>
            <ac:spMk id="11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0:36:22.053" v="1007" actId="5793"/>
          <ac:spMkLst>
            <pc:docMk/>
            <pc:sldMk cId="2021558441" sldId="276"/>
            <ac:spMk id="12" creationId="{00000000-0000-0000-0000-000000000000}"/>
          </ac:spMkLst>
        </pc:spChg>
      </pc:sldChg>
      <pc:sldChg chg="modSp new mod ord modNotesTx">
        <pc:chgData name="BBZW; Jenny Nicolette (Lehrperson)" userId="19375ca0-365a-40d6-ac9e-751e71dbdd65" providerId="ADAL" clId="{4E3EEE70-4C4C-42E1-85DD-584E4284C56E}" dt="2023-07-10T10:44:37.037" v="1044" actId="20577"/>
        <pc:sldMkLst>
          <pc:docMk/>
          <pc:sldMk cId="2379601367" sldId="277"/>
        </pc:sldMkLst>
        <pc:spChg chg="mod">
          <ac:chgData name="BBZW; Jenny Nicolette (Lehrperson)" userId="19375ca0-365a-40d6-ac9e-751e71dbdd65" providerId="ADAL" clId="{4E3EEE70-4C4C-42E1-85DD-584E4284C56E}" dt="2023-07-10T10:44:07.680" v="1042" actId="27636"/>
          <ac:spMkLst>
            <pc:docMk/>
            <pc:sldMk cId="2379601367" sldId="277"/>
            <ac:spMk id="2" creationId="{3DED9A71-D11A-4B3A-B87A-A738717E5BC5}"/>
          </ac:spMkLst>
        </pc:spChg>
        <pc:spChg chg="mod">
          <ac:chgData name="BBZW; Jenny Nicolette (Lehrperson)" userId="19375ca0-365a-40d6-ac9e-751e71dbdd65" providerId="ADAL" clId="{4E3EEE70-4C4C-42E1-85DD-584E4284C56E}" dt="2023-07-10T10:44:37.037" v="1044" actId="20577"/>
          <ac:spMkLst>
            <pc:docMk/>
            <pc:sldMk cId="2379601367" sldId="277"/>
            <ac:spMk id="4" creationId="{85BB7D70-D3FF-3EEC-12DD-EEE1CDFD31A8}"/>
          </ac:spMkLst>
        </pc:spChg>
        <pc:spChg chg="mod">
          <ac:chgData name="BBZW; Jenny Nicolette (Lehrperson)" userId="19375ca0-365a-40d6-ac9e-751e71dbdd65" providerId="ADAL" clId="{4E3EEE70-4C4C-42E1-85DD-584E4284C56E}" dt="2023-07-10T10:42:11.456" v="1024" actId="121"/>
          <ac:spMkLst>
            <pc:docMk/>
            <pc:sldMk cId="2379601367" sldId="277"/>
            <ac:spMk id="6" creationId="{F0BD81BA-FBA9-4363-081F-628B4B4D21FF}"/>
          </ac:spMkLst>
        </pc:spChg>
      </pc:sldChg>
      <pc:sldChg chg="add del">
        <pc:chgData name="BBZW; Jenny Nicolette (Lehrperson)" userId="19375ca0-365a-40d6-ac9e-751e71dbdd65" providerId="ADAL" clId="{4E3EEE70-4C4C-42E1-85DD-584E4284C56E}" dt="2023-07-10T10:41:42.040" v="1019" actId="47"/>
        <pc:sldMkLst>
          <pc:docMk/>
          <pc:sldMk cId="2779484465" sldId="277"/>
        </pc:sldMkLst>
      </pc:sldChg>
      <pc:sldChg chg="add del ord">
        <pc:chgData name="BBZW; Jenny Nicolette (Lehrperson)" userId="19375ca0-365a-40d6-ac9e-751e71dbdd65" providerId="ADAL" clId="{4E3EEE70-4C4C-42E1-85DD-584E4284C56E}" dt="2023-07-10T10:41:41.333" v="1018" actId="47"/>
        <pc:sldMkLst>
          <pc:docMk/>
          <pc:sldMk cId="3171514486" sldId="278"/>
        </pc:sldMkLst>
      </pc:sldChg>
      <pc:sldChg chg="addSp delSp modSp new mod modNotesTx">
        <pc:chgData name="BBZW; Jenny Nicolette (Lehrperson)" userId="19375ca0-365a-40d6-ac9e-751e71dbdd65" providerId="ADAL" clId="{4E3EEE70-4C4C-42E1-85DD-584E4284C56E}" dt="2023-07-10T11:04:28.095" v="1262"/>
        <pc:sldMkLst>
          <pc:docMk/>
          <pc:sldMk cId="3450912066" sldId="278"/>
        </pc:sldMkLst>
        <pc:spChg chg="mod">
          <ac:chgData name="BBZW; Jenny Nicolette (Lehrperson)" userId="19375ca0-365a-40d6-ac9e-751e71dbdd65" providerId="ADAL" clId="{4E3EEE70-4C4C-42E1-85DD-584E4284C56E}" dt="2023-07-10T10:52:31.338" v="1212" actId="1076"/>
          <ac:spMkLst>
            <pc:docMk/>
            <pc:sldMk cId="3450912066" sldId="278"/>
            <ac:spMk id="2" creationId="{ECA0B422-1EEB-5611-0E78-91BA9DA776EF}"/>
          </ac:spMkLst>
        </pc:spChg>
        <pc:spChg chg="del">
          <ac:chgData name="BBZW; Jenny Nicolette (Lehrperson)" userId="19375ca0-365a-40d6-ac9e-751e71dbdd65" providerId="ADAL" clId="{4E3EEE70-4C4C-42E1-85DD-584E4284C56E}" dt="2023-07-10T10:51:32.708" v="1196" actId="3680"/>
          <ac:spMkLst>
            <pc:docMk/>
            <pc:sldMk cId="3450912066" sldId="278"/>
            <ac:spMk id="3" creationId="{C354101D-CEE4-8AAE-D0F8-A09E577EF192}"/>
          </ac:spMkLst>
        </pc:spChg>
        <pc:spChg chg="mod">
          <ac:chgData name="BBZW; Jenny Nicolette (Lehrperson)" userId="19375ca0-365a-40d6-ac9e-751e71dbdd65" providerId="ADAL" clId="{4E3EEE70-4C4C-42E1-85DD-584E4284C56E}" dt="2023-07-10T10:56:12.009" v="1250" actId="1076"/>
          <ac:spMkLst>
            <pc:docMk/>
            <pc:sldMk cId="3450912066" sldId="278"/>
            <ac:spMk id="4" creationId="{15152F49-A94F-5B2F-A639-5E33D27582C3}"/>
          </ac:spMkLst>
        </pc:spChg>
        <pc:spChg chg="mod">
          <ac:chgData name="BBZW; Jenny Nicolette (Lehrperson)" userId="19375ca0-365a-40d6-ac9e-751e71dbdd65" providerId="ADAL" clId="{4E3EEE70-4C4C-42E1-85DD-584E4284C56E}" dt="2023-07-10T10:52:37.814" v="1214" actId="20577"/>
          <ac:spMkLst>
            <pc:docMk/>
            <pc:sldMk cId="3450912066" sldId="278"/>
            <ac:spMk id="6" creationId="{8C818B01-593D-7D20-64E0-A05D67840707}"/>
          </ac:spMkLst>
        </pc:spChg>
        <pc:graphicFrameChg chg="add mod ord modGraphic">
          <ac:chgData name="BBZW; Jenny Nicolette (Lehrperson)" userId="19375ca0-365a-40d6-ac9e-751e71dbdd65" providerId="ADAL" clId="{4E3EEE70-4C4C-42E1-85DD-584E4284C56E}" dt="2023-07-10T10:56:43.990" v="1254" actId="403"/>
          <ac:graphicFrameMkLst>
            <pc:docMk/>
            <pc:sldMk cId="3450912066" sldId="278"/>
            <ac:graphicFrameMk id="8" creationId="{2A7475D5-42E4-CB8D-D08A-9D0765D68196}"/>
          </ac:graphicFrameMkLst>
        </pc:graphicFrameChg>
      </pc:sldChg>
      <pc:sldChg chg="addSp delSp modSp add mod modNotesTx">
        <pc:chgData name="BBZW; Jenny Nicolette (Lehrperson)" userId="19375ca0-365a-40d6-ac9e-751e71dbdd65" providerId="ADAL" clId="{4E3EEE70-4C4C-42E1-85DD-584E4284C56E}" dt="2023-07-10T11:14:11.863" v="1328" actId="108"/>
        <pc:sldMkLst>
          <pc:docMk/>
          <pc:sldMk cId="3138496828" sldId="279"/>
        </pc:sldMkLst>
        <pc:spChg chg="mod">
          <ac:chgData name="BBZW; Jenny Nicolette (Lehrperson)" userId="19375ca0-365a-40d6-ac9e-751e71dbdd65" providerId="ADAL" clId="{4E3EEE70-4C4C-42E1-85DD-584E4284C56E}" dt="2023-07-10T11:14:11.863" v="1328" actId="108"/>
          <ac:spMkLst>
            <pc:docMk/>
            <pc:sldMk cId="3138496828" sldId="279"/>
            <ac:spMk id="2" creationId="{ECA0B422-1EEB-5611-0E78-91BA9DA776EF}"/>
          </ac:spMkLst>
        </pc:spChg>
        <pc:spChg chg="mod">
          <ac:chgData name="BBZW; Jenny Nicolette (Lehrperson)" userId="19375ca0-365a-40d6-ac9e-751e71dbdd65" providerId="ADAL" clId="{4E3EEE70-4C4C-42E1-85DD-584E4284C56E}" dt="2023-07-10T11:07:21.631" v="1271" actId="113"/>
          <ac:spMkLst>
            <pc:docMk/>
            <pc:sldMk cId="3138496828" sldId="279"/>
            <ac:spMk id="4" creationId="{15152F49-A94F-5B2F-A639-5E33D27582C3}"/>
          </ac:spMkLst>
        </pc:spChg>
        <pc:spChg chg="add del mod">
          <ac:chgData name="BBZW; Jenny Nicolette (Lehrperson)" userId="19375ca0-365a-40d6-ac9e-751e71dbdd65" providerId="ADAL" clId="{4E3EEE70-4C4C-42E1-85DD-584E4284C56E}" dt="2023-07-10T11:07:01.612" v="1268"/>
          <ac:spMkLst>
            <pc:docMk/>
            <pc:sldMk cId="3138496828" sldId="279"/>
            <ac:spMk id="9" creationId="{1259DE9E-0AC3-E666-E633-ECE0BEFCA41A}"/>
          </ac:spMkLst>
        </pc:spChg>
        <pc:spChg chg="add mod">
          <ac:chgData name="BBZW; Jenny Nicolette (Lehrperson)" userId="19375ca0-365a-40d6-ac9e-751e71dbdd65" providerId="ADAL" clId="{4E3EEE70-4C4C-42E1-85DD-584E4284C56E}" dt="2023-07-10T11:11:34.836" v="1325" actId="404"/>
          <ac:spMkLst>
            <pc:docMk/>
            <pc:sldMk cId="3138496828" sldId="279"/>
            <ac:spMk id="12" creationId="{B8C6CDD6-8B01-15E9-B444-C88ECC7F15D6}"/>
          </ac:spMkLst>
        </pc:spChg>
        <pc:graphicFrameChg chg="del">
          <ac:chgData name="BBZW; Jenny Nicolette (Lehrperson)" userId="19375ca0-365a-40d6-ac9e-751e71dbdd65" providerId="ADAL" clId="{4E3EEE70-4C4C-42E1-85DD-584E4284C56E}" dt="2023-07-10T11:06:49.661" v="1265" actId="478"/>
          <ac:graphicFrameMkLst>
            <pc:docMk/>
            <pc:sldMk cId="3138496828" sldId="279"/>
            <ac:graphicFrameMk id="8" creationId="{2A7475D5-42E4-CB8D-D08A-9D0765D68196}"/>
          </ac:graphicFrameMkLst>
        </pc:graphicFrameChg>
        <pc:graphicFrameChg chg="add mod modGraphic">
          <ac:chgData name="BBZW; Jenny Nicolette (Lehrperson)" userId="19375ca0-365a-40d6-ac9e-751e71dbdd65" providerId="ADAL" clId="{4E3EEE70-4C4C-42E1-85DD-584E4284C56E}" dt="2023-07-10T11:08:06.286" v="1280" actId="207"/>
          <ac:graphicFrameMkLst>
            <pc:docMk/>
            <pc:sldMk cId="3138496828" sldId="279"/>
            <ac:graphicFrameMk id="10" creationId="{4CDF7120-8BD4-BD32-E4E7-6B724FBC4192}"/>
          </ac:graphicFrameMkLst>
        </pc:graphicFrameChg>
      </pc:sldChg>
      <pc:sldChg chg="modSp new del mod">
        <pc:chgData name="BBZW; Jenny Nicolette (Lehrperson)" userId="19375ca0-365a-40d6-ac9e-751e71dbdd65" providerId="ADAL" clId="{4E3EEE70-4C4C-42E1-85DD-584E4284C56E}" dt="2023-07-10T11:15:30.688" v="1345" actId="47"/>
        <pc:sldMkLst>
          <pc:docMk/>
          <pc:sldMk cId="3403700346" sldId="280"/>
        </pc:sldMkLst>
        <pc:spChg chg="mod">
          <ac:chgData name="BBZW; Jenny Nicolette (Lehrperson)" userId="19375ca0-365a-40d6-ac9e-751e71dbdd65" providerId="ADAL" clId="{4E3EEE70-4C4C-42E1-85DD-584E4284C56E}" dt="2023-07-10T11:15:10.658" v="1343" actId="20577"/>
          <ac:spMkLst>
            <pc:docMk/>
            <pc:sldMk cId="3403700346" sldId="280"/>
            <ac:spMk id="2" creationId="{E38D0AA6-F455-4B5D-1AE5-B63739213F2E}"/>
          </ac:spMkLst>
        </pc:spChg>
      </pc:sldChg>
      <pc:sldChg chg="addSp modSp new mod ord">
        <pc:chgData name="BBZW; Jenny Nicolette (Lehrperson)" userId="19375ca0-365a-40d6-ac9e-751e71dbdd65" providerId="ADAL" clId="{4E3EEE70-4C4C-42E1-85DD-584E4284C56E}" dt="2023-07-10T14:09:15.884" v="3808" actId="1076"/>
        <pc:sldMkLst>
          <pc:docMk/>
          <pc:sldMk cId="913908916" sldId="281"/>
        </pc:sldMkLst>
        <pc:spChg chg="mod">
          <ac:chgData name="BBZW; Jenny Nicolette (Lehrperson)" userId="19375ca0-365a-40d6-ac9e-751e71dbdd65" providerId="ADAL" clId="{4E3EEE70-4C4C-42E1-85DD-584E4284C56E}" dt="2023-07-10T11:15:39.927" v="1355" actId="121"/>
          <ac:spMkLst>
            <pc:docMk/>
            <pc:sldMk cId="913908916" sldId="281"/>
            <ac:spMk id="2" creationId="{102A90B6-A4A9-5170-56E4-74E06CCAA7A3}"/>
          </ac:spMkLst>
        </pc:spChg>
        <pc:spChg chg="mod">
          <ac:chgData name="BBZW; Jenny Nicolette (Lehrperson)" userId="19375ca0-365a-40d6-ac9e-751e71dbdd65" providerId="ADAL" clId="{4E3EEE70-4C4C-42E1-85DD-584E4284C56E}" dt="2023-07-10T11:16:01.706" v="1357" actId="20577"/>
          <ac:spMkLst>
            <pc:docMk/>
            <pc:sldMk cId="913908916" sldId="281"/>
            <ac:spMk id="4" creationId="{A773DCD5-F663-F488-9205-FF5C27E28CB5}"/>
          </ac:spMkLst>
        </pc:spChg>
        <pc:spChg chg="add mod">
          <ac:chgData name="BBZW; Jenny Nicolette (Lehrperson)" userId="19375ca0-365a-40d6-ac9e-751e71dbdd65" providerId="ADAL" clId="{4E3EEE70-4C4C-42E1-85DD-584E4284C56E}" dt="2023-07-10T14:09:15.884" v="3808" actId="1076"/>
          <ac:spMkLst>
            <pc:docMk/>
            <pc:sldMk cId="913908916" sldId="281"/>
            <ac:spMk id="7" creationId="{9FFFA273-AE35-79E4-5CC5-BFB626808FC3}"/>
          </ac:spMkLst>
        </pc:spChg>
      </pc:sldChg>
      <pc:sldChg chg="addSp delSp modSp add mod modNotesTx">
        <pc:chgData name="BBZW; Jenny Nicolette (Lehrperson)" userId="19375ca0-365a-40d6-ac9e-751e71dbdd65" providerId="ADAL" clId="{4E3EEE70-4C4C-42E1-85DD-584E4284C56E}" dt="2023-07-10T11:43:38.066" v="1584" actId="20577"/>
        <pc:sldMkLst>
          <pc:docMk/>
          <pc:sldMk cId="3629945319" sldId="282"/>
        </pc:sldMkLst>
        <pc:spChg chg="mod">
          <ac:chgData name="BBZW; Jenny Nicolette (Lehrperson)" userId="19375ca0-365a-40d6-ac9e-751e71dbdd65" providerId="ADAL" clId="{4E3EEE70-4C4C-42E1-85DD-584E4284C56E}" dt="2023-07-10T11:17:29.836" v="1370"/>
          <ac:spMkLst>
            <pc:docMk/>
            <pc:sldMk cId="3629945319" sldId="282"/>
            <ac:spMk id="2" creationId="{ECA0B422-1EEB-5611-0E78-91BA9DA776EF}"/>
          </ac:spMkLst>
        </pc:spChg>
        <pc:spChg chg="del">
          <ac:chgData name="BBZW; Jenny Nicolette (Lehrperson)" userId="19375ca0-365a-40d6-ac9e-751e71dbdd65" providerId="ADAL" clId="{4E3EEE70-4C4C-42E1-85DD-584E4284C56E}" dt="2023-07-10T11:17:45.070" v="1373" actId="478"/>
          <ac:spMkLst>
            <pc:docMk/>
            <pc:sldMk cId="3629945319" sldId="282"/>
            <ac:spMk id="4" creationId="{15152F49-A94F-5B2F-A639-5E33D27582C3}"/>
          </ac:spMkLst>
        </pc:spChg>
        <pc:spChg chg="add del mod">
          <ac:chgData name="BBZW; Jenny Nicolette (Lehrperson)" userId="19375ca0-365a-40d6-ac9e-751e71dbdd65" providerId="ADAL" clId="{4E3EEE70-4C4C-42E1-85DD-584E4284C56E}" dt="2023-07-10T11:17:46.097" v="1374" actId="478"/>
          <ac:spMkLst>
            <pc:docMk/>
            <pc:sldMk cId="3629945319" sldId="282"/>
            <ac:spMk id="8" creationId="{136BB9B5-49C6-7FE6-7BA8-E1349D181893}"/>
          </ac:spMkLst>
        </pc:spChg>
        <pc:spChg chg="add del mod">
          <ac:chgData name="BBZW; Jenny Nicolette (Lehrperson)" userId="19375ca0-365a-40d6-ac9e-751e71dbdd65" providerId="ADAL" clId="{4E3EEE70-4C4C-42E1-85DD-584E4284C56E}" dt="2023-07-10T11:17:47.135" v="1375" actId="478"/>
          <ac:spMkLst>
            <pc:docMk/>
            <pc:sldMk cId="3629945319" sldId="282"/>
            <ac:spMk id="11" creationId="{6797E1B8-BDBF-F21D-4C5C-78599D64A792}"/>
          </ac:spMkLst>
        </pc:spChg>
        <pc:spChg chg="del">
          <ac:chgData name="BBZW; Jenny Nicolette (Lehrperson)" userId="19375ca0-365a-40d6-ac9e-751e71dbdd65" providerId="ADAL" clId="{4E3EEE70-4C4C-42E1-85DD-584E4284C56E}" dt="2023-07-10T11:17:43.059" v="1371" actId="478"/>
          <ac:spMkLst>
            <pc:docMk/>
            <pc:sldMk cId="3629945319" sldId="282"/>
            <ac:spMk id="12" creationId="{B8C6CDD6-8B01-15E9-B444-C88ECC7F15D6}"/>
          </ac:spMkLst>
        </pc:spChg>
        <pc:spChg chg="add del">
          <ac:chgData name="BBZW; Jenny Nicolette (Lehrperson)" userId="19375ca0-365a-40d6-ac9e-751e71dbdd65" providerId="ADAL" clId="{4E3EEE70-4C4C-42E1-85DD-584E4284C56E}" dt="2023-07-10T11:17:56.861" v="1378" actId="22"/>
          <ac:spMkLst>
            <pc:docMk/>
            <pc:sldMk cId="3629945319" sldId="282"/>
            <ac:spMk id="14" creationId="{59261CA5-BE11-71ED-D9EA-993BBED84C42}"/>
          </ac:spMkLst>
        </pc:spChg>
        <pc:spChg chg="add del mod">
          <ac:chgData name="BBZW; Jenny Nicolette (Lehrperson)" userId="19375ca0-365a-40d6-ac9e-751e71dbdd65" providerId="ADAL" clId="{4E3EEE70-4C4C-42E1-85DD-584E4284C56E}" dt="2023-07-10T11:20:15.707" v="1385"/>
          <ac:spMkLst>
            <pc:docMk/>
            <pc:sldMk cId="3629945319" sldId="282"/>
            <ac:spMk id="16" creationId="{12CDB1FA-FA39-B15C-5FCB-0C515FDF0223}"/>
          </ac:spMkLst>
        </pc:spChg>
        <pc:graphicFrameChg chg="del">
          <ac:chgData name="BBZW; Jenny Nicolette (Lehrperson)" userId="19375ca0-365a-40d6-ac9e-751e71dbdd65" providerId="ADAL" clId="{4E3EEE70-4C4C-42E1-85DD-584E4284C56E}" dt="2023-07-10T11:17:44.046" v="1372" actId="478"/>
          <ac:graphicFrameMkLst>
            <pc:docMk/>
            <pc:sldMk cId="3629945319" sldId="282"/>
            <ac:graphicFrameMk id="10" creationId="{4CDF7120-8BD4-BD32-E4E7-6B724FBC4192}"/>
          </ac:graphicFrameMkLst>
        </pc:graphicFrameChg>
        <pc:graphicFrameChg chg="add mod modGraphic">
          <ac:chgData name="BBZW; Jenny Nicolette (Lehrperson)" userId="19375ca0-365a-40d6-ac9e-751e71dbdd65" providerId="ADAL" clId="{4E3EEE70-4C4C-42E1-85DD-584E4284C56E}" dt="2023-07-10T11:43:38.066" v="1584" actId="20577"/>
          <ac:graphicFrameMkLst>
            <pc:docMk/>
            <pc:sldMk cId="3629945319" sldId="282"/>
            <ac:graphicFrameMk id="17" creationId="{17A03213-D91F-AB76-9AFA-5DC55FF25E34}"/>
          </ac:graphicFrameMkLst>
        </pc:graphicFrameChg>
      </pc:sldChg>
      <pc:sldChg chg="addSp delSp modSp add mod modAnim">
        <pc:chgData name="BBZW; Jenny Nicolette (Lehrperson)" userId="19375ca0-365a-40d6-ac9e-751e71dbdd65" providerId="ADAL" clId="{4E3EEE70-4C4C-42E1-85DD-584E4284C56E}" dt="2023-07-10T11:37:55.654" v="1570"/>
        <pc:sldMkLst>
          <pc:docMk/>
          <pc:sldMk cId="2566088539" sldId="283"/>
        </pc:sldMkLst>
        <pc:spChg chg="mod">
          <ac:chgData name="BBZW; Jenny Nicolette (Lehrperson)" userId="19375ca0-365a-40d6-ac9e-751e71dbdd65" providerId="ADAL" clId="{4E3EEE70-4C4C-42E1-85DD-584E4284C56E}" dt="2023-07-10T11:28:39.495" v="1474" actId="962"/>
          <ac:spMkLst>
            <pc:docMk/>
            <pc:sldMk cId="2566088539" sldId="283"/>
            <ac:spMk id="2" creationId="{ECA0B422-1EEB-5611-0E78-91BA9DA776EF}"/>
          </ac:spMkLst>
        </pc:spChg>
        <pc:spChg chg="mod">
          <ac:chgData name="BBZW; Jenny Nicolette (Lehrperson)" userId="19375ca0-365a-40d6-ac9e-751e71dbdd65" providerId="ADAL" clId="{4E3EEE70-4C4C-42E1-85DD-584E4284C56E}" dt="2023-07-10T11:28:36.813" v="1471" actId="26606"/>
          <ac:spMkLst>
            <pc:docMk/>
            <pc:sldMk cId="2566088539" sldId="283"/>
            <ac:spMk id="5" creationId="{D4CD518D-E15C-5FD2-EA09-F47140AC3209}"/>
          </ac:spMkLst>
        </pc:spChg>
        <pc:spChg chg="mod">
          <ac:chgData name="BBZW; Jenny Nicolette (Lehrperson)" userId="19375ca0-365a-40d6-ac9e-751e71dbdd65" providerId="ADAL" clId="{4E3EEE70-4C4C-42E1-85DD-584E4284C56E}" dt="2023-07-10T11:28:36.813" v="1471" actId="26606"/>
          <ac:spMkLst>
            <pc:docMk/>
            <pc:sldMk cId="2566088539" sldId="283"/>
            <ac:spMk id="6" creationId="{8C818B01-593D-7D20-64E0-A05D67840707}"/>
          </ac:spMkLst>
        </pc:spChg>
        <pc:spChg chg="mod">
          <ac:chgData name="BBZW; Jenny Nicolette (Lehrperson)" userId="19375ca0-365a-40d6-ac9e-751e71dbdd65" providerId="ADAL" clId="{4E3EEE70-4C4C-42E1-85DD-584E4284C56E}" dt="2023-07-10T11:28:36.813" v="1471" actId="26606"/>
          <ac:spMkLst>
            <pc:docMk/>
            <pc:sldMk cId="2566088539" sldId="283"/>
            <ac:spMk id="7" creationId="{81FD3F92-14A2-ECAC-72C8-594E6C6A30EC}"/>
          </ac:spMkLst>
        </pc:spChg>
        <pc:spChg chg="add mod">
          <ac:chgData name="BBZW; Jenny Nicolette (Lehrperson)" userId="19375ca0-365a-40d6-ac9e-751e71dbdd65" providerId="ADAL" clId="{4E3EEE70-4C4C-42E1-85DD-584E4284C56E}" dt="2023-07-10T11:37:28.349" v="1564" actId="207"/>
          <ac:spMkLst>
            <pc:docMk/>
            <pc:sldMk cId="2566088539" sldId="283"/>
            <ac:spMk id="9" creationId="{28135AD2-33D4-9028-174D-4DB170A3CE80}"/>
          </ac:spMkLst>
        </pc:spChg>
        <pc:spChg chg="add mod">
          <ac:chgData name="BBZW; Jenny Nicolette (Lehrperson)" userId="19375ca0-365a-40d6-ac9e-751e71dbdd65" providerId="ADAL" clId="{4E3EEE70-4C4C-42E1-85DD-584E4284C56E}" dt="2023-07-10T11:30:49.071" v="1513" actId="20577"/>
          <ac:spMkLst>
            <pc:docMk/>
            <pc:sldMk cId="2566088539" sldId="283"/>
            <ac:spMk id="12" creationId="{1240379F-6E5C-F37E-F796-FF887C81044D}"/>
          </ac:spMkLst>
        </pc:spChg>
        <pc:spChg chg="add mod">
          <ac:chgData name="BBZW; Jenny Nicolette (Lehrperson)" userId="19375ca0-365a-40d6-ac9e-751e71dbdd65" providerId="ADAL" clId="{4E3EEE70-4C4C-42E1-85DD-584E4284C56E}" dt="2023-07-10T11:35:33.348" v="1555" actId="14100"/>
          <ac:spMkLst>
            <pc:docMk/>
            <pc:sldMk cId="2566088539" sldId="283"/>
            <ac:spMk id="16" creationId="{F7157190-EAA7-4FAC-250D-3DF556E3C8E2}"/>
          </ac:spMkLst>
        </pc:spChg>
        <pc:spChg chg="add mod">
          <ac:chgData name="BBZW; Jenny Nicolette (Lehrperson)" userId="19375ca0-365a-40d6-ac9e-751e71dbdd65" providerId="ADAL" clId="{4E3EEE70-4C4C-42E1-85DD-584E4284C56E}" dt="2023-07-10T11:36:31.403" v="1562" actId="207"/>
          <ac:spMkLst>
            <pc:docMk/>
            <pc:sldMk cId="2566088539" sldId="283"/>
            <ac:spMk id="18" creationId="{6159E0E5-741B-7595-1796-4E0853152AA5}"/>
          </ac:spMkLst>
        </pc:spChg>
        <pc:spChg chg="add mod">
          <ac:chgData name="BBZW; Jenny Nicolette (Lehrperson)" userId="19375ca0-365a-40d6-ac9e-751e71dbdd65" providerId="ADAL" clId="{4E3EEE70-4C4C-42E1-85DD-584E4284C56E}" dt="2023-07-10T11:37:51.953" v="1569" actId="14100"/>
          <ac:spMkLst>
            <pc:docMk/>
            <pc:sldMk cId="2566088539" sldId="283"/>
            <ac:spMk id="19" creationId="{270961C1-F442-DB41-1DDC-49ABA4CF4CA7}"/>
          </ac:spMkLst>
        </pc:spChg>
        <pc:graphicFrameChg chg="del">
          <ac:chgData name="BBZW; Jenny Nicolette (Lehrperson)" userId="19375ca0-365a-40d6-ac9e-751e71dbdd65" providerId="ADAL" clId="{4E3EEE70-4C4C-42E1-85DD-584E4284C56E}" dt="2023-07-10T11:28:23.592" v="1469" actId="478"/>
          <ac:graphicFrameMkLst>
            <pc:docMk/>
            <pc:sldMk cId="2566088539" sldId="283"/>
            <ac:graphicFrameMk id="17" creationId="{17A03213-D91F-AB76-9AFA-5DC55FF25E34}"/>
          </ac:graphicFrameMkLst>
        </pc:graphicFrameChg>
        <pc:picChg chg="add mod ord">
          <ac:chgData name="BBZW; Jenny Nicolette (Lehrperson)" userId="19375ca0-365a-40d6-ac9e-751e71dbdd65" providerId="ADAL" clId="{4E3EEE70-4C4C-42E1-85DD-584E4284C56E}" dt="2023-07-10T11:29:32.966" v="1495" actId="1076"/>
          <ac:picMkLst>
            <pc:docMk/>
            <pc:sldMk cId="2566088539" sldId="283"/>
            <ac:picMk id="4" creationId="{F9B496B2-AC9F-DEBE-13D1-B3492616089C}"/>
          </ac:picMkLst>
        </pc:picChg>
        <pc:cxnChg chg="add del mod">
          <ac:chgData name="BBZW; Jenny Nicolette (Lehrperson)" userId="19375ca0-365a-40d6-ac9e-751e71dbdd65" providerId="ADAL" clId="{4E3EEE70-4C4C-42E1-85DD-584E4284C56E}" dt="2023-07-10T11:33:40.310" v="1529" actId="478"/>
          <ac:cxnSpMkLst>
            <pc:docMk/>
            <pc:sldMk cId="2566088539" sldId="283"/>
            <ac:cxnSpMk id="11" creationId="{11A5C352-FFD2-0000-B8E7-A6F4866BBBA2}"/>
          </ac:cxnSpMkLst>
        </pc:cxnChg>
        <pc:cxnChg chg="add del">
          <ac:chgData name="BBZW; Jenny Nicolette (Lehrperson)" userId="19375ca0-365a-40d6-ac9e-751e71dbdd65" providerId="ADAL" clId="{4E3EEE70-4C4C-42E1-85DD-584E4284C56E}" dt="2023-07-10T11:33:39.174" v="1528" actId="478"/>
          <ac:cxnSpMkLst>
            <pc:docMk/>
            <pc:sldMk cId="2566088539" sldId="283"/>
            <ac:cxnSpMk id="15" creationId="{960AAC99-49AB-0B1C-542C-982C982B3D79}"/>
          </ac:cxnSpMkLst>
        </pc:cxnChg>
      </pc:sldChg>
      <pc:sldChg chg="modSp new mod">
        <pc:chgData name="BBZW; Jenny Nicolette (Lehrperson)" userId="19375ca0-365a-40d6-ac9e-751e71dbdd65" providerId="ADAL" clId="{4E3EEE70-4C4C-42E1-85DD-584E4284C56E}" dt="2023-07-10T12:00:20.150" v="2177" actId="14100"/>
        <pc:sldMkLst>
          <pc:docMk/>
          <pc:sldMk cId="4108967765" sldId="284"/>
        </pc:sldMkLst>
        <pc:spChg chg="mod">
          <ac:chgData name="BBZW; Jenny Nicolette (Lehrperson)" userId="19375ca0-365a-40d6-ac9e-751e71dbdd65" providerId="ADAL" clId="{4E3EEE70-4C4C-42E1-85DD-584E4284C56E}" dt="2023-07-10T12:00:20.150" v="2177" actId="14100"/>
          <ac:spMkLst>
            <pc:docMk/>
            <pc:sldMk cId="4108967765" sldId="284"/>
            <ac:spMk id="2" creationId="{BECEA457-07FB-95DB-BFB2-A7AF2C5C757E}"/>
          </ac:spMkLst>
        </pc:spChg>
        <pc:spChg chg="mod">
          <ac:chgData name="BBZW; Jenny Nicolette (Lehrperson)" userId="19375ca0-365a-40d6-ac9e-751e71dbdd65" providerId="ADAL" clId="{4E3EEE70-4C4C-42E1-85DD-584E4284C56E}" dt="2023-07-10T11:54:31.990" v="1731" actId="20577"/>
          <ac:spMkLst>
            <pc:docMk/>
            <pc:sldMk cId="4108967765" sldId="284"/>
            <ac:spMk id="3" creationId="{ABF8DE92-82AF-CB68-76D8-E77229A8226B}"/>
          </ac:spMkLst>
        </pc:spChg>
        <pc:spChg chg="mod">
          <ac:chgData name="BBZW; Jenny Nicolette (Lehrperson)" userId="19375ca0-365a-40d6-ac9e-751e71dbdd65" providerId="ADAL" clId="{4E3EEE70-4C4C-42E1-85DD-584E4284C56E}" dt="2023-07-10T11:40:44.793" v="1577" actId="121"/>
          <ac:spMkLst>
            <pc:docMk/>
            <pc:sldMk cId="4108967765" sldId="284"/>
            <ac:spMk id="4" creationId="{E336DB12-C2E4-A215-7B96-1D83B1DA8ABA}"/>
          </ac:spMkLst>
        </pc:spChg>
        <pc:spChg chg="mod">
          <ac:chgData name="BBZW; Jenny Nicolette (Lehrperson)" userId="19375ca0-365a-40d6-ac9e-751e71dbdd65" providerId="ADAL" clId="{4E3EEE70-4C4C-42E1-85DD-584E4284C56E}" dt="2023-07-10T11:55:39.752" v="1796" actId="20577"/>
          <ac:spMkLst>
            <pc:docMk/>
            <pc:sldMk cId="4108967765" sldId="284"/>
            <ac:spMk id="6" creationId="{F9115106-45A6-07AD-46CE-18EA60278FDE}"/>
          </ac:spMkLst>
        </pc:spChg>
      </pc:sldChg>
      <pc:sldChg chg="addSp delSp modSp new mod">
        <pc:chgData name="BBZW; Jenny Nicolette (Lehrperson)" userId="19375ca0-365a-40d6-ac9e-751e71dbdd65" providerId="ADAL" clId="{4E3EEE70-4C4C-42E1-85DD-584E4284C56E}" dt="2023-07-10T11:57:30.493" v="1856" actId="6549"/>
        <pc:sldMkLst>
          <pc:docMk/>
          <pc:sldMk cId="1236568030" sldId="285"/>
        </pc:sldMkLst>
        <pc:spChg chg="mod">
          <ac:chgData name="BBZW; Jenny Nicolette (Lehrperson)" userId="19375ca0-365a-40d6-ac9e-751e71dbdd65" providerId="ADAL" clId="{4E3EEE70-4C4C-42E1-85DD-584E4284C56E}" dt="2023-07-10T11:56:23.551" v="1803" actId="121"/>
          <ac:spMkLst>
            <pc:docMk/>
            <pc:sldMk cId="1236568030" sldId="285"/>
            <ac:spMk id="2" creationId="{305EC079-CBF2-94D8-DA6D-15F4CD1DF110}"/>
          </ac:spMkLst>
        </pc:spChg>
        <pc:spChg chg="mod">
          <ac:chgData name="BBZW; Jenny Nicolette (Lehrperson)" userId="19375ca0-365a-40d6-ac9e-751e71dbdd65" providerId="ADAL" clId="{4E3EEE70-4C4C-42E1-85DD-584E4284C56E}" dt="2023-07-10T11:57:16.750" v="1851" actId="20577"/>
          <ac:spMkLst>
            <pc:docMk/>
            <pc:sldMk cId="1236568030" sldId="285"/>
            <ac:spMk id="4" creationId="{16183E6D-51B4-402A-4574-E9CB50F548B5}"/>
          </ac:spMkLst>
        </pc:spChg>
        <pc:spChg chg="add del mod">
          <ac:chgData name="BBZW; Jenny Nicolette (Lehrperson)" userId="19375ca0-365a-40d6-ac9e-751e71dbdd65" providerId="ADAL" clId="{4E3EEE70-4C4C-42E1-85DD-584E4284C56E}" dt="2023-07-10T11:56:31.229" v="1806" actId="478"/>
          <ac:spMkLst>
            <pc:docMk/>
            <pc:sldMk cId="1236568030" sldId="285"/>
            <ac:spMk id="7" creationId="{0CC1295D-F580-2957-53C3-3BD58E2BC967}"/>
          </ac:spMkLst>
        </pc:spChg>
        <pc:spChg chg="add mod">
          <ac:chgData name="BBZW; Jenny Nicolette (Lehrperson)" userId="19375ca0-365a-40d6-ac9e-751e71dbdd65" providerId="ADAL" clId="{4E3EEE70-4C4C-42E1-85DD-584E4284C56E}" dt="2023-07-10T11:57:30.493" v="1856" actId="6549"/>
          <ac:spMkLst>
            <pc:docMk/>
            <pc:sldMk cId="1236568030" sldId="285"/>
            <ac:spMk id="9" creationId="{D8E77A4F-BE63-D6C7-59A3-551310187ADA}"/>
          </ac:spMkLst>
        </pc:spChg>
        <pc:graphicFrameChg chg="add del mod">
          <ac:chgData name="BBZW; Jenny Nicolette (Lehrperson)" userId="19375ca0-365a-40d6-ac9e-751e71dbdd65" providerId="ADAL" clId="{4E3EEE70-4C4C-42E1-85DD-584E4284C56E}" dt="2023-07-10T11:56:31.229" v="1806" actId="478"/>
          <ac:graphicFrameMkLst>
            <pc:docMk/>
            <pc:sldMk cId="1236568030" sldId="285"/>
            <ac:graphicFrameMk id="6" creationId="{EA4E6E54-94A1-CE84-299C-AB6E3D8E8E8D}"/>
          </ac:graphicFrameMkLst>
        </pc:graphicFrameChg>
      </pc:sldChg>
      <pc:sldChg chg="addSp delSp modSp add mod modClrScheme modAnim chgLayout modNotesTx">
        <pc:chgData name="BBZW; Jenny Nicolette (Lehrperson)" userId="19375ca0-365a-40d6-ac9e-751e71dbdd65" providerId="ADAL" clId="{4E3EEE70-4C4C-42E1-85DD-584E4284C56E}" dt="2023-07-10T12:46:42.227" v="2321"/>
        <pc:sldMkLst>
          <pc:docMk/>
          <pc:sldMk cId="4056076305" sldId="286"/>
        </pc:sldMkLst>
        <pc:spChg chg="mod">
          <ac:chgData name="BBZW; Jenny Nicolette (Lehrperson)" userId="19375ca0-365a-40d6-ac9e-751e71dbdd65" providerId="ADAL" clId="{4E3EEE70-4C4C-42E1-85DD-584E4284C56E}" dt="2023-07-10T12:45:47.270" v="2308" actId="121"/>
          <ac:spMkLst>
            <pc:docMk/>
            <pc:sldMk cId="4056076305" sldId="286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2:45:27.133" v="2301" actId="26606"/>
          <ac:spMkLst>
            <pc:docMk/>
            <pc:sldMk cId="4056076305" sldId="286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2:45:27.133" v="2301" actId="26606"/>
          <ac:spMkLst>
            <pc:docMk/>
            <pc:sldMk cId="4056076305" sldId="286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2:45:27.133" v="2301" actId="26606"/>
          <ac:spMkLst>
            <pc:docMk/>
            <pc:sldMk cId="4056076305" sldId="286"/>
            <ac:spMk id="5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12:45:19.506" v="2299" actId="478"/>
          <ac:spMkLst>
            <pc:docMk/>
            <pc:sldMk cId="4056076305" sldId="286"/>
            <ac:spMk id="7" creationId="{1546363E-57CB-EE6B-6FDB-FD9F35192E57}"/>
          </ac:spMkLst>
        </pc:spChg>
        <pc:spChg chg="add mod">
          <ac:chgData name="BBZW; Jenny Nicolette (Lehrperson)" userId="19375ca0-365a-40d6-ac9e-751e71dbdd65" providerId="ADAL" clId="{4E3EEE70-4C4C-42E1-85DD-584E4284C56E}" dt="2023-07-10T12:46:39.535" v="2320" actId="1076"/>
          <ac:spMkLst>
            <pc:docMk/>
            <pc:sldMk cId="4056076305" sldId="286"/>
            <ac:spMk id="13" creationId="{F453E48E-E02E-72CC-EEE5-29DB98729EB7}"/>
          </ac:spMkLst>
        </pc:spChg>
        <pc:picChg chg="add mod ord">
          <ac:chgData name="BBZW; Jenny Nicolette (Lehrperson)" userId="19375ca0-365a-40d6-ac9e-751e71dbdd65" providerId="ADAL" clId="{4E3EEE70-4C4C-42E1-85DD-584E4284C56E}" dt="2023-07-10T12:45:34.029" v="2304" actId="27614"/>
          <ac:picMkLst>
            <pc:docMk/>
            <pc:sldMk cId="4056076305" sldId="286"/>
            <ac:picMk id="8" creationId="{1A416AF4-297F-A3F1-8652-DB596713318E}"/>
          </ac:picMkLst>
        </pc:picChg>
      </pc:sldChg>
      <pc:sldChg chg="modSp add del mod">
        <pc:chgData name="BBZW; Jenny Nicolette (Lehrperson)" userId="19375ca0-365a-40d6-ac9e-751e71dbdd65" providerId="ADAL" clId="{4E3EEE70-4C4C-42E1-85DD-584E4284C56E}" dt="2023-07-10T12:47:35.286" v="2331" actId="2696"/>
        <pc:sldMkLst>
          <pc:docMk/>
          <pc:sldMk cId="1661136604" sldId="287"/>
        </pc:sldMkLst>
        <pc:spChg chg="mod">
          <ac:chgData name="BBZW; Jenny Nicolette (Lehrperson)" userId="19375ca0-365a-40d6-ac9e-751e71dbdd65" providerId="ADAL" clId="{4E3EEE70-4C4C-42E1-85DD-584E4284C56E}" dt="2023-07-10T12:47:18.078" v="2327" actId="20577"/>
          <ac:spMkLst>
            <pc:docMk/>
            <pc:sldMk cId="1661136604" sldId="287"/>
            <ac:spMk id="2" creationId="{00000000-0000-0000-0000-000000000000}"/>
          </ac:spMkLst>
        </pc:spChg>
      </pc:sldChg>
      <pc:sldChg chg="addSp modSp add mod ord">
        <pc:chgData name="BBZW; Jenny Nicolette (Lehrperson)" userId="19375ca0-365a-40d6-ac9e-751e71dbdd65" providerId="ADAL" clId="{4E3EEE70-4C4C-42E1-85DD-584E4284C56E}" dt="2023-07-10T12:54:58.140" v="2588" actId="20577"/>
        <pc:sldMkLst>
          <pc:docMk/>
          <pc:sldMk cId="1564421620" sldId="288"/>
        </pc:sldMkLst>
        <pc:spChg chg="mod">
          <ac:chgData name="BBZW; Jenny Nicolette (Lehrperson)" userId="19375ca0-365a-40d6-ac9e-751e71dbdd65" providerId="ADAL" clId="{4E3EEE70-4C4C-42E1-85DD-584E4284C56E}" dt="2023-07-10T12:54:58.140" v="2588" actId="20577"/>
          <ac:spMkLst>
            <pc:docMk/>
            <pc:sldMk cId="1564421620" sldId="288"/>
            <ac:spMk id="2" creationId="{BECEA457-07FB-95DB-BFB2-A7AF2C5C757E}"/>
          </ac:spMkLst>
        </pc:spChg>
        <pc:spChg chg="mod">
          <ac:chgData name="BBZW; Jenny Nicolette (Lehrperson)" userId="19375ca0-365a-40d6-ac9e-751e71dbdd65" providerId="ADAL" clId="{4E3EEE70-4C4C-42E1-85DD-584E4284C56E}" dt="2023-07-10T12:48:50.958" v="2370" actId="27636"/>
          <ac:spMkLst>
            <pc:docMk/>
            <pc:sldMk cId="1564421620" sldId="288"/>
            <ac:spMk id="3" creationId="{ABF8DE92-82AF-CB68-76D8-E77229A8226B}"/>
          </ac:spMkLst>
        </pc:spChg>
        <pc:picChg chg="add mod">
          <ac:chgData name="BBZW; Jenny Nicolette (Lehrperson)" userId="19375ca0-365a-40d6-ac9e-751e71dbdd65" providerId="ADAL" clId="{4E3EEE70-4C4C-42E1-85DD-584E4284C56E}" dt="2023-07-10T12:48:56.661" v="2372" actId="14100"/>
          <ac:picMkLst>
            <pc:docMk/>
            <pc:sldMk cId="1564421620" sldId="288"/>
            <ac:picMk id="9" creationId="{3E04150F-D76C-3662-EB1E-F2C177E1370A}"/>
          </ac:picMkLst>
        </pc:picChg>
      </pc:sldChg>
      <pc:sldChg chg="addSp delSp modSp add mod ord modAnim modNotesTx">
        <pc:chgData name="BBZW; Jenny Nicolette (Lehrperson)" userId="19375ca0-365a-40d6-ac9e-751e71dbdd65" providerId="ADAL" clId="{4E3EEE70-4C4C-42E1-85DD-584E4284C56E}" dt="2023-07-10T13:12:23.754" v="2810" actId="22"/>
        <pc:sldMkLst>
          <pc:docMk/>
          <pc:sldMk cId="1016463978" sldId="289"/>
        </pc:sldMkLst>
        <pc:spChg chg="mod">
          <ac:chgData name="BBZW; Jenny Nicolette (Lehrperson)" userId="19375ca0-365a-40d6-ac9e-751e71dbdd65" providerId="ADAL" clId="{4E3EEE70-4C4C-42E1-85DD-584E4284C56E}" dt="2023-07-10T13:09:49.262" v="2794" actId="108"/>
          <ac:spMkLst>
            <pc:docMk/>
            <pc:sldMk cId="1016463978" sldId="289"/>
            <ac:spMk id="2" creationId="{00000000-0000-0000-0000-000000000000}"/>
          </ac:spMkLst>
        </pc:spChg>
        <pc:spChg chg="add mod">
          <ac:chgData name="BBZW; Jenny Nicolette (Lehrperson)" userId="19375ca0-365a-40d6-ac9e-751e71dbdd65" providerId="ADAL" clId="{4E3EEE70-4C4C-42E1-85DD-584E4284C56E}" dt="2023-07-10T13:07:42.356" v="2778" actId="1076"/>
          <ac:spMkLst>
            <pc:docMk/>
            <pc:sldMk cId="1016463978" sldId="289"/>
            <ac:spMk id="11" creationId="{39BFF65D-F8C7-BEC4-834B-C561FA349815}"/>
          </ac:spMkLst>
        </pc:spChg>
        <pc:spChg chg="mod">
          <ac:chgData name="BBZW; Jenny Nicolette (Lehrperson)" userId="19375ca0-365a-40d6-ac9e-751e71dbdd65" providerId="ADAL" clId="{4E3EEE70-4C4C-42E1-85DD-584E4284C56E}" dt="2023-07-10T13:07:33.138" v="2777" actId="20577"/>
          <ac:spMkLst>
            <pc:docMk/>
            <pc:sldMk cId="1016463978" sldId="289"/>
            <ac:spMk id="13" creationId="{F453E48E-E02E-72CC-EEE5-29DB98729EB7}"/>
          </ac:spMkLst>
        </pc:spChg>
        <pc:spChg chg="add mod">
          <ac:chgData name="BBZW; Jenny Nicolette (Lehrperson)" userId="19375ca0-365a-40d6-ac9e-751e71dbdd65" providerId="ADAL" clId="{4E3EEE70-4C4C-42E1-85DD-584E4284C56E}" dt="2023-07-10T13:07:47.376" v="2779" actId="1076"/>
          <ac:spMkLst>
            <pc:docMk/>
            <pc:sldMk cId="1016463978" sldId="289"/>
            <ac:spMk id="14" creationId="{FE4AEFFE-1F24-409B-519A-1621D53E64FB}"/>
          </ac:spMkLst>
        </pc:spChg>
        <pc:picChg chg="add del mod">
          <ac:chgData name="BBZW; Jenny Nicolette (Lehrperson)" userId="19375ca0-365a-40d6-ac9e-751e71dbdd65" providerId="ADAL" clId="{4E3EEE70-4C4C-42E1-85DD-584E4284C56E}" dt="2023-07-10T12:57:49.629" v="2606" actId="21"/>
          <ac:picMkLst>
            <pc:docMk/>
            <pc:sldMk cId="1016463978" sldId="289"/>
            <ac:picMk id="7" creationId="{324808B4-7198-A491-11A6-0BF82DEF2A35}"/>
          </ac:picMkLst>
        </pc:picChg>
        <pc:picChg chg="del">
          <ac:chgData name="BBZW; Jenny Nicolette (Lehrperson)" userId="19375ca0-365a-40d6-ac9e-751e71dbdd65" providerId="ADAL" clId="{4E3EEE70-4C4C-42E1-85DD-584E4284C56E}" dt="2023-07-10T12:56:29.877" v="2595" actId="478"/>
          <ac:picMkLst>
            <pc:docMk/>
            <pc:sldMk cId="1016463978" sldId="289"/>
            <ac:picMk id="8" creationId="{1A416AF4-297F-A3F1-8652-DB596713318E}"/>
          </ac:picMkLst>
        </pc:picChg>
        <pc:picChg chg="add del mod">
          <ac:chgData name="BBZW; Jenny Nicolette (Lehrperson)" userId="19375ca0-365a-40d6-ac9e-751e71dbdd65" providerId="ADAL" clId="{4E3EEE70-4C4C-42E1-85DD-584E4284C56E}" dt="2023-07-10T12:57:59.754" v="2609" actId="478"/>
          <ac:picMkLst>
            <pc:docMk/>
            <pc:sldMk cId="1016463978" sldId="289"/>
            <ac:picMk id="9" creationId="{9B2C91A3-3BBC-4581-AF5A-5359D6E4343A}"/>
          </ac:picMkLst>
        </pc:picChg>
        <pc:picChg chg="add del mod">
          <ac:chgData name="BBZW; Jenny Nicolette (Lehrperson)" userId="19375ca0-365a-40d6-ac9e-751e71dbdd65" providerId="ADAL" clId="{4E3EEE70-4C4C-42E1-85DD-584E4284C56E}" dt="2023-07-10T12:59:26.523" v="2740" actId="478"/>
          <ac:picMkLst>
            <pc:docMk/>
            <pc:sldMk cId="1016463978" sldId="289"/>
            <ac:picMk id="10" creationId="{9D1BA989-75DF-31AD-80F0-8EA08CAF3B32}"/>
          </ac:picMkLst>
        </pc:picChg>
        <pc:picChg chg="add del">
          <ac:chgData name="BBZW; Jenny Nicolette (Lehrperson)" userId="19375ca0-365a-40d6-ac9e-751e71dbdd65" providerId="ADAL" clId="{4E3EEE70-4C4C-42E1-85DD-584E4284C56E}" dt="2023-07-10T13:12:23.754" v="2810" actId="22"/>
          <ac:picMkLst>
            <pc:docMk/>
            <pc:sldMk cId="1016463978" sldId="289"/>
            <ac:picMk id="16" creationId="{60146988-00E7-A822-D817-73857CDA89FE}"/>
          </ac:picMkLst>
        </pc:picChg>
      </pc:sldChg>
      <pc:sldChg chg="addSp delSp modSp add mod modClrScheme chgLayout modNotesTx">
        <pc:chgData name="BBZW; Jenny Nicolette (Lehrperson)" userId="19375ca0-365a-40d6-ac9e-751e71dbdd65" providerId="ADAL" clId="{4E3EEE70-4C4C-42E1-85DD-584E4284C56E}" dt="2023-07-10T13:10:50.418" v="2808" actId="20577"/>
        <pc:sldMkLst>
          <pc:docMk/>
          <pc:sldMk cId="1587807676" sldId="290"/>
        </pc:sldMkLst>
        <pc:spChg chg="mod">
          <ac:chgData name="BBZW; Jenny Nicolette (Lehrperson)" userId="19375ca0-365a-40d6-ac9e-751e71dbdd65" providerId="ADAL" clId="{4E3EEE70-4C4C-42E1-85DD-584E4284C56E}" dt="2023-07-10T13:09:27.246" v="2792" actId="962"/>
          <ac:spMkLst>
            <pc:docMk/>
            <pc:sldMk cId="1587807676" sldId="290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09:24.082" v="2789" actId="26606"/>
          <ac:spMkLst>
            <pc:docMk/>
            <pc:sldMk cId="1587807676" sldId="290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09:24.082" v="2789" actId="26606"/>
          <ac:spMkLst>
            <pc:docMk/>
            <pc:sldMk cId="1587807676" sldId="290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09:24.082" v="2789" actId="26606"/>
          <ac:spMkLst>
            <pc:docMk/>
            <pc:sldMk cId="1587807676" sldId="290"/>
            <ac:spMk id="5" creationId="{00000000-0000-0000-0000-000000000000}"/>
          </ac:spMkLst>
        </pc:spChg>
        <pc:spChg chg="add mod ord">
          <ac:chgData name="BBZW; Jenny Nicolette (Lehrperson)" userId="19375ca0-365a-40d6-ac9e-751e71dbdd65" providerId="ADAL" clId="{4E3EEE70-4C4C-42E1-85DD-584E4284C56E}" dt="2023-07-10T13:10:50.418" v="2808" actId="20577"/>
          <ac:spMkLst>
            <pc:docMk/>
            <pc:sldMk cId="1587807676" sldId="290"/>
            <ac:spMk id="7" creationId="{115CD5E0-32AE-D3A4-548E-681947D7D664}"/>
          </ac:spMkLst>
        </pc:spChg>
        <pc:spChg chg="del">
          <ac:chgData name="BBZW; Jenny Nicolette (Lehrperson)" userId="19375ca0-365a-40d6-ac9e-751e71dbdd65" providerId="ADAL" clId="{4E3EEE70-4C4C-42E1-85DD-584E4284C56E}" dt="2023-07-10T13:09:01.300" v="2785" actId="478"/>
          <ac:spMkLst>
            <pc:docMk/>
            <pc:sldMk cId="1587807676" sldId="290"/>
            <ac:spMk id="11" creationId="{39BFF65D-F8C7-BEC4-834B-C561FA349815}"/>
          </ac:spMkLst>
        </pc:spChg>
        <pc:spChg chg="del">
          <ac:chgData name="BBZW; Jenny Nicolette (Lehrperson)" userId="19375ca0-365a-40d6-ac9e-751e71dbdd65" providerId="ADAL" clId="{4E3EEE70-4C4C-42E1-85DD-584E4284C56E}" dt="2023-07-10T13:08:52.073" v="2783" actId="478"/>
          <ac:spMkLst>
            <pc:docMk/>
            <pc:sldMk cId="1587807676" sldId="290"/>
            <ac:spMk id="13" creationId="{F453E48E-E02E-72CC-EEE5-29DB98729EB7}"/>
          </ac:spMkLst>
        </pc:spChg>
        <pc:spChg chg="del">
          <ac:chgData name="BBZW; Jenny Nicolette (Lehrperson)" userId="19375ca0-365a-40d6-ac9e-751e71dbdd65" providerId="ADAL" clId="{4E3EEE70-4C4C-42E1-85DD-584E4284C56E}" dt="2023-07-10T13:08:57.559" v="2784" actId="478"/>
          <ac:spMkLst>
            <pc:docMk/>
            <pc:sldMk cId="1587807676" sldId="290"/>
            <ac:spMk id="14" creationId="{FE4AEFFE-1F24-409B-519A-1621D53E64FB}"/>
          </ac:spMkLst>
        </pc:spChg>
        <pc:picChg chg="add mod ord">
          <ac:chgData name="BBZW; Jenny Nicolette (Lehrperson)" userId="19375ca0-365a-40d6-ac9e-751e71dbdd65" providerId="ADAL" clId="{4E3EEE70-4C4C-42E1-85DD-584E4284C56E}" dt="2023-07-10T13:09:27.246" v="2791" actId="27614"/>
          <ac:picMkLst>
            <pc:docMk/>
            <pc:sldMk cId="1587807676" sldId="290"/>
            <ac:picMk id="9" creationId="{F90F078F-12A3-EAA4-3A34-541CEB7D77AA}"/>
          </ac:picMkLst>
        </pc:picChg>
      </pc:sldChg>
      <pc:sldChg chg="addSp delSp modSp add mod modNotesTx">
        <pc:chgData name="BBZW; Jenny Nicolette (Lehrperson)" userId="19375ca0-365a-40d6-ac9e-751e71dbdd65" providerId="ADAL" clId="{4E3EEE70-4C4C-42E1-85DD-584E4284C56E}" dt="2023-07-10T13:17:09.645" v="2884" actId="113"/>
        <pc:sldMkLst>
          <pc:docMk/>
          <pc:sldMk cId="3570843275" sldId="291"/>
        </pc:sldMkLst>
        <pc:spChg chg="mod">
          <ac:chgData name="BBZW; Jenny Nicolette (Lehrperson)" userId="19375ca0-365a-40d6-ac9e-751e71dbdd65" providerId="ADAL" clId="{4E3EEE70-4C4C-42E1-85DD-584E4284C56E}" dt="2023-07-10T13:12:39.072" v="2817" actId="962"/>
          <ac:spMkLst>
            <pc:docMk/>
            <pc:sldMk cId="3570843275" sldId="291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16:34.843" v="2880" actId="27636"/>
          <ac:spMkLst>
            <pc:docMk/>
            <pc:sldMk cId="3570843275" sldId="291"/>
            <ac:spMk id="7" creationId="{115CD5E0-32AE-D3A4-548E-681947D7D664}"/>
          </ac:spMkLst>
        </pc:spChg>
        <pc:picChg chg="add mod ord">
          <ac:chgData name="BBZW; Jenny Nicolette (Lehrperson)" userId="19375ca0-365a-40d6-ac9e-751e71dbdd65" providerId="ADAL" clId="{4E3EEE70-4C4C-42E1-85DD-584E4284C56E}" dt="2023-07-10T13:12:39.072" v="2816" actId="27614"/>
          <ac:picMkLst>
            <pc:docMk/>
            <pc:sldMk cId="3570843275" sldId="291"/>
            <ac:picMk id="8" creationId="{E10089F2-D4D1-6733-1A15-AF17B401DFA7}"/>
          </ac:picMkLst>
        </pc:picChg>
        <pc:picChg chg="del">
          <ac:chgData name="BBZW; Jenny Nicolette (Lehrperson)" userId="19375ca0-365a-40d6-ac9e-751e71dbdd65" providerId="ADAL" clId="{4E3EEE70-4C4C-42E1-85DD-584E4284C56E}" dt="2023-07-10T13:12:32.533" v="2812" actId="478"/>
          <ac:picMkLst>
            <pc:docMk/>
            <pc:sldMk cId="3570843275" sldId="291"/>
            <ac:picMk id="9" creationId="{F90F078F-12A3-EAA4-3A34-541CEB7D77AA}"/>
          </ac:picMkLst>
        </pc:picChg>
      </pc:sldChg>
      <pc:sldChg chg="addSp delSp modSp add mod modNotesTx">
        <pc:chgData name="BBZW; Jenny Nicolette (Lehrperson)" userId="19375ca0-365a-40d6-ac9e-751e71dbdd65" providerId="ADAL" clId="{4E3EEE70-4C4C-42E1-85DD-584E4284C56E}" dt="2023-07-10T13:23:56.932" v="2932" actId="6549"/>
        <pc:sldMkLst>
          <pc:docMk/>
          <pc:sldMk cId="653647353" sldId="292"/>
        </pc:sldMkLst>
        <pc:spChg chg="mod">
          <ac:chgData name="BBZW; Jenny Nicolette (Lehrperson)" userId="19375ca0-365a-40d6-ac9e-751e71dbdd65" providerId="ADAL" clId="{4E3EEE70-4C4C-42E1-85DD-584E4284C56E}" dt="2023-07-10T13:20:36.958" v="2892" actId="26606"/>
          <ac:spMkLst>
            <pc:docMk/>
            <pc:sldMk cId="653647353" sldId="292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23:25.406" v="2925" actId="113"/>
          <ac:spMkLst>
            <pc:docMk/>
            <pc:sldMk cId="653647353" sldId="292"/>
            <ac:spMk id="7" creationId="{115CD5E0-32AE-D3A4-548E-681947D7D664}"/>
          </ac:spMkLst>
        </pc:spChg>
        <pc:spChg chg="add del">
          <ac:chgData name="BBZW; Jenny Nicolette (Lehrperson)" userId="19375ca0-365a-40d6-ac9e-751e71dbdd65" providerId="ADAL" clId="{4E3EEE70-4C4C-42E1-85DD-584E4284C56E}" dt="2023-07-10T13:23:44.661" v="2927" actId="22"/>
          <ac:spMkLst>
            <pc:docMk/>
            <pc:sldMk cId="653647353" sldId="292"/>
            <ac:spMk id="13" creationId="{6DB6A1CF-B941-7823-1678-91A545D16F05}"/>
          </ac:spMkLst>
        </pc:spChg>
        <pc:picChg chg="del">
          <ac:chgData name="BBZW; Jenny Nicolette (Lehrperson)" userId="19375ca0-365a-40d6-ac9e-751e71dbdd65" providerId="ADAL" clId="{4E3EEE70-4C4C-42E1-85DD-584E4284C56E}" dt="2023-07-10T13:20:24.915" v="2889" actId="478"/>
          <ac:picMkLst>
            <pc:docMk/>
            <pc:sldMk cId="653647353" sldId="292"/>
            <ac:picMk id="8" creationId="{E10089F2-D4D1-6733-1A15-AF17B401DFA7}"/>
          </ac:picMkLst>
        </pc:picChg>
        <pc:picChg chg="add del">
          <ac:chgData name="BBZW; Jenny Nicolette (Lehrperson)" userId="19375ca0-365a-40d6-ac9e-751e71dbdd65" providerId="ADAL" clId="{4E3EEE70-4C4C-42E1-85DD-584E4284C56E}" dt="2023-07-10T13:20:26.935" v="2890" actId="478"/>
          <ac:picMkLst>
            <pc:docMk/>
            <pc:sldMk cId="653647353" sldId="292"/>
            <ac:picMk id="9" creationId="{70D81A54-C391-6D54-2EE1-137FB6D846B0}"/>
          </ac:picMkLst>
        </pc:picChg>
        <pc:picChg chg="add mod ord">
          <ac:chgData name="BBZW; Jenny Nicolette (Lehrperson)" userId="19375ca0-365a-40d6-ac9e-751e71dbdd65" providerId="ADAL" clId="{4E3EEE70-4C4C-42E1-85DD-584E4284C56E}" dt="2023-07-10T13:20:57.135" v="2894" actId="27614"/>
          <ac:picMkLst>
            <pc:docMk/>
            <pc:sldMk cId="653647353" sldId="292"/>
            <ac:picMk id="11" creationId="{844DD43D-301D-E5E0-4D83-F7585EDDDE23}"/>
          </ac:picMkLst>
        </pc:picChg>
      </pc:sldChg>
      <pc:sldChg chg="addSp delSp modSp add del mod chgLayout modNotesTx">
        <pc:chgData name="BBZW; Jenny Nicolette (Lehrperson)" userId="19375ca0-365a-40d6-ac9e-751e71dbdd65" providerId="ADAL" clId="{4E3EEE70-4C4C-42E1-85DD-584E4284C56E}" dt="2023-07-10T13:32:44.501" v="2959" actId="2696"/>
        <pc:sldMkLst>
          <pc:docMk/>
          <pc:sldMk cId="505085809" sldId="293"/>
        </pc:sldMkLst>
        <pc:spChg chg="mod ord">
          <ac:chgData name="BBZW; Jenny Nicolette (Lehrperson)" userId="19375ca0-365a-40d6-ac9e-751e71dbdd65" providerId="ADAL" clId="{4E3EEE70-4C4C-42E1-85DD-584E4284C56E}" dt="2023-07-10T13:32:38.126" v="2958" actId="123"/>
          <ac:spMkLst>
            <pc:docMk/>
            <pc:sldMk cId="505085809" sldId="293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25:17.856" v="2938" actId="26606"/>
          <ac:spMkLst>
            <pc:docMk/>
            <pc:sldMk cId="505085809" sldId="293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25:17.856" v="2938" actId="26606"/>
          <ac:spMkLst>
            <pc:docMk/>
            <pc:sldMk cId="505085809" sldId="293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25:17.856" v="2938" actId="26606"/>
          <ac:spMkLst>
            <pc:docMk/>
            <pc:sldMk cId="505085809" sldId="293"/>
            <ac:spMk id="5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13:25:08.904" v="2934" actId="478"/>
          <ac:spMkLst>
            <pc:docMk/>
            <pc:sldMk cId="505085809" sldId="293"/>
            <ac:spMk id="7" creationId="{115CD5E0-32AE-D3A4-548E-681947D7D664}"/>
          </ac:spMkLst>
        </pc:spChg>
        <pc:spChg chg="add del mod">
          <ac:chgData name="BBZW; Jenny Nicolette (Lehrperson)" userId="19375ca0-365a-40d6-ac9e-751e71dbdd65" providerId="ADAL" clId="{4E3EEE70-4C4C-42E1-85DD-584E4284C56E}" dt="2023-07-10T13:25:14.016" v="2936" actId="478"/>
          <ac:spMkLst>
            <pc:docMk/>
            <pc:sldMk cId="505085809" sldId="293"/>
            <ac:spMk id="8" creationId="{ACDFF5D1-0B34-5A08-8DD1-B73EC35E7AA1}"/>
          </ac:spMkLst>
        </pc:spChg>
        <pc:picChg chg="add mod ord">
          <ac:chgData name="BBZW; Jenny Nicolette (Lehrperson)" userId="19375ca0-365a-40d6-ac9e-751e71dbdd65" providerId="ADAL" clId="{4E3EEE70-4C4C-42E1-85DD-584E4284C56E}" dt="2023-07-10T13:25:28.130" v="2940" actId="27614"/>
          <ac:picMkLst>
            <pc:docMk/>
            <pc:sldMk cId="505085809" sldId="293"/>
            <ac:picMk id="10" creationId="{6D7F58DD-31CC-F916-A514-96F6F5216CBD}"/>
          </ac:picMkLst>
        </pc:picChg>
        <pc:picChg chg="del">
          <ac:chgData name="BBZW; Jenny Nicolette (Lehrperson)" userId="19375ca0-365a-40d6-ac9e-751e71dbdd65" providerId="ADAL" clId="{4E3EEE70-4C4C-42E1-85DD-584E4284C56E}" dt="2023-07-10T13:25:09.885" v="2935" actId="478"/>
          <ac:picMkLst>
            <pc:docMk/>
            <pc:sldMk cId="505085809" sldId="293"/>
            <ac:picMk id="11" creationId="{844DD43D-301D-E5E0-4D83-F7585EDDDE23}"/>
          </ac:picMkLst>
        </pc:picChg>
      </pc:sldChg>
      <pc:sldChg chg="addSp delSp modSp add mod ord">
        <pc:chgData name="BBZW; Jenny Nicolette (Lehrperson)" userId="19375ca0-365a-40d6-ac9e-751e71dbdd65" providerId="ADAL" clId="{4E3EEE70-4C4C-42E1-85DD-584E4284C56E}" dt="2023-07-10T13:32:24.242" v="2951"/>
        <pc:sldMkLst>
          <pc:docMk/>
          <pc:sldMk cId="2347599057" sldId="294"/>
        </pc:sldMkLst>
        <pc:picChg chg="add mod ord">
          <ac:chgData name="BBZW; Jenny Nicolette (Lehrperson)" userId="19375ca0-365a-40d6-ac9e-751e71dbdd65" providerId="ADAL" clId="{4E3EEE70-4C4C-42E1-85DD-584E4284C56E}" dt="2023-07-10T13:31:52.107" v="2947" actId="26606"/>
          <ac:picMkLst>
            <pc:docMk/>
            <pc:sldMk cId="2347599057" sldId="294"/>
            <ac:picMk id="7" creationId="{A0D76B86-3C22-46E8-8D97-87243F9506BF}"/>
          </ac:picMkLst>
        </pc:picChg>
        <pc:picChg chg="del">
          <ac:chgData name="BBZW; Jenny Nicolette (Lehrperson)" userId="19375ca0-365a-40d6-ac9e-751e71dbdd65" providerId="ADAL" clId="{4E3EEE70-4C4C-42E1-85DD-584E4284C56E}" dt="2023-07-10T13:31:49.121" v="2945" actId="478"/>
          <ac:picMkLst>
            <pc:docMk/>
            <pc:sldMk cId="2347599057" sldId="294"/>
            <ac:picMk id="10" creationId="{6D7F58DD-31CC-F916-A514-96F6F5216CBD}"/>
          </ac:picMkLst>
        </pc:picChg>
      </pc:sldChg>
      <pc:sldChg chg="delSp modSp add mod ord">
        <pc:chgData name="BBZW; Jenny Nicolette (Lehrperson)" userId="19375ca0-365a-40d6-ac9e-751e71dbdd65" providerId="ADAL" clId="{4E3EEE70-4C4C-42E1-85DD-584E4284C56E}" dt="2023-07-10T13:36:03.483" v="3139" actId="20577"/>
        <pc:sldMkLst>
          <pc:docMk/>
          <pc:sldMk cId="168061953" sldId="295"/>
        </pc:sldMkLst>
        <pc:spChg chg="mod">
          <ac:chgData name="BBZW; Jenny Nicolette (Lehrperson)" userId="19375ca0-365a-40d6-ac9e-751e71dbdd65" providerId="ADAL" clId="{4E3EEE70-4C4C-42E1-85DD-584E4284C56E}" dt="2023-07-10T13:36:03.483" v="3139" actId="20577"/>
          <ac:spMkLst>
            <pc:docMk/>
            <pc:sldMk cId="168061953" sldId="295"/>
            <ac:spMk id="2" creationId="{BECEA457-07FB-95DB-BFB2-A7AF2C5C757E}"/>
          </ac:spMkLst>
        </pc:spChg>
        <pc:spChg chg="mod">
          <ac:chgData name="BBZW; Jenny Nicolette (Lehrperson)" userId="19375ca0-365a-40d6-ac9e-751e71dbdd65" providerId="ADAL" clId="{4E3EEE70-4C4C-42E1-85DD-584E4284C56E}" dt="2023-07-10T13:34:04.180" v="2980" actId="27636"/>
          <ac:spMkLst>
            <pc:docMk/>
            <pc:sldMk cId="168061953" sldId="295"/>
            <ac:spMk id="3" creationId="{ABF8DE92-82AF-CB68-76D8-E77229A8226B}"/>
          </ac:spMkLst>
        </pc:spChg>
        <pc:picChg chg="del">
          <ac:chgData name="BBZW; Jenny Nicolette (Lehrperson)" userId="19375ca0-365a-40d6-ac9e-751e71dbdd65" providerId="ADAL" clId="{4E3EEE70-4C4C-42E1-85DD-584E4284C56E}" dt="2023-07-10T13:33:00.440" v="2965" actId="478"/>
          <ac:picMkLst>
            <pc:docMk/>
            <pc:sldMk cId="168061953" sldId="295"/>
            <ac:picMk id="9" creationId="{3E04150F-D76C-3662-EB1E-F2C177E1370A}"/>
          </ac:picMkLst>
        </pc:picChg>
      </pc:sldChg>
      <pc:sldChg chg="addSp delSp modSp add mod ord delAnim modAnim modNotesTx">
        <pc:chgData name="BBZW; Jenny Nicolette (Lehrperson)" userId="19375ca0-365a-40d6-ac9e-751e71dbdd65" providerId="ADAL" clId="{4E3EEE70-4C4C-42E1-85DD-584E4284C56E}" dt="2023-07-10T13:45:20.949" v="3234" actId="27636"/>
        <pc:sldMkLst>
          <pc:docMk/>
          <pc:sldMk cId="241356895" sldId="296"/>
        </pc:sldMkLst>
        <pc:spChg chg="mod">
          <ac:chgData name="BBZW; Jenny Nicolette (Lehrperson)" userId="19375ca0-365a-40d6-ac9e-751e71dbdd65" providerId="ADAL" clId="{4E3EEE70-4C4C-42E1-85DD-584E4284C56E}" dt="2023-07-10T13:42:47.956" v="3202" actId="121"/>
          <ac:spMkLst>
            <pc:docMk/>
            <pc:sldMk cId="241356895" sldId="296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45:20.949" v="3234" actId="27636"/>
          <ac:spMkLst>
            <pc:docMk/>
            <pc:sldMk cId="241356895" sldId="296"/>
            <ac:spMk id="7" creationId="{115CD5E0-32AE-D3A4-548E-681947D7D664}"/>
          </ac:spMkLst>
        </pc:spChg>
        <pc:spChg chg="add mod">
          <ac:chgData name="BBZW; Jenny Nicolette (Lehrperson)" userId="19375ca0-365a-40d6-ac9e-751e71dbdd65" providerId="ADAL" clId="{4E3EEE70-4C4C-42E1-85DD-584E4284C56E}" dt="2023-07-10T13:40:42.266" v="3169" actId="1582"/>
          <ac:spMkLst>
            <pc:docMk/>
            <pc:sldMk cId="241356895" sldId="296"/>
            <ac:spMk id="9" creationId="{01186CDB-944D-8A68-1B97-5F88745A2DAC}"/>
          </ac:spMkLst>
        </pc:spChg>
        <pc:spChg chg="add mod">
          <ac:chgData name="BBZW; Jenny Nicolette (Lehrperson)" userId="19375ca0-365a-40d6-ac9e-751e71dbdd65" providerId="ADAL" clId="{4E3EEE70-4C4C-42E1-85DD-584E4284C56E}" dt="2023-07-10T13:41:02.341" v="3174" actId="1582"/>
          <ac:spMkLst>
            <pc:docMk/>
            <pc:sldMk cId="241356895" sldId="296"/>
            <ac:spMk id="10" creationId="{2CE4EBC1-C609-0019-9DF8-0CD448192178}"/>
          </ac:spMkLst>
        </pc:spChg>
        <pc:spChg chg="add mod">
          <ac:chgData name="BBZW; Jenny Nicolette (Lehrperson)" userId="19375ca0-365a-40d6-ac9e-751e71dbdd65" providerId="ADAL" clId="{4E3EEE70-4C4C-42E1-85DD-584E4284C56E}" dt="2023-07-10T13:41:22.893" v="3179" actId="1582"/>
          <ac:spMkLst>
            <pc:docMk/>
            <pc:sldMk cId="241356895" sldId="296"/>
            <ac:spMk id="12" creationId="{F4826431-01A7-8A1B-880E-31EC6BB04241}"/>
          </ac:spMkLst>
        </pc:spChg>
        <pc:picChg chg="add mod ord">
          <ac:chgData name="BBZW; Jenny Nicolette (Lehrperson)" userId="19375ca0-365a-40d6-ac9e-751e71dbdd65" providerId="ADAL" clId="{4E3EEE70-4C4C-42E1-85DD-584E4284C56E}" dt="2023-07-10T13:37:19.060" v="3153" actId="26606"/>
          <ac:picMkLst>
            <pc:docMk/>
            <pc:sldMk cId="241356895" sldId="296"/>
            <ac:picMk id="6" creationId="{E4394B63-D640-C272-02FF-96C52824D7D0}"/>
          </ac:picMkLst>
        </pc:picChg>
        <pc:picChg chg="del">
          <ac:chgData name="BBZW; Jenny Nicolette (Lehrperson)" userId="19375ca0-365a-40d6-ac9e-751e71dbdd65" providerId="ADAL" clId="{4E3EEE70-4C4C-42E1-85DD-584E4284C56E}" dt="2023-07-10T13:37:14.594" v="3151" actId="478"/>
          <ac:picMkLst>
            <pc:docMk/>
            <pc:sldMk cId="241356895" sldId="296"/>
            <ac:picMk id="11" creationId="{844DD43D-301D-E5E0-4D83-F7585EDDDE23}"/>
          </ac:picMkLst>
        </pc:picChg>
        <pc:inkChg chg="add del">
          <ac:chgData name="BBZW; Jenny Nicolette (Lehrperson)" userId="19375ca0-365a-40d6-ac9e-751e71dbdd65" providerId="ADAL" clId="{4E3EEE70-4C4C-42E1-85DD-584E4284C56E}" dt="2023-07-10T13:40:25.104" v="3165" actId="478"/>
          <ac:inkMkLst>
            <pc:docMk/>
            <pc:sldMk cId="241356895" sldId="296"/>
            <ac:inkMk id="8" creationId="{7A0FD4F1-C3D5-A07A-A3EF-E800AE057F11}"/>
          </ac:inkMkLst>
        </pc:inkChg>
      </pc:sldChg>
      <pc:sldChg chg="new del">
        <pc:chgData name="BBZW; Jenny Nicolette (Lehrperson)" userId="19375ca0-365a-40d6-ac9e-751e71dbdd65" providerId="ADAL" clId="{4E3EEE70-4C4C-42E1-85DD-584E4284C56E}" dt="2023-07-10T13:36:44.786" v="3144" actId="2696"/>
        <pc:sldMkLst>
          <pc:docMk/>
          <pc:sldMk cId="2109503937" sldId="296"/>
        </pc:sldMkLst>
      </pc:sldChg>
      <pc:sldChg chg="modSp add del mod">
        <pc:chgData name="BBZW; Jenny Nicolette (Lehrperson)" userId="19375ca0-365a-40d6-ac9e-751e71dbdd65" providerId="ADAL" clId="{4E3EEE70-4C4C-42E1-85DD-584E4284C56E}" dt="2023-07-10T13:36:36.272" v="3142" actId="47"/>
        <pc:sldMkLst>
          <pc:docMk/>
          <pc:sldMk cId="2779895097" sldId="296"/>
        </pc:sldMkLst>
        <pc:spChg chg="mod">
          <ac:chgData name="BBZW; Jenny Nicolette (Lehrperson)" userId="19375ca0-365a-40d6-ac9e-751e71dbdd65" providerId="ADAL" clId="{4E3EEE70-4C4C-42E1-85DD-584E4284C56E}" dt="2023-07-10T13:36:25.800" v="3141"/>
          <ac:spMkLst>
            <pc:docMk/>
            <pc:sldMk cId="2779895097" sldId="296"/>
            <ac:spMk id="4" creationId="{E336DB12-C2E4-A215-7B96-1D83B1DA8ABA}"/>
          </ac:spMkLst>
        </pc:spChg>
      </pc:sldChg>
      <pc:sldChg chg="addSp delSp modSp add mod delAnim modNotesTx">
        <pc:chgData name="BBZW; Jenny Nicolette (Lehrperson)" userId="19375ca0-365a-40d6-ac9e-751e71dbdd65" providerId="ADAL" clId="{4E3EEE70-4C4C-42E1-85DD-584E4284C56E}" dt="2023-07-10T13:46:52.973" v="3251" actId="27636"/>
        <pc:sldMkLst>
          <pc:docMk/>
          <pc:sldMk cId="4181011685" sldId="297"/>
        </pc:sldMkLst>
        <pc:spChg chg="mod">
          <ac:chgData name="BBZW; Jenny Nicolette (Lehrperson)" userId="19375ca0-365a-40d6-ac9e-751e71dbdd65" providerId="ADAL" clId="{4E3EEE70-4C4C-42E1-85DD-584E4284C56E}" dt="2023-07-10T13:43:50.404" v="3213" actId="962"/>
          <ac:spMkLst>
            <pc:docMk/>
            <pc:sldMk cId="4181011685" sldId="297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46:52.973" v="3251" actId="27636"/>
          <ac:spMkLst>
            <pc:docMk/>
            <pc:sldMk cId="4181011685" sldId="297"/>
            <ac:spMk id="7" creationId="{115CD5E0-32AE-D3A4-548E-681947D7D664}"/>
          </ac:spMkLst>
        </pc:spChg>
        <pc:spChg chg="del">
          <ac:chgData name="BBZW; Jenny Nicolette (Lehrperson)" userId="19375ca0-365a-40d6-ac9e-751e71dbdd65" providerId="ADAL" clId="{4E3EEE70-4C4C-42E1-85DD-584E4284C56E}" dt="2023-07-10T13:43:30.250" v="3208" actId="478"/>
          <ac:spMkLst>
            <pc:docMk/>
            <pc:sldMk cId="4181011685" sldId="297"/>
            <ac:spMk id="9" creationId="{01186CDB-944D-8A68-1B97-5F88745A2DAC}"/>
          </ac:spMkLst>
        </pc:spChg>
        <pc:spChg chg="del">
          <ac:chgData name="BBZW; Jenny Nicolette (Lehrperson)" userId="19375ca0-365a-40d6-ac9e-751e71dbdd65" providerId="ADAL" clId="{4E3EEE70-4C4C-42E1-85DD-584E4284C56E}" dt="2023-07-10T13:43:28.672" v="3206" actId="478"/>
          <ac:spMkLst>
            <pc:docMk/>
            <pc:sldMk cId="4181011685" sldId="297"/>
            <ac:spMk id="10" creationId="{2CE4EBC1-C609-0019-9DF8-0CD448192178}"/>
          </ac:spMkLst>
        </pc:spChg>
        <pc:spChg chg="del">
          <ac:chgData name="BBZW; Jenny Nicolette (Lehrperson)" userId="19375ca0-365a-40d6-ac9e-751e71dbdd65" providerId="ADAL" clId="{4E3EEE70-4C4C-42E1-85DD-584E4284C56E}" dt="2023-07-10T13:43:29.464" v="3207" actId="478"/>
          <ac:spMkLst>
            <pc:docMk/>
            <pc:sldMk cId="4181011685" sldId="297"/>
            <ac:spMk id="12" creationId="{F4826431-01A7-8A1B-880E-31EC6BB04241}"/>
          </ac:spMkLst>
        </pc:spChg>
        <pc:picChg chg="del">
          <ac:chgData name="BBZW; Jenny Nicolette (Lehrperson)" userId="19375ca0-365a-40d6-ac9e-751e71dbdd65" providerId="ADAL" clId="{4E3EEE70-4C4C-42E1-85DD-584E4284C56E}" dt="2023-07-10T13:43:26.329" v="3205" actId="478"/>
          <ac:picMkLst>
            <pc:docMk/>
            <pc:sldMk cId="4181011685" sldId="297"/>
            <ac:picMk id="6" creationId="{E4394B63-D640-C272-02FF-96C52824D7D0}"/>
          </ac:picMkLst>
        </pc:picChg>
        <pc:picChg chg="add mod ord">
          <ac:chgData name="BBZW; Jenny Nicolette (Lehrperson)" userId="19375ca0-365a-40d6-ac9e-751e71dbdd65" providerId="ADAL" clId="{4E3EEE70-4C4C-42E1-85DD-584E4284C56E}" dt="2023-07-10T13:46:40.450" v="3249" actId="1076"/>
          <ac:picMkLst>
            <pc:docMk/>
            <pc:sldMk cId="4181011685" sldId="297"/>
            <ac:picMk id="11" creationId="{9B04DB8B-ED62-4FDB-FA81-D45816FD9C60}"/>
          </ac:picMkLst>
        </pc:picChg>
      </pc:sldChg>
      <pc:sldChg chg="addSp delSp modSp add mod modClrScheme chgLayout modNotesTx">
        <pc:chgData name="BBZW; Jenny Nicolette (Lehrperson)" userId="19375ca0-365a-40d6-ac9e-751e71dbdd65" providerId="ADAL" clId="{4E3EEE70-4C4C-42E1-85DD-584E4284C56E}" dt="2023-07-10T13:51:48.173" v="3270" actId="121"/>
        <pc:sldMkLst>
          <pc:docMk/>
          <pc:sldMk cId="3272967870" sldId="298"/>
        </pc:sldMkLst>
        <pc:spChg chg="mod">
          <ac:chgData name="BBZW; Jenny Nicolette (Lehrperson)" userId="19375ca0-365a-40d6-ac9e-751e71dbdd65" providerId="ADAL" clId="{4E3EEE70-4C4C-42E1-85DD-584E4284C56E}" dt="2023-07-10T13:51:48.173" v="3270" actId="121"/>
          <ac:spMkLst>
            <pc:docMk/>
            <pc:sldMk cId="3272967870" sldId="298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49:45.569" v="3258" actId="26606"/>
          <ac:spMkLst>
            <pc:docMk/>
            <pc:sldMk cId="3272967870" sldId="298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49:45.569" v="3258" actId="26606"/>
          <ac:spMkLst>
            <pc:docMk/>
            <pc:sldMk cId="3272967870" sldId="298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3:49:45.569" v="3258" actId="26606"/>
          <ac:spMkLst>
            <pc:docMk/>
            <pc:sldMk cId="3272967870" sldId="298"/>
            <ac:spMk id="5" creationId="{00000000-0000-0000-0000-000000000000}"/>
          </ac:spMkLst>
        </pc:spChg>
        <pc:spChg chg="del">
          <ac:chgData name="BBZW; Jenny Nicolette (Lehrperson)" userId="19375ca0-365a-40d6-ac9e-751e71dbdd65" providerId="ADAL" clId="{4E3EEE70-4C4C-42E1-85DD-584E4284C56E}" dt="2023-07-10T13:49:33.433" v="3255" actId="478"/>
          <ac:spMkLst>
            <pc:docMk/>
            <pc:sldMk cId="3272967870" sldId="298"/>
            <ac:spMk id="7" creationId="{115CD5E0-32AE-D3A4-548E-681947D7D664}"/>
          </ac:spMkLst>
        </pc:spChg>
        <pc:spChg chg="add mod ord">
          <ac:chgData name="BBZW; Jenny Nicolette (Lehrperson)" userId="19375ca0-365a-40d6-ac9e-751e71dbdd65" providerId="ADAL" clId="{4E3EEE70-4C4C-42E1-85DD-584E4284C56E}" dt="2023-07-10T13:49:45.569" v="3258" actId="26606"/>
          <ac:spMkLst>
            <pc:docMk/>
            <pc:sldMk cId="3272967870" sldId="298"/>
            <ac:spMk id="8" creationId="{C9CB313B-65D2-830E-4316-425105B7B4B2}"/>
          </ac:spMkLst>
        </pc:spChg>
        <pc:spChg chg="add del mod">
          <ac:chgData name="BBZW; Jenny Nicolette (Lehrperson)" userId="19375ca0-365a-40d6-ac9e-751e71dbdd65" providerId="ADAL" clId="{4E3EEE70-4C4C-42E1-85DD-584E4284C56E}" dt="2023-07-10T13:50:55.991" v="3262" actId="22"/>
          <ac:spMkLst>
            <pc:docMk/>
            <pc:sldMk cId="3272967870" sldId="298"/>
            <ac:spMk id="13" creationId="{AC27D491-E077-6A40-9DD6-CC6CF5F588A5}"/>
          </ac:spMkLst>
        </pc:spChg>
        <pc:picChg chg="add mod ord">
          <ac:chgData name="BBZW; Jenny Nicolette (Lehrperson)" userId="19375ca0-365a-40d6-ac9e-751e71dbdd65" providerId="ADAL" clId="{4E3EEE70-4C4C-42E1-85DD-584E4284C56E}" dt="2023-07-10T13:50:55.991" v="3262" actId="22"/>
          <ac:picMkLst>
            <pc:docMk/>
            <pc:sldMk cId="3272967870" sldId="298"/>
            <ac:picMk id="10" creationId="{4529E01C-FF0C-6EE3-BA9C-CD17D61E8785}"/>
          </ac:picMkLst>
        </pc:picChg>
        <pc:picChg chg="del">
          <ac:chgData name="BBZW; Jenny Nicolette (Lehrperson)" userId="19375ca0-365a-40d6-ac9e-751e71dbdd65" providerId="ADAL" clId="{4E3EEE70-4C4C-42E1-85DD-584E4284C56E}" dt="2023-07-10T13:49:30.939" v="3254" actId="478"/>
          <ac:picMkLst>
            <pc:docMk/>
            <pc:sldMk cId="3272967870" sldId="298"/>
            <ac:picMk id="11" creationId="{9B04DB8B-ED62-4FDB-FA81-D45816FD9C60}"/>
          </ac:picMkLst>
        </pc:picChg>
      </pc:sldChg>
      <pc:sldChg chg="addSp delSp modSp add mod modNotesTx">
        <pc:chgData name="BBZW; Jenny Nicolette (Lehrperson)" userId="19375ca0-365a-40d6-ac9e-751e71dbdd65" providerId="ADAL" clId="{4E3EEE70-4C4C-42E1-85DD-584E4284C56E}" dt="2023-07-10T13:55:18.510" v="3340" actId="20577"/>
        <pc:sldMkLst>
          <pc:docMk/>
          <pc:sldMk cId="140649014" sldId="299"/>
        </pc:sldMkLst>
        <pc:spChg chg="mod">
          <ac:chgData name="BBZW; Jenny Nicolette (Lehrperson)" userId="19375ca0-365a-40d6-ac9e-751e71dbdd65" providerId="ADAL" clId="{4E3EEE70-4C4C-42E1-85DD-584E4284C56E}" dt="2023-07-10T13:51:45.099" v="3269" actId="121"/>
          <ac:spMkLst>
            <pc:docMk/>
            <pc:sldMk cId="140649014" sldId="299"/>
            <ac:spMk id="2" creationId="{00000000-0000-0000-0000-000000000000}"/>
          </ac:spMkLst>
        </pc:spChg>
        <pc:spChg chg="add mod">
          <ac:chgData name="BBZW; Jenny Nicolette (Lehrperson)" userId="19375ca0-365a-40d6-ac9e-751e71dbdd65" providerId="ADAL" clId="{4E3EEE70-4C4C-42E1-85DD-584E4284C56E}" dt="2023-07-10T13:55:18.510" v="3340" actId="20577"/>
          <ac:spMkLst>
            <pc:docMk/>
            <pc:sldMk cId="140649014" sldId="299"/>
            <ac:spMk id="7" creationId="{1A547E5F-B594-78EE-3D58-36469422020F}"/>
          </ac:spMkLst>
        </pc:spChg>
        <pc:spChg chg="del mod">
          <ac:chgData name="BBZW; Jenny Nicolette (Lehrperson)" userId="19375ca0-365a-40d6-ac9e-751e71dbdd65" providerId="ADAL" clId="{4E3EEE70-4C4C-42E1-85DD-584E4284C56E}" dt="2023-07-10T13:52:01.531" v="3274" actId="478"/>
          <ac:spMkLst>
            <pc:docMk/>
            <pc:sldMk cId="140649014" sldId="299"/>
            <ac:spMk id="8" creationId="{C9CB313B-65D2-830E-4316-425105B7B4B2}"/>
          </ac:spMkLst>
        </pc:spChg>
        <pc:picChg chg="del">
          <ac:chgData name="BBZW; Jenny Nicolette (Lehrperson)" userId="19375ca0-365a-40d6-ac9e-751e71dbdd65" providerId="ADAL" clId="{4E3EEE70-4C4C-42E1-85DD-584E4284C56E}" dt="2023-07-10T13:51:55.586" v="3272" actId="478"/>
          <ac:picMkLst>
            <pc:docMk/>
            <pc:sldMk cId="140649014" sldId="299"/>
            <ac:picMk id="10" creationId="{4529E01C-FF0C-6EE3-BA9C-CD17D61E8785}"/>
          </ac:picMkLst>
        </pc:picChg>
      </pc:sldChg>
      <pc:sldChg chg="new del">
        <pc:chgData name="BBZW; Jenny Nicolette (Lehrperson)" userId="19375ca0-365a-40d6-ac9e-751e71dbdd65" providerId="ADAL" clId="{4E3EEE70-4C4C-42E1-85DD-584E4284C56E}" dt="2023-07-10T13:51:40.229" v="3267" actId="2696"/>
        <pc:sldMkLst>
          <pc:docMk/>
          <pc:sldMk cId="1778280109" sldId="299"/>
        </pc:sldMkLst>
      </pc:sldChg>
      <pc:sldChg chg="delSp modSp new del mod">
        <pc:chgData name="BBZW; Jenny Nicolette (Lehrperson)" userId="19375ca0-365a-40d6-ac9e-751e71dbdd65" providerId="ADAL" clId="{4E3EEE70-4C4C-42E1-85DD-584E4284C56E}" dt="2023-07-10T13:57:23.231" v="3344" actId="2696"/>
        <pc:sldMkLst>
          <pc:docMk/>
          <pc:sldMk cId="3654215654" sldId="300"/>
        </pc:sldMkLst>
        <pc:spChg chg="mod">
          <ac:chgData name="BBZW; Jenny Nicolette (Lehrperson)" userId="19375ca0-365a-40d6-ac9e-751e71dbdd65" providerId="ADAL" clId="{4E3EEE70-4C4C-42E1-85DD-584E4284C56E}" dt="2023-07-10T13:54:46.956" v="3331" actId="121"/>
          <ac:spMkLst>
            <pc:docMk/>
            <pc:sldMk cId="3654215654" sldId="300"/>
            <ac:spMk id="2" creationId="{89CEF90B-BC77-9C31-ED4A-286178B7ECE0}"/>
          </ac:spMkLst>
        </pc:spChg>
        <pc:spChg chg="del">
          <ac:chgData name="BBZW; Jenny Nicolette (Lehrperson)" userId="19375ca0-365a-40d6-ac9e-751e71dbdd65" providerId="ADAL" clId="{4E3EEE70-4C4C-42E1-85DD-584E4284C56E}" dt="2023-07-10T13:56:46.213" v="3341" actId="478"/>
          <ac:spMkLst>
            <pc:docMk/>
            <pc:sldMk cId="3654215654" sldId="300"/>
            <ac:spMk id="3" creationId="{B9BC8235-C7CB-F218-394B-D2FD3C76E769}"/>
          </ac:spMkLst>
        </pc:spChg>
        <pc:spChg chg="del">
          <ac:chgData name="BBZW; Jenny Nicolette (Lehrperson)" userId="19375ca0-365a-40d6-ac9e-751e71dbdd65" providerId="ADAL" clId="{4E3EEE70-4C4C-42E1-85DD-584E4284C56E}" dt="2023-07-10T13:56:47.239" v="3342" actId="478"/>
          <ac:spMkLst>
            <pc:docMk/>
            <pc:sldMk cId="3654215654" sldId="300"/>
            <ac:spMk id="4" creationId="{36A721F0-C7F3-AB31-D29B-203704B00CD5}"/>
          </ac:spMkLst>
        </pc:spChg>
      </pc:sldChg>
      <pc:sldChg chg="modSp add mod">
        <pc:chgData name="BBZW; Jenny Nicolette (Lehrperson)" userId="19375ca0-365a-40d6-ac9e-751e71dbdd65" providerId="ADAL" clId="{4E3EEE70-4C4C-42E1-85DD-584E4284C56E}" dt="2023-07-10T14:04:56.193" v="3804" actId="14100"/>
        <pc:sldMkLst>
          <pc:docMk/>
          <pc:sldMk cId="1266467431" sldId="301"/>
        </pc:sldMkLst>
        <pc:spChg chg="mod">
          <ac:chgData name="BBZW; Jenny Nicolette (Lehrperson)" userId="19375ca0-365a-40d6-ac9e-751e71dbdd65" providerId="ADAL" clId="{4E3EEE70-4C4C-42E1-85DD-584E4284C56E}" dt="2023-07-10T14:04:56.193" v="3804" actId="14100"/>
          <ac:spMkLst>
            <pc:docMk/>
            <pc:sldMk cId="1266467431" sldId="301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4E3EEE70-4C4C-42E1-85DD-584E4284C56E}" dt="2023-07-10T14:04:49.932" v="3803" actId="6549"/>
          <ac:spMkLst>
            <pc:docMk/>
            <pc:sldMk cId="1266467431" sldId="301"/>
            <ac:spMk id="7" creationId="{1A547E5F-B594-78EE-3D58-36469422020F}"/>
          </ac:spMkLst>
        </pc:spChg>
      </pc:sldChg>
      <pc:sldChg chg="new del">
        <pc:chgData name="BBZW; Jenny Nicolette (Lehrperson)" userId="19375ca0-365a-40d6-ac9e-751e71dbdd65" providerId="ADAL" clId="{4E3EEE70-4C4C-42E1-85DD-584E4284C56E}" dt="2023-07-10T14:13:16.141" v="3810" actId="2696"/>
        <pc:sldMkLst>
          <pc:docMk/>
          <pc:sldMk cId="1555385486" sldId="302"/>
        </pc:sldMkLst>
      </pc:sldChg>
      <pc:sldChg chg="new del">
        <pc:chgData name="BBZW; Jenny Nicolette (Lehrperson)" userId="19375ca0-365a-40d6-ac9e-751e71dbdd65" providerId="ADAL" clId="{4E3EEE70-4C4C-42E1-85DD-584E4284C56E}" dt="2023-07-10T14:13:50.482" v="3813" actId="47"/>
        <pc:sldMkLst>
          <pc:docMk/>
          <pc:sldMk cId="3570929822" sldId="302"/>
        </pc:sldMkLst>
      </pc:sldChg>
      <pc:sldChg chg="modSp add mod">
        <pc:chgData name="BBZW; Jenny Nicolette (Lehrperson)" userId="19375ca0-365a-40d6-ac9e-751e71dbdd65" providerId="ADAL" clId="{4E3EEE70-4C4C-42E1-85DD-584E4284C56E}" dt="2023-07-10T14:18:00.509" v="4303" actId="20577"/>
        <pc:sldMkLst>
          <pc:docMk/>
          <pc:sldMk cId="4192885620" sldId="303"/>
        </pc:sldMkLst>
        <pc:spChg chg="mod">
          <ac:chgData name="BBZW; Jenny Nicolette (Lehrperson)" userId="19375ca0-365a-40d6-ac9e-751e71dbdd65" providerId="ADAL" clId="{4E3EEE70-4C4C-42E1-85DD-584E4284C56E}" dt="2023-07-10T14:18:00.509" v="4303" actId="20577"/>
          <ac:spMkLst>
            <pc:docMk/>
            <pc:sldMk cId="4192885620" sldId="303"/>
            <ac:spMk id="12" creationId="{550D6734-2F9F-EB6D-CAA0-DA1E30FC30A2}"/>
          </ac:spMkLst>
        </pc:spChg>
        <pc:picChg chg="mod">
          <ac:chgData name="BBZW; Jenny Nicolette (Lehrperson)" userId="19375ca0-365a-40d6-ac9e-751e71dbdd65" providerId="ADAL" clId="{4E3EEE70-4C4C-42E1-85DD-584E4284C56E}" dt="2023-07-10T14:14:46.605" v="3909" actId="1076"/>
          <ac:picMkLst>
            <pc:docMk/>
            <pc:sldMk cId="4192885620" sldId="303"/>
            <ac:picMk id="7" creationId="{11005ADF-A6AA-8D02-AD7A-E8CBB76716CD}"/>
          </ac:picMkLst>
        </pc:picChg>
      </pc:sldChg>
    </pc:docChg>
  </pc:docChgLst>
  <pc:docChgLst>
    <pc:chgData name="BBZW; Jenny Nicolette (Lehrperson)" userId="19375ca0-365a-40d6-ac9e-751e71dbdd65" providerId="ADAL" clId="{9782B945-CD4A-4E7E-9E20-E34BC1B02A1C}"/>
    <pc:docChg chg="undo custSel addSld delSld modSld sldOrd">
      <pc:chgData name="BBZW; Jenny Nicolette (Lehrperson)" userId="19375ca0-365a-40d6-ac9e-751e71dbdd65" providerId="ADAL" clId="{9782B945-CD4A-4E7E-9E20-E34BC1B02A1C}" dt="2023-07-03T14:39:49.932" v="539"/>
      <pc:docMkLst>
        <pc:docMk/>
      </pc:docMkLst>
      <pc:sldChg chg="modSp mod">
        <pc:chgData name="BBZW; Jenny Nicolette (Lehrperson)" userId="19375ca0-365a-40d6-ac9e-751e71dbdd65" providerId="ADAL" clId="{9782B945-CD4A-4E7E-9E20-E34BC1B02A1C}" dt="2023-07-03T14:22:07.152" v="322" actId="1076"/>
        <pc:sldMkLst>
          <pc:docMk/>
          <pc:sldMk cId="4215852396" sldId="259"/>
        </pc:sldMkLst>
        <pc:spChg chg="mod">
          <ac:chgData name="BBZW; Jenny Nicolette (Lehrperson)" userId="19375ca0-365a-40d6-ac9e-751e71dbdd65" providerId="ADAL" clId="{9782B945-CD4A-4E7E-9E20-E34BC1B02A1C}" dt="2023-07-03T14:22:07.152" v="322" actId="1076"/>
          <ac:spMkLst>
            <pc:docMk/>
            <pc:sldMk cId="4215852396" sldId="259"/>
            <ac:spMk id="5" creationId="{00000000-0000-0000-0000-000000000000}"/>
          </ac:spMkLst>
        </pc:spChg>
      </pc:sldChg>
      <pc:sldChg chg="modSp del mod ord">
        <pc:chgData name="BBZW; Jenny Nicolette (Lehrperson)" userId="19375ca0-365a-40d6-ac9e-751e71dbdd65" providerId="ADAL" clId="{9782B945-CD4A-4E7E-9E20-E34BC1B02A1C}" dt="2023-07-03T14:29:23.843" v="385" actId="2696"/>
        <pc:sldMkLst>
          <pc:docMk/>
          <pc:sldMk cId="2841948806" sldId="261"/>
        </pc:sldMkLst>
        <pc:spChg chg="mod">
          <ac:chgData name="BBZW; Jenny Nicolette (Lehrperson)" userId="19375ca0-365a-40d6-ac9e-751e71dbdd65" providerId="ADAL" clId="{9782B945-CD4A-4E7E-9E20-E34BC1B02A1C}" dt="2023-07-03T14:17:47.056" v="218" actId="5793"/>
          <ac:spMkLst>
            <pc:docMk/>
            <pc:sldMk cId="2841948806" sldId="261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9782B945-CD4A-4E7E-9E20-E34BC1B02A1C}" dt="2023-07-03T14:22:50.882" v="339"/>
          <ac:spMkLst>
            <pc:docMk/>
            <pc:sldMk cId="2841948806" sldId="261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9782B945-CD4A-4E7E-9E20-E34BC1B02A1C}" dt="2023-07-03T14:13:28.170" v="150"/>
          <ac:spMkLst>
            <pc:docMk/>
            <pc:sldMk cId="2841948806" sldId="261"/>
            <ac:spMk id="6" creationId="{00000000-0000-0000-0000-000000000000}"/>
          </ac:spMkLst>
        </pc:spChg>
      </pc:sldChg>
      <pc:sldChg chg="modSp mod ord">
        <pc:chgData name="BBZW; Jenny Nicolette (Lehrperson)" userId="19375ca0-365a-40d6-ac9e-751e71dbdd65" providerId="ADAL" clId="{9782B945-CD4A-4E7E-9E20-E34BC1B02A1C}" dt="2023-07-03T14:24:25.129" v="352" actId="404"/>
        <pc:sldMkLst>
          <pc:docMk/>
          <pc:sldMk cId="1567451325" sldId="263"/>
        </pc:sldMkLst>
        <pc:spChg chg="mod">
          <ac:chgData name="BBZW; Jenny Nicolette (Lehrperson)" userId="19375ca0-365a-40d6-ac9e-751e71dbdd65" providerId="ADAL" clId="{9782B945-CD4A-4E7E-9E20-E34BC1B02A1C}" dt="2023-07-03T14:20:36.017" v="274" actId="207"/>
          <ac:spMkLst>
            <pc:docMk/>
            <pc:sldMk cId="1567451325" sldId="263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9782B945-CD4A-4E7E-9E20-E34BC1B02A1C}" dt="2023-07-03T14:22:45.942" v="338"/>
          <ac:spMkLst>
            <pc:docMk/>
            <pc:sldMk cId="1567451325" sldId="263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9782B945-CD4A-4E7E-9E20-E34BC1B02A1C}" dt="2023-07-03T14:24:22.426" v="351" actId="404"/>
          <ac:spMkLst>
            <pc:docMk/>
            <pc:sldMk cId="1567451325" sldId="263"/>
            <ac:spMk id="6" creationId="{00000000-0000-0000-0000-000000000000}"/>
          </ac:spMkLst>
        </pc:spChg>
        <pc:spChg chg="mod">
          <ac:chgData name="BBZW; Jenny Nicolette (Lehrperson)" userId="19375ca0-365a-40d6-ac9e-751e71dbdd65" providerId="ADAL" clId="{9782B945-CD4A-4E7E-9E20-E34BC1B02A1C}" dt="2023-07-03T14:24:25.129" v="352" actId="404"/>
          <ac:spMkLst>
            <pc:docMk/>
            <pc:sldMk cId="1567451325" sldId="263"/>
            <ac:spMk id="9" creationId="{00000000-0000-0000-0000-000000000000}"/>
          </ac:spMkLst>
        </pc:spChg>
      </pc:sldChg>
      <pc:sldChg chg="modSp mod ord">
        <pc:chgData name="BBZW; Jenny Nicolette (Lehrperson)" userId="19375ca0-365a-40d6-ac9e-751e71dbdd65" providerId="ADAL" clId="{9782B945-CD4A-4E7E-9E20-E34BC1B02A1C}" dt="2023-07-03T14:39:49.932" v="539"/>
        <pc:sldMkLst>
          <pc:docMk/>
          <pc:sldMk cId="2962151881" sldId="266"/>
        </pc:sldMkLst>
        <pc:spChg chg="mod">
          <ac:chgData name="BBZW; Jenny Nicolette (Lehrperson)" userId="19375ca0-365a-40d6-ac9e-751e71dbdd65" providerId="ADAL" clId="{9782B945-CD4A-4E7E-9E20-E34BC1B02A1C}" dt="2023-07-03T14:39:49.932" v="539"/>
          <ac:spMkLst>
            <pc:docMk/>
            <pc:sldMk cId="2962151881" sldId="266"/>
            <ac:spMk id="4" creationId="{00000000-0000-0000-0000-000000000000}"/>
          </ac:spMkLst>
        </pc:spChg>
      </pc:sldChg>
      <pc:sldChg chg="addSp delSp modSp mod ord chgLayout">
        <pc:chgData name="BBZW; Jenny Nicolette (Lehrperson)" userId="19375ca0-365a-40d6-ac9e-751e71dbdd65" providerId="ADAL" clId="{9782B945-CD4A-4E7E-9E20-E34BC1B02A1C}" dt="2023-07-03T14:36:30.406" v="487" actId="790"/>
        <pc:sldMkLst>
          <pc:docMk/>
          <pc:sldMk cId="530994592" sldId="268"/>
        </pc:sldMkLst>
        <pc:spChg chg="mod">
          <ac:chgData name="BBZW; Jenny Nicolette (Lehrperson)" userId="19375ca0-365a-40d6-ac9e-751e71dbdd65" providerId="ADAL" clId="{9782B945-CD4A-4E7E-9E20-E34BC1B02A1C}" dt="2023-07-03T14:15:09.290" v="172" actId="26606"/>
          <ac:spMkLst>
            <pc:docMk/>
            <pc:sldMk cId="530994592" sldId="268"/>
            <ac:spMk id="3" creationId="{00000000-0000-0000-0000-000000000000}"/>
          </ac:spMkLst>
        </pc:spChg>
        <pc:spChg chg="del">
          <ac:chgData name="BBZW; Jenny Nicolette (Lehrperson)" userId="19375ca0-365a-40d6-ac9e-751e71dbdd65" providerId="ADAL" clId="{9782B945-CD4A-4E7E-9E20-E34BC1B02A1C}" dt="2023-07-03T14:15:09.290" v="172" actId="26606"/>
          <ac:spMkLst>
            <pc:docMk/>
            <pc:sldMk cId="530994592" sldId="268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9782B945-CD4A-4E7E-9E20-E34BC1B02A1C}" dt="2023-07-03T14:15:09.290" v="172" actId="26606"/>
          <ac:spMkLst>
            <pc:docMk/>
            <pc:sldMk cId="530994592" sldId="268"/>
            <ac:spMk id="5" creationId="{00000000-0000-0000-0000-000000000000}"/>
          </ac:spMkLst>
        </pc:spChg>
        <pc:spChg chg="del">
          <ac:chgData name="BBZW; Jenny Nicolette (Lehrperson)" userId="19375ca0-365a-40d6-ac9e-751e71dbdd65" providerId="ADAL" clId="{9782B945-CD4A-4E7E-9E20-E34BC1B02A1C}" dt="2023-07-03T14:15:09.290" v="172" actId="26606"/>
          <ac:spMkLst>
            <pc:docMk/>
            <pc:sldMk cId="530994592" sldId="268"/>
            <ac:spMk id="8" creationId="{00000000-0000-0000-0000-000000000000}"/>
          </ac:spMkLst>
        </pc:spChg>
        <pc:spChg chg="del">
          <ac:chgData name="BBZW; Jenny Nicolette (Lehrperson)" userId="19375ca0-365a-40d6-ac9e-751e71dbdd65" providerId="ADAL" clId="{9782B945-CD4A-4E7E-9E20-E34BC1B02A1C}" dt="2023-07-03T14:15:02.429" v="170" actId="22"/>
          <ac:spMkLst>
            <pc:docMk/>
            <pc:sldMk cId="530994592" sldId="268"/>
            <ac:spMk id="9" creationId="{00000000-0000-0000-0000-000000000000}"/>
          </ac:spMkLst>
        </pc:spChg>
        <pc:spChg chg="del">
          <ac:chgData name="BBZW; Jenny Nicolette (Lehrperson)" userId="19375ca0-365a-40d6-ac9e-751e71dbdd65" providerId="ADAL" clId="{9782B945-CD4A-4E7E-9E20-E34BC1B02A1C}" dt="2023-07-03T14:15:09.290" v="172" actId="26606"/>
          <ac:spMkLst>
            <pc:docMk/>
            <pc:sldMk cId="530994592" sldId="268"/>
            <ac:spMk id="10" creationId="{00000000-0000-0000-0000-000000000000}"/>
          </ac:spMkLst>
        </pc:spChg>
        <pc:spChg chg="add mod">
          <ac:chgData name="BBZW; Jenny Nicolette (Lehrperson)" userId="19375ca0-365a-40d6-ac9e-751e71dbdd65" providerId="ADAL" clId="{9782B945-CD4A-4E7E-9E20-E34BC1B02A1C}" dt="2023-07-03T14:23:05.643" v="341"/>
          <ac:spMkLst>
            <pc:docMk/>
            <pc:sldMk cId="530994592" sldId="268"/>
            <ac:spMk id="15" creationId="{5EDE2386-E7B9-1BEA-0578-B0F9E5A0CA03}"/>
          </ac:spMkLst>
        </pc:spChg>
        <pc:spChg chg="add mod">
          <ac:chgData name="BBZW; Jenny Nicolette (Lehrperson)" userId="19375ca0-365a-40d6-ac9e-751e71dbdd65" providerId="ADAL" clId="{9782B945-CD4A-4E7E-9E20-E34BC1B02A1C}" dt="2023-07-03T14:36:30.406" v="487" actId="790"/>
          <ac:spMkLst>
            <pc:docMk/>
            <pc:sldMk cId="530994592" sldId="268"/>
            <ac:spMk id="17" creationId="{50079EF6-43AB-56F6-AB2B-58EF301266C6}"/>
          </ac:spMkLst>
        </pc:spChg>
        <pc:picChg chg="add mod ord modCrop">
          <ac:chgData name="BBZW; Jenny Nicolette (Lehrperson)" userId="19375ca0-365a-40d6-ac9e-751e71dbdd65" providerId="ADAL" clId="{9782B945-CD4A-4E7E-9E20-E34BC1B02A1C}" dt="2023-07-03T14:15:09.290" v="172" actId="26606"/>
          <ac:picMkLst>
            <pc:docMk/>
            <pc:sldMk cId="530994592" sldId="268"/>
            <ac:picMk id="6" creationId="{2D2E76E4-E981-93C1-AD61-1DD995728F5B}"/>
          </ac:picMkLst>
        </pc:picChg>
      </pc:sldChg>
      <pc:sldChg chg="modSp mod ord">
        <pc:chgData name="BBZW; Jenny Nicolette (Lehrperson)" userId="19375ca0-365a-40d6-ac9e-751e71dbdd65" providerId="ADAL" clId="{9782B945-CD4A-4E7E-9E20-E34BC1B02A1C}" dt="2023-07-03T14:38:26.803" v="536" actId="403"/>
        <pc:sldMkLst>
          <pc:docMk/>
          <pc:sldMk cId="1066179267" sldId="269"/>
        </pc:sldMkLst>
        <pc:spChg chg="mod">
          <ac:chgData name="BBZW; Jenny Nicolette (Lehrperson)" userId="19375ca0-365a-40d6-ac9e-751e71dbdd65" providerId="ADAL" clId="{9782B945-CD4A-4E7E-9E20-E34BC1B02A1C}" dt="2023-07-03T14:37:47.817" v="508" actId="20577"/>
          <ac:spMkLst>
            <pc:docMk/>
            <pc:sldMk cId="1066179267" sldId="269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9782B945-CD4A-4E7E-9E20-E34BC1B02A1C}" dt="2023-07-03T14:38:26.803" v="536" actId="403"/>
          <ac:spMkLst>
            <pc:docMk/>
            <pc:sldMk cId="1066179267" sldId="269"/>
            <ac:spMk id="3" creationId="{00000000-0000-0000-0000-000000000000}"/>
          </ac:spMkLst>
        </pc:spChg>
      </pc:sldChg>
      <pc:sldChg chg="modSp add mod">
        <pc:chgData name="BBZW; Jenny Nicolette (Lehrperson)" userId="19375ca0-365a-40d6-ac9e-751e71dbdd65" providerId="ADAL" clId="{9782B945-CD4A-4E7E-9E20-E34BC1B02A1C}" dt="2023-07-03T14:22:38.106" v="337" actId="20577"/>
        <pc:sldMkLst>
          <pc:docMk/>
          <pc:sldMk cId="94442340" sldId="270"/>
        </pc:sldMkLst>
        <pc:spChg chg="mod">
          <ac:chgData name="BBZW; Jenny Nicolette (Lehrperson)" userId="19375ca0-365a-40d6-ac9e-751e71dbdd65" providerId="ADAL" clId="{9782B945-CD4A-4E7E-9E20-E34BC1B02A1C}" dt="2023-07-03T14:22:38.106" v="337" actId="20577"/>
          <ac:spMkLst>
            <pc:docMk/>
            <pc:sldMk cId="94442340" sldId="270"/>
            <ac:spMk id="4" creationId="{00000000-0000-0000-0000-000000000000}"/>
          </ac:spMkLst>
        </pc:spChg>
      </pc:sldChg>
      <pc:sldChg chg="addSp delSp modSp add del mod ord">
        <pc:chgData name="BBZW; Jenny Nicolette (Lehrperson)" userId="19375ca0-365a-40d6-ac9e-751e71dbdd65" providerId="ADAL" clId="{9782B945-CD4A-4E7E-9E20-E34BC1B02A1C}" dt="2023-07-03T14:28:06.248" v="384" actId="2696"/>
        <pc:sldMkLst>
          <pc:docMk/>
          <pc:sldMk cId="3222969007" sldId="271"/>
        </pc:sldMkLst>
        <pc:spChg chg="del">
          <ac:chgData name="BBZW; Jenny Nicolette (Lehrperson)" userId="19375ca0-365a-40d6-ac9e-751e71dbdd65" providerId="ADAL" clId="{9782B945-CD4A-4E7E-9E20-E34BC1B02A1C}" dt="2023-07-03T14:25:18.592" v="356" actId="478"/>
          <ac:spMkLst>
            <pc:docMk/>
            <pc:sldMk cId="3222969007" sldId="271"/>
            <ac:spMk id="6" creationId="{00000000-0000-0000-0000-000000000000}"/>
          </ac:spMkLst>
        </pc:spChg>
        <pc:spChg chg="add del mod">
          <ac:chgData name="BBZW; Jenny Nicolette (Lehrperson)" userId="19375ca0-365a-40d6-ac9e-751e71dbdd65" providerId="ADAL" clId="{9782B945-CD4A-4E7E-9E20-E34BC1B02A1C}" dt="2023-07-03T14:25:23.023" v="358"/>
          <ac:spMkLst>
            <pc:docMk/>
            <pc:sldMk cId="3222969007" sldId="271"/>
            <ac:spMk id="8" creationId="{8DC1E74D-C8E1-0506-6C43-7FD402608873}"/>
          </ac:spMkLst>
        </pc:spChg>
        <pc:spChg chg="del">
          <ac:chgData name="BBZW; Jenny Nicolette (Lehrperson)" userId="19375ca0-365a-40d6-ac9e-751e71dbdd65" providerId="ADAL" clId="{9782B945-CD4A-4E7E-9E20-E34BC1B02A1C}" dt="2023-07-03T14:25:21.236" v="357" actId="478"/>
          <ac:spMkLst>
            <pc:docMk/>
            <pc:sldMk cId="3222969007" sldId="271"/>
            <ac:spMk id="9" creationId="{00000000-0000-0000-0000-000000000000}"/>
          </ac:spMkLst>
        </pc:spChg>
        <pc:spChg chg="add del mod">
          <ac:chgData name="BBZW; Jenny Nicolette (Lehrperson)" userId="19375ca0-365a-40d6-ac9e-751e71dbdd65" providerId="ADAL" clId="{9782B945-CD4A-4E7E-9E20-E34BC1B02A1C}" dt="2023-07-03T14:25:26.965" v="359" actId="478"/>
          <ac:spMkLst>
            <pc:docMk/>
            <pc:sldMk cId="3222969007" sldId="271"/>
            <ac:spMk id="11" creationId="{D2B8ECBB-CE25-4B99-B643-12A440F6F939}"/>
          </ac:spMkLst>
        </pc:spChg>
        <pc:graphicFrameChg chg="add mod modGraphic">
          <ac:chgData name="BBZW; Jenny Nicolette (Lehrperson)" userId="19375ca0-365a-40d6-ac9e-751e71dbdd65" providerId="ADAL" clId="{9782B945-CD4A-4E7E-9E20-E34BC1B02A1C}" dt="2023-07-03T14:27:50.023" v="383" actId="179"/>
          <ac:graphicFrameMkLst>
            <pc:docMk/>
            <pc:sldMk cId="3222969007" sldId="271"/>
            <ac:graphicFrameMk id="12" creationId="{E7A8A777-F0E6-92E5-E072-C81942AF3E13}"/>
          </ac:graphicFrameMkLst>
        </pc:graphicFrameChg>
      </pc:sldChg>
    </pc:docChg>
  </pc:docChgLst>
  <pc:docChgLst>
    <pc:chgData name="BBZW; Jenny Nicolette (Lehrperson)" userId="19375ca0-365a-40d6-ac9e-751e71dbdd65" providerId="ADAL" clId="{154F0DA0-9209-448C-9A5F-7473A21CA31F}"/>
    <pc:docChg chg="modSld">
      <pc:chgData name="BBZW; Jenny Nicolette (Lehrperson)" userId="19375ca0-365a-40d6-ac9e-751e71dbdd65" providerId="ADAL" clId="{154F0DA0-9209-448C-9A5F-7473A21CA31F}" dt="2023-08-18T06:09:51.539" v="3" actId="20577"/>
      <pc:docMkLst>
        <pc:docMk/>
      </pc:docMkLst>
      <pc:sldChg chg="modSp mod">
        <pc:chgData name="BBZW; Jenny Nicolette (Lehrperson)" userId="19375ca0-365a-40d6-ac9e-751e71dbdd65" providerId="ADAL" clId="{154F0DA0-9209-448C-9A5F-7473A21CA31F}" dt="2023-08-18T06:09:51.539" v="3" actId="20577"/>
        <pc:sldMkLst>
          <pc:docMk/>
          <pc:sldMk cId="2327887734" sldId="322"/>
        </pc:sldMkLst>
        <pc:spChg chg="mod">
          <ac:chgData name="BBZW; Jenny Nicolette (Lehrperson)" userId="19375ca0-365a-40d6-ac9e-751e71dbdd65" providerId="ADAL" clId="{154F0DA0-9209-448C-9A5F-7473A21CA31F}" dt="2023-08-18T06:09:51.539" v="3" actId="20577"/>
          <ac:spMkLst>
            <pc:docMk/>
            <pc:sldMk cId="2327887734" sldId="322"/>
            <ac:spMk id="2056" creationId="{085C6A2E-3C96-7A74-7DE7-08FE9B518A51}"/>
          </ac:spMkLst>
        </pc:spChg>
      </pc:sldChg>
    </pc:docChg>
  </pc:docChgLst>
  <pc:docChgLst>
    <pc:chgData name="BBZW; Jenny Nicolette (Lehrperson)" userId="19375ca0-365a-40d6-ac9e-751e71dbdd65" providerId="ADAL" clId="{3B66DC11-8CFA-494E-A27A-9DD4F6791EB9}"/>
    <pc:docChg chg="undo custSel addSld delSld modSld sldOrd modMainMaster modNotesMaster">
      <pc:chgData name="BBZW; Jenny Nicolette (Lehrperson)" userId="19375ca0-365a-40d6-ac9e-751e71dbdd65" providerId="ADAL" clId="{3B66DC11-8CFA-494E-A27A-9DD4F6791EB9}" dt="2023-07-17T12:12:05.539" v="3114" actId="20577"/>
      <pc:docMkLst>
        <pc:docMk/>
      </pc:docMkLst>
      <pc:sldChg chg="addSp delSp modSp mod modClrScheme chgLayout">
        <pc:chgData name="BBZW; Jenny Nicolette (Lehrperson)" userId="19375ca0-365a-40d6-ac9e-751e71dbdd65" providerId="ADAL" clId="{3B66DC11-8CFA-494E-A27A-9DD4F6791EB9}" dt="2023-07-17T08:51:59.595" v="530"/>
        <pc:sldMkLst>
          <pc:docMk/>
          <pc:sldMk cId="4215852396" sldId="259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215852396" sldId="259"/>
            <ac:spMk id="5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215852396" sldId="259"/>
            <ac:spMk id="10" creationId="{994BA5EA-7CC1-3F39-1A69-CCCF562BFA34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215852396" sldId="259"/>
            <ac:spMk id="12" creationId="{DBCD21C2-C068-6B45-DB88-76D95AF3350A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215852396" sldId="259"/>
            <ac:spMk id="14" creationId="{4ACF47AC-3211-EDF7-D2ED-CC6B10436A01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215852396" sldId="259"/>
            <ac:spMk id="19" creationId="{44753DAC-4FDE-64D9-837D-C8AC27C06D50}"/>
          </ac:spMkLst>
        </pc:spChg>
        <pc:picChg chg="add mod or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4215852396" sldId="259"/>
            <ac:picMk id="3" creationId="{06E97A1F-CEF5-131F-EF3A-0D292C24325D}"/>
          </ac:picMkLst>
        </pc:picChg>
        <pc:picChg chg="del">
          <ac:chgData name="BBZW; Jenny Nicolette (Lehrperson)" userId="19375ca0-365a-40d6-ac9e-751e71dbdd65" providerId="ADAL" clId="{3B66DC11-8CFA-494E-A27A-9DD4F6791EB9}" dt="2023-07-17T07:44:45.381" v="20" actId="478"/>
          <ac:picMkLst>
            <pc:docMk/>
            <pc:sldMk cId="4215852396" sldId="259"/>
            <ac:picMk id="7" creationId="{9BD44169-8103-9D2A-9C8D-86F33E37E1A4}"/>
          </ac:picMkLst>
        </pc:picChg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93402935" sldId="264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3671667540" sldId="265"/>
        </pc:sldMkLst>
      </pc:sldChg>
      <pc:sldChg chg="modSp">
        <pc:chgData name="BBZW; Jenny Nicolette (Lehrperson)" userId="19375ca0-365a-40d6-ac9e-751e71dbdd65" providerId="ADAL" clId="{3B66DC11-8CFA-494E-A27A-9DD4F6791EB9}" dt="2023-07-17T08:51:59.595" v="530"/>
        <pc:sldMkLst>
          <pc:docMk/>
          <pc:sldMk cId="530994592" sldId="268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530994592" sldId="268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530994592" sldId="268"/>
            <ac:spMk id="5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530994592" sldId="268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530994592" sldId="268"/>
            <ac:spMk id="17" creationId="{50079EF6-43AB-56F6-AB2B-58EF301266C6}"/>
          </ac:spMkLst>
        </pc:spChg>
        <pc:picChg chg="mo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530994592" sldId="268"/>
            <ac:picMk id="7" creationId="{9C1414EE-4C31-BB66-F648-B179CE78ED41}"/>
          </ac:picMkLst>
        </pc:picChg>
      </pc:sldChg>
      <pc:sldChg chg="modSp mod modNotes">
        <pc:chgData name="BBZW; Jenny Nicolette (Lehrperson)" userId="19375ca0-365a-40d6-ac9e-751e71dbdd65" providerId="ADAL" clId="{3B66DC11-8CFA-494E-A27A-9DD4F6791EB9}" dt="2023-07-17T12:09:25.303" v="2815" actId="404"/>
        <pc:sldMkLst>
          <pc:docMk/>
          <pc:sldMk cId="94442340" sldId="270"/>
        </pc:sldMkLst>
        <pc:spChg chg="mod">
          <ac:chgData name="BBZW; Jenny Nicolette (Lehrperson)" userId="19375ca0-365a-40d6-ac9e-751e71dbdd65" providerId="ADAL" clId="{3B66DC11-8CFA-494E-A27A-9DD4F6791EB9}" dt="2023-07-17T12:09:25.303" v="2815" actId="404"/>
          <ac:spMkLst>
            <pc:docMk/>
            <pc:sldMk cId="94442340" sldId="270"/>
            <ac:spMk id="2" creationId="{00000000-0000-0000-0000-000000000000}"/>
          </ac:spMkLst>
        </pc:spChg>
      </pc:sldChg>
      <pc:sldChg chg="del">
        <pc:chgData name="BBZW; Jenny Nicolette (Lehrperson)" userId="19375ca0-365a-40d6-ac9e-751e71dbdd65" providerId="ADAL" clId="{3B66DC11-8CFA-494E-A27A-9DD4F6791EB9}" dt="2023-07-17T07:54:49.522" v="114" actId="47"/>
        <pc:sldMkLst>
          <pc:docMk/>
          <pc:sldMk cId="3969439728" sldId="271"/>
        </pc:sldMkLst>
      </pc:sldChg>
      <pc:sldChg chg="addSp delSp modSp del mod">
        <pc:chgData name="BBZW; Jenny Nicolette (Lehrperson)" userId="19375ca0-365a-40d6-ac9e-751e71dbdd65" providerId="ADAL" clId="{3B66DC11-8CFA-494E-A27A-9DD4F6791EB9}" dt="2023-07-17T08:43:03.830" v="211" actId="2696"/>
        <pc:sldMkLst>
          <pc:docMk/>
          <pc:sldMk cId="1679904705" sldId="272"/>
        </pc:sldMkLst>
        <pc:spChg chg="add del mod">
          <ac:chgData name="BBZW; Jenny Nicolette (Lehrperson)" userId="19375ca0-365a-40d6-ac9e-751e71dbdd65" providerId="ADAL" clId="{3B66DC11-8CFA-494E-A27A-9DD4F6791EB9}" dt="2023-07-17T08:39:17.010" v="149" actId="478"/>
          <ac:spMkLst>
            <pc:docMk/>
            <pc:sldMk cId="1679904705" sldId="272"/>
            <ac:spMk id="4" creationId="{FD1DAA9D-2CCC-80F4-92E2-462C7D391766}"/>
          </ac:spMkLst>
        </pc:spChg>
        <pc:spChg chg="del">
          <ac:chgData name="BBZW; Jenny Nicolette (Lehrperson)" userId="19375ca0-365a-40d6-ac9e-751e71dbdd65" providerId="ADAL" clId="{3B66DC11-8CFA-494E-A27A-9DD4F6791EB9}" dt="2023-07-17T08:39:19.014" v="150" actId="478"/>
          <ac:spMkLst>
            <pc:docMk/>
            <pc:sldMk cId="1679904705" sldId="272"/>
            <ac:spMk id="7" creationId="{4AFFF0A3-CC82-28CE-9DDD-3B723DF87D8A}"/>
          </ac:spMkLst>
        </pc:spChg>
        <pc:spChg chg="mod">
          <ac:chgData name="BBZW; Jenny Nicolette (Lehrperson)" userId="19375ca0-365a-40d6-ac9e-751e71dbdd65" providerId="ADAL" clId="{3B66DC11-8CFA-494E-A27A-9DD4F6791EB9}" dt="2023-07-17T08:39:26.783" v="155" actId="962"/>
          <ac:spMkLst>
            <pc:docMk/>
            <pc:sldMk cId="1679904705" sldId="272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3B66DC11-8CFA-494E-A27A-9DD4F6791EB9}" dt="2023-07-17T08:39:54.110" v="165" actId="5793"/>
          <ac:spMkLst>
            <pc:docMk/>
            <pc:sldMk cId="1679904705" sldId="272"/>
            <ac:spMk id="22" creationId="{77D5DA43-6911-9B1E-E336-C34EBC11A1D6}"/>
          </ac:spMkLst>
        </pc:spChg>
        <pc:picChg chg="del">
          <ac:chgData name="BBZW; Jenny Nicolette (Lehrperson)" userId="19375ca0-365a-40d6-ac9e-751e71dbdd65" providerId="ADAL" clId="{3B66DC11-8CFA-494E-A27A-9DD4F6791EB9}" dt="2023-07-17T08:39:08.411" v="148" actId="478"/>
          <ac:picMkLst>
            <pc:docMk/>
            <pc:sldMk cId="1679904705" sldId="272"/>
            <ac:picMk id="6" creationId="{7D92CBCD-AD95-E7F0-CDBD-5D80422C8129}"/>
          </ac:picMkLst>
        </pc:picChg>
        <pc:picChg chg="add mod ord">
          <ac:chgData name="BBZW; Jenny Nicolette (Lehrperson)" userId="19375ca0-365a-40d6-ac9e-751e71dbdd65" providerId="ADAL" clId="{3B66DC11-8CFA-494E-A27A-9DD4F6791EB9}" dt="2023-07-17T08:39:26.783" v="154" actId="27614"/>
          <ac:picMkLst>
            <pc:docMk/>
            <pc:sldMk cId="1679904705" sldId="272"/>
            <ac:picMk id="8" creationId="{C387694D-F961-2DE8-5D0B-29758FF20D51}"/>
          </ac:picMkLst>
        </pc:picChg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801671571" sldId="273"/>
        </pc:sldMkLst>
      </pc:sldChg>
      <pc:sldChg chg="del">
        <pc:chgData name="BBZW; Jenny Nicolette (Lehrperson)" userId="19375ca0-365a-40d6-ac9e-751e71dbdd65" providerId="ADAL" clId="{3B66DC11-8CFA-494E-A27A-9DD4F6791EB9}" dt="2023-07-17T07:54:49.522" v="114" actId="47"/>
        <pc:sldMkLst>
          <pc:docMk/>
          <pc:sldMk cId="1175919513" sldId="274"/>
        </pc:sldMkLst>
      </pc:sldChg>
      <pc:sldChg chg="del ord">
        <pc:chgData name="BBZW; Jenny Nicolette (Lehrperson)" userId="19375ca0-365a-40d6-ac9e-751e71dbdd65" providerId="ADAL" clId="{3B66DC11-8CFA-494E-A27A-9DD4F6791EB9}" dt="2023-07-17T08:40:12.408" v="166" actId="47"/>
        <pc:sldMkLst>
          <pc:docMk/>
          <pc:sldMk cId="2021558441" sldId="276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2379601367" sldId="277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3450912066" sldId="278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3138496828" sldId="279"/>
        </pc:sldMkLst>
      </pc:sldChg>
      <pc:sldChg chg="del">
        <pc:chgData name="BBZW; Jenny Nicolette (Lehrperson)" userId="19375ca0-365a-40d6-ac9e-751e71dbdd65" providerId="ADAL" clId="{3B66DC11-8CFA-494E-A27A-9DD4F6791EB9}" dt="2023-07-17T07:55:24.109" v="122" actId="47"/>
        <pc:sldMkLst>
          <pc:docMk/>
          <pc:sldMk cId="913908916" sldId="281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3629945319" sldId="282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2566088539" sldId="283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4108967765" sldId="284"/>
        </pc:sldMkLst>
      </pc:sldChg>
      <pc:sldChg chg="del">
        <pc:chgData name="BBZW; Jenny Nicolette (Lehrperson)" userId="19375ca0-365a-40d6-ac9e-751e71dbdd65" providerId="ADAL" clId="{3B66DC11-8CFA-494E-A27A-9DD4F6791EB9}" dt="2023-07-17T07:55:24.109" v="122" actId="47"/>
        <pc:sldMkLst>
          <pc:docMk/>
          <pc:sldMk cId="1236568030" sldId="285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4056076305" sldId="286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564421620" sldId="288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016463978" sldId="289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587807676" sldId="290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3570843275" sldId="291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653647353" sldId="292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2347599057" sldId="294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68061953" sldId="295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241356895" sldId="296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4181011685" sldId="297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3272967870" sldId="298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40649014" sldId="299"/>
        </pc:sldMkLst>
      </pc:sldChg>
      <pc:sldChg chg="del">
        <pc:chgData name="BBZW; Jenny Nicolette (Lehrperson)" userId="19375ca0-365a-40d6-ac9e-751e71dbdd65" providerId="ADAL" clId="{3B66DC11-8CFA-494E-A27A-9DD4F6791EB9}" dt="2023-07-17T07:55:21.084" v="121" actId="47"/>
        <pc:sldMkLst>
          <pc:docMk/>
          <pc:sldMk cId="1266467431" sldId="301"/>
        </pc:sldMkLst>
      </pc:sldChg>
      <pc:sldChg chg="addSp modSp mod modAnim modNotes">
        <pc:chgData name="BBZW; Jenny Nicolette (Lehrperson)" userId="19375ca0-365a-40d6-ac9e-751e71dbdd65" providerId="ADAL" clId="{3B66DC11-8CFA-494E-A27A-9DD4F6791EB9}" dt="2023-07-17T12:12:05.539" v="3114" actId="20577"/>
        <pc:sldMkLst>
          <pc:docMk/>
          <pc:sldMk cId="4192885620" sldId="303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192885620" sldId="303"/>
            <ac:spMk id="3" creationId="{BCDDB6F7-0869-1C12-EC3A-66FACE97202E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192885620" sldId="303"/>
            <ac:spMk id="4" creationId="{5DFC65E4-E457-F15D-5948-C83A3A9A480A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192885620" sldId="303"/>
            <ac:spMk id="5" creationId="{45A430A4-126D-4A24-0697-C5E65842BB52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4192885620" sldId="303"/>
            <ac:spMk id="6" creationId="{0ACC53A5-BD01-D23C-D65E-7A0D4AFCC360}"/>
          </ac:spMkLst>
        </pc:spChg>
        <pc:spChg chg="mod">
          <ac:chgData name="BBZW; Jenny Nicolette (Lehrperson)" userId="19375ca0-365a-40d6-ac9e-751e71dbdd65" providerId="ADAL" clId="{3B66DC11-8CFA-494E-A27A-9DD4F6791EB9}" dt="2023-07-17T12:12:05.539" v="3114" actId="20577"/>
          <ac:spMkLst>
            <pc:docMk/>
            <pc:sldMk cId="4192885620" sldId="303"/>
            <ac:spMk id="12" creationId="{550D6734-2F9F-EB6D-CAA0-DA1E30FC30A2}"/>
          </ac:spMkLst>
        </pc:spChg>
        <pc:picChg chg="add mod">
          <ac:chgData name="BBZW; Jenny Nicolette (Lehrperson)" userId="19375ca0-365a-40d6-ac9e-751e71dbdd65" providerId="ADAL" clId="{3B66DC11-8CFA-494E-A27A-9DD4F6791EB9}" dt="2023-07-17T12:11:42.371" v="3057" actId="1076"/>
          <ac:picMkLst>
            <pc:docMk/>
            <pc:sldMk cId="4192885620" sldId="303"/>
            <ac:picMk id="2" creationId="{6B7E179B-ADEF-A419-0F9E-C3F0BC2DB2B3}"/>
          </ac:picMkLst>
        </pc:picChg>
        <pc:picChg chg="mo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4192885620" sldId="303"/>
            <ac:picMk id="7" creationId="{11005ADF-A6AA-8D02-AD7A-E8CBB76716CD}"/>
          </ac:picMkLst>
        </pc:picChg>
        <pc:picChg chg="mod">
          <ac:chgData name="BBZW; Jenny Nicolette (Lehrperson)" userId="19375ca0-365a-40d6-ac9e-751e71dbdd65" providerId="ADAL" clId="{3B66DC11-8CFA-494E-A27A-9DD4F6791EB9}" dt="2023-07-17T12:10:53.839" v="2993" actId="1076"/>
          <ac:picMkLst>
            <pc:docMk/>
            <pc:sldMk cId="4192885620" sldId="303"/>
            <ac:picMk id="8" creationId="{3276CC49-D6F5-28A4-3D48-02E12E0727D6}"/>
          </ac:picMkLst>
        </pc:picChg>
        <pc:picChg chg="mo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4192885620" sldId="303"/>
            <ac:picMk id="9" creationId="{3C9A1B5A-7D83-F694-65DF-25631D9F2F00}"/>
          </ac:picMkLst>
        </pc:picChg>
        <pc:picChg chg="mod">
          <ac:chgData name="BBZW; Jenny Nicolette (Lehrperson)" userId="19375ca0-365a-40d6-ac9e-751e71dbdd65" providerId="ADAL" clId="{3B66DC11-8CFA-494E-A27A-9DD4F6791EB9}" dt="2023-07-17T12:10:55.471" v="2994" actId="1076"/>
          <ac:picMkLst>
            <pc:docMk/>
            <pc:sldMk cId="4192885620" sldId="303"/>
            <ac:picMk id="10" creationId="{A730B90B-6ADF-CC3D-2E1C-574B54251157}"/>
          </ac:picMkLst>
        </pc:picChg>
        <pc:picChg chg="mod">
          <ac:chgData name="BBZW; Jenny Nicolette (Lehrperson)" userId="19375ca0-365a-40d6-ac9e-751e71dbdd65" providerId="ADAL" clId="{3B66DC11-8CFA-494E-A27A-9DD4F6791EB9}" dt="2023-07-17T12:11:34.877" v="3055" actId="1035"/>
          <ac:picMkLst>
            <pc:docMk/>
            <pc:sldMk cId="4192885620" sldId="303"/>
            <ac:picMk id="11" creationId="{E244D423-84C4-63F9-320D-05054801E4E4}"/>
          </ac:picMkLst>
        </pc:picChg>
        <pc:picChg chg="mod">
          <ac:chgData name="BBZW; Jenny Nicolette (Lehrperson)" userId="19375ca0-365a-40d6-ac9e-751e71dbdd65" providerId="ADAL" clId="{3B66DC11-8CFA-494E-A27A-9DD4F6791EB9}" dt="2023-07-17T12:10:52.235" v="2992" actId="1076"/>
          <ac:picMkLst>
            <pc:docMk/>
            <pc:sldMk cId="4192885620" sldId="303"/>
            <ac:picMk id="13" creationId="{93A6F312-5E4B-CB05-40AC-E3D430997720}"/>
          </ac:picMkLst>
        </pc:picChg>
      </pc:sldChg>
      <pc:sldChg chg="addSp delSp modSp add mod modClrScheme chgLayout modNotes modNotesTx">
        <pc:chgData name="BBZW; Jenny Nicolette (Lehrperson)" userId="19375ca0-365a-40d6-ac9e-751e71dbdd65" providerId="ADAL" clId="{3B66DC11-8CFA-494E-A27A-9DD4F6791EB9}" dt="2023-07-17T08:51:59.595" v="530"/>
        <pc:sldMkLst>
          <pc:docMk/>
          <pc:sldMk cId="1926973388" sldId="304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1926973388" sldId="304"/>
            <ac:spMk id="3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8:43:52.545" v="213" actId="478"/>
          <ac:spMkLst>
            <pc:docMk/>
            <pc:sldMk cId="1926973388" sldId="304"/>
            <ac:spMk id="4" creationId="{928D7E98-7F41-EA37-ED33-8C202733641E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1926973388" sldId="304"/>
            <ac:spMk id="5" creationId="{00000000-0000-0000-0000-000000000000}"/>
          </ac:spMkLst>
        </pc:spChg>
        <pc:spChg chg="del mod">
          <ac:chgData name="BBZW; Jenny Nicolette (Lehrperson)" userId="19375ca0-365a-40d6-ac9e-751e71dbdd65" providerId="ADAL" clId="{3B66DC11-8CFA-494E-A27A-9DD4F6791EB9}" dt="2023-07-17T08:43:56.818" v="215" actId="478"/>
          <ac:spMkLst>
            <pc:docMk/>
            <pc:sldMk cId="1926973388" sldId="304"/>
            <ac:spMk id="7" creationId="{4AFFF0A3-CC82-28CE-9DDD-3B723DF87D8A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1926973388" sldId="304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1926973388" sldId="304"/>
            <ac:spMk id="17" creationId="{50079EF6-43AB-56F6-AB2B-58EF301266C6}"/>
          </ac:spMkLst>
        </pc:spChg>
        <pc:spChg chg="mod or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1926973388" sldId="304"/>
            <ac:spMk id="22" creationId="{77D5DA43-6911-9B1E-E336-C34EBC11A1D6}"/>
          </ac:spMkLst>
        </pc:spChg>
        <pc:picChg chg="del">
          <ac:chgData name="BBZW; Jenny Nicolette (Lehrperson)" userId="19375ca0-365a-40d6-ac9e-751e71dbdd65" providerId="ADAL" clId="{3B66DC11-8CFA-494E-A27A-9DD4F6791EB9}" dt="2023-07-17T08:43:49.208" v="212" actId="478"/>
          <ac:picMkLst>
            <pc:docMk/>
            <pc:sldMk cId="1926973388" sldId="304"/>
            <ac:picMk id="6" creationId="{7D92CBCD-AD95-E7F0-CDBD-5D80422C8129}"/>
          </ac:picMkLst>
        </pc:picChg>
        <pc:picChg chg="add mod or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1926973388" sldId="304"/>
            <ac:picMk id="9" creationId="{661267F8-E53D-252D-8829-9EF5AA543A5C}"/>
          </ac:picMkLst>
        </pc:picChg>
        <pc:picChg chg="add mo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1926973388" sldId="304"/>
            <ac:picMk id="11" creationId="{F4DDC38F-EC3B-6565-73CB-D38F2540A2B0}"/>
          </ac:picMkLst>
        </pc:picChg>
      </pc:sldChg>
      <pc:sldChg chg="modSp new del mod">
        <pc:chgData name="BBZW; Jenny Nicolette (Lehrperson)" userId="19375ca0-365a-40d6-ac9e-751e71dbdd65" providerId="ADAL" clId="{3B66DC11-8CFA-494E-A27A-9DD4F6791EB9}" dt="2023-07-17T07:45:23.325" v="32" actId="2696"/>
        <pc:sldMkLst>
          <pc:docMk/>
          <pc:sldMk cId="2258208154" sldId="304"/>
        </pc:sldMkLst>
        <pc:spChg chg="mod">
          <ac:chgData name="BBZW; Jenny Nicolette (Lehrperson)" userId="19375ca0-365a-40d6-ac9e-751e71dbdd65" providerId="ADAL" clId="{3B66DC11-8CFA-494E-A27A-9DD4F6791EB9}" dt="2023-07-17T07:43:52.326" v="4" actId="20577"/>
          <ac:spMkLst>
            <pc:docMk/>
            <pc:sldMk cId="2258208154" sldId="304"/>
            <ac:spMk id="2" creationId="{1A75FBDA-1E34-A375-FBF5-EBABA5FB1932}"/>
          </ac:spMkLst>
        </pc:spChg>
      </pc:sldChg>
      <pc:sldChg chg="modSp add del mod">
        <pc:chgData name="BBZW; Jenny Nicolette (Lehrperson)" userId="19375ca0-365a-40d6-ac9e-751e71dbdd65" providerId="ADAL" clId="{3B66DC11-8CFA-494E-A27A-9DD4F6791EB9}" dt="2023-07-17T08:45:56.233" v="382" actId="20577"/>
        <pc:sldMkLst>
          <pc:docMk/>
          <pc:sldMk cId="4031960361" sldId="305"/>
        </pc:sldMkLst>
        <pc:spChg chg="mod">
          <ac:chgData name="BBZW; Jenny Nicolette (Lehrperson)" userId="19375ca0-365a-40d6-ac9e-751e71dbdd65" providerId="ADAL" clId="{3B66DC11-8CFA-494E-A27A-9DD4F6791EB9}" dt="2023-07-17T08:45:42.795" v="378" actId="20577"/>
          <ac:spMkLst>
            <pc:docMk/>
            <pc:sldMk cId="4031960361" sldId="305"/>
            <ac:spMk id="10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45:56.233" v="382" actId="20577"/>
          <ac:spMkLst>
            <pc:docMk/>
            <pc:sldMk cId="4031960361" sldId="305"/>
            <ac:spMk id="12" creationId="{00000000-0000-0000-0000-000000000000}"/>
          </ac:spMkLst>
        </pc:spChg>
      </pc:sldChg>
      <pc:sldChg chg="addSp delSp modSp add mod modClrScheme chgLayout modNotes modNotesTx">
        <pc:chgData name="BBZW; Jenny Nicolette (Lehrperson)" userId="19375ca0-365a-40d6-ac9e-751e71dbdd65" providerId="ADAL" clId="{3B66DC11-8CFA-494E-A27A-9DD4F6791EB9}" dt="2023-07-17T08:57:44.531" v="565" actId="20577"/>
        <pc:sldMkLst>
          <pc:docMk/>
          <pc:sldMk cId="2689273404" sldId="306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689273404" sldId="306"/>
            <ac:spMk id="3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8:46:46.648" v="386" actId="478"/>
          <ac:spMkLst>
            <pc:docMk/>
            <pc:sldMk cId="2689273404" sldId="306"/>
            <ac:spMk id="4" creationId="{7AB6CF76-4F44-CCB5-C9AA-BEEC62D25F7E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689273404" sldId="306"/>
            <ac:spMk id="5" creationId="{00000000-0000-0000-0000-000000000000}"/>
          </ac:spMkLst>
        </pc:spChg>
        <pc:spChg chg="del">
          <ac:chgData name="BBZW; Jenny Nicolette (Lehrperson)" userId="19375ca0-365a-40d6-ac9e-751e71dbdd65" providerId="ADAL" clId="{3B66DC11-8CFA-494E-A27A-9DD4F6791EB9}" dt="2023-07-17T08:46:48.445" v="387" actId="478"/>
          <ac:spMkLst>
            <pc:docMk/>
            <pc:sldMk cId="2689273404" sldId="306"/>
            <ac:spMk id="7" creationId="{4AFFF0A3-CC82-28CE-9DDD-3B723DF87D8A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689273404" sldId="306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3B66DC11-8CFA-494E-A27A-9DD4F6791EB9}" dt="2023-07-17T08:57:44.531" v="565" actId="20577"/>
          <ac:spMkLst>
            <pc:docMk/>
            <pc:sldMk cId="2689273404" sldId="306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689273404" sldId="306"/>
            <ac:spMk id="22" creationId="{77D5DA43-6911-9B1E-E336-C34EBC11A1D6}"/>
          </ac:spMkLst>
        </pc:spChg>
        <pc:picChg chg="del">
          <ac:chgData name="BBZW; Jenny Nicolette (Lehrperson)" userId="19375ca0-365a-40d6-ac9e-751e71dbdd65" providerId="ADAL" clId="{3B66DC11-8CFA-494E-A27A-9DD4F6791EB9}" dt="2023-07-17T08:46:42.457" v="385" actId="478"/>
          <ac:picMkLst>
            <pc:docMk/>
            <pc:sldMk cId="2689273404" sldId="306"/>
            <ac:picMk id="6" creationId="{7D92CBCD-AD95-E7F0-CDBD-5D80422C8129}"/>
          </ac:picMkLst>
        </pc:picChg>
        <pc:picChg chg="add del mod ord">
          <ac:chgData name="BBZW; Jenny Nicolette (Lehrperson)" userId="19375ca0-365a-40d6-ac9e-751e71dbdd65" providerId="ADAL" clId="{3B66DC11-8CFA-494E-A27A-9DD4F6791EB9}" dt="2023-07-17T08:48:29.426" v="405" actId="478"/>
          <ac:picMkLst>
            <pc:docMk/>
            <pc:sldMk cId="2689273404" sldId="306"/>
            <ac:picMk id="9" creationId="{0E3CDC2B-C0C1-9D1A-800F-89A1D16F5019}"/>
          </ac:picMkLst>
        </pc:picChg>
        <pc:picChg chg="add mod or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2689273404" sldId="306"/>
            <ac:picMk id="11" creationId="{4E7B848E-7594-1DA5-6DD3-FF52F7D4F1F5}"/>
          </ac:picMkLst>
        </pc:picChg>
      </pc:sldChg>
      <pc:sldChg chg="modSp add del mod">
        <pc:chgData name="BBZW; Jenny Nicolette (Lehrperson)" userId="19375ca0-365a-40d6-ac9e-751e71dbdd65" providerId="ADAL" clId="{3B66DC11-8CFA-494E-A27A-9DD4F6791EB9}" dt="2023-07-17T09:27:46.395" v="971" actId="20577"/>
        <pc:sldMkLst>
          <pc:docMk/>
          <pc:sldMk cId="1250254684" sldId="307"/>
        </pc:sldMkLst>
        <pc:spChg chg="mod">
          <ac:chgData name="BBZW; Jenny Nicolette (Lehrperson)" userId="19375ca0-365a-40d6-ac9e-751e71dbdd65" providerId="ADAL" clId="{3B66DC11-8CFA-494E-A27A-9DD4F6791EB9}" dt="2023-07-17T08:49:30.461" v="524" actId="20577"/>
          <ac:spMkLst>
            <pc:docMk/>
            <pc:sldMk cId="1250254684" sldId="307"/>
            <ac:spMk id="10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27:46.395" v="971" actId="20577"/>
          <ac:spMkLst>
            <pc:docMk/>
            <pc:sldMk cId="1250254684" sldId="307"/>
            <ac:spMk id="12" creationId="{00000000-0000-0000-0000-000000000000}"/>
          </ac:spMkLst>
        </pc:spChg>
      </pc:sldChg>
      <pc:sldChg chg="modSp add del mod modNotes">
        <pc:chgData name="BBZW; Jenny Nicolette (Lehrperson)" userId="19375ca0-365a-40d6-ac9e-751e71dbdd65" providerId="ADAL" clId="{3B66DC11-8CFA-494E-A27A-9DD4F6791EB9}" dt="2023-07-17T09:06:37.930" v="667" actId="47"/>
        <pc:sldMkLst>
          <pc:docMk/>
          <pc:sldMk cId="3121195460" sldId="308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121195460" sldId="308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121195460" sldId="308"/>
            <ac:spMk id="5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121195460" sldId="308"/>
            <ac:spMk id="7" creationId="{4AFFF0A3-CC82-28CE-9DDD-3B723DF87D8A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121195460" sldId="308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121195460" sldId="308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121195460" sldId="308"/>
            <ac:spMk id="22" creationId="{77D5DA43-6911-9B1E-E336-C34EBC11A1D6}"/>
          </ac:spMkLst>
        </pc:spChg>
        <pc:picChg chg="mo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k cId="3121195460" sldId="308"/>
            <ac:picMk id="6" creationId="{7D92CBCD-AD95-E7F0-CDBD-5D80422C8129}"/>
          </ac:picMkLst>
        </pc:picChg>
      </pc:sldChg>
      <pc:sldChg chg="add del">
        <pc:chgData name="BBZW; Jenny Nicolette (Lehrperson)" userId="19375ca0-365a-40d6-ac9e-751e71dbdd65" providerId="ADAL" clId="{3B66DC11-8CFA-494E-A27A-9DD4F6791EB9}" dt="2023-07-17T09:06:40.887" v="668" actId="47"/>
        <pc:sldMkLst>
          <pc:docMk/>
          <pc:sldMk cId="2681844593" sldId="309"/>
        </pc:sldMkLst>
      </pc:sldChg>
      <pc:sldChg chg="addSp delSp modSp add mod ord modAnim modNotes modNotesTx">
        <pc:chgData name="BBZW; Jenny Nicolette (Lehrperson)" userId="19375ca0-365a-40d6-ac9e-751e71dbdd65" providerId="ADAL" clId="{3B66DC11-8CFA-494E-A27A-9DD4F6791EB9}" dt="2023-07-17T09:27:04.328" v="951"/>
        <pc:sldMkLst>
          <pc:docMk/>
          <pc:sldMk cId="2495511495" sldId="310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495511495" sldId="310"/>
            <ac:spMk id="3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07:06.248" v="671" actId="478"/>
          <ac:spMkLst>
            <pc:docMk/>
            <pc:sldMk cId="2495511495" sldId="310"/>
            <ac:spMk id="4" creationId="{69EBF5DF-012E-64DE-1D9C-A631591E6059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495511495" sldId="310"/>
            <ac:spMk id="5" creationId="{00000000-0000-0000-0000-000000000000}"/>
          </ac:spMkLst>
        </pc:spChg>
        <pc:spChg chg="del mod">
          <ac:chgData name="BBZW; Jenny Nicolette (Lehrperson)" userId="19375ca0-365a-40d6-ac9e-751e71dbdd65" providerId="ADAL" clId="{3B66DC11-8CFA-494E-A27A-9DD4F6791EB9}" dt="2023-07-17T09:07:07.380" v="672" actId="478"/>
          <ac:spMkLst>
            <pc:docMk/>
            <pc:sldMk cId="2495511495" sldId="310"/>
            <ac:spMk id="7" creationId="{4AFFF0A3-CC82-28CE-9DDD-3B723DF87D8A}"/>
          </ac:spMkLst>
        </pc:spChg>
        <pc:spChg chg="add mod">
          <ac:chgData name="BBZW; Jenny Nicolette (Lehrperson)" userId="19375ca0-365a-40d6-ac9e-751e71dbdd65" providerId="ADAL" clId="{3B66DC11-8CFA-494E-A27A-9DD4F6791EB9}" dt="2023-07-17T09:11:51.483" v="725" actId="208"/>
          <ac:spMkLst>
            <pc:docMk/>
            <pc:sldMk cId="2495511495" sldId="310"/>
            <ac:spMk id="10" creationId="{D42003D1-BFEE-45C7-1811-16C263221C43}"/>
          </ac:spMkLst>
        </pc:spChg>
        <pc:spChg chg="add mod">
          <ac:chgData name="BBZW; Jenny Nicolette (Lehrperson)" userId="19375ca0-365a-40d6-ac9e-751e71dbdd65" providerId="ADAL" clId="{3B66DC11-8CFA-494E-A27A-9DD4F6791EB9}" dt="2023-07-17T09:12:57.933" v="738" actId="1035"/>
          <ac:spMkLst>
            <pc:docMk/>
            <pc:sldMk cId="2495511495" sldId="310"/>
            <ac:spMk id="11" creationId="{F52EF66D-8333-EB43-CF73-CC010D8039DB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495511495" sldId="310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3B66DC11-8CFA-494E-A27A-9DD4F6791EB9}" dt="2023-07-17T09:07:22.624" v="675" actId="121"/>
          <ac:spMkLst>
            <pc:docMk/>
            <pc:sldMk cId="2495511495" sldId="310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3B66DC11-8CFA-494E-A27A-9DD4F6791EB9}" dt="2023-07-17T09:17:28.054" v="808" actId="27636"/>
          <ac:spMkLst>
            <pc:docMk/>
            <pc:sldMk cId="2495511495" sldId="310"/>
            <ac:spMk id="22" creationId="{77D5DA43-6911-9B1E-E336-C34EBC11A1D6}"/>
          </ac:spMkLst>
        </pc:spChg>
        <pc:picChg chg="del mod">
          <ac:chgData name="BBZW; Jenny Nicolette (Lehrperson)" userId="19375ca0-365a-40d6-ac9e-751e71dbdd65" providerId="ADAL" clId="{3B66DC11-8CFA-494E-A27A-9DD4F6791EB9}" dt="2023-07-17T09:07:04.196" v="670" actId="478"/>
          <ac:picMkLst>
            <pc:docMk/>
            <pc:sldMk cId="2495511495" sldId="310"/>
            <ac:picMk id="6" creationId="{7D92CBCD-AD95-E7F0-CDBD-5D80422C8129}"/>
          </ac:picMkLst>
        </pc:picChg>
        <pc:picChg chg="add mod ord">
          <ac:chgData name="BBZW; Jenny Nicolette (Lehrperson)" userId="19375ca0-365a-40d6-ac9e-751e71dbdd65" providerId="ADAL" clId="{3B66DC11-8CFA-494E-A27A-9DD4F6791EB9}" dt="2023-07-17T09:07:23.025" v="676" actId="27614"/>
          <ac:picMkLst>
            <pc:docMk/>
            <pc:sldMk cId="2495511495" sldId="310"/>
            <ac:picMk id="8" creationId="{B94B636F-E4B8-142C-D1F8-DA2EC0635B18}"/>
          </ac:picMkLst>
        </pc:picChg>
        <pc:picChg chg="add del mod">
          <ac:chgData name="BBZW; Jenny Nicolette (Lehrperson)" userId="19375ca0-365a-40d6-ac9e-751e71dbdd65" providerId="ADAL" clId="{3B66DC11-8CFA-494E-A27A-9DD4F6791EB9}" dt="2023-07-17T09:07:55.259" v="683"/>
          <ac:picMkLst>
            <pc:docMk/>
            <pc:sldMk cId="2495511495" sldId="310"/>
            <ac:picMk id="9" creationId="{BAFDD7FC-AB1A-59E8-6725-1157B1F022C8}"/>
          </ac:picMkLst>
        </pc:picChg>
      </pc:sldChg>
      <pc:sldChg chg="modSp add mod modNotesTx">
        <pc:chgData name="BBZW; Jenny Nicolette (Lehrperson)" userId="19375ca0-365a-40d6-ac9e-751e71dbdd65" providerId="ADAL" clId="{3B66DC11-8CFA-494E-A27A-9DD4F6791EB9}" dt="2023-07-17T11:01:26.820" v="1338"/>
        <pc:sldMkLst>
          <pc:docMk/>
          <pc:sldMk cId="3552056976" sldId="311"/>
        </pc:sldMkLst>
        <pc:spChg chg="mod">
          <ac:chgData name="BBZW; Jenny Nicolette (Lehrperson)" userId="19375ca0-365a-40d6-ac9e-751e71dbdd65" providerId="ADAL" clId="{3B66DC11-8CFA-494E-A27A-9DD4F6791EB9}" dt="2023-07-17T09:25:23.063" v="888" actId="14100"/>
          <ac:spMkLst>
            <pc:docMk/>
            <pc:sldMk cId="3552056976" sldId="311"/>
            <ac:spMk id="8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28:47.553" v="1094" actId="2711"/>
          <ac:spMkLst>
            <pc:docMk/>
            <pc:sldMk cId="3552056976" sldId="311"/>
            <ac:spMk id="10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25:33.163" v="893" actId="1076"/>
          <ac:spMkLst>
            <pc:docMk/>
            <pc:sldMk cId="3552056976" sldId="311"/>
            <ac:spMk id="11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28:51.859" v="1096" actId="404"/>
          <ac:spMkLst>
            <pc:docMk/>
            <pc:sldMk cId="3552056976" sldId="311"/>
            <ac:spMk id="12" creationId="{00000000-0000-0000-0000-000000000000}"/>
          </ac:spMkLst>
        </pc:spChg>
      </pc:sldChg>
      <pc:sldChg chg="addSp delSp modSp add mod modNotes modNotesTx">
        <pc:chgData name="BBZW; Jenny Nicolette (Lehrperson)" userId="19375ca0-365a-40d6-ac9e-751e71dbdd65" providerId="ADAL" clId="{3B66DC11-8CFA-494E-A27A-9DD4F6791EB9}" dt="2023-07-17T09:48:44.696" v="1247" actId="12"/>
        <pc:sldMkLst>
          <pc:docMk/>
          <pc:sldMk cId="2441364185" sldId="312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441364185" sldId="312"/>
            <ac:spMk id="3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47:34.821" v="1237" actId="478"/>
          <ac:spMkLst>
            <pc:docMk/>
            <pc:sldMk cId="2441364185" sldId="312"/>
            <ac:spMk id="4" creationId="{BB228385-D41A-C5EF-5825-022A05FDA3F4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441364185" sldId="312"/>
            <ac:spMk id="5" creationId="{00000000-0000-0000-0000-000000000000}"/>
          </ac:spMkLst>
        </pc:spChg>
        <pc:spChg chg="del mod">
          <ac:chgData name="BBZW; Jenny Nicolette (Lehrperson)" userId="19375ca0-365a-40d6-ac9e-751e71dbdd65" providerId="ADAL" clId="{3B66DC11-8CFA-494E-A27A-9DD4F6791EB9}" dt="2023-07-17T09:47:36.272" v="1238" actId="478"/>
          <ac:spMkLst>
            <pc:docMk/>
            <pc:sldMk cId="2441364185" sldId="312"/>
            <ac:spMk id="7" creationId="{4AFFF0A3-CC82-28CE-9DDD-3B723DF87D8A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441364185" sldId="312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2441364185" sldId="312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3B66DC11-8CFA-494E-A27A-9DD4F6791EB9}" dt="2023-07-17T09:47:24.513" v="1234" actId="27636"/>
          <ac:spMkLst>
            <pc:docMk/>
            <pc:sldMk cId="2441364185" sldId="312"/>
            <ac:spMk id="22" creationId="{77D5DA43-6911-9B1E-E336-C34EBC11A1D6}"/>
          </ac:spMkLst>
        </pc:spChg>
        <pc:picChg chg="del mod">
          <ac:chgData name="BBZW; Jenny Nicolette (Lehrperson)" userId="19375ca0-365a-40d6-ac9e-751e71dbdd65" providerId="ADAL" clId="{3B66DC11-8CFA-494E-A27A-9DD4F6791EB9}" dt="2023-07-17T09:47:30.116" v="1235" actId="478"/>
          <ac:picMkLst>
            <pc:docMk/>
            <pc:sldMk cId="2441364185" sldId="312"/>
            <ac:picMk id="6" creationId="{7D92CBCD-AD95-E7F0-CDBD-5D80422C8129}"/>
          </ac:picMkLst>
        </pc:picChg>
        <pc:picChg chg="add mod">
          <ac:chgData name="BBZW; Jenny Nicolette (Lehrperson)" userId="19375ca0-365a-40d6-ac9e-751e71dbdd65" providerId="ADAL" clId="{3B66DC11-8CFA-494E-A27A-9DD4F6791EB9}" dt="2023-07-17T09:47:40.898" v="1241" actId="1076"/>
          <ac:picMkLst>
            <pc:docMk/>
            <pc:sldMk cId="2441364185" sldId="312"/>
            <ac:picMk id="8" creationId="{4D6CB300-6940-2AC9-C372-7D58166BE752}"/>
          </ac:picMkLst>
        </pc:picChg>
      </pc:sldChg>
      <pc:sldChg chg="addSp delSp modSp add mod modClrScheme chgLayout">
        <pc:chgData name="BBZW; Jenny Nicolette (Lehrperson)" userId="19375ca0-365a-40d6-ac9e-751e71dbdd65" providerId="ADAL" clId="{3B66DC11-8CFA-494E-A27A-9DD4F6791EB9}" dt="2023-07-17T11:14:50.905" v="1344" actId="14100"/>
        <pc:sldMkLst>
          <pc:docMk/>
          <pc:sldMk cId="1798775161" sldId="313"/>
        </pc:sldMkLst>
        <pc:spChg chg="mod">
          <ac:chgData name="BBZW; Jenny Nicolette (Lehrperson)" userId="19375ca0-365a-40d6-ac9e-751e71dbdd65" providerId="ADAL" clId="{3B66DC11-8CFA-494E-A27A-9DD4F6791EB9}" dt="2023-07-17T09:41:52.730" v="1192" actId="26606"/>
          <ac:spMkLst>
            <pc:docMk/>
            <pc:sldMk cId="1798775161" sldId="313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41:52.730" v="1192" actId="26606"/>
          <ac:spMkLst>
            <pc:docMk/>
            <pc:sldMk cId="1798775161" sldId="313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41:52.730" v="1192" actId="26606"/>
          <ac:spMkLst>
            <pc:docMk/>
            <pc:sldMk cId="1798775161" sldId="313"/>
            <ac:spMk id="5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41:37.943" v="1184" actId="478"/>
          <ac:spMkLst>
            <pc:docMk/>
            <pc:sldMk cId="1798775161" sldId="313"/>
            <ac:spMk id="6" creationId="{A5FA7752-8B71-EDE0-55D3-A849BFA6BFDD}"/>
          </ac:spMkLst>
        </pc:spChg>
        <pc:spChg chg="mod">
          <ac:chgData name="BBZW; Jenny Nicolette (Lehrperson)" userId="19375ca0-365a-40d6-ac9e-751e71dbdd65" providerId="ADAL" clId="{3B66DC11-8CFA-494E-A27A-9DD4F6791EB9}" dt="2023-07-17T11:14:47.955" v="1343"/>
          <ac:spMkLst>
            <pc:docMk/>
            <pc:sldMk cId="1798775161" sldId="313"/>
            <ac:spMk id="7" creationId="{00000000-0000-0000-0000-000000000000}"/>
          </ac:spMkLst>
        </pc:spChg>
        <pc:spChg chg="del mod">
          <ac:chgData name="BBZW; Jenny Nicolette (Lehrperson)" userId="19375ca0-365a-40d6-ac9e-751e71dbdd65" providerId="ADAL" clId="{3B66DC11-8CFA-494E-A27A-9DD4F6791EB9}" dt="2023-07-17T09:41:31.273" v="1182" actId="478"/>
          <ac:spMkLst>
            <pc:docMk/>
            <pc:sldMk cId="1798775161" sldId="313"/>
            <ac:spMk id="8" creationId="{00000000-0000-0000-0000-000000000000}"/>
          </ac:spMkLst>
        </pc:spChg>
        <pc:spChg chg="del mod">
          <ac:chgData name="BBZW; Jenny Nicolette (Lehrperson)" userId="19375ca0-365a-40d6-ac9e-751e71dbdd65" providerId="ADAL" clId="{3B66DC11-8CFA-494E-A27A-9DD4F6791EB9}" dt="2023-07-17T09:41:39.259" v="1185" actId="478"/>
          <ac:spMkLst>
            <pc:docMk/>
            <pc:sldMk cId="1798775161" sldId="313"/>
            <ac:spMk id="10" creationId="{00000000-0000-0000-0000-000000000000}"/>
          </ac:spMkLst>
        </pc:spChg>
        <pc:spChg chg="del mod">
          <ac:chgData name="BBZW; Jenny Nicolette (Lehrperson)" userId="19375ca0-365a-40d6-ac9e-751e71dbdd65" providerId="ADAL" clId="{3B66DC11-8CFA-494E-A27A-9DD4F6791EB9}" dt="2023-07-17T09:41:43.802" v="1187" actId="478"/>
          <ac:spMkLst>
            <pc:docMk/>
            <pc:sldMk cId="1798775161" sldId="313"/>
            <ac:spMk id="11" creationId="{00000000-0000-0000-0000-000000000000}"/>
          </ac:spMkLst>
        </pc:spChg>
        <pc:spChg chg="del mod">
          <ac:chgData name="BBZW; Jenny Nicolette (Lehrperson)" userId="19375ca0-365a-40d6-ac9e-751e71dbdd65" providerId="ADAL" clId="{3B66DC11-8CFA-494E-A27A-9DD4F6791EB9}" dt="2023-07-17T09:41:40.287" v="1186" actId="478"/>
          <ac:spMkLst>
            <pc:docMk/>
            <pc:sldMk cId="1798775161" sldId="313"/>
            <ac:spMk id="12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41:45.161" v="1188" actId="478"/>
          <ac:spMkLst>
            <pc:docMk/>
            <pc:sldMk cId="1798775161" sldId="313"/>
            <ac:spMk id="13" creationId="{D6D0153B-3519-922C-8165-8FC75C84451F}"/>
          </ac:spMkLst>
        </pc:spChg>
        <pc:spChg chg="add del mod">
          <ac:chgData name="BBZW; Jenny Nicolette (Lehrperson)" userId="19375ca0-365a-40d6-ac9e-751e71dbdd65" providerId="ADAL" clId="{3B66DC11-8CFA-494E-A27A-9DD4F6791EB9}" dt="2023-07-17T09:41:47.041" v="1190" actId="478"/>
          <ac:spMkLst>
            <pc:docMk/>
            <pc:sldMk cId="1798775161" sldId="313"/>
            <ac:spMk id="15" creationId="{8E637165-4DD6-35DE-F4A4-95DE727E8D9D}"/>
          </ac:spMkLst>
        </pc:spChg>
        <pc:spChg chg="add del mod">
          <ac:chgData name="BBZW; Jenny Nicolette (Lehrperson)" userId="19375ca0-365a-40d6-ac9e-751e71dbdd65" providerId="ADAL" clId="{3B66DC11-8CFA-494E-A27A-9DD4F6791EB9}" dt="2023-07-17T09:41:46.084" v="1189" actId="478"/>
          <ac:spMkLst>
            <pc:docMk/>
            <pc:sldMk cId="1798775161" sldId="313"/>
            <ac:spMk id="17" creationId="{2BDCEFED-0586-493E-D270-F6892EAD4967}"/>
          </ac:spMkLst>
        </pc:spChg>
        <pc:spChg chg="add mod">
          <ac:chgData name="BBZW; Jenny Nicolette (Lehrperson)" userId="19375ca0-365a-40d6-ac9e-751e71dbdd65" providerId="ADAL" clId="{3B66DC11-8CFA-494E-A27A-9DD4F6791EB9}" dt="2023-07-17T11:14:50.905" v="1344" actId="14100"/>
          <ac:spMkLst>
            <pc:docMk/>
            <pc:sldMk cId="1798775161" sldId="313"/>
            <ac:spMk id="1031" creationId="{26B02661-EDC8-C159-E21C-BC46A87453AC}"/>
          </ac:spMkLst>
        </pc:spChg>
        <pc:picChg chg="add mod ord">
          <ac:chgData name="BBZW; Jenny Nicolette (Lehrperson)" userId="19375ca0-365a-40d6-ac9e-751e71dbdd65" providerId="ADAL" clId="{3B66DC11-8CFA-494E-A27A-9DD4F6791EB9}" dt="2023-07-17T09:41:52.730" v="1192" actId="26606"/>
          <ac:picMkLst>
            <pc:docMk/>
            <pc:sldMk cId="1798775161" sldId="313"/>
            <ac:picMk id="1026" creationId="{DC142810-070C-4768-CA39-F25EE485B682}"/>
          </ac:picMkLst>
        </pc:picChg>
      </pc:sldChg>
      <pc:sldChg chg="delSp modSp add mod modNotes modNotesTx">
        <pc:chgData name="BBZW; Jenny Nicolette (Lehrperson)" userId="19375ca0-365a-40d6-ac9e-751e71dbdd65" providerId="ADAL" clId="{3B66DC11-8CFA-494E-A27A-9DD4F6791EB9}" dt="2023-07-17T08:51:59.595" v="530"/>
        <pc:sldMkLst>
          <pc:docMk/>
          <pc:sldMk cId="361100207" sldId="314"/>
        </pc:sld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61100207" sldId="314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61100207" sldId="314"/>
            <ac:spMk id="5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61100207" sldId="314"/>
            <ac:spMk id="15" creationId="{5EDE2386-E7B9-1BEA-0578-B0F9E5A0CA03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61100207" sldId="314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k cId="361100207" sldId="314"/>
            <ac:spMk id="22" creationId="{77D5DA43-6911-9B1E-E336-C34EBC11A1D6}"/>
          </ac:spMkLst>
        </pc:spChg>
        <pc:picChg chg="del">
          <ac:chgData name="BBZW; Jenny Nicolette (Lehrperson)" userId="19375ca0-365a-40d6-ac9e-751e71dbdd65" providerId="ADAL" clId="{3B66DC11-8CFA-494E-A27A-9DD4F6791EB9}" dt="2023-07-17T08:42:21.693" v="171" actId="478"/>
          <ac:picMkLst>
            <pc:docMk/>
            <pc:sldMk cId="361100207" sldId="314"/>
            <ac:picMk id="8" creationId="{C387694D-F961-2DE8-5D0B-29758FF20D51}"/>
          </ac:picMkLst>
        </pc:picChg>
      </pc:sldChg>
      <pc:sldChg chg="add del">
        <pc:chgData name="BBZW; Jenny Nicolette (Lehrperson)" userId="19375ca0-365a-40d6-ac9e-751e71dbdd65" providerId="ADAL" clId="{3B66DC11-8CFA-494E-A27A-9DD4F6791EB9}" dt="2023-07-17T07:58:04.624" v="145" actId="47"/>
        <pc:sldMkLst>
          <pc:docMk/>
          <pc:sldMk cId="574861673" sldId="314"/>
        </pc:sldMkLst>
      </pc:sldChg>
      <pc:sldChg chg="add del">
        <pc:chgData name="BBZW; Jenny Nicolette (Lehrperson)" userId="19375ca0-365a-40d6-ac9e-751e71dbdd65" providerId="ADAL" clId="{3B66DC11-8CFA-494E-A27A-9DD4F6791EB9}" dt="2023-07-17T07:58:04.624" v="145" actId="47"/>
        <pc:sldMkLst>
          <pc:docMk/>
          <pc:sldMk cId="1502003357" sldId="315"/>
        </pc:sldMkLst>
      </pc:sldChg>
      <pc:sldChg chg="addSp delSp modSp new mod modClrScheme chgLayout">
        <pc:chgData name="BBZW; Jenny Nicolette (Lehrperson)" userId="19375ca0-365a-40d6-ac9e-751e71dbdd65" providerId="ADAL" clId="{3B66DC11-8CFA-494E-A27A-9DD4F6791EB9}" dt="2023-07-17T08:54:55.206" v="555" actId="313"/>
        <pc:sldMkLst>
          <pc:docMk/>
          <pc:sldMk cId="4173362802" sldId="315"/>
        </pc:sldMkLst>
        <pc:spChg chg="mod">
          <ac:chgData name="BBZW; Jenny Nicolette (Lehrperson)" userId="19375ca0-365a-40d6-ac9e-751e71dbdd65" providerId="ADAL" clId="{3B66DC11-8CFA-494E-A27A-9DD4F6791EB9}" dt="2023-07-17T08:53:57.545" v="534" actId="26606"/>
          <ac:spMkLst>
            <pc:docMk/>
            <pc:sldMk cId="4173362802" sldId="315"/>
            <ac:spMk id="2" creationId="{C3413564-F703-BF88-399C-938F82B66AA4}"/>
          </ac:spMkLst>
        </pc:spChg>
        <pc:spChg chg="add del">
          <ac:chgData name="BBZW; Jenny Nicolette (Lehrperson)" userId="19375ca0-365a-40d6-ac9e-751e71dbdd65" providerId="ADAL" clId="{3B66DC11-8CFA-494E-A27A-9DD4F6791EB9}" dt="2023-07-17T08:53:57.545" v="534" actId="26606"/>
          <ac:spMkLst>
            <pc:docMk/>
            <pc:sldMk cId="4173362802" sldId="315"/>
            <ac:spMk id="3" creationId="{D7B803EC-CBA8-069D-3108-78D821ED73E5}"/>
          </ac:spMkLst>
        </pc:spChg>
        <pc:spChg chg="mod">
          <ac:chgData name="BBZW; Jenny Nicolette (Lehrperson)" userId="19375ca0-365a-40d6-ac9e-751e71dbdd65" providerId="ADAL" clId="{3B66DC11-8CFA-494E-A27A-9DD4F6791EB9}" dt="2023-07-17T08:53:57.545" v="534" actId="26606"/>
          <ac:spMkLst>
            <pc:docMk/>
            <pc:sldMk cId="4173362802" sldId="315"/>
            <ac:spMk id="4" creationId="{6038F50B-7841-F9DF-C099-73C1F083AF57}"/>
          </ac:spMkLst>
        </pc:spChg>
        <pc:spChg chg="add del mod">
          <ac:chgData name="BBZW; Jenny Nicolette (Lehrperson)" userId="19375ca0-365a-40d6-ac9e-751e71dbdd65" providerId="ADAL" clId="{3B66DC11-8CFA-494E-A27A-9DD4F6791EB9}" dt="2023-07-17T08:54:16.588" v="543" actId="22"/>
          <ac:spMkLst>
            <pc:docMk/>
            <pc:sldMk cId="4173362802" sldId="315"/>
            <ac:spMk id="8" creationId="{31F04AEF-4F51-E5EF-7C30-B7F32C03A394}"/>
          </ac:spMkLst>
        </pc:spChg>
        <pc:spChg chg="add mod">
          <ac:chgData name="BBZW; Jenny Nicolette (Lehrperson)" userId="19375ca0-365a-40d6-ac9e-751e71dbdd65" providerId="ADAL" clId="{3B66DC11-8CFA-494E-A27A-9DD4F6791EB9}" dt="2023-07-17T08:54:55.206" v="555" actId="313"/>
          <ac:spMkLst>
            <pc:docMk/>
            <pc:sldMk cId="4173362802" sldId="315"/>
            <ac:spMk id="9" creationId="{3E1F03F1-3128-2253-04A9-39E1739DB8D8}"/>
          </ac:spMkLst>
        </pc:spChg>
        <pc:spChg chg="add mod">
          <ac:chgData name="BBZW; Jenny Nicolette (Lehrperson)" userId="19375ca0-365a-40d6-ac9e-751e71dbdd65" providerId="ADAL" clId="{3B66DC11-8CFA-494E-A27A-9DD4F6791EB9}" dt="2023-07-17T08:54:46.890" v="554" actId="20577"/>
          <ac:spMkLst>
            <pc:docMk/>
            <pc:sldMk cId="4173362802" sldId="315"/>
            <ac:spMk id="10" creationId="{487C0054-C5E4-FBAC-BEB6-5C8772D47C53}"/>
          </ac:spMkLst>
        </pc:spChg>
        <pc:spChg chg="add del mod">
          <ac:chgData name="BBZW; Jenny Nicolette (Lehrperson)" userId="19375ca0-365a-40d6-ac9e-751e71dbdd65" providerId="ADAL" clId="{3B66DC11-8CFA-494E-A27A-9DD4F6791EB9}" dt="2023-07-17T08:53:51.355" v="533" actId="26606"/>
          <ac:spMkLst>
            <pc:docMk/>
            <pc:sldMk cId="4173362802" sldId="315"/>
            <ac:spMk id="11" creationId="{4C349757-AD3D-05C5-C1B3-E8C3364D199E}"/>
          </ac:spMkLst>
        </pc:spChg>
        <pc:spChg chg="add del mod">
          <ac:chgData name="BBZW; Jenny Nicolette (Lehrperson)" userId="19375ca0-365a-40d6-ac9e-751e71dbdd65" providerId="ADAL" clId="{3B66DC11-8CFA-494E-A27A-9DD4F6791EB9}" dt="2023-07-17T08:53:51.355" v="533" actId="26606"/>
          <ac:spMkLst>
            <pc:docMk/>
            <pc:sldMk cId="4173362802" sldId="315"/>
            <ac:spMk id="13" creationId="{3832E89B-2889-9845-9669-348E11E6B787}"/>
          </ac:spMkLst>
        </pc:spChg>
        <pc:spChg chg="add del mod">
          <ac:chgData name="BBZW; Jenny Nicolette (Lehrperson)" userId="19375ca0-365a-40d6-ac9e-751e71dbdd65" providerId="ADAL" clId="{3B66DC11-8CFA-494E-A27A-9DD4F6791EB9}" dt="2023-07-17T08:53:51.355" v="533" actId="26606"/>
          <ac:spMkLst>
            <pc:docMk/>
            <pc:sldMk cId="4173362802" sldId="315"/>
            <ac:spMk id="15" creationId="{B0967C67-23D3-0336-375C-BB8D76BE721D}"/>
          </ac:spMkLst>
        </pc:spChg>
        <pc:spChg chg="add del mod">
          <ac:chgData name="BBZW; Jenny Nicolette (Lehrperson)" userId="19375ca0-365a-40d6-ac9e-751e71dbdd65" providerId="ADAL" clId="{3B66DC11-8CFA-494E-A27A-9DD4F6791EB9}" dt="2023-07-17T08:53:51.355" v="533" actId="26606"/>
          <ac:spMkLst>
            <pc:docMk/>
            <pc:sldMk cId="4173362802" sldId="315"/>
            <ac:spMk id="17" creationId="{5A4BA7AF-ECEC-2481-6FD3-03034F0DCDD2}"/>
          </ac:spMkLst>
        </pc:spChg>
        <pc:spChg chg="add del mod">
          <ac:chgData name="BBZW; Jenny Nicolette (Lehrperson)" userId="19375ca0-365a-40d6-ac9e-751e71dbdd65" providerId="ADAL" clId="{3B66DC11-8CFA-494E-A27A-9DD4F6791EB9}" dt="2023-07-17T08:53:51.355" v="533" actId="26606"/>
          <ac:spMkLst>
            <pc:docMk/>
            <pc:sldMk cId="4173362802" sldId="315"/>
            <ac:spMk id="19" creationId="{1F9D5D78-FED7-8801-E94E-F3DF3CC42536}"/>
          </ac:spMkLst>
        </pc:spChg>
        <pc:picChg chg="add mod ord">
          <ac:chgData name="BBZW; Jenny Nicolette (Lehrperson)" userId="19375ca0-365a-40d6-ac9e-751e71dbdd65" providerId="ADAL" clId="{3B66DC11-8CFA-494E-A27A-9DD4F6791EB9}" dt="2023-07-17T08:54:33.514" v="550" actId="14100"/>
          <ac:picMkLst>
            <pc:docMk/>
            <pc:sldMk cId="4173362802" sldId="315"/>
            <ac:picMk id="6" creationId="{369973E8-7802-945F-2866-B9D192920B90}"/>
          </ac:picMkLst>
        </pc:picChg>
        <pc:picChg chg="add mod ord">
          <ac:chgData name="BBZW; Jenny Nicolette (Lehrperson)" userId="19375ca0-365a-40d6-ac9e-751e71dbdd65" providerId="ADAL" clId="{3B66DC11-8CFA-494E-A27A-9DD4F6791EB9}" dt="2023-07-17T08:54:38.791" v="552" actId="1076"/>
          <ac:picMkLst>
            <pc:docMk/>
            <pc:sldMk cId="4173362802" sldId="315"/>
            <ac:picMk id="12" creationId="{D786CB36-4116-E705-A665-515728CCE76E}"/>
          </ac:picMkLst>
        </pc:picChg>
      </pc:sldChg>
      <pc:sldChg chg="addSp delSp modSp add mod modNotesTx">
        <pc:chgData name="BBZW; Jenny Nicolette (Lehrperson)" userId="19375ca0-365a-40d6-ac9e-751e71dbdd65" providerId="ADAL" clId="{3B66DC11-8CFA-494E-A27A-9DD4F6791EB9}" dt="2023-07-17T09:05:07.488" v="662" actId="20577"/>
        <pc:sldMkLst>
          <pc:docMk/>
          <pc:sldMk cId="3380776994" sldId="316"/>
        </pc:sldMkLst>
        <pc:spChg chg="mod">
          <ac:chgData name="BBZW; Jenny Nicolette (Lehrperson)" userId="19375ca0-365a-40d6-ac9e-751e71dbdd65" providerId="ADAL" clId="{3B66DC11-8CFA-494E-A27A-9DD4F6791EB9}" dt="2023-07-17T09:02:48.751" v="617" actId="14100"/>
          <ac:spMkLst>
            <pc:docMk/>
            <pc:sldMk cId="3380776994" sldId="316"/>
            <ac:spMk id="17" creationId="{50079EF6-43AB-56F6-AB2B-58EF301266C6}"/>
          </ac:spMkLst>
        </pc:spChg>
        <pc:spChg chg="mod">
          <ac:chgData name="BBZW; Jenny Nicolette (Lehrperson)" userId="19375ca0-365a-40d6-ac9e-751e71dbdd65" providerId="ADAL" clId="{3B66DC11-8CFA-494E-A27A-9DD4F6791EB9}" dt="2023-07-17T09:03:04.765" v="618" actId="313"/>
          <ac:spMkLst>
            <pc:docMk/>
            <pc:sldMk cId="3380776994" sldId="316"/>
            <ac:spMk id="22" creationId="{77D5DA43-6911-9B1E-E336-C34EBC11A1D6}"/>
          </ac:spMkLst>
        </pc:spChg>
        <pc:picChg chg="add mod ord">
          <ac:chgData name="BBZW; Jenny Nicolette (Lehrperson)" userId="19375ca0-365a-40d6-ac9e-751e71dbdd65" providerId="ADAL" clId="{3B66DC11-8CFA-494E-A27A-9DD4F6791EB9}" dt="2023-07-17T08:59:59.824" v="572" actId="27614"/>
          <ac:picMkLst>
            <pc:docMk/>
            <pc:sldMk cId="3380776994" sldId="316"/>
            <ac:picMk id="4" creationId="{B46F4927-8BBC-6111-6EC0-D6453480AE37}"/>
          </ac:picMkLst>
        </pc:picChg>
        <pc:picChg chg="del">
          <ac:chgData name="BBZW; Jenny Nicolette (Lehrperson)" userId="19375ca0-365a-40d6-ac9e-751e71dbdd65" providerId="ADAL" clId="{3B66DC11-8CFA-494E-A27A-9DD4F6791EB9}" dt="2023-07-17T08:58:56.020" v="567" actId="478"/>
          <ac:picMkLst>
            <pc:docMk/>
            <pc:sldMk cId="3380776994" sldId="316"/>
            <ac:picMk id="11" creationId="{4E7B848E-7594-1DA5-6DD3-FF52F7D4F1F5}"/>
          </ac:picMkLst>
        </pc:picChg>
      </pc:sldChg>
      <pc:sldChg chg="add del">
        <pc:chgData name="BBZW; Jenny Nicolette (Lehrperson)" userId="19375ca0-365a-40d6-ac9e-751e71dbdd65" providerId="ADAL" clId="{3B66DC11-8CFA-494E-A27A-9DD4F6791EB9}" dt="2023-07-17T07:58:04.624" v="145" actId="47"/>
        <pc:sldMkLst>
          <pc:docMk/>
          <pc:sldMk cId="4196501622" sldId="316"/>
        </pc:sldMkLst>
      </pc:sldChg>
      <pc:sldChg chg="addSp delSp modSp add mod ord modNotesTx">
        <pc:chgData name="BBZW; Jenny Nicolette (Lehrperson)" userId="19375ca0-365a-40d6-ac9e-751e71dbdd65" providerId="ADAL" clId="{3B66DC11-8CFA-494E-A27A-9DD4F6791EB9}" dt="2023-07-17T09:20:57.553" v="821" actId="1076"/>
        <pc:sldMkLst>
          <pc:docMk/>
          <pc:sldMk cId="624681880" sldId="317"/>
        </pc:sldMkLst>
        <pc:spChg chg="add del mod">
          <ac:chgData name="BBZW; Jenny Nicolette (Lehrperson)" userId="19375ca0-365a-40d6-ac9e-751e71dbdd65" providerId="ADAL" clId="{3B66DC11-8CFA-494E-A27A-9DD4F6791EB9}" dt="2023-07-17T09:08:26.044" v="691" actId="478"/>
          <ac:spMkLst>
            <pc:docMk/>
            <pc:sldMk cId="624681880" sldId="317"/>
            <ac:spMk id="6" creationId="{07205BC1-3C45-8B34-2CC3-2C2D0AC483DB}"/>
          </ac:spMkLst>
        </pc:spChg>
        <pc:spChg chg="mod">
          <ac:chgData name="BBZW; Jenny Nicolette (Lehrperson)" userId="19375ca0-365a-40d6-ac9e-751e71dbdd65" providerId="ADAL" clId="{3B66DC11-8CFA-494E-A27A-9DD4F6791EB9}" dt="2023-07-17T09:08:33.594" v="695" actId="121"/>
          <ac:spMkLst>
            <pc:docMk/>
            <pc:sldMk cId="624681880" sldId="317"/>
            <ac:spMk id="17" creationId="{50079EF6-43AB-56F6-AB2B-58EF301266C6}"/>
          </ac:spMkLst>
        </pc:spChg>
        <pc:spChg chg="del mod">
          <ac:chgData name="BBZW; Jenny Nicolette (Lehrperson)" userId="19375ca0-365a-40d6-ac9e-751e71dbdd65" providerId="ADAL" clId="{3B66DC11-8CFA-494E-A27A-9DD4F6791EB9}" dt="2023-07-17T09:08:20.031" v="689" actId="478"/>
          <ac:spMkLst>
            <pc:docMk/>
            <pc:sldMk cId="624681880" sldId="317"/>
            <ac:spMk id="22" creationId="{77D5DA43-6911-9B1E-E336-C34EBC11A1D6}"/>
          </ac:spMkLst>
        </pc:spChg>
        <pc:picChg chg="add mod ord">
          <ac:chgData name="BBZW; Jenny Nicolette (Lehrperson)" userId="19375ca0-365a-40d6-ac9e-751e71dbdd65" providerId="ADAL" clId="{3B66DC11-8CFA-494E-A27A-9DD4F6791EB9}" dt="2023-07-17T09:20:19.852" v="811" actId="1076"/>
          <ac:picMkLst>
            <pc:docMk/>
            <pc:sldMk cId="624681880" sldId="317"/>
            <ac:picMk id="2" creationId="{140F830E-6097-557D-96FF-C87A4E15D503}"/>
          </ac:picMkLst>
        </pc:picChg>
        <pc:picChg chg="add mod">
          <ac:chgData name="BBZW; Jenny Nicolette (Lehrperson)" userId="19375ca0-365a-40d6-ac9e-751e71dbdd65" providerId="ADAL" clId="{3B66DC11-8CFA-494E-A27A-9DD4F6791EB9}" dt="2023-07-17T09:20:22.715" v="812" actId="1076"/>
          <ac:picMkLst>
            <pc:docMk/>
            <pc:sldMk cId="624681880" sldId="317"/>
            <ac:picMk id="7" creationId="{92663C6A-4813-5C83-2051-0751E7FA3AEE}"/>
          </ac:picMkLst>
        </pc:picChg>
        <pc:picChg chg="del">
          <ac:chgData name="BBZW; Jenny Nicolette (Lehrperson)" userId="19375ca0-365a-40d6-ac9e-751e71dbdd65" providerId="ADAL" clId="{3B66DC11-8CFA-494E-A27A-9DD4F6791EB9}" dt="2023-07-17T09:08:11.949" v="686" actId="478"/>
          <ac:picMkLst>
            <pc:docMk/>
            <pc:sldMk cId="624681880" sldId="317"/>
            <ac:picMk id="8" creationId="{B94B636F-E4B8-142C-D1F8-DA2EC0635B18}"/>
          </ac:picMkLst>
        </pc:picChg>
        <pc:picChg chg="add del mod">
          <ac:chgData name="BBZW; Jenny Nicolette (Lehrperson)" userId="19375ca0-365a-40d6-ac9e-751e71dbdd65" providerId="ADAL" clId="{3B66DC11-8CFA-494E-A27A-9DD4F6791EB9}" dt="2023-07-17T09:20:33.828" v="815" actId="478"/>
          <ac:picMkLst>
            <pc:docMk/>
            <pc:sldMk cId="624681880" sldId="317"/>
            <ac:picMk id="10" creationId="{07195220-D8F0-33FD-2122-E141A25BA895}"/>
          </ac:picMkLst>
        </pc:picChg>
        <pc:picChg chg="add mod">
          <ac:chgData name="BBZW; Jenny Nicolette (Lehrperson)" userId="19375ca0-365a-40d6-ac9e-751e71dbdd65" providerId="ADAL" clId="{3B66DC11-8CFA-494E-A27A-9DD4F6791EB9}" dt="2023-07-17T09:20:56.627" v="820" actId="1076"/>
          <ac:picMkLst>
            <pc:docMk/>
            <pc:sldMk cId="624681880" sldId="317"/>
            <ac:picMk id="12" creationId="{6653E56E-1818-ACC2-F804-91D98EF2551C}"/>
          </ac:picMkLst>
        </pc:picChg>
        <pc:picChg chg="add mod">
          <ac:chgData name="BBZW; Jenny Nicolette (Lehrperson)" userId="19375ca0-365a-40d6-ac9e-751e71dbdd65" providerId="ADAL" clId="{3B66DC11-8CFA-494E-A27A-9DD4F6791EB9}" dt="2023-07-17T09:20:57.553" v="821" actId="1076"/>
          <ac:picMkLst>
            <pc:docMk/>
            <pc:sldMk cId="624681880" sldId="317"/>
            <ac:picMk id="14" creationId="{487D9E08-F953-1015-515A-1A7A090718A6}"/>
          </ac:picMkLst>
        </pc:picChg>
      </pc:sldChg>
      <pc:sldChg chg="add del">
        <pc:chgData name="BBZW; Jenny Nicolette (Lehrperson)" userId="19375ca0-365a-40d6-ac9e-751e71dbdd65" providerId="ADAL" clId="{3B66DC11-8CFA-494E-A27A-9DD4F6791EB9}" dt="2023-07-17T07:58:04.624" v="145" actId="47"/>
        <pc:sldMkLst>
          <pc:docMk/>
          <pc:sldMk cId="2596459039" sldId="317"/>
        </pc:sldMkLst>
      </pc:sldChg>
      <pc:sldChg chg="addSp delSp modSp add mod chgLayout">
        <pc:chgData name="BBZW; Jenny Nicolette (Lehrperson)" userId="19375ca0-365a-40d6-ac9e-751e71dbdd65" providerId="ADAL" clId="{3B66DC11-8CFA-494E-A27A-9DD4F6791EB9}" dt="2023-07-17T09:09:41.045" v="707" actId="26606"/>
        <pc:sldMkLst>
          <pc:docMk/>
          <pc:sldMk cId="226132208" sldId="318"/>
        </pc:sldMkLst>
        <pc:spChg chg="mod">
          <ac:chgData name="BBZW; Jenny Nicolette (Lehrperson)" userId="19375ca0-365a-40d6-ac9e-751e71dbdd65" providerId="ADAL" clId="{3B66DC11-8CFA-494E-A27A-9DD4F6791EB9}" dt="2023-07-17T09:09:41.045" v="707" actId="26606"/>
          <ac:spMkLst>
            <pc:docMk/>
            <pc:sldMk cId="226132208" sldId="318"/>
            <ac:spMk id="3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08:48.013" v="698"/>
          <ac:spMkLst>
            <pc:docMk/>
            <pc:sldMk cId="226132208" sldId="318"/>
            <ac:spMk id="4" creationId="{C6EA0BB2-D8EB-5102-3C5C-A9999ADE3EB9}"/>
          </ac:spMkLst>
        </pc:spChg>
        <pc:spChg chg="mod">
          <ac:chgData name="BBZW; Jenny Nicolette (Lehrperson)" userId="19375ca0-365a-40d6-ac9e-751e71dbdd65" providerId="ADAL" clId="{3B66DC11-8CFA-494E-A27A-9DD4F6791EB9}" dt="2023-07-17T09:09:41.045" v="707" actId="26606"/>
          <ac:spMkLst>
            <pc:docMk/>
            <pc:sldMk cId="226132208" sldId="318"/>
            <ac:spMk id="5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08:52.918" v="700" actId="478"/>
          <ac:spMkLst>
            <pc:docMk/>
            <pc:sldMk cId="226132208" sldId="318"/>
            <ac:spMk id="6" creationId="{7D5F7009-46BB-2CFC-A859-EAB150F2FFFD}"/>
          </ac:spMkLst>
        </pc:spChg>
        <pc:spChg chg="mod">
          <ac:chgData name="BBZW; Jenny Nicolette (Lehrperson)" userId="19375ca0-365a-40d6-ac9e-751e71dbdd65" providerId="ADAL" clId="{3B66DC11-8CFA-494E-A27A-9DD4F6791EB9}" dt="2023-07-17T09:09:41.045" v="707" actId="26606"/>
          <ac:spMkLst>
            <pc:docMk/>
            <pc:sldMk cId="226132208" sldId="318"/>
            <ac:spMk id="15" creationId="{5EDE2386-E7B9-1BEA-0578-B0F9E5A0CA03}"/>
          </ac:spMkLst>
        </pc:spChg>
        <pc:spChg chg="mod ord">
          <ac:chgData name="BBZW; Jenny Nicolette (Lehrperson)" userId="19375ca0-365a-40d6-ac9e-751e71dbdd65" providerId="ADAL" clId="{3B66DC11-8CFA-494E-A27A-9DD4F6791EB9}" dt="2023-07-17T09:09:41.045" v="707" actId="26606"/>
          <ac:spMkLst>
            <pc:docMk/>
            <pc:sldMk cId="226132208" sldId="318"/>
            <ac:spMk id="17" creationId="{50079EF6-43AB-56F6-AB2B-58EF301266C6}"/>
          </ac:spMkLst>
        </pc:spChg>
        <pc:picChg chg="del">
          <ac:chgData name="BBZW; Jenny Nicolette (Lehrperson)" userId="19375ca0-365a-40d6-ac9e-751e71dbdd65" providerId="ADAL" clId="{3B66DC11-8CFA-494E-A27A-9DD4F6791EB9}" dt="2023-07-17T09:09:36.713" v="704" actId="478"/>
          <ac:picMkLst>
            <pc:docMk/>
            <pc:sldMk cId="226132208" sldId="318"/>
            <ac:picMk id="2" creationId="{140F830E-6097-557D-96FF-C87A4E15D503}"/>
          </ac:picMkLst>
        </pc:picChg>
        <pc:picChg chg="del">
          <ac:chgData name="BBZW; Jenny Nicolette (Lehrperson)" userId="19375ca0-365a-40d6-ac9e-751e71dbdd65" providerId="ADAL" clId="{3B66DC11-8CFA-494E-A27A-9DD4F6791EB9}" dt="2023-07-17T09:09:37.137" v="705" actId="478"/>
          <ac:picMkLst>
            <pc:docMk/>
            <pc:sldMk cId="226132208" sldId="318"/>
            <ac:picMk id="7" creationId="{92663C6A-4813-5C83-2051-0751E7FA3AEE}"/>
          </ac:picMkLst>
        </pc:picChg>
        <pc:picChg chg="add mod ord">
          <ac:chgData name="BBZW; Jenny Nicolette (Lehrperson)" userId="19375ca0-365a-40d6-ac9e-751e71dbdd65" providerId="ADAL" clId="{3B66DC11-8CFA-494E-A27A-9DD4F6791EB9}" dt="2023-07-17T09:09:41.045" v="707" actId="26606"/>
          <ac:picMkLst>
            <pc:docMk/>
            <pc:sldMk cId="226132208" sldId="318"/>
            <ac:picMk id="9" creationId="{57CFFE37-63D5-CBA4-B7A6-0ACDE1B8EB1C}"/>
          </ac:picMkLst>
        </pc:picChg>
      </pc:sldChg>
      <pc:sldChg chg="addSp delSp modSp add mod delAnim chgLayout">
        <pc:chgData name="BBZW; Jenny Nicolette (Lehrperson)" userId="19375ca0-365a-40d6-ac9e-751e71dbdd65" providerId="ADAL" clId="{3B66DC11-8CFA-494E-A27A-9DD4F6791EB9}" dt="2023-07-17T09:14:45.952" v="762" actId="20577"/>
        <pc:sldMkLst>
          <pc:docMk/>
          <pc:sldMk cId="3934717519" sldId="319"/>
        </pc:sldMkLst>
        <pc:spChg chg="mod">
          <ac:chgData name="BBZW; Jenny Nicolette (Lehrperson)" userId="19375ca0-365a-40d6-ac9e-751e71dbdd65" providerId="ADAL" clId="{3B66DC11-8CFA-494E-A27A-9DD4F6791EB9}" dt="2023-07-17T09:14:37.565" v="747" actId="26606"/>
          <ac:spMkLst>
            <pc:docMk/>
            <pc:sldMk cId="3934717519" sldId="319"/>
            <ac:spMk id="3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14:34.916" v="745" actId="478"/>
          <ac:spMkLst>
            <pc:docMk/>
            <pc:sldMk cId="3934717519" sldId="319"/>
            <ac:spMk id="4" creationId="{569301E4-008D-D31B-2CBA-0BEE3661B4F1}"/>
          </ac:spMkLst>
        </pc:spChg>
        <pc:spChg chg="mod">
          <ac:chgData name="BBZW; Jenny Nicolette (Lehrperson)" userId="19375ca0-365a-40d6-ac9e-751e71dbdd65" providerId="ADAL" clId="{3B66DC11-8CFA-494E-A27A-9DD4F6791EB9}" dt="2023-07-17T09:14:37.565" v="747" actId="26606"/>
          <ac:spMkLst>
            <pc:docMk/>
            <pc:sldMk cId="3934717519" sldId="319"/>
            <ac:spMk id="5" creationId="{00000000-0000-0000-0000-000000000000}"/>
          </ac:spMkLst>
        </pc:spChg>
        <pc:spChg chg="del">
          <ac:chgData name="BBZW; Jenny Nicolette (Lehrperson)" userId="19375ca0-365a-40d6-ac9e-751e71dbdd65" providerId="ADAL" clId="{3B66DC11-8CFA-494E-A27A-9DD4F6791EB9}" dt="2023-07-17T09:14:30.318" v="742" actId="478"/>
          <ac:spMkLst>
            <pc:docMk/>
            <pc:sldMk cId="3934717519" sldId="319"/>
            <ac:spMk id="10" creationId="{D42003D1-BFEE-45C7-1811-16C263221C43}"/>
          </ac:spMkLst>
        </pc:spChg>
        <pc:spChg chg="del">
          <ac:chgData name="BBZW; Jenny Nicolette (Lehrperson)" userId="19375ca0-365a-40d6-ac9e-751e71dbdd65" providerId="ADAL" clId="{3B66DC11-8CFA-494E-A27A-9DD4F6791EB9}" dt="2023-07-17T09:14:31.404" v="743" actId="478"/>
          <ac:spMkLst>
            <pc:docMk/>
            <pc:sldMk cId="3934717519" sldId="319"/>
            <ac:spMk id="11" creationId="{F52EF66D-8333-EB43-CF73-CC010D8039DB}"/>
          </ac:spMkLst>
        </pc:spChg>
        <pc:spChg chg="mod">
          <ac:chgData name="BBZW; Jenny Nicolette (Lehrperson)" userId="19375ca0-365a-40d6-ac9e-751e71dbdd65" providerId="ADAL" clId="{3B66DC11-8CFA-494E-A27A-9DD4F6791EB9}" dt="2023-07-17T09:14:37.565" v="747" actId="26606"/>
          <ac:spMkLst>
            <pc:docMk/>
            <pc:sldMk cId="3934717519" sldId="319"/>
            <ac:spMk id="15" creationId="{5EDE2386-E7B9-1BEA-0578-B0F9E5A0CA03}"/>
          </ac:spMkLst>
        </pc:spChg>
        <pc:spChg chg="mod ord">
          <ac:chgData name="BBZW; Jenny Nicolette (Lehrperson)" userId="19375ca0-365a-40d6-ac9e-751e71dbdd65" providerId="ADAL" clId="{3B66DC11-8CFA-494E-A27A-9DD4F6791EB9}" dt="2023-07-17T09:14:45.952" v="762" actId="20577"/>
          <ac:spMkLst>
            <pc:docMk/>
            <pc:sldMk cId="3934717519" sldId="319"/>
            <ac:spMk id="17" creationId="{50079EF6-43AB-56F6-AB2B-58EF301266C6}"/>
          </ac:spMkLst>
        </pc:spChg>
        <pc:spChg chg="del">
          <ac:chgData name="BBZW; Jenny Nicolette (Lehrperson)" userId="19375ca0-365a-40d6-ac9e-751e71dbdd65" providerId="ADAL" clId="{3B66DC11-8CFA-494E-A27A-9DD4F6791EB9}" dt="2023-07-17T09:14:32.763" v="744" actId="478"/>
          <ac:spMkLst>
            <pc:docMk/>
            <pc:sldMk cId="3934717519" sldId="319"/>
            <ac:spMk id="22" creationId="{77D5DA43-6911-9B1E-E336-C34EBC11A1D6}"/>
          </ac:spMkLst>
        </pc:spChg>
        <pc:picChg chg="add mod ord">
          <ac:chgData name="BBZW; Jenny Nicolette (Lehrperson)" userId="19375ca0-365a-40d6-ac9e-751e71dbdd65" providerId="ADAL" clId="{3B66DC11-8CFA-494E-A27A-9DD4F6791EB9}" dt="2023-07-17T09:14:40.752" v="749" actId="27614"/>
          <ac:picMkLst>
            <pc:docMk/>
            <pc:sldMk cId="3934717519" sldId="319"/>
            <ac:picMk id="7" creationId="{F82D5EA7-7EE1-04A5-02A4-3313C192044B}"/>
          </ac:picMkLst>
        </pc:picChg>
        <pc:picChg chg="del">
          <ac:chgData name="BBZW; Jenny Nicolette (Lehrperson)" userId="19375ca0-365a-40d6-ac9e-751e71dbdd65" providerId="ADAL" clId="{3B66DC11-8CFA-494E-A27A-9DD4F6791EB9}" dt="2023-07-17T09:14:28.516" v="741" actId="478"/>
          <ac:picMkLst>
            <pc:docMk/>
            <pc:sldMk cId="3934717519" sldId="319"/>
            <ac:picMk id="8" creationId="{B94B636F-E4B8-142C-D1F8-DA2EC0635B18}"/>
          </ac:picMkLst>
        </pc:picChg>
      </pc:sldChg>
      <pc:sldChg chg="addSp delSp modSp add mod chgLayout">
        <pc:chgData name="BBZW; Jenny Nicolette (Lehrperson)" userId="19375ca0-365a-40d6-ac9e-751e71dbdd65" providerId="ADAL" clId="{3B66DC11-8CFA-494E-A27A-9DD4F6791EB9}" dt="2023-07-17T09:33:28.644" v="1180" actId="20577"/>
        <pc:sldMkLst>
          <pc:docMk/>
          <pc:sldMk cId="1320705235" sldId="320"/>
        </pc:sldMkLst>
        <pc:spChg chg="mod">
          <ac:chgData name="BBZW; Jenny Nicolette (Lehrperson)" userId="19375ca0-365a-40d6-ac9e-751e71dbdd65" providerId="ADAL" clId="{3B66DC11-8CFA-494E-A27A-9DD4F6791EB9}" dt="2023-07-17T09:33:09.071" v="1168" actId="26606"/>
          <ac:spMkLst>
            <pc:docMk/>
            <pc:sldMk cId="1320705235" sldId="320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33:09.071" v="1168" actId="26606"/>
          <ac:spMkLst>
            <pc:docMk/>
            <pc:sldMk cId="1320705235" sldId="320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9:33:09.071" v="1168" actId="26606"/>
          <ac:spMkLst>
            <pc:docMk/>
            <pc:sldMk cId="1320705235" sldId="320"/>
            <ac:spMk id="5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32:51.700" v="1160" actId="478"/>
          <ac:spMkLst>
            <pc:docMk/>
            <pc:sldMk cId="1320705235" sldId="320"/>
            <ac:spMk id="6" creationId="{1461ECAB-7AC8-8620-E5D7-B0BCE61786E1}"/>
          </ac:spMkLst>
        </pc:spChg>
        <pc:spChg chg="mod ord">
          <ac:chgData name="BBZW; Jenny Nicolette (Lehrperson)" userId="19375ca0-365a-40d6-ac9e-751e71dbdd65" providerId="ADAL" clId="{3B66DC11-8CFA-494E-A27A-9DD4F6791EB9}" dt="2023-07-17T09:33:28.644" v="1180" actId="20577"/>
          <ac:spMkLst>
            <pc:docMk/>
            <pc:sldMk cId="1320705235" sldId="320"/>
            <ac:spMk id="7" creationId="{00000000-0000-0000-0000-000000000000}"/>
          </ac:spMkLst>
        </pc:spChg>
        <pc:spChg chg="del">
          <ac:chgData name="BBZW; Jenny Nicolette (Lehrperson)" userId="19375ca0-365a-40d6-ac9e-751e71dbdd65" providerId="ADAL" clId="{3B66DC11-8CFA-494E-A27A-9DD4F6791EB9}" dt="2023-07-17T09:32:53.908" v="1161" actId="478"/>
          <ac:spMkLst>
            <pc:docMk/>
            <pc:sldMk cId="1320705235" sldId="320"/>
            <ac:spMk id="8" creationId="{00000000-0000-0000-0000-000000000000}"/>
          </ac:spMkLst>
        </pc:spChg>
        <pc:spChg chg="del">
          <ac:chgData name="BBZW; Jenny Nicolette (Lehrperson)" userId="19375ca0-365a-40d6-ac9e-751e71dbdd65" providerId="ADAL" clId="{3B66DC11-8CFA-494E-A27A-9DD4F6791EB9}" dt="2023-07-17T09:32:49.764" v="1159" actId="478"/>
          <ac:spMkLst>
            <pc:docMk/>
            <pc:sldMk cId="1320705235" sldId="320"/>
            <ac:spMk id="10" creationId="{00000000-0000-0000-0000-000000000000}"/>
          </ac:spMkLst>
        </pc:spChg>
        <pc:spChg chg="del">
          <ac:chgData name="BBZW; Jenny Nicolette (Lehrperson)" userId="19375ca0-365a-40d6-ac9e-751e71dbdd65" providerId="ADAL" clId="{3B66DC11-8CFA-494E-A27A-9DD4F6791EB9}" dt="2023-07-17T09:32:56.257" v="1162" actId="478"/>
          <ac:spMkLst>
            <pc:docMk/>
            <pc:sldMk cId="1320705235" sldId="320"/>
            <ac:spMk id="11" creationId="{00000000-0000-0000-0000-000000000000}"/>
          </ac:spMkLst>
        </pc:spChg>
        <pc:spChg chg="del">
          <ac:chgData name="BBZW; Jenny Nicolette (Lehrperson)" userId="19375ca0-365a-40d6-ac9e-751e71dbdd65" providerId="ADAL" clId="{3B66DC11-8CFA-494E-A27A-9DD4F6791EB9}" dt="2023-07-17T09:33:00.246" v="1164" actId="478"/>
          <ac:spMkLst>
            <pc:docMk/>
            <pc:sldMk cId="1320705235" sldId="320"/>
            <ac:spMk id="12" creationId="{00000000-0000-0000-0000-000000000000}"/>
          </ac:spMkLst>
        </pc:spChg>
        <pc:spChg chg="add del mod">
          <ac:chgData name="BBZW; Jenny Nicolette (Lehrperson)" userId="19375ca0-365a-40d6-ac9e-751e71dbdd65" providerId="ADAL" clId="{3B66DC11-8CFA-494E-A27A-9DD4F6791EB9}" dt="2023-07-17T09:33:02.213" v="1165" actId="478"/>
          <ac:spMkLst>
            <pc:docMk/>
            <pc:sldMk cId="1320705235" sldId="320"/>
            <ac:spMk id="13" creationId="{EE03C401-3688-8483-B2C0-7F7AD21280AB}"/>
          </ac:spMkLst>
        </pc:spChg>
        <pc:spChg chg="add del mod">
          <ac:chgData name="BBZW; Jenny Nicolette (Lehrperson)" userId="19375ca0-365a-40d6-ac9e-751e71dbdd65" providerId="ADAL" clId="{3B66DC11-8CFA-494E-A27A-9DD4F6791EB9}" dt="2023-07-17T09:32:58.116" v="1163" actId="478"/>
          <ac:spMkLst>
            <pc:docMk/>
            <pc:sldMk cId="1320705235" sldId="320"/>
            <ac:spMk id="15" creationId="{503B4F7D-3864-48F6-A930-17871BE28A8E}"/>
          </ac:spMkLst>
        </pc:spChg>
        <pc:spChg chg="add del mod">
          <ac:chgData name="BBZW; Jenny Nicolette (Lehrperson)" userId="19375ca0-365a-40d6-ac9e-751e71dbdd65" providerId="ADAL" clId="{3B66DC11-8CFA-494E-A27A-9DD4F6791EB9}" dt="2023-07-17T09:33:04.090" v="1166" actId="478"/>
          <ac:spMkLst>
            <pc:docMk/>
            <pc:sldMk cId="1320705235" sldId="320"/>
            <ac:spMk id="17" creationId="{5439CECB-FC4A-0D17-814B-60B96907D27E}"/>
          </ac:spMkLst>
        </pc:spChg>
        <pc:picChg chg="add mod ord">
          <ac:chgData name="BBZW; Jenny Nicolette (Lehrperson)" userId="19375ca0-365a-40d6-ac9e-751e71dbdd65" providerId="ADAL" clId="{3B66DC11-8CFA-494E-A27A-9DD4F6791EB9}" dt="2023-07-17T09:33:09.071" v="1168" actId="26606"/>
          <ac:picMkLst>
            <pc:docMk/>
            <pc:sldMk cId="1320705235" sldId="320"/>
            <ac:picMk id="19" creationId="{FAF713EB-586B-1246-5AD7-C7A8BCEF0869}"/>
          </ac:picMkLst>
        </pc:picChg>
      </pc:sldChg>
      <pc:sldChg chg="add">
        <pc:chgData name="BBZW; Jenny Nicolette (Lehrperson)" userId="19375ca0-365a-40d6-ac9e-751e71dbdd65" providerId="ADAL" clId="{3B66DC11-8CFA-494E-A27A-9DD4F6791EB9}" dt="2023-07-17T09:41:18.936" v="1181"/>
        <pc:sldMkLst>
          <pc:docMk/>
          <pc:sldMk cId="1519536521" sldId="321"/>
        </pc:sldMkLst>
      </pc:sldChg>
      <pc:sldChg chg="addSp delSp modSp new mod chgLayout">
        <pc:chgData name="BBZW; Jenny Nicolette (Lehrperson)" userId="19375ca0-365a-40d6-ac9e-751e71dbdd65" providerId="ADAL" clId="{3B66DC11-8CFA-494E-A27A-9DD4F6791EB9}" dt="2023-07-17T09:46:45.709" v="1232"/>
        <pc:sldMkLst>
          <pc:docMk/>
          <pc:sldMk cId="2327887734" sldId="322"/>
        </pc:sldMkLst>
        <pc:spChg chg="del">
          <ac:chgData name="BBZW; Jenny Nicolette (Lehrperson)" userId="19375ca0-365a-40d6-ac9e-751e71dbdd65" providerId="ADAL" clId="{3B66DC11-8CFA-494E-A27A-9DD4F6791EB9}" dt="2023-07-17T09:42:30.867" v="1196" actId="478"/>
          <ac:spMkLst>
            <pc:docMk/>
            <pc:sldMk cId="2327887734" sldId="322"/>
            <ac:spMk id="2" creationId="{07E48DF5-A6D8-2A73-5595-567517EF6335}"/>
          </ac:spMkLst>
        </pc:spChg>
        <pc:spChg chg="del">
          <ac:chgData name="BBZW; Jenny Nicolette (Lehrperson)" userId="19375ca0-365a-40d6-ac9e-751e71dbdd65" providerId="ADAL" clId="{3B66DC11-8CFA-494E-A27A-9DD4F6791EB9}" dt="2023-07-17T09:42:33.320" v="1197" actId="478"/>
          <ac:spMkLst>
            <pc:docMk/>
            <pc:sldMk cId="2327887734" sldId="322"/>
            <ac:spMk id="3" creationId="{9B5F7204-4211-3A6B-ECBE-1327C019CA9B}"/>
          </ac:spMkLst>
        </pc:spChg>
        <pc:spChg chg="del">
          <ac:chgData name="BBZW; Jenny Nicolette (Lehrperson)" userId="19375ca0-365a-40d6-ac9e-751e71dbdd65" providerId="ADAL" clId="{3B66DC11-8CFA-494E-A27A-9DD4F6791EB9}" dt="2023-07-17T09:42:42.888" v="1199" actId="26606"/>
          <ac:spMkLst>
            <pc:docMk/>
            <pc:sldMk cId="2327887734" sldId="322"/>
            <ac:spMk id="4" creationId="{2FD8B83C-D27D-F3B2-FAEB-5EE7E5548690}"/>
          </ac:spMkLst>
        </pc:spChg>
        <pc:spChg chg="mod">
          <ac:chgData name="BBZW; Jenny Nicolette (Lehrperson)" userId="19375ca0-365a-40d6-ac9e-751e71dbdd65" providerId="ADAL" clId="{3B66DC11-8CFA-494E-A27A-9DD4F6791EB9}" dt="2023-07-17T09:42:42.888" v="1199" actId="26606"/>
          <ac:spMkLst>
            <pc:docMk/>
            <pc:sldMk cId="2327887734" sldId="322"/>
            <ac:spMk id="5" creationId="{1AC121C2-136F-612E-CF5C-CE3A11A5DEF9}"/>
          </ac:spMkLst>
        </pc:spChg>
        <pc:spChg chg="del">
          <ac:chgData name="BBZW; Jenny Nicolette (Lehrperson)" userId="19375ca0-365a-40d6-ac9e-751e71dbdd65" providerId="ADAL" clId="{3B66DC11-8CFA-494E-A27A-9DD4F6791EB9}" dt="2023-07-17T09:42:42.888" v="1199" actId="26606"/>
          <ac:spMkLst>
            <pc:docMk/>
            <pc:sldMk cId="2327887734" sldId="322"/>
            <ac:spMk id="6" creationId="{F93C2D80-6797-4E9F-D783-35C50562A820}"/>
          </ac:spMkLst>
        </pc:spChg>
        <pc:spChg chg="mod">
          <ac:chgData name="BBZW; Jenny Nicolette (Lehrperson)" userId="19375ca0-365a-40d6-ac9e-751e71dbdd65" providerId="ADAL" clId="{3B66DC11-8CFA-494E-A27A-9DD4F6791EB9}" dt="2023-07-17T09:42:42.888" v="1199" actId="26606"/>
          <ac:spMkLst>
            <pc:docMk/>
            <pc:sldMk cId="2327887734" sldId="322"/>
            <ac:spMk id="7" creationId="{4E78C68A-8019-E7A2-6FA9-0CFB8BE2ED4E}"/>
          </ac:spMkLst>
        </pc:spChg>
        <pc:spChg chg="add mod">
          <ac:chgData name="BBZW; Jenny Nicolette (Lehrperson)" userId="19375ca0-365a-40d6-ac9e-751e71dbdd65" providerId="ADAL" clId="{3B66DC11-8CFA-494E-A27A-9DD4F6791EB9}" dt="2023-07-17T09:43:07.771" v="1226" actId="6549"/>
          <ac:spMkLst>
            <pc:docMk/>
            <pc:sldMk cId="2327887734" sldId="322"/>
            <ac:spMk id="2054" creationId="{16216994-C577-9BBD-29C9-D1FCF05B1662}"/>
          </ac:spMkLst>
        </pc:spChg>
        <pc:spChg chg="add mod">
          <ac:chgData name="BBZW; Jenny Nicolette (Lehrperson)" userId="19375ca0-365a-40d6-ac9e-751e71dbdd65" providerId="ADAL" clId="{3B66DC11-8CFA-494E-A27A-9DD4F6791EB9}" dt="2023-07-17T09:43:16.014" v="1229" actId="1076"/>
          <ac:spMkLst>
            <pc:docMk/>
            <pc:sldMk cId="2327887734" sldId="322"/>
            <ac:spMk id="2056" creationId="{085C6A2E-3C96-7A74-7DE7-08FE9B518A51}"/>
          </ac:spMkLst>
        </pc:spChg>
        <pc:picChg chg="add mod ord">
          <ac:chgData name="BBZW; Jenny Nicolette (Lehrperson)" userId="19375ca0-365a-40d6-ac9e-751e71dbdd65" providerId="ADAL" clId="{3B66DC11-8CFA-494E-A27A-9DD4F6791EB9}" dt="2023-07-17T09:46:45.709" v="1232"/>
          <ac:picMkLst>
            <pc:docMk/>
            <pc:sldMk cId="2327887734" sldId="322"/>
            <ac:picMk id="2049" creationId="{9BE2BE2C-94AB-869E-07C9-84E733809CB0}"/>
          </ac:picMkLst>
        </pc:picChg>
      </pc:sldChg>
      <pc:sldChg chg="modSp new del mod">
        <pc:chgData name="BBZW; Jenny Nicolette (Lehrperson)" userId="19375ca0-365a-40d6-ac9e-751e71dbdd65" providerId="ADAL" clId="{3B66DC11-8CFA-494E-A27A-9DD4F6791EB9}" dt="2023-07-17T12:06:34.908" v="2796" actId="2696"/>
        <pc:sldMkLst>
          <pc:docMk/>
          <pc:sldMk cId="908417037" sldId="323"/>
        </pc:sldMkLst>
        <pc:spChg chg="mod">
          <ac:chgData name="BBZW; Jenny Nicolette (Lehrperson)" userId="19375ca0-365a-40d6-ac9e-751e71dbdd65" providerId="ADAL" clId="{3B66DC11-8CFA-494E-A27A-9DD4F6791EB9}" dt="2023-07-17T11:22:31.149" v="1445" actId="20577"/>
          <ac:spMkLst>
            <pc:docMk/>
            <pc:sldMk cId="908417037" sldId="323"/>
            <ac:spMk id="2" creationId="{232C0AF7-346C-AB48-386F-DE4A100942B5}"/>
          </ac:spMkLst>
        </pc:spChg>
        <pc:spChg chg="mod">
          <ac:chgData name="BBZW; Jenny Nicolette (Lehrperson)" userId="19375ca0-365a-40d6-ac9e-751e71dbdd65" providerId="ADAL" clId="{3B66DC11-8CFA-494E-A27A-9DD4F6791EB9}" dt="2023-07-17T11:02:18.958" v="1341" actId="20577"/>
          <ac:spMkLst>
            <pc:docMk/>
            <pc:sldMk cId="908417037" sldId="323"/>
            <ac:spMk id="4" creationId="{51D8190A-5F92-EB6C-05A4-9D3F7FF8B151}"/>
          </ac:spMkLst>
        </pc:spChg>
        <pc:spChg chg="mod">
          <ac:chgData name="BBZW; Jenny Nicolette (Lehrperson)" userId="19375ca0-365a-40d6-ac9e-751e71dbdd65" providerId="ADAL" clId="{3B66DC11-8CFA-494E-A27A-9DD4F6791EB9}" dt="2023-07-17T11:18:33.565" v="1346" actId="121"/>
          <ac:spMkLst>
            <pc:docMk/>
            <pc:sldMk cId="908417037" sldId="323"/>
            <ac:spMk id="6" creationId="{68C6FD63-0895-C000-9340-5988444C509D}"/>
          </ac:spMkLst>
        </pc:spChg>
      </pc:sldChg>
      <pc:sldChg chg="addSp modSp new mod modNotesTx">
        <pc:chgData name="BBZW; Jenny Nicolette (Lehrperson)" userId="19375ca0-365a-40d6-ac9e-751e71dbdd65" providerId="ADAL" clId="{3B66DC11-8CFA-494E-A27A-9DD4F6791EB9}" dt="2023-07-17T12:03:17.567" v="2758" actId="6549"/>
        <pc:sldMkLst>
          <pc:docMk/>
          <pc:sldMk cId="1477765022" sldId="324"/>
        </pc:sldMkLst>
        <pc:spChg chg="mod">
          <ac:chgData name="BBZW; Jenny Nicolette (Lehrperson)" userId="19375ca0-365a-40d6-ac9e-751e71dbdd65" providerId="ADAL" clId="{3B66DC11-8CFA-494E-A27A-9DD4F6791EB9}" dt="2023-07-17T12:01:18.942" v="2583" actId="27636"/>
          <ac:spMkLst>
            <pc:docMk/>
            <pc:sldMk cId="1477765022" sldId="324"/>
            <ac:spMk id="2" creationId="{0DED6C54-82B4-9ED7-1863-A50D5CFC6991}"/>
          </ac:spMkLst>
        </pc:spChg>
        <pc:spChg chg="mod">
          <ac:chgData name="BBZW; Jenny Nicolette (Lehrperson)" userId="19375ca0-365a-40d6-ac9e-751e71dbdd65" providerId="ADAL" clId="{3B66DC11-8CFA-494E-A27A-9DD4F6791EB9}" dt="2023-07-17T11:40:29.754" v="1547" actId="20577"/>
          <ac:spMkLst>
            <pc:docMk/>
            <pc:sldMk cId="1477765022" sldId="324"/>
            <ac:spMk id="4" creationId="{EB18DB52-4AB8-D961-7733-AA3B62A4CBB8}"/>
          </ac:spMkLst>
        </pc:spChg>
        <pc:spChg chg="mod">
          <ac:chgData name="BBZW; Jenny Nicolette (Lehrperson)" userId="19375ca0-365a-40d6-ac9e-751e71dbdd65" providerId="ADAL" clId="{3B66DC11-8CFA-494E-A27A-9DD4F6791EB9}" dt="2023-07-17T12:01:44.324" v="2645" actId="1076"/>
          <ac:spMkLst>
            <pc:docMk/>
            <pc:sldMk cId="1477765022" sldId="324"/>
            <ac:spMk id="6" creationId="{F9AF86C2-A3E1-195E-2382-CD83C477D684}"/>
          </ac:spMkLst>
        </pc:spChg>
        <pc:spChg chg="add mod">
          <ac:chgData name="BBZW; Jenny Nicolette (Lehrperson)" userId="19375ca0-365a-40d6-ac9e-751e71dbdd65" providerId="ADAL" clId="{3B66DC11-8CFA-494E-A27A-9DD4F6791EB9}" dt="2023-07-17T12:01:48.675" v="2647" actId="1076"/>
          <ac:spMkLst>
            <pc:docMk/>
            <pc:sldMk cId="1477765022" sldId="324"/>
            <ac:spMk id="7" creationId="{610F1FFA-C4F8-4EDE-0A9E-6ABA56065FED}"/>
          </ac:spMkLst>
        </pc:spChg>
      </pc:sldChg>
      <pc:sldChg chg="modSp new del mod ord">
        <pc:chgData name="BBZW; Jenny Nicolette (Lehrperson)" userId="19375ca0-365a-40d6-ac9e-751e71dbdd65" providerId="ADAL" clId="{3B66DC11-8CFA-494E-A27A-9DD4F6791EB9}" dt="2023-07-17T12:06:44.595" v="2797" actId="2696"/>
        <pc:sldMkLst>
          <pc:docMk/>
          <pc:sldMk cId="2278091570" sldId="325"/>
        </pc:sldMkLst>
        <pc:spChg chg="mod">
          <ac:chgData name="BBZW; Jenny Nicolette (Lehrperson)" userId="19375ca0-365a-40d6-ac9e-751e71dbdd65" providerId="ADAL" clId="{3B66DC11-8CFA-494E-A27A-9DD4F6791EB9}" dt="2023-07-17T11:59:34.519" v="2577" actId="5793"/>
          <ac:spMkLst>
            <pc:docMk/>
            <pc:sldMk cId="2278091570" sldId="325"/>
            <ac:spMk id="2" creationId="{CC236A66-8981-DBD2-8397-97C9A3508B7F}"/>
          </ac:spMkLst>
        </pc:spChg>
        <pc:spChg chg="mod">
          <ac:chgData name="BBZW; Jenny Nicolette (Lehrperson)" userId="19375ca0-365a-40d6-ac9e-751e71dbdd65" providerId="ADAL" clId="{3B66DC11-8CFA-494E-A27A-9DD4F6791EB9}" dt="2023-07-17T11:59:30.011" v="2576" actId="121"/>
          <ac:spMkLst>
            <pc:docMk/>
            <pc:sldMk cId="2278091570" sldId="325"/>
            <ac:spMk id="6" creationId="{5C0DCB0A-3A27-839D-3D53-5CE6E29954C5}"/>
          </ac:spMkLst>
        </pc:spChg>
      </pc:sldChg>
      <pc:sldMasterChg chg="modSp modSldLayout">
        <pc:chgData name="BBZW; Jenny Nicolette (Lehrperson)" userId="19375ca0-365a-40d6-ac9e-751e71dbdd65" providerId="ADAL" clId="{3B66DC11-8CFA-494E-A27A-9DD4F6791EB9}" dt="2023-07-17T08:51:59.595" v="530"/>
        <pc:sldMasterMkLst>
          <pc:docMk/>
          <pc:sldMasterMk cId="1542487267" sldId="2147483648"/>
        </pc:sldMasterMkLst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asterMk cId="1542487267" sldId="2147483648"/>
            <ac:spMk id="2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asterMk cId="1542487267" sldId="2147483648"/>
            <ac:spMk id="3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asterMk cId="1542487267" sldId="2147483648"/>
            <ac:spMk id="4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asterMk cId="1542487267" sldId="2147483648"/>
            <ac:spMk id="5" creationId="{00000000-0000-0000-0000-000000000000}"/>
          </ac:spMkLst>
        </pc:spChg>
        <pc:spChg chg="mod">
          <ac:chgData name="BBZW; Jenny Nicolette (Lehrperson)" userId="19375ca0-365a-40d6-ac9e-751e71dbdd65" providerId="ADAL" clId="{3B66DC11-8CFA-494E-A27A-9DD4F6791EB9}" dt="2023-07-17T08:51:59.595" v="530"/>
          <ac:spMkLst>
            <pc:docMk/>
            <pc:sldMasterMk cId="1542487267" sldId="2147483648"/>
            <ac:spMk id="6" creationId="{00000000-0000-0000-0000-000000000000}"/>
          </ac:spMkLst>
        </pc:spChg>
        <pc:picChg chg="mod">
          <ac:chgData name="BBZW; Jenny Nicolette (Lehrperson)" userId="19375ca0-365a-40d6-ac9e-751e71dbdd65" providerId="ADAL" clId="{3B66DC11-8CFA-494E-A27A-9DD4F6791EB9}" dt="2023-07-17T08:51:59.595" v="530"/>
          <ac:picMkLst>
            <pc:docMk/>
            <pc:sldMasterMk cId="1542487267" sldId="2147483648"/>
            <ac:picMk id="10" creationId="{00000000-0000-0000-0000-000000000000}"/>
          </ac:picMkLst>
        </pc:pic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1996287210" sldId="2147483649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1996287210" sldId="2147483649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1996287210" sldId="2147483649"/>
              <ac:spMk id="4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1996287210" sldId="2147483649"/>
              <ac:spMk id="5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1996287210" sldId="2147483649"/>
              <ac:spMk id="6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1996287210" sldId="2147483649"/>
              <ac:spMk id="7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1996287210" sldId="2147483649"/>
              <ac:spMk id="8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3394301315" sldId="2147483650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394301315" sldId="2147483650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394301315" sldId="2147483650"/>
              <ac:spMk id="4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394301315" sldId="2147483650"/>
              <ac:spMk id="5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394301315" sldId="2147483650"/>
              <ac:spMk id="6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394301315" sldId="2147483650"/>
              <ac:spMk id="9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2330152236" sldId="2147483651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30152236" sldId="2147483651"/>
              <ac:spMk id="2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30152236" sldId="2147483651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30152236" sldId="2147483651"/>
              <ac:spMk id="9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30152236" sldId="2147483651"/>
              <ac:spMk id="10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30152236" sldId="2147483651"/>
              <ac:spMk id="11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2351943580" sldId="2147483652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51943580" sldId="2147483652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51943580" sldId="2147483652"/>
              <ac:spMk id="4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51943580" sldId="2147483652"/>
              <ac:spMk id="8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51943580" sldId="2147483652"/>
              <ac:spMk id="9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51943580" sldId="2147483652"/>
              <ac:spMk id="10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351943580" sldId="2147483652"/>
              <ac:spMk id="11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2294915875" sldId="2147483653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4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5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6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10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11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12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294915875" sldId="2147483653"/>
              <ac:spMk id="13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2930011315" sldId="2147483654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930011315" sldId="2147483654"/>
              <ac:spMk id="6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930011315" sldId="2147483654"/>
              <ac:spMk id="9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930011315" sldId="2147483654"/>
              <ac:spMk id="10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930011315" sldId="2147483654"/>
              <ac:spMk id="11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948949988" sldId="2147483655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948949988" sldId="2147483655"/>
              <ac:spMk id="5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948949988" sldId="2147483655"/>
              <ac:spMk id="6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948949988" sldId="2147483655"/>
              <ac:spMk id="7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2689420049" sldId="2147483656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689420049" sldId="2147483656"/>
              <ac:spMk id="2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689420049" sldId="2147483656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689420049" sldId="2147483656"/>
              <ac:spMk id="4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689420049" sldId="2147483656"/>
              <ac:spMk id="8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689420049" sldId="2147483656"/>
              <ac:spMk id="9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689420049" sldId="2147483656"/>
              <ac:spMk id="10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613215881" sldId="2147483657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613215881" sldId="2147483657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613215881" sldId="2147483657"/>
              <ac:spMk id="4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613215881" sldId="2147483657"/>
              <ac:spMk id="8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613215881" sldId="2147483657"/>
              <ac:spMk id="9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613215881" sldId="2147483657"/>
              <ac:spMk id="10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613215881" sldId="2147483657"/>
              <ac:spMk id="11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3430083643" sldId="2147483658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430083643" sldId="2147483658"/>
              <ac:spMk id="8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430083643" sldId="2147483658"/>
              <ac:spMk id="11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430083643" sldId="2147483658"/>
              <ac:spMk id="12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430083643" sldId="2147483658"/>
              <ac:spMk id="1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3430083643" sldId="2147483658"/>
              <ac:spMk id="14" creationId="{00000000-0000-0000-0000-000000000000}"/>
            </ac:spMkLst>
          </pc:spChg>
        </pc:sldLayoutChg>
        <pc:sldLayoutChg chg="modSp">
          <pc:chgData name="BBZW; Jenny Nicolette (Lehrperson)" userId="19375ca0-365a-40d6-ac9e-751e71dbdd65" providerId="ADAL" clId="{3B66DC11-8CFA-494E-A27A-9DD4F6791EB9}" dt="2023-07-17T08:51:59.595" v="530"/>
          <pc:sldLayoutMkLst>
            <pc:docMk/>
            <pc:sldMasterMk cId="1542487267" sldId="2147483648"/>
            <pc:sldLayoutMk cId="2828058361" sldId="2147483659"/>
          </pc:sldLayoutMkLst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828058361" sldId="2147483659"/>
              <ac:spMk id="3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828058361" sldId="2147483659"/>
              <ac:spMk id="4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828058361" sldId="2147483659"/>
              <ac:spMk id="5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828058361" sldId="2147483659"/>
              <ac:spMk id="6" creationId="{00000000-0000-0000-0000-000000000000}"/>
            </ac:spMkLst>
          </pc:spChg>
          <pc:spChg chg="mod">
            <ac:chgData name="BBZW; Jenny Nicolette (Lehrperson)" userId="19375ca0-365a-40d6-ac9e-751e71dbdd65" providerId="ADAL" clId="{3B66DC11-8CFA-494E-A27A-9DD4F6791EB9}" dt="2023-07-17T08:51:59.595" v="530"/>
            <ac:spMkLst>
              <pc:docMk/>
              <pc:sldMasterMk cId="1542487267" sldId="2147483648"/>
              <pc:sldLayoutMk cId="2828058361" sldId="2147483659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0177-EEAD-467F-A696-33021A3737BE}" type="datetimeFigureOut">
              <a:rPr lang="de-CH" smtClean="0"/>
              <a:t>24.11.2023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6137-33AE-42AD-9CFF-625B8FDFB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5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E307-2EED-41DC-B960-7F893A5ED0C7}" type="datetimeFigureOut">
              <a:rPr lang="de-CH" smtClean="0"/>
              <a:t>24.11.2023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F4FE-F8FC-4C1D-BEE1-E343905C33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2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49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24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84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776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 richtigen Symbole müssen an der Prüfung verwendet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330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https://www.bosshart-consulting.ch/resources/Zustaendigkeitsmatrix_Beschreibung.pdf</a:t>
            </a:r>
          </a:p>
          <a:p>
            <a:endParaRPr lang="de-CH" dirty="0"/>
          </a:p>
          <a:p>
            <a:r>
              <a:rPr lang="de-DE" b="1" dirty="0"/>
              <a:t>Durchführung / </a:t>
            </a:r>
            <a:r>
              <a:rPr lang="de-DE" b="1" dirty="0" err="1"/>
              <a:t>Responsible</a:t>
            </a:r>
            <a:r>
              <a:rPr lang="de-DE" b="1" dirty="0"/>
              <a:t> </a:t>
            </a:r>
          </a:p>
          <a:p>
            <a:r>
              <a:rPr lang="de-DE" dirty="0"/>
              <a:t>Wer (d.h. nachfolgend immer welche Person, Rolle, </a:t>
            </a:r>
            <a:r>
              <a:rPr lang="de-DE" dirty="0" err="1"/>
              <a:t>Gre</a:t>
            </a:r>
            <a:r>
              <a:rPr lang="de-DE" dirty="0"/>
              <a:t>-</a:t>
            </a:r>
          </a:p>
          <a:p>
            <a:r>
              <a:rPr lang="de-DE" dirty="0" err="1"/>
              <a:t>mium</a:t>
            </a:r>
            <a:r>
              <a:rPr lang="de-DE" dirty="0"/>
              <a:t>, Organisationseinheit) ist in der Verantwortung,</a:t>
            </a:r>
          </a:p>
          <a:p>
            <a:r>
              <a:rPr lang="de-DE" dirty="0"/>
              <a:t>dass eine Tätigkeit erledigt wird, ein Ergebnis erstellt</a:t>
            </a:r>
          </a:p>
          <a:p>
            <a:r>
              <a:rPr lang="de-DE" dirty="0"/>
              <a:t>wird, alleine oder unter Mitarbeit weiterer.</a:t>
            </a:r>
            <a:endParaRPr lang="de-CH" dirty="0"/>
          </a:p>
          <a:p>
            <a:endParaRPr lang="de-CH" dirty="0"/>
          </a:p>
          <a:p>
            <a:r>
              <a:rPr lang="de-DE" b="1" dirty="0"/>
              <a:t>Entscheid / </a:t>
            </a:r>
            <a:r>
              <a:rPr lang="de-DE" b="1" dirty="0" err="1"/>
              <a:t>Accountable</a:t>
            </a:r>
            <a:r>
              <a:rPr lang="de-DE" b="1" dirty="0"/>
              <a:t> </a:t>
            </a:r>
          </a:p>
          <a:p>
            <a:r>
              <a:rPr lang="de-DE" dirty="0"/>
              <a:t>Wer hat das Recht resp. die Pflicht zu entscheiden und</a:t>
            </a:r>
          </a:p>
          <a:p>
            <a:r>
              <a:rPr lang="de-DE" dirty="0"/>
              <a:t>übernimmt die Gesamtverantwortung resp. ist rechen-</a:t>
            </a:r>
          </a:p>
          <a:p>
            <a:r>
              <a:rPr lang="de-DE" dirty="0" err="1"/>
              <a:t>schaftspflichtig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Mitarbeit / Supportive </a:t>
            </a:r>
          </a:p>
          <a:p>
            <a:r>
              <a:rPr lang="de-DE" dirty="0"/>
              <a:t>Wer unterstützt die Durchführung</a:t>
            </a:r>
          </a:p>
          <a:p>
            <a:endParaRPr lang="de-DE" dirty="0"/>
          </a:p>
          <a:p>
            <a:r>
              <a:rPr lang="de-DE" b="1" dirty="0"/>
              <a:t>Beraten / </a:t>
            </a:r>
            <a:r>
              <a:rPr lang="de-DE" b="1" dirty="0" err="1"/>
              <a:t>Consulted</a:t>
            </a:r>
            <a:r>
              <a:rPr lang="de-DE" b="1" dirty="0"/>
              <a:t> </a:t>
            </a:r>
          </a:p>
          <a:p>
            <a:r>
              <a:rPr lang="de-DE" dirty="0"/>
              <a:t>Wer hat ein Mitsprache-/Antragsrecht resp. wer muss</a:t>
            </a:r>
          </a:p>
          <a:p>
            <a:r>
              <a:rPr lang="de-DE" dirty="0" err="1"/>
              <a:t>begrüsst</a:t>
            </a:r>
            <a:r>
              <a:rPr lang="de-DE" dirty="0"/>
              <a:t> werden (bidirektionale Kommunikationspflicht).</a:t>
            </a:r>
          </a:p>
          <a:p>
            <a:endParaRPr lang="de-DE" dirty="0"/>
          </a:p>
          <a:p>
            <a:r>
              <a:rPr lang="de-DE" b="1" dirty="0"/>
              <a:t>Information / </a:t>
            </a:r>
            <a:r>
              <a:rPr lang="de-DE" b="1" dirty="0" err="1"/>
              <a:t>Informed</a:t>
            </a:r>
            <a:r>
              <a:rPr lang="de-DE" b="1" dirty="0"/>
              <a:t> </a:t>
            </a:r>
          </a:p>
          <a:p>
            <a:r>
              <a:rPr lang="de-DE" dirty="0"/>
              <a:t>Wer muss informiert werden (Plicht), wer kann </a:t>
            </a:r>
            <a:r>
              <a:rPr lang="de-DE" dirty="0" err="1"/>
              <a:t>Informati</a:t>
            </a:r>
            <a:r>
              <a:rPr lang="de-DE" dirty="0"/>
              <a:t>-</a:t>
            </a:r>
          </a:p>
          <a:p>
            <a:r>
              <a:rPr lang="de-DE" dirty="0" err="1"/>
              <a:t>onen</a:t>
            </a:r>
            <a:r>
              <a:rPr lang="de-DE" dirty="0"/>
              <a:t> einverlangen (Recht, unidirektionale </a:t>
            </a:r>
            <a:r>
              <a:rPr lang="de-DE" dirty="0" err="1"/>
              <a:t>Kommunikati</a:t>
            </a:r>
            <a:r>
              <a:rPr lang="de-DE" dirty="0"/>
              <a:t>-</a:t>
            </a:r>
          </a:p>
          <a:p>
            <a:r>
              <a:rPr lang="de-DE" dirty="0" err="1"/>
              <a:t>onspflicht</a:t>
            </a:r>
            <a:r>
              <a:rPr lang="de-DE" dirty="0"/>
              <a:t>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06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 richtigen Symbole müssen an der Prüfung verwendet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835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522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3338338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5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2402338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" y="964574"/>
            <a:ext cx="6242919" cy="10948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r>
              <a:rPr lang="de-CH" b="1"/>
              <a:t>Organisation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996287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32000" y="936000"/>
            <a:ext cx="6840000" cy="5183998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5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59998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5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4140000" cy="10133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2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" y="964575"/>
            <a:ext cx="11160000" cy="18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de-DE" dirty="0"/>
              <a:t>Departement</a:t>
            </a:r>
          </a:p>
          <a:p>
            <a:pPr lvl="0"/>
            <a:r>
              <a:rPr lang="de-DE"/>
              <a:t>Organisation</a:t>
            </a:r>
            <a:endParaRPr lang="de-DE" dirty="0"/>
          </a:p>
          <a:p>
            <a:pPr lvl="0"/>
            <a:r>
              <a:rPr lang="de-DE" dirty="0"/>
              <a:t>URL…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19200" y="3240000"/>
            <a:ext cx="11160000" cy="144000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rgbClr val="009FE3"/>
                </a:solidFill>
              </a:defRPr>
            </a:lvl1pPr>
            <a:lvl2pPr marL="457195" indent="0">
              <a:buNone/>
              <a:defRPr/>
            </a:lvl2pPr>
            <a:lvl3pPr marL="914388" indent="0">
              <a:buNone/>
              <a:defRPr/>
            </a:lvl3pPr>
            <a:lvl4pPr marL="1371583" indent="0">
              <a:buNone/>
              <a:defRPr/>
            </a:lvl4pPr>
            <a:lvl5pPr marL="1828777" indent="0">
              <a:buNone/>
              <a:defRPr/>
            </a:lvl5pPr>
          </a:lstStyle>
          <a:p>
            <a:pPr lvl="0"/>
            <a:r>
              <a:rPr lang="de-DE"/>
              <a:t>Schlusssatz, Handlungsaufforderung (opt.)</a:t>
            </a:r>
            <a:endParaRPr lang="de-CH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1872000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5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05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9200" y="1872000"/>
            <a:ext cx="11160000" cy="4320000"/>
          </a:xfrm>
        </p:spPr>
        <p:txBody>
          <a:bodyPr>
            <a:normAutofit/>
          </a:bodyPr>
          <a:lstStyle>
            <a:lvl1pPr marL="228597" indent="-228597" algn="l" defTabSz="914388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2" indent="-228597" algn="l" defTabSz="914388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5" indent="-228597" algn="l" defTabSz="914388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0" indent="-228597" algn="l" defTabSz="914388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75" indent="-228597" algn="l" defTabSz="914388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5AC23F4F-66B7-46A3-AB40-3D776688B753}" type="datetime1">
              <a:rPr lang="de-CH" smtClean="0"/>
              <a:t>24.11.2023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30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3492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4589463"/>
            <a:ext cx="11160000" cy="154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1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/>
          <a:lstStyle>
            <a:lvl1pPr marL="228597" indent="-228597">
              <a:buFontTx/>
              <a:buBlip>
                <a:blip r:embed="rId2"/>
              </a:buBlip>
              <a:defRPr/>
            </a:lvl1pPr>
            <a:lvl2pPr marL="685792" indent="-228597">
              <a:buFontTx/>
              <a:buBlip>
                <a:blip r:embed="rId2"/>
              </a:buBlip>
              <a:defRPr/>
            </a:lvl2pPr>
            <a:lvl3pPr marL="1142985" indent="-228597">
              <a:buFontTx/>
              <a:buBlip>
                <a:blip r:embed="rId2"/>
              </a:buBlip>
              <a:defRPr/>
            </a:lvl3pPr>
            <a:lvl4pPr marL="1600180" indent="-228597">
              <a:buFontTx/>
              <a:buBlip>
                <a:blip r:embed="rId2"/>
              </a:buBlip>
              <a:defRPr/>
            </a:lvl4pPr>
            <a:lvl5pPr marL="2057375" indent="-228597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9998" y="1872000"/>
            <a:ext cx="5472000" cy="4320000"/>
          </a:xfrm>
        </p:spPr>
        <p:txBody>
          <a:bodyPr/>
          <a:lstStyle>
            <a:lvl1pPr marL="228597" indent="-228597">
              <a:buFontTx/>
              <a:buBlip>
                <a:blip r:embed="rId2"/>
              </a:buBlip>
              <a:defRPr/>
            </a:lvl1pPr>
            <a:lvl2pPr marL="685792" indent="-228597">
              <a:buFontTx/>
              <a:buBlip>
                <a:blip r:embed="rId2"/>
              </a:buBlip>
              <a:defRPr/>
            </a:lvl2pPr>
            <a:lvl3pPr marL="1142985" indent="-228597">
              <a:buFontTx/>
              <a:buBlip>
                <a:blip r:embed="rId2"/>
              </a:buBlip>
              <a:defRPr/>
            </a:lvl3pPr>
            <a:lvl4pPr marL="1600180" indent="-228597">
              <a:buFontTx/>
              <a:buBlip>
                <a:blip r:embed="rId2"/>
              </a:buBlip>
              <a:defRPr/>
            </a:lvl4pPr>
            <a:lvl5pPr marL="2057375" indent="-228597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9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0" y="2914651"/>
            <a:ext cx="5472000" cy="3275012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99998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99860" y="2914651"/>
            <a:ext cx="5472000" cy="3275012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9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0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003" y="2159999"/>
            <a:ext cx="6731998" cy="396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60000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5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4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872000"/>
            <a:ext cx="1116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192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72A3-220D-48A9-B693-AB7431F73DEE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32000" y="6372000"/>
            <a:ext cx="79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320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1216800" cy="3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7" indent="-228597" algn="l" defTabSz="914388" rtl="0" eaLnBrk="1" latinLnBrk="0" hangingPunct="1">
        <a:lnSpc>
          <a:spcPct val="90000"/>
        </a:lnSpc>
        <a:spcBef>
          <a:spcPts val="1001"/>
        </a:spcBef>
        <a:buClr>
          <a:srgbClr val="0082C7"/>
        </a:buClr>
        <a:buSzPct val="8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7" algn="l" defTabSz="914388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5" indent="-228597" algn="l" defTabSz="914388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8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3" userDrawn="1">
          <p15:clr>
            <a:srgbClr val="F26B43"/>
          </p15:clr>
        </p15:guide>
        <p15:guide id="2" pos="619" userDrawn="1">
          <p15:clr>
            <a:srgbClr val="F26B43"/>
          </p15:clr>
        </p15:guide>
        <p15:guide id="3" pos="7150" userDrawn="1">
          <p15:clr>
            <a:srgbClr val="F26B43"/>
          </p15:clr>
        </p15:guide>
        <p15:guide id="4" orient="horz" pos="38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E97A1F-CEF5-131F-EF3A-0D292C24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56" y="2159998"/>
            <a:ext cx="5817515" cy="3388702"/>
          </a:xfrm>
          <a:prstGeom prst="rect">
            <a:avLst/>
          </a:prstGeom>
          <a:noFill/>
        </p:spPr>
      </p:pic>
      <p:sp>
        <p:nvSpPr>
          <p:cNvPr id="5" name="Inhaltsplatzhalter 4"/>
          <p:cNvSpPr>
            <a:spLocks noGrp="1"/>
          </p:cNvSpPr>
          <p:nvPr>
            <p:ph type="body" sz="half" idx="2"/>
          </p:nvPr>
        </p:nvSpPr>
        <p:spPr>
          <a:xfrm>
            <a:off x="619200" y="2159997"/>
            <a:ext cx="4140000" cy="3960000"/>
          </a:xfrm>
        </p:spPr>
        <p:txBody>
          <a:bodyPr>
            <a:normAutofit/>
          </a:bodyPr>
          <a:lstStyle/>
          <a:p>
            <a:endParaRPr lang="de-CH" altLang="de-DE" dirty="0"/>
          </a:p>
          <a:p>
            <a:endParaRPr lang="de-CH" altLang="de-DE" dirty="0"/>
          </a:p>
          <a:p>
            <a:endParaRPr lang="de-CH" altLang="de-DE" dirty="0"/>
          </a:p>
          <a:p>
            <a:r>
              <a:rPr lang="de-CH" altLang="de-DE" sz="3200" i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Modul 254</a:t>
            </a:r>
          </a:p>
          <a:p>
            <a:r>
              <a:rPr lang="de-CH" altLang="de-DE" sz="3200" i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Geschäftsprozesse im eigenen Berufsumfeld beschreiben</a:t>
            </a:r>
            <a:endParaRPr lang="de-DE" altLang="de-DE" sz="3200" i="1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  <a:p>
            <a:endParaRPr lang="de-CH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44753DAC-4FDE-64D9-837D-C8AC27C0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2"/>
            <a:ext cx="10717372" cy="599849"/>
          </a:xfrm>
        </p:spPr>
        <p:txBody>
          <a:bodyPr anchor="t">
            <a:normAutofit/>
          </a:bodyPr>
          <a:lstStyle/>
          <a:p>
            <a:pPr algn="r"/>
            <a:r>
              <a:rPr lang="de-DE" dirty="0"/>
              <a:t>Visualisierung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94BA5EA-7CC1-3F39-1A69-CCCF562B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92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13ED32CE-2F18-42BB-BEA2-16F36172DBDC}" type="datetime1">
              <a:rPr lang="de-CH" smtClean="0"/>
              <a:pPr>
                <a:spcAft>
                  <a:spcPts val="601"/>
                </a:spcAft>
              </a:pPr>
              <a:t>24.11.2023</a:t>
            </a:fld>
            <a:endParaRPr lang="de-CH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BCD21C2-C068-6B45-DB88-76D95AF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1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ACF47AC-3211-EDF7-D2ED-CC6B1043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0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D4BD758-C871-49DC-A050-36A17C18F2FA}" type="slidenum">
              <a:rPr lang="de-CH" smtClean="0"/>
              <a:pPr>
                <a:spcAft>
                  <a:spcPts val="601"/>
                </a:spcAft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85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rgbClr val="44546A"/>
                </a:solidFill>
                <a:latin typeface="Segoe UI" panose="020B0502040204020203" pitchFamily="34" charset="0"/>
              </a:rPr>
              <a:t>Aufgabe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Erweitert nun euren Prozess anhand dieser Prozessablaufgesteuerten Darstellung.</a:t>
            </a:r>
          </a:p>
          <a:p>
            <a:pPr marL="0" indent="0">
              <a:buNone/>
            </a:pPr>
            <a:endParaRPr lang="de-CH" sz="32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44546A"/>
                </a:solidFill>
                <a:latin typeface="Segoe UI" panose="020B0502040204020203" pitchFamily="34" charset="0"/>
              </a:rPr>
              <a:t>Vorgaben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CH" dirty="0"/>
              <a:t>Sie arbeiten selbständig und gewissenhaft.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CH" dirty="0"/>
              <a:t>Sie haben </a:t>
            </a:r>
            <a:r>
              <a:rPr lang="de-CH" dirty="0">
                <a:solidFill>
                  <a:srgbClr val="FF0000"/>
                </a:solidFill>
              </a:rPr>
              <a:t>30 Minuten </a:t>
            </a:r>
            <a:r>
              <a:rPr lang="de-CH" dirty="0"/>
              <a:t>für diese Aufgabe Zeit – besprechen sie </a:t>
            </a:r>
            <a:r>
              <a:rPr lang="de-CH"/>
              <a:t>die Aufgabe </a:t>
            </a:r>
            <a:r>
              <a:rPr lang="de-CH" dirty="0"/>
              <a:t>mit Ihrem Nachbarn.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CH" dirty="0"/>
              <a:t>Sie geben die Aufgabe in Teams ab.</a:t>
            </a:r>
          </a:p>
          <a:p>
            <a:pPr marL="0" indent="0">
              <a:lnSpc>
                <a:spcPct val="120000"/>
              </a:lnSpc>
              <a:buNone/>
            </a:pPr>
            <a:endParaRPr lang="de-DE" dirty="0"/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Tipp für Zeichnungswerkzeug</a:t>
            </a:r>
          </a:p>
          <a:p>
            <a:pPr>
              <a:lnSpc>
                <a:spcPct val="120000"/>
              </a:lnSpc>
            </a:pPr>
            <a:r>
              <a:rPr lang="de-DE" dirty="0"/>
              <a:t>Sie können den Ablauf mit den Standardflussdiagramm-Shapes von „Visio“ zeichnen und diesen in eine Word Tabelle (Format | Zeilenumbruch | „Hinter dem Text“) einfügen. </a:t>
            </a:r>
            <a:br>
              <a:rPr lang="de-DE" dirty="0"/>
            </a:br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CH" dirty="0"/>
              <a:t>Übung - </a:t>
            </a:r>
            <a:r>
              <a:rPr lang="de-CH" sz="4000" dirty="0"/>
              <a:t>Prozessablaufdarstellung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F4F-66B7-46A3-AB40-3D776688B753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D758-C871-49DC-A050-36A17C18F2FA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025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ACC53A5-BD01-D23C-D65E-7A0D4AFC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1"/>
            <a:ext cx="11160000" cy="1008000"/>
          </a:xfrm>
        </p:spPr>
        <p:txBody>
          <a:bodyPr anchor="t">
            <a:normAutofit/>
          </a:bodyPr>
          <a:lstStyle/>
          <a:p>
            <a:pPr algn="r"/>
            <a:r>
              <a:rPr lang="de-CH" dirty="0"/>
              <a:t>Fragen?</a:t>
            </a:r>
          </a:p>
        </p:txBody>
      </p:sp>
      <p:pic>
        <p:nvPicPr>
          <p:cNvPr id="7" name="Grafik 6" descr="Ein Bild, das rot, Karminrot enthält.&#10;&#10;Automatisch generierte Beschreibung">
            <a:extLst>
              <a:ext uri="{FF2B5EF4-FFF2-40B4-BE49-F238E27FC236}">
                <a16:creationId xmlns:a16="http://schemas.microsoft.com/office/drawing/2014/main" id="{11005ADF-A6AA-8D02-AD7A-E8CBB767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274" y="4231180"/>
            <a:ext cx="4082222" cy="2500821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50D6734-2F9F-EB6D-CAA0-DA1E30FC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199" y="2160002"/>
            <a:ext cx="11152802" cy="2474338"/>
          </a:xfrm>
        </p:spPr>
        <p:txBody>
          <a:bodyPr>
            <a:normAutofit/>
          </a:bodyPr>
          <a:lstStyle/>
          <a:p>
            <a:pPr marL="342904">
              <a:spcBef>
                <a:spcPts val="0"/>
              </a:spcBef>
            </a:pP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Ich kenne die DEMI/RAKI Darstellungstechnik.</a:t>
            </a:r>
          </a:p>
          <a:p>
            <a:pPr marL="342904">
              <a:spcBef>
                <a:spcPts val="0"/>
              </a:spcBef>
            </a:pP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Ich kenne verschiedenen Notationen zu den Modellierungssprachen.  </a:t>
            </a:r>
          </a:p>
          <a:p>
            <a:pPr marL="342904">
              <a:spcBef>
                <a:spcPts val="0"/>
              </a:spcBef>
            </a:pP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Ich kann Prozesse identifizieren und sehe den Hintergrund.</a:t>
            </a:r>
          </a:p>
          <a:p>
            <a:pPr marL="342904">
              <a:spcBef>
                <a:spcPts val="0"/>
              </a:spcBef>
            </a:pP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Ich kann Prozesse und Geschäftsprozesse meiner Grossmutter erklären. </a:t>
            </a:r>
            <a:endParaRPr lang="en-US" sz="2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DB6F7-0869-1C12-EC3A-66FACE97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92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AC23F4F-66B7-46A3-AB40-3D776688B753}" type="datetime1">
              <a:rPr lang="de-CH" smtClean="0"/>
              <a:pPr>
                <a:spcAft>
                  <a:spcPts val="601"/>
                </a:spcAft>
              </a:pPr>
              <a:t>24.11.2023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C65E4-E457-F15D-5948-C83A3A9A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1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430A4-126D-4A24-0697-C5E6584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0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D4BD758-C871-49DC-A050-36A17C18F2FA}" type="slidenum">
              <a:rPr lang="de-CH" smtClean="0"/>
              <a:pPr>
                <a:spcAft>
                  <a:spcPts val="601"/>
                </a:spcAft>
              </a:pPr>
              <a:t>11</a:t>
            </a:fld>
            <a:endParaRPr lang="de-CH"/>
          </a:p>
        </p:txBody>
      </p:sp>
      <p:pic>
        <p:nvPicPr>
          <p:cNvPr id="8" name="Grafik 7" descr="Kontrollkästchen aktiviert mit einfarbiger Füllung">
            <a:extLst>
              <a:ext uri="{FF2B5EF4-FFF2-40B4-BE49-F238E27FC236}">
                <a16:creationId xmlns:a16="http://schemas.microsoft.com/office/drawing/2014/main" id="{3276CC49-D6F5-28A4-3D48-02E12E072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10" y="3008990"/>
            <a:ext cx="252663" cy="252663"/>
          </a:xfrm>
          <a:prstGeom prst="rect">
            <a:avLst/>
          </a:prstGeom>
        </p:spPr>
      </p:pic>
      <p:pic>
        <p:nvPicPr>
          <p:cNvPr id="9" name="Grafik 8" descr="Kontrollkästchen aktiviert mit einfarbiger Füllung">
            <a:extLst>
              <a:ext uri="{FF2B5EF4-FFF2-40B4-BE49-F238E27FC236}">
                <a16:creationId xmlns:a16="http://schemas.microsoft.com/office/drawing/2014/main" id="{3C9A1B5A-7D83-F694-65DF-25631D9F2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10" y="2271068"/>
            <a:ext cx="252663" cy="229403"/>
          </a:xfrm>
          <a:prstGeom prst="rect">
            <a:avLst/>
          </a:prstGeom>
        </p:spPr>
      </p:pic>
      <p:pic>
        <p:nvPicPr>
          <p:cNvPr id="10" name="Grafik 9" descr="Kontrollkästchen aktiviert mit einfarbiger Füllung">
            <a:extLst>
              <a:ext uri="{FF2B5EF4-FFF2-40B4-BE49-F238E27FC236}">
                <a16:creationId xmlns:a16="http://schemas.microsoft.com/office/drawing/2014/main" id="{A730B90B-6ADF-CC3D-2E1C-574B542511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10" y="3428999"/>
            <a:ext cx="252663" cy="252663"/>
          </a:xfrm>
          <a:prstGeom prst="rect">
            <a:avLst/>
          </a:prstGeom>
        </p:spPr>
      </p:pic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E244D423-84C4-63F9-320D-05054801E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10" y="3946842"/>
            <a:ext cx="252663" cy="252663"/>
          </a:xfrm>
          <a:prstGeom prst="rect">
            <a:avLst/>
          </a:prstGeom>
        </p:spPr>
      </p:pic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93A6F312-5E4B-CB05-40AC-E3D4309977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10" y="2624560"/>
            <a:ext cx="252663" cy="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2000" y="2240174"/>
            <a:ext cx="11160000" cy="3547653"/>
          </a:xfrm>
        </p:spPr>
        <p:txBody>
          <a:bodyPr>
            <a:normAutofit/>
          </a:bodyPr>
          <a:lstStyle/>
          <a:p>
            <a:r>
              <a:rPr lang="de-CH" sz="4000" dirty="0">
                <a:solidFill>
                  <a:srgbClr val="000000"/>
                </a:solidFill>
                <a:latin typeface="Segoe UI" panose="020B0502040204020203" pitchFamily="34" charset="0"/>
              </a:rPr>
              <a:t>Pfeilformdarstellung</a:t>
            </a:r>
          </a:p>
          <a:p>
            <a:r>
              <a:rPr lang="de-CH" sz="4000" dirty="0">
                <a:solidFill>
                  <a:srgbClr val="000000"/>
                </a:solidFill>
                <a:latin typeface="Segoe UI" panose="020B0502040204020203" pitchFamily="34" charset="0"/>
              </a:rPr>
              <a:t>Prozessablaufdarstellung (DEMI/RAKI)</a:t>
            </a:r>
          </a:p>
          <a:p>
            <a:r>
              <a:rPr lang="de-CH" sz="4000" dirty="0">
                <a:solidFill>
                  <a:srgbClr val="000000"/>
                </a:solidFill>
                <a:latin typeface="Segoe UI" panose="020B0502040204020203" pitchFamily="34" charset="0"/>
              </a:rPr>
              <a:t>Ereignisgesteuerte Prozessketten (EPK)</a:t>
            </a:r>
          </a:p>
          <a:p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</a:rPr>
              <a:t>Business Process Model and Notation (BPMN)</a:t>
            </a:r>
          </a:p>
          <a:p>
            <a:pPr lvl="1"/>
            <a:r>
              <a:rPr lang="en-US" sz="2800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Selber</a:t>
            </a:r>
            <a:r>
              <a:rPr lang="en-US" sz="2800" i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gestalteter</a:t>
            </a:r>
            <a:r>
              <a:rPr lang="en-US" sz="2800" i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Unterricht</a:t>
            </a:r>
            <a:r>
              <a:rPr lang="en-US" sz="2800" i="1" dirty="0">
                <a:solidFill>
                  <a:srgbClr val="000000"/>
                </a:solidFill>
                <a:latin typeface="Segoe UI" panose="020B0502040204020203" pitchFamily="34" charset="0"/>
              </a:rPr>
              <a:t> 3 </a:t>
            </a:r>
            <a:r>
              <a:rPr lang="en-US" sz="2800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Lektionen</a:t>
            </a:r>
            <a:endParaRPr lang="de-CH" sz="2800" i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de-CH" sz="40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F4F-66B7-46A3-AB40-3D776688B753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D758-C871-49DC-A050-36A17C18F2FA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CH" sz="5401" dirty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7D5DA43-6911-9B1E-E336-C34EBC11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1" y="1948543"/>
            <a:ext cx="10905943" cy="410391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sz="1801" dirty="0">
                <a:solidFill>
                  <a:srgbClr val="000000"/>
                </a:solidFill>
                <a:latin typeface="ArialMT"/>
              </a:rPr>
              <a:t>Als Illustration für diese Darstellungsarten wird ein durchgängiges Beispiel, der „Audit“-Prozess, verwendet. Ein Audit kann mit „Prüfung betrieblicher Qualitätsmerkmale“ übersetzt werden. Betriebe, die sich durch ein Zertifikat ihr Qualitätsmanagement auszeichnen wollen, können sich durch einen </a:t>
            </a:r>
            <a:r>
              <a:rPr lang="de-DE" sz="1801" dirty="0" err="1">
                <a:solidFill>
                  <a:srgbClr val="000000"/>
                </a:solidFill>
                <a:latin typeface="ArialMT"/>
              </a:rPr>
              <a:t>Aussenstehenden</a:t>
            </a:r>
            <a:r>
              <a:rPr lang="de-DE" sz="1801" dirty="0">
                <a:solidFill>
                  <a:srgbClr val="000000"/>
                </a:solidFill>
                <a:latin typeface="ArialMT"/>
              </a:rPr>
              <a:t> zertifizieren lassen. Das Gespräch, in dem der </a:t>
            </a:r>
            <a:r>
              <a:rPr lang="de-DE" sz="1801" dirty="0" err="1">
                <a:solidFill>
                  <a:srgbClr val="000000"/>
                </a:solidFill>
                <a:latin typeface="ArialMT"/>
              </a:rPr>
              <a:t>Aussenstehende</a:t>
            </a:r>
            <a:r>
              <a:rPr lang="de-DE" sz="1801" dirty="0">
                <a:solidFill>
                  <a:srgbClr val="000000"/>
                </a:solidFill>
                <a:latin typeface="ArialMT"/>
              </a:rPr>
              <a:t> das betriebliche Qualitätsmanagement prüft, ist ein „Audit“. Um Kosten zu sparen, wird oft vereinbart, dass die </a:t>
            </a:r>
            <a:r>
              <a:rPr lang="de-DE" sz="1801" dirty="0" err="1">
                <a:solidFill>
                  <a:srgbClr val="000000"/>
                </a:solidFill>
                <a:latin typeface="ArialMT"/>
              </a:rPr>
              <a:t>aussenstehende</a:t>
            </a:r>
            <a:r>
              <a:rPr lang="de-DE" sz="1801" dirty="0">
                <a:solidFill>
                  <a:srgbClr val="000000"/>
                </a:solidFill>
                <a:latin typeface="ArialMT"/>
              </a:rPr>
              <a:t> Prüfung nicht so häufig stattfindet. In der Zwischenzeit ist es für den Betrieb zulässig, die Überprüfung selbst zu machen. Man spricht dann von „Internem Audit (IA)“.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sz="1801" dirty="0">
                <a:solidFill>
                  <a:srgbClr val="000000"/>
                </a:solidFill>
                <a:latin typeface="ArialMT"/>
              </a:rPr>
              <a:t>Bei genauer Betrachtung wird Ihnen auffallen, dass je nach Visualisierung dabei mehr oder weniger Informationen enthalten sind.</a:t>
            </a:r>
            <a:r>
              <a:rPr lang="de-DE" sz="2000" dirty="0"/>
              <a:t> </a:t>
            </a:r>
            <a:br>
              <a:rPr lang="de-DE" sz="2000" dirty="0"/>
            </a:br>
            <a:endParaRPr lang="en-US" sz="3200" dirty="0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50079EF6-43AB-56F6-AB2B-58EF301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1"/>
            <a:ext cx="11160000" cy="720000"/>
          </a:xfrm>
        </p:spPr>
        <p:txBody>
          <a:bodyPr anchor="t">
            <a:normAutofit fontScale="90000"/>
          </a:bodyPr>
          <a:lstStyle/>
          <a:p>
            <a:pPr algn="r"/>
            <a:r>
              <a:rPr lang="de-CH" sz="4400" dirty="0">
                <a:solidFill>
                  <a:srgbClr val="000000"/>
                </a:solidFill>
                <a:latin typeface="Arial-BoldMT"/>
              </a:rPr>
              <a:t>Einführung 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AC23F4F-66B7-46A3-AB40-3D776688B753}" type="datetime1">
              <a:rPr lang="de-CH" smtClean="0"/>
              <a:pPr>
                <a:spcAft>
                  <a:spcPts val="601"/>
                </a:spcAft>
              </a:pPr>
              <a:t>24.11.2023</a:t>
            </a:fld>
            <a:endParaRPr lang="de-CH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EDE2386-E7B9-1BEA-0578-B0F9E5A0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1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D4BD758-C871-49DC-A050-36A17C18F2FA}" type="slidenum">
              <a:rPr lang="de-CH" smtClean="0"/>
              <a:pPr>
                <a:spcAft>
                  <a:spcPts val="601"/>
                </a:spcAft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1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>
            <a:extLst>
              <a:ext uri="{FF2B5EF4-FFF2-40B4-BE49-F238E27FC236}">
                <a16:creationId xmlns:a16="http://schemas.microsoft.com/office/drawing/2014/main" id="{50079EF6-43AB-56F6-AB2B-58EF301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1"/>
            <a:ext cx="11160000" cy="609771"/>
          </a:xfrm>
        </p:spPr>
        <p:txBody>
          <a:bodyPr anchor="t">
            <a:normAutofit/>
          </a:bodyPr>
          <a:lstStyle/>
          <a:p>
            <a:pPr algn="r"/>
            <a:r>
              <a:rPr lang="de-CH" dirty="0">
                <a:effectLst/>
              </a:rPr>
              <a:t>Pfeilformdarstellung</a:t>
            </a:r>
          </a:p>
        </p:txBody>
      </p:sp>
      <p:pic>
        <p:nvPicPr>
          <p:cNvPr id="9" name="Grafik 8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661267F8-E53D-252D-8829-9EF5AA54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3" y="3593025"/>
            <a:ext cx="6731998" cy="1093948"/>
          </a:xfrm>
          <a:prstGeom prst="rect">
            <a:avLst/>
          </a:prstGeom>
          <a:noFill/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7D5DA43-6911-9B1E-E336-C34EBC11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200" y="2160001"/>
            <a:ext cx="4140000" cy="3960000"/>
          </a:xfrm>
        </p:spPr>
        <p:txBody>
          <a:bodyPr>
            <a:normAutofit/>
          </a:bodyPr>
          <a:lstStyle/>
          <a:p>
            <a:r>
              <a:rPr lang="de-DE" dirty="0"/>
              <a:t>Die Pfeilformdarstellung ist geeignet, umfangreiche Prozesse stark vereinfacht auf einer Überblicksebene</a:t>
            </a:r>
          </a:p>
          <a:p>
            <a:r>
              <a:rPr lang="de-DE" dirty="0"/>
              <a:t>darzustellen. Sie findet für die Darstellung von Geschäftsprozessketten Anwendung und wird auch als</a:t>
            </a:r>
          </a:p>
          <a:p>
            <a:r>
              <a:rPr lang="de-DE" dirty="0"/>
              <a:t>Wertschöpfungskettendarstellung bezeichnet. [Wag]</a:t>
            </a:r>
          </a:p>
          <a:p>
            <a:r>
              <a:rPr lang="de-DE" dirty="0"/>
              <a:t>Der einzelne Prozessschritt sollte durch ein </a:t>
            </a:r>
            <a:r>
              <a:rPr lang="de-DE" b="1" dirty="0"/>
              <a:t>Nomen</a:t>
            </a:r>
            <a:r>
              <a:rPr lang="de-DE" dirty="0"/>
              <a:t> und ein </a:t>
            </a:r>
            <a:r>
              <a:rPr lang="de-DE" b="1" dirty="0"/>
              <a:t>Verb</a:t>
            </a:r>
            <a:r>
              <a:rPr lang="de-DE" dirty="0"/>
              <a:t> charakterisiert werden: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AC23F4F-66B7-46A3-AB40-3D776688B753}" type="datetime1">
              <a:rPr lang="de-CH" smtClean="0"/>
              <a:pPr>
                <a:spcAft>
                  <a:spcPts val="601"/>
                </a:spcAft>
              </a:pPr>
              <a:t>24.11.2023</a:t>
            </a:fld>
            <a:endParaRPr lang="de-CH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EDE2386-E7B9-1BEA-0578-B0F9E5A0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1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D4BD758-C871-49DC-A050-36A17C18F2FA}" type="slidenum">
              <a:rPr lang="de-CH" smtClean="0"/>
              <a:pPr>
                <a:spcAft>
                  <a:spcPts val="601"/>
                </a:spcAft>
              </a:pPr>
              <a:t>4</a:t>
            </a:fld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DDC38F-EC3B-6565-73CB-D38F2540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2072021"/>
            <a:ext cx="6858027" cy="1356980"/>
          </a:xfrm>
          <a:prstGeom prst="rect">
            <a:avLst/>
          </a:prstGeom>
        </p:spPr>
      </p:pic>
      <p:sp>
        <p:nvSpPr>
          <p:cNvPr id="2" name="Sprechblase: oval 1">
            <a:extLst>
              <a:ext uri="{FF2B5EF4-FFF2-40B4-BE49-F238E27FC236}">
                <a16:creationId xmlns:a16="http://schemas.microsoft.com/office/drawing/2014/main" id="{FE38A18C-E1B1-FBFB-4BA3-552DF1E55951}"/>
              </a:ext>
            </a:extLst>
          </p:cNvPr>
          <p:cNvSpPr/>
          <p:nvPr/>
        </p:nvSpPr>
        <p:spPr>
          <a:xfrm>
            <a:off x="2059200" y="5034013"/>
            <a:ext cx="2358796" cy="1337988"/>
          </a:xfrm>
          <a:prstGeom prst="wedgeEllipseCallout">
            <a:avLst>
              <a:gd name="adj1" fmla="val -62047"/>
              <a:gd name="adj2" fmla="val -6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 der Prüfung wird das so verlang</a:t>
            </a:r>
          </a:p>
        </p:txBody>
      </p:sp>
    </p:spTree>
    <p:extLst>
      <p:ext uri="{BB962C8B-B14F-4D97-AF65-F5344CB8AC3E}">
        <p14:creationId xmlns:p14="http://schemas.microsoft.com/office/powerpoint/2010/main" val="19269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rgbClr val="44546A"/>
                </a:solidFill>
                <a:latin typeface="Segoe UI" panose="020B0502040204020203" pitchFamily="34" charset="0"/>
              </a:rPr>
              <a:t>Aufgabe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Nehmt euren Bisherigen Prozess zur Hand.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  <a:latin typeface="Segoe UI" panose="020B0502040204020203" pitchFamily="34" charset="0"/>
              </a:rPr>
              <a:t>Erstellt dazu eine einfach Pfeildarstellung oder verbessert eure bisherige Darstellung</a:t>
            </a:r>
            <a:endParaRPr lang="de-CH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de-CH" sz="32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44546A"/>
                </a:solidFill>
                <a:latin typeface="Segoe UI" panose="020B0502040204020203" pitchFamily="34" charset="0"/>
              </a:rPr>
              <a:t>Vorgaben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Sie arbeiten selbständig und gewissenhaft.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Sie haben </a:t>
            </a:r>
            <a:r>
              <a:rPr lang="de-CH" dirty="0">
                <a:solidFill>
                  <a:srgbClr val="FF0000"/>
                </a:solidFill>
              </a:rPr>
              <a:t>10 Minuten </a:t>
            </a:r>
            <a:r>
              <a:rPr lang="de-CH" dirty="0"/>
              <a:t>für diese Aufgabe Zeit.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Sie geben die Aufgabe in Teams ab.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CH" dirty="0"/>
              <a:t>Übung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F4F-66B7-46A3-AB40-3D776688B753}" type="datetime1">
              <a:rPr lang="de-CH" smtClean="0"/>
              <a:t>24.11.2023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D758-C871-49DC-A050-36A17C18F2FA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196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E7B848E-7594-1DA5-6DD3-FF52F7D4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03" y="312695"/>
            <a:ext cx="5008798" cy="5807305"/>
          </a:xfrm>
          <a:prstGeom prst="rect">
            <a:avLst/>
          </a:prstGeom>
          <a:noFill/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7D5DA43-6911-9B1E-E336-C34EBC11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200" y="2159997"/>
            <a:ext cx="4140000" cy="3960000"/>
          </a:xfrm>
        </p:spPr>
        <p:txBody>
          <a:bodyPr>
            <a:normAutofit/>
          </a:bodyPr>
          <a:lstStyle/>
          <a:p>
            <a:r>
              <a:rPr lang="de-DE" sz="1500" dirty="0"/>
              <a:t>Der Prozessablauf zeigt die Abfolge der Tätigkeiten über die vertikale Achse. </a:t>
            </a:r>
          </a:p>
          <a:p>
            <a:r>
              <a:rPr lang="de-DE" sz="1500" dirty="0"/>
              <a:t>Diese Darstellungsform gibt die Möglichkeit zur Zuweisung der Verantwortlichkeiten für die Durchführung der einzelnen Tätigkeiten. </a:t>
            </a:r>
          </a:p>
          <a:p>
            <a:r>
              <a:rPr lang="de-DE" sz="1500" dirty="0"/>
              <a:t>Die ein- und ausgehenden Dokumente sind in den Input- und Output-Spalten angeführt.</a:t>
            </a:r>
          </a:p>
          <a:p>
            <a:r>
              <a:rPr lang="de-DE" sz="1500" dirty="0"/>
              <a:t>Zusätzlich ist es nötig, die Input- und Output-Objekte in einer separaten Spalte anzugeben und woher diese kommen bzw. an wen diese gehen. </a:t>
            </a:r>
          </a:p>
          <a:p>
            <a:r>
              <a:rPr lang="de-DE" sz="1500" dirty="0"/>
              <a:t>Die nötigen Ressourcen für die einzelnen Prozessschritte werden unter „Hinweis“ ausgewiesen. [Wag] </a:t>
            </a:r>
            <a:br>
              <a:rPr lang="de-DE" sz="1500" dirty="0"/>
            </a:br>
            <a:endParaRPr lang="en-US" sz="1500" dirty="0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50079EF6-43AB-56F6-AB2B-58EF301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1146698"/>
            <a:ext cx="4140000" cy="1013300"/>
          </a:xfrm>
        </p:spPr>
        <p:txBody>
          <a:bodyPr anchor="t">
            <a:normAutofit/>
          </a:bodyPr>
          <a:lstStyle/>
          <a:p>
            <a:r>
              <a:rPr lang="de-CH" sz="2500" dirty="0"/>
              <a:t>Prozessablaufdarstellung</a:t>
            </a:r>
            <a:br>
              <a:rPr lang="de-CH" sz="2500" dirty="0"/>
            </a:br>
            <a:r>
              <a:rPr lang="de-CH" sz="2500" dirty="0"/>
              <a:t>DEMI/RAKI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AC23F4F-66B7-46A3-AB40-3D776688B753}" type="datetime1">
              <a:rPr lang="de-CH" smtClean="0"/>
              <a:pPr>
                <a:spcAft>
                  <a:spcPts val="601"/>
                </a:spcAft>
              </a:pPr>
              <a:t>24.11.2023</a:t>
            </a:fld>
            <a:endParaRPr lang="de-CH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EDE2386-E7B9-1BEA-0578-B0F9E5A0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1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D4BD758-C871-49DC-A050-36A17C18F2FA}" type="slidenum">
              <a:rPr lang="de-CH" smtClean="0"/>
              <a:pPr>
                <a:spcAft>
                  <a:spcPts val="601"/>
                </a:spcAft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2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3E1F03F1-3128-2253-04A9-39E1739D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/>
          <a:lstStyle/>
          <a:p>
            <a:pPr algn="r"/>
            <a:r>
              <a:rPr lang="en-US" dirty="0" err="1"/>
              <a:t>Praxisbeispiel</a:t>
            </a:r>
            <a:r>
              <a:rPr lang="en-US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413564-F703-BF88-399C-938F82B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ED32CE-2F18-42BB-BEA2-16F36172DBDC}" type="datetime1">
              <a:rPr lang="de-CH" smtClean="0"/>
              <a:pPr>
                <a:spcAft>
                  <a:spcPts val="600"/>
                </a:spcAft>
              </a:pPr>
              <a:t>24.11.2023</a:t>
            </a:fld>
            <a:endParaRPr lang="de-CH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87C0054-C5E4-FBAC-BEB6-5C8772D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38F50B-7841-F9DF-C099-73C1F083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7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114DAD-3EA9-450E-CFBB-97637BA9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1882885"/>
            <a:ext cx="5472000" cy="4320000"/>
          </a:xfrm>
        </p:spPr>
        <p:txBody>
          <a:bodyPr/>
          <a:lstStyle/>
          <a:p>
            <a:r>
              <a:rPr lang="de-CH" dirty="0"/>
              <a:t>PDF … Beschaffung von Maschinen (Pilatus)</a:t>
            </a:r>
          </a:p>
          <a:p>
            <a:r>
              <a:rPr lang="de-CH" dirty="0"/>
              <a:t>LESEN, VERSTEHEN und FEEDBACK geben</a:t>
            </a:r>
          </a:p>
        </p:txBody>
      </p:sp>
    </p:spTree>
    <p:extLst>
      <p:ext uri="{BB962C8B-B14F-4D97-AF65-F5344CB8AC3E}">
        <p14:creationId xmlns:p14="http://schemas.microsoft.com/office/powerpoint/2010/main" val="249114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46F4927-8BBC-6111-6EC0-D6453480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0" y="1245015"/>
            <a:ext cx="6840000" cy="4565968"/>
          </a:xfrm>
          <a:prstGeom prst="rect">
            <a:avLst/>
          </a:prstGeom>
          <a:noFill/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7D5DA43-6911-9B1E-E336-C34EBC11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200" y="1943735"/>
            <a:ext cx="4140000" cy="4337321"/>
          </a:xfrm>
        </p:spPr>
        <p:txBody>
          <a:bodyPr>
            <a:noAutofit/>
          </a:bodyPr>
          <a:lstStyle/>
          <a:p>
            <a:r>
              <a:rPr lang="de-DE" sz="1400" dirty="0"/>
              <a:t>Verantwortlichkeitsmatrizes oder nach einer weitverbreiteten Variante benannt RACI-Matrizes – regeln proaktiv die Zuständigkeit für Tätigkeiten/Aktivitäten im betrieblichen Alltag, d.h. die eindeutige Zuordnung von Aufgaben, Verantwortlichkeiten und Befugnisse zu Personen, Rollen, Organisationseinheiten resp. Gremien. </a:t>
            </a:r>
          </a:p>
          <a:p>
            <a:r>
              <a:rPr lang="de-DE" sz="1400" dirty="0"/>
              <a:t>Ob nun RACI/DEBI oder DEMI, entscheidend ist nicht, welche Matrix verwendet wird, sondern dass man sich auf eine Zuständigkeitsmatrix einigt. Im Kern basieren alle Matrizes auf den untenstehend den 5 Zuständigkeiten (Verantwortlichkeiten und Befugnisse):</a:t>
            </a:r>
            <a:endParaRPr lang="en-US" sz="1400" dirty="0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50079EF6-43AB-56F6-AB2B-58EF301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0"/>
            <a:ext cx="4140000" cy="566229"/>
          </a:xfrm>
        </p:spPr>
        <p:txBody>
          <a:bodyPr anchor="t">
            <a:normAutofit/>
          </a:bodyPr>
          <a:lstStyle/>
          <a:p>
            <a:r>
              <a:rPr lang="de-CH" sz="2500" dirty="0"/>
              <a:t>DEMI/RAKI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AC23F4F-66B7-46A3-AB40-3D776688B753}" type="datetime1">
              <a:rPr lang="de-CH" smtClean="0"/>
              <a:pPr>
                <a:spcAft>
                  <a:spcPts val="601"/>
                </a:spcAft>
              </a:pPr>
              <a:t>24.11.2023</a:t>
            </a:fld>
            <a:endParaRPr lang="de-CH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EDE2386-E7B9-1BEA-0578-B0F9E5A0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1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1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1"/>
              </a:spcAft>
            </a:pPr>
            <a:fld id="{5D4BD758-C871-49DC-A050-36A17C18F2FA}" type="slidenum">
              <a:rPr lang="de-CH" smtClean="0"/>
              <a:pPr>
                <a:spcAft>
                  <a:spcPts val="601"/>
                </a:spcAft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7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786CB36-4116-E705-A665-515728CCE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71086" y="1895458"/>
            <a:ext cx="5199970" cy="381597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69973E8-7802-945F-2866-B9D19292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3" y="1837503"/>
            <a:ext cx="5675998" cy="3855725"/>
          </a:xfrm>
          <a:prstGeom prst="rect">
            <a:avLst/>
          </a:prstGeom>
          <a:noFill/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3E1F03F1-3128-2253-04A9-39E1739D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/>
          <a:lstStyle/>
          <a:p>
            <a:pPr algn="r"/>
            <a:r>
              <a:rPr lang="en-US" dirty="0"/>
              <a:t>Symbol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413564-F703-BF88-399C-938F82B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ED32CE-2F18-42BB-BEA2-16F36172DBDC}" type="datetime1">
              <a:rPr lang="de-CH" smtClean="0"/>
              <a:pPr>
                <a:spcAft>
                  <a:spcPts val="600"/>
                </a:spcAft>
              </a:pPr>
              <a:t>24.11.2023</a:t>
            </a:fld>
            <a:endParaRPr lang="de-CH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87C0054-C5E4-FBAC-BEB6-5C8772D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38F50B-7841-F9DF-C099-73C1F083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3628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n Luzern">
  <a:themeElements>
    <a:clrScheme name="Kanton Luzer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99FF"/>
      </a:accent2>
      <a:accent3>
        <a:srgbClr val="0066FF"/>
      </a:accent3>
      <a:accent4>
        <a:srgbClr val="0000FF"/>
      </a:accent4>
      <a:accent5>
        <a:srgbClr val="003399"/>
      </a:accent5>
      <a:accent6>
        <a:srgbClr val="000066"/>
      </a:accent6>
      <a:hlink>
        <a:srgbClr val="7FCAFF"/>
      </a:hlink>
      <a:folHlink>
        <a:srgbClr val="40AFFF"/>
      </a:folHlink>
    </a:clrScheme>
    <a:fontScheme name="Segoe UI">
      <a:majorFont>
        <a:latin typeface="Segoe UI fet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2808E21A-8CEB-4AD8-9B47-87429428C934}" vid="{12467E2D-BDDD-4BA1-991D-8047D18ED0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3" ma:contentTypeDescription="Ein neues Dokument erstellen." ma:contentTypeScope="" ma:versionID="318cd1b7d44210e14e94b8a2ca891610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0940a40b03f18303454828e1802fcb61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45F293-8DFC-4BD8-AC95-BF812F0A4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2A089A-249A-42FE-AD24-46BC184A9B1D}">
  <ds:schemaRefs>
    <ds:schemaRef ds:uri="http://schemas.microsoft.com/office/2006/metadata/properties"/>
    <ds:schemaRef ds:uri="http://schemas.microsoft.com/office/infopath/2007/PartnerControls"/>
    <ds:schemaRef ds:uri="98cc15a3-3e94-4076-998c-63c885c407b0"/>
    <ds:schemaRef ds:uri="ec62de01-3c60-4501-b46d-b2adce299403"/>
  </ds:schemaRefs>
</ds:datastoreItem>
</file>

<file path=customXml/itemProps3.xml><?xml version="1.0" encoding="utf-8"?>
<ds:datastoreItem xmlns:ds="http://schemas.openxmlformats.org/officeDocument/2006/customXml" ds:itemID="{B26BBC90-9350-43AA-A756-8AEAD741D97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828</Words>
  <Application>Microsoft Office PowerPoint</Application>
  <PresentationFormat>Breitbild</PresentationFormat>
  <Paragraphs>124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Arial-BoldMT</vt:lpstr>
      <vt:lpstr>ArialMT</vt:lpstr>
      <vt:lpstr>Segoe UI</vt:lpstr>
      <vt:lpstr>Kanton Luzern</vt:lpstr>
      <vt:lpstr>Visualisierung</vt:lpstr>
      <vt:lpstr>Inhalt</vt:lpstr>
      <vt:lpstr>Einführung   </vt:lpstr>
      <vt:lpstr>Pfeilformdarstellung</vt:lpstr>
      <vt:lpstr>Übung</vt:lpstr>
      <vt:lpstr>Prozessablaufdarstellung DEMI/RAKI</vt:lpstr>
      <vt:lpstr>Praxisbeispiel </vt:lpstr>
      <vt:lpstr>DEMI/RAKI</vt:lpstr>
      <vt:lpstr>Symbol</vt:lpstr>
      <vt:lpstr>Übung - Prozessablaufdarstellung</vt:lpstr>
      <vt:lpstr>Fragen?</vt:lpstr>
    </vt:vector>
  </TitlesOfParts>
  <Company>Kanton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Staatskanzlei Luzern</dc:creator>
  <cp:lastModifiedBy>Büeler Christoph</cp:lastModifiedBy>
  <cp:revision>55</cp:revision>
  <dcterms:created xsi:type="dcterms:W3CDTF">2021-03-11T13:07:41Z</dcterms:created>
  <dcterms:modified xsi:type="dcterms:W3CDTF">2023-11-24T08:17:23Z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  <property fmtid="{D5CDD505-2E9C-101B-9397-08002B2CF9AE}" pid="3" name="MediaServiceImageTags">
    <vt:lpwstr/>
  </property>
  <property fmtid="{D5CDD505-2E9C-101B-9397-08002B2CF9AE}" pid="4" name="MSIP_Label_9a596b37-69c0-48fc-97f0-be83464a3cb4_Enabled">
    <vt:lpwstr>true</vt:lpwstr>
  </property>
  <property fmtid="{D5CDD505-2E9C-101B-9397-08002B2CF9AE}" pid="5" name="MSIP_Label_9a596b37-69c0-48fc-97f0-be83464a3cb4_SetDate">
    <vt:lpwstr>2023-11-24T08:16:58Z</vt:lpwstr>
  </property>
  <property fmtid="{D5CDD505-2E9C-101B-9397-08002B2CF9AE}" pid="6" name="MSIP_Label_9a596b37-69c0-48fc-97f0-be83464a3cb4_Method">
    <vt:lpwstr>Standard</vt:lpwstr>
  </property>
  <property fmtid="{D5CDD505-2E9C-101B-9397-08002B2CF9AE}" pid="7" name="MSIP_Label_9a596b37-69c0-48fc-97f0-be83464a3cb4_Name">
    <vt:lpwstr>Internal</vt:lpwstr>
  </property>
  <property fmtid="{D5CDD505-2E9C-101B-9397-08002B2CF9AE}" pid="8" name="MSIP_Label_9a596b37-69c0-48fc-97f0-be83464a3cb4_SiteId">
    <vt:lpwstr>a53e67ec-1582-4c06-aded-251590adc3f9</vt:lpwstr>
  </property>
  <property fmtid="{D5CDD505-2E9C-101B-9397-08002B2CF9AE}" pid="9" name="MSIP_Label_9a596b37-69c0-48fc-97f0-be83464a3cb4_ActionId">
    <vt:lpwstr>4d83be3a-1095-4fd9-a64e-fb6474d5beb2</vt:lpwstr>
  </property>
  <property fmtid="{D5CDD505-2E9C-101B-9397-08002B2CF9AE}" pid="10" name="MSIP_Label_9a596b37-69c0-48fc-97f0-be83464a3cb4_ContentBits">
    <vt:lpwstr>0</vt:lpwstr>
  </property>
</Properties>
</file>