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2"/>
  </p:notesMasterIdLst>
  <p:handoutMasterIdLst>
    <p:handoutMasterId r:id="rId23"/>
  </p:handoutMasterIdLst>
  <p:sldIdLst>
    <p:sldId id="259" r:id="rId5"/>
    <p:sldId id="258" r:id="rId6"/>
    <p:sldId id="270" r:id="rId7"/>
    <p:sldId id="310" r:id="rId8"/>
    <p:sldId id="326" r:id="rId9"/>
    <p:sldId id="319" r:id="rId10"/>
    <p:sldId id="317" r:id="rId11"/>
    <p:sldId id="318" r:id="rId12"/>
    <p:sldId id="311" r:id="rId13"/>
    <p:sldId id="325" r:id="rId14"/>
    <p:sldId id="312" r:id="rId15"/>
    <p:sldId id="322" r:id="rId16"/>
    <p:sldId id="324" r:id="rId17"/>
    <p:sldId id="313" r:id="rId18"/>
    <p:sldId id="321" r:id="rId19"/>
    <p:sldId id="320" r:id="rId20"/>
    <p:sldId id="303" r:id="rId21"/>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1766562-A4A2-9A8B-F500-81CE9D5260B5}" name="BBZW; Jenny Nicolette (Lehrperson)" initials="BJN(" userId="S::Nicolette.Jenny@sluz.ch::19375ca0-365a-40d6-ac9e-751e71dbdd6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C7"/>
    <a:srgbClr val="009F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21" autoAdjust="0"/>
    <p:restoredTop sz="81356" autoAdjust="0"/>
  </p:normalViewPr>
  <p:slideViewPr>
    <p:cSldViewPr snapToGrid="0">
      <p:cViewPr varScale="1">
        <p:scale>
          <a:sx n="70" d="100"/>
          <a:sy n="70" d="100"/>
        </p:scale>
        <p:origin x="1032" y="43"/>
      </p:cViewPr>
      <p:guideLst/>
    </p:cSldViewPr>
  </p:slideViewPr>
  <p:notesTextViewPr>
    <p:cViewPr>
      <p:scale>
        <a:sx n="1" d="1"/>
        <a:sy n="1" d="1"/>
      </p:scale>
      <p:origin x="0" y="0"/>
    </p:cViewPr>
  </p:notesTextViewPr>
  <p:notesViewPr>
    <p:cSldViewPr snapToGrid="0">
      <p:cViewPr varScale="1">
        <p:scale>
          <a:sx n="97" d="100"/>
          <a:sy n="97" d="100"/>
        </p:scale>
        <p:origin x="353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BZW; Jenny Nicolette (Lehrperson)" userId="19375ca0-365a-40d6-ac9e-751e71dbdd65" providerId="ADAL" clId="{29EF877F-E360-4794-929D-8E65578A4805}"/>
    <pc:docChg chg="custSel addSld modSld sldOrd">
      <pc:chgData name="BBZW; Jenny Nicolette (Lehrperson)" userId="19375ca0-365a-40d6-ac9e-751e71dbdd65" providerId="ADAL" clId="{29EF877F-E360-4794-929D-8E65578A4805}" dt="2023-11-10T10:09:16.465" v="32" actId="22"/>
      <pc:docMkLst>
        <pc:docMk/>
      </pc:docMkLst>
      <pc:sldChg chg="delSp modSp mod delAnim">
        <pc:chgData name="BBZW; Jenny Nicolette (Lehrperson)" userId="19375ca0-365a-40d6-ac9e-751e71dbdd65" providerId="ADAL" clId="{29EF877F-E360-4794-929D-8E65578A4805}" dt="2023-11-06T09:32:22.872" v="15" actId="113"/>
        <pc:sldMkLst>
          <pc:docMk/>
          <pc:sldMk cId="2495511495" sldId="310"/>
        </pc:sldMkLst>
        <pc:spChg chg="del">
          <ac:chgData name="BBZW; Jenny Nicolette (Lehrperson)" userId="19375ca0-365a-40d6-ac9e-751e71dbdd65" providerId="ADAL" clId="{29EF877F-E360-4794-929D-8E65578A4805}" dt="2023-11-06T09:28:45.263" v="2" actId="478"/>
          <ac:spMkLst>
            <pc:docMk/>
            <pc:sldMk cId="2495511495" sldId="310"/>
            <ac:spMk id="10" creationId="{D42003D1-BFEE-45C7-1811-16C263221C43}"/>
          </ac:spMkLst>
        </pc:spChg>
        <pc:spChg chg="del">
          <ac:chgData name="BBZW; Jenny Nicolette (Lehrperson)" userId="19375ca0-365a-40d6-ac9e-751e71dbdd65" providerId="ADAL" clId="{29EF877F-E360-4794-929D-8E65578A4805}" dt="2023-11-06T09:28:44.714" v="1" actId="478"/>
          <ac:spMkLst>
            <pc:docMk/>
            <pc:sldMk cId="2495511495" sldId="310"/>
            <ac:spMk id="11" creationId="{F52EF66D-8333-EB43-CF73-CC010D8039DB}"/>
          </ac:spMkLst>
        </pc:spChg>
        <pc:spChg chg="mod">
          <ac:chgData name="BBZW; Jenny Nicolette (Lehrperson)" userId="19375ca0-365a-40d6-ac9e-751e71dbdd65" providerId="ADAL" clId="{29EF877F-E360-4794-929D-8E65578A4805}" dt="2023-11-06T09:31:47.926" v="10" actId="20577"/>
          <ac:spMkLst>
            <pc:docMk/>
            <pc:sldMk cId="2495511495" sldId="310"/>
            <ac:spMk id="17" creationId="{50079EF6-43AB-56F6-AB2B-58EF301266C6}"/>
          </ac:spMkLst>
        </pc:spChg>
        <pc:spChg chg="mod">
          <ac:chgData name="BBZW; Jenny Nicolette (Lehrperson)" userId="19375ca0-365a-40d6-ac9e-751e71dbdd65" providerId="ADAL" clId="{29EF877F-E360-4794-929D-8E65578A4805}" dt="2023-11-06T09:32:22.872" v="15" actId="113"/>
          <ac:spMkLst>
            <pc:docMk/>
            <pc:sldMk cId="2495511495" sldId="310"/>
            <ac:spMk id="22" creationId="{77D5DA43-6911-9B1E-E336-C34EBC11A1D6}"/>
          </ac:spMkLst>
        </pc:spChg>
      </pc:sldChg>
      <pc:sldChg chg="addSp modSp mod ord">
        <pc:chgData name="BBZW; Jenny Nicolette (Lehrperson)" userId="19375ca0-365a-40d6-ac9e-751e71dbdd65" providerId="ADAL" clId="{29EF877F-E360-4794-929D-8E65578A4805}" dt="2023-11-06T09:36:22.343" v="31" actId="14100"/>
        <pc:sldMkLst>
          <pc:docMk/>
          <pc:sldMk cId="3934717519" sldId="319"/>
        </pc:sldMkLst>
        <pc:spChg chg="add mod">
          <ac:chgData name="BBZW; Jenny Nicolette (Lehrperson)" userId="19375ca0-365a-40d6-ac9e-751e71dbdd65" providerId="ADAL" clId="{29EF877F-E360-4794-929D-8E65578A4805}" dt="2023-11-06T09:35:52.288" v="28" actId="20577"/>
          <ac:spMkLst>
            <pc:docMk/>
            <pc:sldMk cId="3934717519" sldId="319"/>
            <ac:spMk id="8" creationId="{05404ADA-A8A7-4495-9B26-34F18047BE29}"/>
          </ac:spMkLst>
        </pc:spChg>
        <pc:picChg chg="mod">
          <ac:chgData name="BBZW; Jenny Nicolette (Lehrperson)" userId="19375ca0-365a-40d6-ac9e-751e71dbdd65" providerId="ADAL" clId="{29EF877F-E360-4794-929D-8E65578A4805}" dt="2023-11-06T09:35:18.039" v="19" actId="1076"/>
          <ac:picMkLst>
            <pc:docMk/>
            <pc:sldMk cId="3934717519" sldId="319"/>
            <ac:picMk id="7" creationId="{F82D5EA7-7EE1-04A5-02A4-3313C192044B}"/>
          </ac:picMkLst>
        </pc:picChg>
        <pc:cxnChg chg="add mod">
          <ac:chgData name="BBZW; Jenny Nicolette (Lehrperson)" userId="19375ca0-365a-40d6-ac9e-751e71dbdd65" providerId="ADAL" clId="{29EF877F-E360-4794-929D-8E65578A4805}" dt="2023-11-06T09:36:22.343" v="31" actId="14100"/>
          <ac:cxnSpMkLst>
            <pc:docMk/>
            <pc:sldMk cId="3934717519" sldId="319"/>
            <ac:cxnSpMk id="6" creationId="{274D4C20-A0A4-4801-AE6A-65DC438A0031}"/>
          </ac:cxnSpMkLst>
        </pc:cxnChg>
      </pc:sldChg>
      <pc:sldChg chg="addSp mod">
        <pc:chgData name="BBZW; Jenny Nicolette (Lehrperson)" userId="19375ca0-365a-40d6-ac9e-751e71dbdd65" providerId="ADAL" clId="{29EF877F-E360-4794-929D-8E65578A4805}" dt="2023-11-10T10:09:16.465" v="32" actId="22"/>
        <pc:sldMkLst>
          <pc:docMk/>
          <pc:sldMk cId="1822247220" sldId="325"/>
        </pc:sldMkLst>
        <pc:spChg chg="add">
          <ac:chgData name="BBZW; Jenny Nicolette (Lehrperson)" userId="19375ca0-365a-40d6-ac9e-751e71dbdd65" providerId="ADAL" clId="{29EF877F-E360-4794-929D-8E65578A4805}" dt="2023-11-10T10:09:16.465" v="32" actId="22"/>
          <ac:spMkLst>
            <pc:docMk/>
            <pc:sldMk cId="1822247220" sldId="325"/>
            <ac:spMk id="8" creationId="{9C0E7F50-17C8-4634-BDC2-E94DE3D2D27D}"/>
          </ac:spMkLst>
        </pc:spChg>
      </pc:sldChg>
      <pc:sldChg chg="modSp add mod">
        <pc:chgData name="BBZW; Jenny Nicolette (Lehrperson)" userId="19375ca0-365a-40d6-ac9e-751e71dbdd65" providerId="ADAL" clId="{29EF877F-E360-4794-929D-8E65578A4805}" dt="2023-11-06T09:35:14.666" v="18" actId="21"/>
        <pc:sldMkLst>
          <pc:docMk/>
          <pc:sldMk cId="3119321720" sldId="326"/>
        </pc:sldMkLst>
        <pc:spChg chg="mod">
          <ac:chgData name="BBZW; Jenny Nicolette (Lehrperson)" userId="19375ca0-365a-40d6-ac9e-751e71dbdd65" providerId="ADAL" clId="{29EF877F-E360-4794-929D-8E65578A4805}" dt="2023-11-06T09:35:14.666" v="18" actId="21"/>
          <ac:spMkLst>
            <pc:docMk/>
            <pc:sldMk cId="3119321720" sldId="326"/>
            <ac:spMk id="22" creationId="{77D5DA43-6911-9B1E-E336-C34EBC11A1D6}"/>
          </ac:spMkLst>
        </pc:spChg>
      </pc:sldChg>
    </pc:docChg>
  </pc:docChgLst>
  <pc:docChgLst>
    <pc:chgData name="BBZW; Jenny Nicolette (Lehrperson)" userId="19375ca0-365a-40d6-ac9e-751e71dbdd65" providerId="ADAL" clId="{A9175761-9B28-4A3E-8FE3-FF7DCFA77E54}"/>
    <pc:docChg chg="undo redo custSel addSld delSld modSld">
      <pc:chgData name="BBZW; Jenny Nicolette (Lehrperson)" userId="19375ca0-365a-40d6-ac9e-751e71dbdd65" providerId="ADAL" clId="{A9175761-9B28-4A3E-8FE3-FF7DCFA77E54}" dt="2023-11-03T13:51:09.979" v="31" actId="478"/>
      <pc:docMkLst>
        <pc:docMk/>
      </pc:docMkLst>
      <pc:sldChg chg="modSp mod">
        <pc:chgData name="BBZW; Jenny Nicolette (Lehrperson)" userId="19375ca0-365a-40d6-ac9e-751e71dbdd65" providerId="ADAL" clId="{A9175761-9B28-4A3E-8FE3-FF7DCFA77E54}" dt="2023-11-03T12:53:02.913" v="2" actId="113"/>
        <pc:sldMkLst>
          <pc:docMk/>
          <pc:sldMk cId="94442340" sldId="270"/>
        </pc:sldMkLst>
        <pc:spChg chg="mod">
          <ac:chgData name="BBZW; Jenny Nicolette (Lehrperson)" userId="19375ca0-365a-40d6-ac9e-751e71dbdd65" providerId="ADAL" clId="{A9175761-9B28-4A3E-8FE3-FF7DCFA77E54}" dt="2023-11-03T12:53:02.913" v="2" actId="113"/>
          <ac:spMkLst>
            <pc:docMk/>
            <pc:sldMk cId="94442340" sldId="270"/>
            <ac:spMk id="2" creationId="{00000000-0000-0000-0000-000000000000}"/>
          </ac:spMkLst>
        </pc:spChg>
      </pc:sldChg>
      <pc:sldChg chg="del">
        <pc:chgData name="BBZW; Jenny Nicolette (Lehrperson)" userId="19375ca0-365a-40d6-ac9e-751e71dbdd65" providerId="ADAL" clId="{A9175761-9B28-4A3E-8FE3-FF7DCFA77E54}" dt="2023-11-03T12:52:45.059" v="0" actId="47"/>
        <pc:sldMkLst>
          <pc:docMk/>
          <pc:sldMk cId="1926973388" sldId="304"/>
        </pc:sldMkLst>
      </pc:sldChg>
      <pc:sldChg chg="del">
        <pc:chgData name="BBZW; Jenny Nicolette (Lehrperson)" userId="19375ca0-365a-40d6-ac9e-751e71dbdd65" providerId="ADAL" clId="{A9175761-9B28-4A3E-8FE3-FF7DCFA77E54}" dt="2023-11-03T12:52:45.059" v="0" actId="47"/>
        <pc:sldMkLst>
          <pc:docMk/>
          <pc:sldMk cId="4031960361" sldId="305"/>
        </pc:sldMkLst>
      </pc:sldChg>
      <pc:sldChg chg="del">
        <pc:chgData name="BBZW; Jenny Nicolette (Lehrperson)" userId="19375ca0-365a-40d6-ac9e-751e71dbdd65" providerId="ADAL" clId="{A9175761-9B28-4A3E-8FE3-FF7DCFA77E54}" dt="2023-11-03T12:52:45.059" v="0" actId="47"/>
        <pc:sldMkLst>
          <pc:docMk/>
          <pc:sldMk cId="2689273404" sldId="306"/>
        </pc:sldMkLst>
      </pc:sldChg>
      <pc:sldChg chg="del">
        <pc:chgData name="BBZW; Jenny Nicolette (Lehrperson)" userId="19375ca0-365a-40d6-ac9e-751e71dbdd65" providerId="ADAL" clId="{A9175761-9B28-4A3E-8FE3-FF7DCFA77E54}" dt="2023-11-03T12:52:45.059" v="0" actId="47"/>
        <pc:sldMkLst>
          <pc:docMk/>
          <pc:sldMk cId="1250254684" sldId="307"/>
        </pc:sldMkLst>
      </pc:sldChg>
      <pc:sldChg chg="del">
        <pc:chgData name="BBZW; Jenny Nicolette (Lehrperson)" userId="19375ca0-365a-40d6-ac9e-751e71dbdd65" providerId="ADAL" clId="{A9175761-9B28-4A3E-8FE3-FF7DCFA77E54}" dt="2023-11-03T12:52:51.209" v="1" actId="47"/>
        <pc:sldMkLst>
          <pc:docMk/>
          <pc:sldMk cId="361100207" sldId="314"/>
        </pc:sldMkLst>
      </pc:sldChg>
      <pc:sldChg chg="del">
        <pc:chgData name="BBZW; Jenny Nicolette (Lehrperson)" userId="19375ca0-365a-40d6-ac9e-751e71dbdd65" providerId="ADAL" clId="{A9175761-9B28-4A3E-8FE3-FF7DCFA77E54}" dt="2023-11-03T12:52:45.059" v="0" actId="47"/>
        <pc:sldMkLst>
          <pc:docMk/>
          <pc:sldMk cId="4173362802" sldId="315"/>
        </pc:sldMkLst>
      </pc:sldChg>
      <pc:sldChg chg="del">
        <pc:chgData name="BBZW; Jenny Nicolette (Lehrperson)" userId="19375ca0-365a-40d6-ac9e-751e71dbdd65" providerId="ADAL" clId="{A9175761-9B28-4A3E-8FE3-FF7DCFA77E54}" dt="2023-11-03T12:52:45.059" v="0" actId="47"/>
        <pc:sldMkLst>
          <pc:docMk/>
          <pc:sldMk cId="3380776994" sldId="316"/>
        </pc:sldMkLst>
      </pc:sldChg>
      <pc:sldChg chg="addSp delSp modSp add mod">
        <pc:chgData name="BBZW; Jenny Nicolette (Lehrperson)" userId="19375ca0-365a-40d6-ac9e-751e71dbdd65" providerId="ADAL" clId="{A9175761-9B28-4A3E-8FE3-FF7DCFA77E54}" dt="2023-11-03T13:51:09.979" v="31" actId="478"/>
        <pc:sldMkLst>
          <pc:docMk/>
          <pc:sldMk cId="1822247220" sldId="325"/>
        </pc:sldMkLst>
        <pc:spChg chg="add del mod">
          <ac:chgData name="BBZW; Jenny Nicolette (Lehrperson)" userId="19375ca0-365a-40d6-ac9e-751e71dbdd65" providerId="ADAL" clId="{A9175761-9B28-4A3E-8FE3-FF7DCFA77E54}" dt="2023-11-03T13:51:01.727" v="28" actId="478"/>
          <ac:spMkLst>
            <pc:docMk/>
            <pc:sldMk cId="1822247220" sldId="325"/>
            <ac:spMk id="6" creationId="{3669CA36-8DEB-63FF-5866-C423CD25E31F}"/>
          </ac:spMkLst>
        </pc:spChg>
        <pc:spChg chg="mod">
          <ac:chgData name="BBZW; Jenny Nicolette (Lehrperson)" userId="19375ca0-365a-40d6-ac9e-751e71dbdd65" providerId="ADAL" clId="{A9175761-9B28-4A3E-8FE3-FF7DCFA77E54}" dt="2023-11-03T13:50:59.936" v="25" actId="1076"/>
          <ac:spMkLst>
            <pc:docMk/>
            <pc:sldMk cId="1822247220" sldId="325"/>
            <ac:spMk id="7" creationId="{00000000-0000-0000-0000-000000000000}"/>
          </ac:spMkLst>
        </pc:spChg>
        <pc:spChg chg="del">
          <ac:chgData name="BBZW; Jenny Nicolette (Lehrperson)" userId="19375ca0-365a-40d6-ac9e-751e71dbdd65" providerId="ADAL" clId="{A9175761-9B28-4A3E-8FE3-FF7DCFA77E54}" dt="2023-11-03T13:51:08.110" v="30" actId="478"/>
          <ac:spMkLst>
            <pc:docMk/>
            <pc:sldMk cId="1822247220" sldId="325"/>
            <ac:spMk id="8" creationId="{00000000-0000-0000-0000-000000000000}"/>
          </ac:spMkLst>
        </pc:spChg>
        <pc:spChg chg="del">
          <ac:chgData name="BBZW; Jenny Nicolette (Lehrperson)" userId="19375ca0-365a-40d6-ac9e-751e71dbdd65" providerId="ADAL" clId="{A9175761-9B28-4A3E-8FE3-FF7DCFA77E54}" dt="2023-11-03T13:50:50.124" v="20" actId="478"/>
          <ac:spMkLst>
            <pc:docMk/>
            <pc:sldMk cId="1822247220" sldId="325"/>
            <ac:spMk id="10" creationId="{00000000-0000-0000-0000-000000000000}"/>
          </ac:spMkLst>
        </pc:spChg>
        <pc:spChg chg="del mod">
          <ac:chgData name="BBZW; Jenny Nicolette (Lehrperson)" userId="19375ca0-365a-40d6-ac9e-751e71dbdd65" providerId="ADAL" clId="{A9175761-9B28-4A3E-8FE3-FF7DCFA77E54}" dt="2023-11-03T13:50:48.737" v="19" actId="478"/>
          <ac:spMkLst>
            <pc:docMk/>
            <pc:sldMk cId="1822247220" sldId="325"/>
            <ac:spMk id="11" creationId="{00000000-0000-0000-0000-000000000000}"/>
          </ac:spMkLst>
        </pc:spChg>
        <pc:spChg chg="del mod">
          <ac:chgData name="BBZW; Jenny Nicolette (Lehrperson)" userId="19375ca0-365a-40d6-ac9e-751e71dbdd65" providerId="ADAL" clId="{A9175761-9B28-4A3E-8FE3-FF7DCFA77E54}" dt="2023-11-03T13:50:47.226" v="17" actId="478"/>
          <ac:spMkLst>
            <pc:docMk/>
            <pc:sldMk cId="1822247220" sldId="325"/>
            <ac:spMk id="12" creationId="{00000000-0000-0000-0000-000000000000}"/>
          </ac:spMkLst>
        </pc:spChg>
        <pc:spChg chg="add del mod">
          <ac:chgData name="BBZW; Jenny Nicolette (Lehrperson)" userId="19375ca0-365a-40d6-ac9e-751e71dbdd65" providerId="ADAL" clId="{A9175761-9B28-4A3E-8FE3-FF7DCFA77E54}" dt="2023-11-03T13:50:51.353" v="21" actId="478"/>
          <ac:spMkLst>
            <pc:docMk/>
            <pc:sldMk cId="1822247220" sldId="325"/>
            <ac:spMk id="13" creationId="{EA28575C-ABD3-60A6-58E0-38C207B19B1F}"/>
          </ac:spMkLst>
        </pc:spChg>
        <pc:spChg chg="add del mod">
          <ac:chgData name="BBZW; Jenny Nicolette (Lehrperson)" userId="19375ca0-365a-40d6-ac9e-751e71dbdd65" providerId="ADAL" clId="{A9175761-9B28-4A3E-8FE3-FF7DCFA77E54}" dt="2023-11-03T13:51:01.916" v="29" actId="478"/>
          <ac:spMkLst>
            <pc:docMk/>
            <pc:sldMk cId="1822247220" sldId="325"/>
            <ac:spMk id="15" creationId="{C1CE820F-0624-A13D-B400-B2D193DF3F98}"/>
          </ac:spMkLst>
        </pc:spChg>
        <pc:spChg chg="add del mod">
          <ac:chgData name="BBZW; Jenny Nicolette (Lehrperson)" userId="19375ca0-365a-40d6-ac9e-751e71dbdd65" providerId="ADAL" clId="{A9175761-9B28-4A3E-8FE3-FF7DCFA77E54}" dt="2023-11-03T13:51:09.979" v="31" actId="478"/>
          <ac:spMkLst>
            <pc:docMk/>
            <pc:sldMk cId="1822247220" sldId="325"/>
            <ac:spMk id="17" creationId="{2221B507-7FCF-FE07-556F-BED2C7085020}"/>
          </ac:spMkLst>
        </pc:spChg>
      </pc:sldChg>
    </pc:docChg>
  </pc:docChgLst>
  <pc:docChgLst>
    <pc:chgData name="BBZW; Jenny Nicolette (Lehrperson)" userId="19375ca0-365a-40d6-ac9e-751e71dbdd65" providerId="ADAL" clId="{B265B4BB-CAEA-46F1-905A-C8E07A215E6A}"/>
    <pc:docChg chg="custSel modSld">
      <pc:chgData name="BBZW; Jenny Nicolette (Lehrperson)" userId="19375ca0-365a-40d6-ac9e-751e71dbdd65" providerId="ADAL" clId="{B265B4BB-CAEA-46F1-905A-C8E07A215E6A}" dt="2023-07-03T13:57:22.096" v="4" actId="478"/>
      <pc:docMkLst>
        <pc:docMk/>
      </pc:docMkLst>
      <pc:sldChg chg="modSp mod">
        <pc:chgData name="BBZW; Jenny Nicolette (Lehrperson)" userId="19375ca0-365a-40d6-ac9e-751e71dbdd65" providerId="ADAL" clId="{B265B4BB-CAEA-46F1-905A-C8E07A215E6A}" dt="2023-07-03T13:56:30.088" v="1"/>
        <pc:sldMkLst>
          <pc:docMk/>
          <pc:sldMk cId="4215852396" sldId="259"/>
        </pc:sldMkLst>
        <pc:spChg chg="mod">
          <ac:chgData name="BBZW; Jenny Nicolette (Lehrperson)" userId="19375ca0-365a-40d6-ac9e-751e71dbdd65" providerId="ADAL" clId="{B265B4BB-CAEA-46F1-905A-C8E07A215E6A}" dt="2023-07-03T13:56:18.112" v="0"/>
          <ac:spMkLst>
            <pc:docMk/>
            <pc:sldMk cId="4215852396" sldId="259"/>
            <ac:spMk id="4" creationId="{00000000-0000-0000-0000-000000000000}"/>
          </ac:spMkLst>
        </pc:spChg>
        <pc:spChg chg="mod">
          <ac:chgData name="BBZW; Jenny Nicolette (Lehrperson)" userId="19375ca0-365a-40d6-ac9e-751e71dbdd65" providerId="ADAL" clId="{B265B4BB-CAEA-46F1-905A-C8E07A215E6A}" dt="2023-07-03T13:56:30.088" v="1"/>
          <ac:spMkLst>
            <pc:docMk/>
            <pc:sldMk cId="4215852396" sldId="259"/>
            <ac:spMk id="5" creationId="{00000000-0000-0000-0000-000000000000}"/>
          </ac:spMkLst>
        </pc:spChg>
      </pc:sldChg>
      <pc:sldChg chg="addSp delSp modSp mod">
        <pc:chgData name="BBZW; Jenny Nicolette (Lehrperson)" userId="19375ca0-365a-40d6-ac9e-751e71dbdd65" providerId="ADAL" clId="{B265B4BB-CAEA-46F1-905A-C8E07A215E6A}" dt="2023-07-03T13:57:22.096" v="4" actId="478"/>
        <pc:sldMkLst>
          <pc:docMk/>
          <pc:sldMk cId="1066179267" sldId="269"/>
        </pc:sldMkLst>
        <pc:spChg chg="add del mod">
          <ac:chgData name="BBZW; Jenny Nicolette (Lehrperson)" userId="19375ca0-365a-40d6-ac9e-751e71dbdd65" providerId="ADAL" clId="{B265B4BB-CAEA-46F1-905A-C8E07A215E6A}" dt="2023-07-03T13:57:22.096" v="4" actId="478"/>
          <ac:spMkLst>
            <pc:docMk/>
            <pc:sldMk cId="1066179267" sldId="269"/>
            <ac:spMk id="5" creationId="{B230BFDE-8B4F-6F59-5422-35E8DF2B829E}"/>
          </ac:spMkLst>
        </pc:spChg>
        <pc:spChg chg="del mod">
          <ac:chgData name="BBZW; Jenny Nicolette (Lehrperson)" userId="19375ca0-365a-40d6-ac9e-751e71dbdd65" providerId="ADAL" clId="{B265B4BB-CAEA-46F1-905A-C8E07A215E6A}" dt="2023-07-03T13:57:19.582" v="3" actId="478"/>
          <ac:spMkLst>
            <pc:docMk/>
            <pc:sldMk cId="1066179267" sldId="269"/>
            <ac:spMk id="6" creationId="{00000000-0000-0000-0000-000000000000}"/>
          </ac:spMkLst>
        </pc:spChg>
      </pc:sldChg>
    </pc:docChg>
  </pc:docChgLst>
  <pc:docChgLst>
    <pc:chgData name="BBZW; Jenny Nicolette (Lehrperson)" userId="19375ca0-365a-40d6-ac9e-751e71dbdd65" providerId="ADAL" clId="{4E3EEE70-4C4C-42E1-85DD-584E4284C56E}"/>
    <pc:docChg chg="undo custSel addSld delSld modSld sldOrd">
      <pc:chgData name="BBZW; Jenny Nicolette (Lehrperson)" userId="19375ca0-365a-40d6-ac9e-751e71dbdd65" providerId="ADAL" clId="{4E3EEE70-4C4C-42E1-85DD-584E4284C56E}" dt="2023-07-10T14:18:00.509" v="4303" actId="20577"/>
      <pc:docMkLst>
        <pc:docMk/>
      </pc:docMkLst>
      <pc:sldChg chg="addSp delSp modSp mod modClrScheme chgLayout">
        <pc:chgData name="BBZW; Jenny Nicolette (Lehrperson)" userId="19375ca0-365a-40d6-ac9e-751e71dbdd65" providerId="ADAL" clId="{4E3EEE70-4C4C-42E1-85DD-584E4284C56E}" dt="2023-07-10T09:54:16.587" v="58" actId="113"/>
        <pc:sldMkLst>
          <pc:docMk/>
          <pc:sldMk cId="4215852396" sldId="259"/>
        </pc:sldMkLst>
        <pc:spChg chg="del mod">
          <ac:chgData name="BBZW; Jenny Nicolette (Lehrperson)" userId="19375ca0-365a-40d6-ac9e-751e71dbdd65" providerId="ADAL" clId="{4E3EEE70-4C4C-42E1-85DD-584E4284C56E}" dt="2023-07-10T09:53:52.068" v="52" actId="26606"/>
          <ac:spMkLst>
            <pc:docMk/>
            <pc:sldMk cId="4215852396" sldId="259"/>
            <ac:spMk id="4" creationId="{00000000-0000-0000-0000-000000000000}"/>
          </ac:spMkLst>
        </pc:spChg>
        <pc:spChg chg="mod ord">
          <ac:chgData name="BBZW; Jenny Nicolette (Lehrperson)" userId="19375ca0-365a-40d6-ac9e-751e71dbdd65" providerId="ADAL" clId="{4E3EEE70-4C4C-42E1-85DD-584E4284C56E}" dt="2023-07-10T09:54:16.587" v="58" actId="113"/>
          <ac:spMkLst>
            <pc:docMk/>
            <pc:sldMk cId="4215852396" sldId="259"/>
            <ac:spMk id="5" creationId="{00000000-0000-0000-0000-000000000000}"/>
          </ac:spMkLst>
        </pc:spChg>
        <pc:spChg chg="add mod">
          <ac:chgData name="BBZW; Jenny Nicolette (Lehrperson)" userId="19375ca0-365a-40d6-ac9e-751e71dbdd65" providerId="ADAL" clId="{4E3EEE70-4C4C-42E1-85DD-584E4284C56E}" dt="2023-07-10T09:53:52.068" v="52" actId="26606"/>
          <ac:spMkLst>
            <pc:docMk/>
            <pc:sldMk cId="4215852396" sldId="259"/>
            <ac:spMk id="10" creationId="{994BA5EA-7CC1-3F39-1A69-CCCF562BFA34}"/>
          </ac:spMkLst>
        </pc:spChg>
        <pc:spChg chg="add mod">
          <ac:chgData name="BBZW; Jenny Nicolette (Lehrperson)" userId="19375ca0-365a-40d6-ac9e-751e71dbdd65" providerId="ADAL" clId="{4E3EEE70-4C4C-42E1-85DD-584E4284C56E}" dt="2023-07-10T09:53:52.068" v="52" actId="26606"/>
          <ac:spMkLst>
            <pc:docMk/>
            <pc:sldMk cId="4215852396" sldId="259"/>
            <ac:spMk id="12" creationId="{DBCD21C2-C068-6B45-DB88-76D95AF3350A}"/>
          </ac:spMkLst>
        </pc:spChg>
        <pc:spChg chg="add mod">
          <ac:chgData name="BBZW; Jenny Nicolette (Lehrperson)" userId="19375ca0-365a-40d6-ac9e-751e71dbdd65" providerId="ADAL" clId="{4E3EEE70-4C4C-42E1-85DD-584E4284C56E}" dt="2023-07-10T09:53:52.068" v="52" actId="26606"/>
          <ac:spMkLst>
            <pc:docMk/>
            <pc:sldMk cId="4215852396" sldId="259"/>
            <ac:spMk id="14" creationId="{4ACF47AC-3211-EDF7-D2ED-CC6B10436A01}"/>
          </ac:spMkLst>
        </pc:spChg>
        <pc:spChg chg="add mod">
          <ac:chgData name="BBZW; Jenny Nicolette (Lehrperson)" userId="19375ca0-365a-40d6-ac9e-751e71dbdd65" providerId="ADAL" clId="{4E3EEE70-4C4C-42E1-85DD-584E4284C56E}" dt="2023-07-10T09:53:59.032" v="56" actId="121"/>
          <ac:spMkLst>
            <pc:docMk/>
            <pc:sldMk cId="4215852396" sldId="259"/>
            <ac:spMk id="19" creationId="{44753DAC-4FDE-64D9-837D-C8AC27C06D50}"/>
          </ac:spMkLst>
        </pc:spChg>
        <pc:picChg chg="add del mod">
          <ac:chgData name="BBZW; Jenny Nicolette (Lehrperson)" userId="19375ca0-365a-40d6-ac9e-751e71dbdd65" providerId="ADAL" clId="{4E3EEE70-4C4C-42E1-85DD-584E4284C56E}" dt="2023-07-10T09:53:44.446" v="49" actId="478"/>
          <ac:picMkLst>
            <pc:docMk/>
            <pc:sldMk cId="4215852396" sldId="259"/>
            <ac:picMk id="3" creationId="{B18ACC7C-848D-B6D6-B563-227153C75DA8}"/>
          </ac:picMkLst>
        </pc:picChg>
        <pc:picChg chg="add mod ord">
          <ac:chgData name="BBZW; Jenny Nicolette (Lehrperson)" userId="19375ca0-365a-40d6-ac9e-751e71dbdd65" providerId="ADAL" clId="{4E3EEE70-4C4C-42E1-85DD-584E4284C56E}" dt="2023-07-10T09:53:58.074" v="54" actId="27614"/>
          <ac:picMkLst>
            <pc:docMk/>
            <pc:sldMk cId="4215852396" sldId="259"/>
            <ac:picMk id="7" creationId="{9BD44169-8103-9D2A-9C8D-86F33E37E1A4}"/>
          </ac:picMkLst>
        </pc:picChg>
      </pc:sldChg>
      <pc:sldChg chg="del">
        <pc:chgData name="BBZW; Jenny Nicolette (Lehrperson)" userId="19375ca0-365a-40d6-ac9e-751e71dbdd65" providerId="ADAL" clId="{4E3EEE70-4C4C-42E1-85DD-584E4284C56E}" dt="2023-07-10T09:55:55.594" v="72" actId="47"/>
        <pc:sldMkLst>
          <pc:docMk/>
          <pc:sldMk cId="2662203305" sldId="260"/>
        </pc:sldMkLst>
      </pc:sldChg>
      <pc:sldChg chg="del">
        <pc:chgData name="BBZW; Jenny Nicolette (Lehrperson)" userId="19375ca0-365a-40d6-ac9e-751e71dbdd65" providerId="ADAL" clId="{4E3EEE70-4C4C-42E1-85DD-584E4284C56E}" dt="2023-07-10T09:56:10.102" v="74" actId="47"/>
        <pc:sldMkLst>
          <pc:docMk/>
          <pc:sldMk cId="980920978" sldId="262"/>
        </pc:sldMkLst>
      </pc:sldChg>
      <pc:sldChg chg="del">
        <pc:chgData name="BBZW; Jenny Nicolette (Lehrperson)" userId="19375ca0-365a-40d6-ac9e-751e71dbdd65" providerId="ADAL" clId="{4E3EEE70-4C4C-42E1-85DD-584E4284C56E}" dt="2023-07-10T09:54:34.680" v="59" actId="2696"/>
        <pc:sldMkLst>
          <pc:docMk/>
          <pc:sldMk cId="1567451325" sldId="263"/>
        </pc:sldMkLst>
      </pc:sldChg>
      <pc:sldChg chg="addSp delSp modSp mod modClrScheme chgLayout modNotesTx">
        <pc:chgData name="BBZW; Jenny Nicolette (Lehrperson)" userId="19375ca0-365a-40d6-ac9e-751e71dbdd65" providerId="ADAL" clId="{4E3EEE70-4C4C-42E1-85DD-584E4284C56E}" dt="2023-07-10T10:50:37.278" v="1191" actId="313"/>
        <pc:sldMkLst>
          <pc:docMk/>
          <pc:sldMk cId="193402935" sldId="264"/>
        </pc:sldMkLst>
        <pc:spChg chg="mod">
          <ac:chgData name="BBZW; Jenny Nicolette (Lehrperson)" userId="19375ca0-365a-40d6-ac9e-751e71dbdd65" providerId="ADAL" clId="{4E3EEE70-4C4C-42E1-85DD-584E4284C56E}" dt="2023-07-10T10:48:15.703" v="1046" actId="26606"/>
          <ac:spMkLst>
            <pc:docMk/>
            <pc:sldMk cId="193402935" sldId="264"/>
            <ac:spMk id="3" creationId="{00000000-0000-0000-0000-000000000000}"/>
          </ac:spMkLst>
        </pc:spChg>
        <pc:spChg chg="mod">
          <ac:chgData name="BBZW; Jenny Nicolette (Lehrperson)" userId="19375ca0-365a-40d6-ac9e-751e71dbdd65" providerId="ADAL" clId="{4E3EEE70-4C4C-42E1-85DD-584E4284C56E}" dt="2023-07-10T10:48:15.703" v="1046" actId="26606"/>
          <ac:spMkLst>
            <pc:docMk/>
            <pc:sldMk cId="193402935" sldId="264"/>
            <ac:spMk id="4" creationId="{00000000-0000-0000-0000-000000000000}"/>
          </ac:spMkLst>
        </pc:spChg>
        <pc:spChg chg="mod">
          <ac:chgData name="BBZW; Jenny Nicolette (Lehrperson)" userId="19375ca0-365a-40d6-ac9e-751e71dbdd65" providerId="ADAL" clId="{4E3EEE70-4C4C-42E1-85DD-584E4284C56E}" dt="2023-07-10T10:48:15.703" v="1046" actId="26606"/>
          <ac:spMkLst>
            <pc:docMk/>
            <pc:sldMk cId="193402935" sldId="264"/>
            <ac:spMk id="5" creationId="{00000000-0000-0000-0000-000000000000}"/>
          </ac:spMkLst>
        </pc:spChg>
        <pc:spChg chg="mod">
          <ac:chgData name="BBZW; Jenny Nicolette (Lehrperson)" userId="19375ca0-365a-40d6-ac9e-751e71dbdd65" providerId="ADAL" clId="{4E3EEE70-4C4C-42E1-85DD-584E4284C56E}" dt="2023-07-10T10:49:56.697" v="1053"/>
          <ac:spMkLst>
            <pc:docMk/>
            <pc:sldMk cId="193402935" sldId="264"/>
            <ac:spMk id="7" creationId="{00000000-0000-0000-0000-000000000000}"/>
          </ac:spMkLst>
        </pc:spChg>
        <pc:spChg chg="del">
          <ac:chgData name="BBZW; Jenny Nicolette (Lehrperson)" userId="19375ca0-365a-40d6-ac9e-751e71dbdd65" providerId="ADAL" clId="{4E3EEE70-4C4C-42E1-85DD-584E4284C56E}" dt="2023-07-10T10:48:15.703" v="1046" actId="26606"/>
          <ac:spMkLst>
            <pc:docMk/>
            <pc:sldMk cId="193402935" sldId="264"/>
            <ac:spMk id="8" creationId="{00000000-0000-0000-0000-000000000000}"/>
          </ac:spMkLst>
        </pc:spChg>
        <pc:spChg chg="del">
          <ac:chgData name="BBZW; Jenny Nicolette (Lehrperson)" userId="19375ca0-365a-40d6-ac9e-751e71dbdd65" providerId="ADAL" clId="{4E3EEE70-4C4C-42E1-85DD-584E4284C56E}" dt="2023-07-10T10:48:15.703" v="1046" actId="26606"/>
          <ac:spMkLst>
            <pc:docMk/>
            <pc:sldMk cId="193402935" sldId="264"/>
            <ac:spMk id="10" creationId="{00000000-0000-0000-0000-000000000000}"/>
          </ac:spMkLst>
        </pc:spChg>
        <pc:spChg chg="del">
          <ac:chgData name="BBZW; Jenny Nicolette (Lehrperson)" userId="19375ca0-365a-40d6-ac9e-751e71dbdd65" providerId="ADAL" clId="{4E3EEE70-4C4C-42E1-85DD-584E4284C56E}" dt="2023-07-10T10:48:15.703" v="1046" actId="26606"/>
          <ac:spMkLst>
            <pc:docMk/>
            <pc:sldMk cId="193402935" sldId="264"/>
            <ac:spMk id="11" creationId="{00000000-0000-0000-0000-000000000000}"/>
          </ac:spMkLst>
        </pc:spChg>
        <pc:spChg chg="del">
          <ac:chgData name="BBZW; Jenny Nicolette (Lehrperson)" userId="19375ca0-365a-40d6-ac9e-751e71dbdd65" providerId="ADAL" clId="{4E3EEE70-4C4C-42E1-85DD-584E4284C56E}" dt="2023-07-10T10:48:10.554" v="1045"/>
          <ac:spMkLst>
            <pc:docMk/>
            <pc:sldMk cId="193402935" sldId="264"/>
            <ac:spMk id="12" creationId="{00000000-0000-0000-0000-000000000000}"/>
          </ac:spMkLst>
        </pc:spChg>
        <pc:spChg chg="add del mod">
          <ac:chgData name="BBZW; Jenny Nicolette (Lehrperson)" userId="19375ca0-365a-40d6-ac9e-751e71dbdd65" providerId="ADAL" clId="{4E3EEE70-4C4C-42E1-85DD-584E4284C56E}" dt="2023-07-10T10:49:10.304" v="1047"/>
          <ac:spMkLst>
            <pc:docMk/>
            <pc:sldMk cId="193402935" sldId="264"/>
            <ac:spMk id="16" creationId="{F6B98EFD-915F-E680-0127-2EE3FC1F03B1}"/>
          </ac:spMkLst>
        </pc:spChg>
        <pc:picChg chg="add mod">
          <ac:chgData name="BBZW; Jenny Nicolette (Lehrperson)" userId="19375ca0-365a-40d6-ac9e-751e71dbdd65" providerId="ADAL" clId="{4E3EEE70-4C4C-42E1-85DD-584E4284C56E}" dt="2023-07-10T10:48:15.703" v="1046" actId="26606"/>
          <ac:picMkLst>
            <pc:docMk/>
            <pc:sldMk cId="193402935" sldId="264"/>
            <ac:picMk id="2" creationId="{4B9DBE71-3E08-BD8E-4F17-BDBD4F726399}"/>
          </ac:picMkLst>
        </pc:picChg>
        <pc:picChg chg="add mod">
          <ac:chgData name="BBZW; Jenny Nicolette (Lehrperson)" userId="19375ca0-365a-40d6-ac9e-751e71dbdd65" providerId="ADAL" clId="{4E3EEE70-4C4C-42E1-85DD-584E4284C56E}" dt="2023-07-10T10:49:10.304" v="1047"/>
          <ac:picMkLst>
            <pc:docMk/>
            <pc:sldMk cId="193402935" sldId="264"/>
            <ac:picMk id="6" creationId="{EFE9D328-9053-0240-24A2-15311E0746F4}"/>
          </ac:picMkLst>
        </pc:picChg>
      </pc:sldChg>
      <pc:sldChg chg="addSp modSp mod ord modNotesTx">
        <pc:chgData name="BBZW; Jenny Nicolette (Lehrperson)" userId="19375ca0-365a-40d6-ac9e-751e71dbdd65" providerId="ADAL" clId="{4E3EEE70-4C4C-42E1-85DD-584E4284C56E}" dt="2023-07-10T12:44:12.447" v="2294" actId="20577"/>
        <pc:sldMkLst>
          <pc:docMk/>
          <pc:sldMk cId="3671667540" sldId="265"/>
        </pc:sldMkLst>
        <pc:spChg chg="mod">
          <ac:chgData name="BBZW; Jenny Nicolette (Lehrperson)" userId="19375ca0-365a-40d6-ac9e-751e71dbdd65" providerId="ADAL" clId="{4E3EEE70-4C4C-42E1-85DD-584E4284C56E}" dt="2023-07-10T09:57:13.504" v="87" actId="121"/>
          <ac:spMkLst>
            <pc:docMk/>
            <pc:sldMk cId="3671667540" sldId="265"/>
            <ac:spMk id="2" creationId="{00000000-0000-0000-0000-000000000000}"/>
          </ac:spMkLst>
        </pc:spChg>
        <pc:spChg chg="mod">
          <ac:chgData name="BBZW; Jenny Nicolette (Lehrperson)" userId="19375ca0-365a-40d6-ac9e-751e71dbdd65" providerId="ADAL" clId="{4E3EEE70-4C4C-42E1-85DD-584E4284C56E}" dt="2023-07-10T09:55:52.781" v="71" actId="20577"/>
          <ac:spMkLst>
            <pc:docMk/>
            <pc:sldMk cId="3671667540" sldId="265"/>
            <ac:spMk id="4" creationId="{00000000-0000-0000-0000-000000000000}"/>
          </ac:spMkLst>
        </pc:spChg>
        <pc:spChg chg="add mod">
          <ac:chgData name="BBZW; Jenny Nicolette (Lehrperson)" userId="19375ca0-365a-40d6-ac9e-751e71dbdd65" providerId="ADAL" clId="{4E3EEE70-4C4C-42E1-85DD-584E4284C56E}" dt="2023-07-10T12:42:42.156" v="2187" actId="113"/>
          <ac:spMkLst>
            <pc:docMk/>
            <pc:sldMk cId="3671667540" sldId="265"/>
            <ac:spMk id="7" creationId="{1546363E-57CB-EE6B-6FDB-FD9F35192E57}"/>
          </ac:spMkLst>
        </pc:spChg>
      </pc:sldChg>
      <pc:sldChg chg="del">
        <pc:chgData name="BBZW; Jenny Nicolette (Lehrperson)" userId="19375ca0-365a-40d6-ac9e-751e71dbdd65" providerId="ADAL" clId="{4E3EEE70-4C4C-42E1-85DD-584E4284C56E}" dt="2023-07-10T09:56:34.138" v="78" actId="47"/>
        <pc:sldMkLst>
          <pc:docMk/>
          <pc:sldMk cId="2962151881" sldId="266"/>
        </pc:sldMkLst>
      </pc:sldChg>
      <pc:sldChg chg="del">
        <pc:chgData name="BBZW; Jenny Nicolette (Lehrperson)" userId="19375ca0-365a-40d6-ac9e-751e71dbdd65" providerId="ADAL" clId="{4E3EEE70-4C4C-42E1-85DD-584E4284C56E}" dt="2023-07-10T09:56:01.592" v="73" actId="47"/>
        <pc:sldMkLst>
          <pc:docMk/>
          <pc:sldMk cId="4060942184" sldId="267"/>
        </pc:sldMkLst>
      </pc:sldChg>
      <pc:sldChg chg="addSp delSp modSp mod">
        <pc:chgData name="BBZW; Jenny Nicolette (Lehrperson)" userId="19375ca0-365a-40d6-ac9e-751e71dbdd65" providerId="ADAL" clId="{4E3EEE70-4C4C-42E1-85DD-584E4284C56E}" dt="2023-07-10T09:56:52.087" v="85" actId="27614"/>
        <pc:sldMkLst>
          <pc:docMk/>
          <pc:sldMk cId="530994592" sldId="268"/>
        </pc:sldMkLst>
        <pc:spChg chg="add del mod">
          <ac:chgData name="BBZW; Jenny Nicolette (Lehrperson)" userId="19375ca0-365a-40d6-ac9e-751e71dbdd65" providerId="ADAL" clId="{4E3EEE70-4C4C-42E1-85DD-584E4284C56E}" dt="2023-07-10T09:56:49.302" v="83" actId="26606"/>
          <ac:spMkLst>
            <pc:docMk/>
            <pc:sldMk cId="530994592" sldId="268"/>
            <ac:spMk id="4" creationId="{BFC276E3-7B6D-1C8D-930A-A22AA5B435BD}"/>
          </ac:spMkLst>
        </pc:spChg>
        <pc:spChg chg="mod">
          <ac:chgData name="BBZW; Jenny Nicolette (Lehrperson)" userId="19375ca0-365a-40d6-ac9e-751e71dbdd65" providerId="ADAL" clId="{4E3EEE70-4C4C-42E1-85DD-584E4284C56E}" dt="2023-07-10T09:56:49.302" v="83" actId="26606"/>
          <ac:spMkLst>
            <pc:docMk/>
            <pc:sldMk cId="530994592" sldId="268"/>
            <ac:spMk id="15" creationId="{5EDE2386-E7B9-1BEA-0578-B0F9E5A0CA03}"/>
          </ac:spMkLst>
        </pc:spChg>
        <pc:spChg chg="mod">
          <ac:chgData name="BBZW; Jenny Nicolette (Lehrperson)" userId="19375ca0-365a-40d6-ac9e-751e71dbdd65" providerId="ADAL" clId="{4E3EEE70-4C4C-42E1-85DD-584E4284C56E}" dt="2023-07-10T09:56:51.553" v="84" actId="121"/>
          <ac:spMkLst>
            <pc:docMk/>
            <pc:sldMk cId="530994592" sldId="268"/>
            <ac:spMk id="17" creationId="{50079EF6-43AB-56F6-AB2B-58EF301266C6}"/>
          </ac:spMkLst>
        </pc:spChg>
        <pc:picChg chg="del">
          <ac:chgData name="BBZW; Jenny Nicolette (Lehrperson)" userId="19375ca0-365a-40d6-ac9e-751e71dbdd65" providerId="ADAL" clId="{4E3EEE70-4C4C-42E1-85DD-584E4284C56E}" dt="2023-07-10T09:54:50.387" v="64" actId="478"/>
          <ac:picMkLst>
            <pc:docMk/>
            <pc:sldMk cId="530994592" sldId="268"/>
            <ac:picMk id="6" creationId="{2D2E76E4-E981-93C1-AD61-1DD995728F5B}"/>
          </ac:picMkLst>
        </pc:picChg>
        <pc:picChg chg="add mod ord">
          <ac:chgData name="BBZW; Jenny Nicolette (Lehrperson)" userId="19375ca0-365a-40d6-ac9e-751e71dbdd65" providerId="ADAL" clId="{4E3EEE70-4C4C-42E1-85DD-584E4284C56E}" dt="2023-07-10T09:56:52.087" v="85" actId="27614"/>
          <ac:picMkLst>
            <pc:docMk/>
            <pc:sldMk cId="530994592" sldId="268"/>
            <ac:picMk id="7" creationId="{9C1414EE-4C31-BB66-F648-B179CE78ED41}"/>
          </ac:picMkLst>
        </pc:picChg>
      </pc:sldChg>
      <pc:sldChg chg="modSp del mod">
        <pc:chgData name="BBZW; Jenny Nicolette (Lehrperson)" userId="19375ca0-365a-40d6-ac9e-751e71dbdd65" providerId="ADAL" clId="{4E3EEE70-4C4C-42E1-85DD-584E4284C56E}" dt="2023-07-10T09:56:29.631" v="77" actId="2696"/>
        <pc:sldMkLst>
          <pc:docMk/>
          <pc:sldMk cId="1066179267" sldId="269"/>
        </pc:sldMkLst>
        <pc:spChg chg="mod">
          <ac:chgData name="BBZW; Jenny Nicolette (Lehrperson)" userId="19375ca0-365a-40d6-ac9e-751e71dbdd65" providerId="ADAL" clId="{4E3EEE70-4C4C-42E1-85DD-584E4284C56E}" dt="2023-07-10T09:54:37.478" v="60"/>
          <ac:spMkLst>
            <pc:docMk/>
            <pc:sldMk cId="1066179267" sldId="269"/>
            <ac:spMk id="2" creationId="{00000000-0000-0000-0000-000000000000}"/>
          </ac:spMkLst>
        </pc:spChg>
        <pc:spChg chg="mod">
          <ac:chgData name="BBZW; Jenny Nicolette (Lehrperson)" userId="19375ca0-365a-40d6-ac9e-751e71dbdd65" providerId="ADAL" clId="{4E3EEE70-4C4C-42E1-85DD-584E4284C56E}" dt="2023-07-10T09:54:41.337" v="62" actId="6549"/>
          <ac:spMkLst>
            <pc:docMk/>
            <pc:sldMk cId="1066179267" sldId="269"/>
            <ac:spMk id="3" creationId="{00000000-0000-0000-0000-000000000000}"/>
          </ac:spMkLst>
        </pc:spChg>
      </pc:sldChg>
      <pc:sldChg chg="modSp mod">
        <pc:chgData name="BBZW; Jenny Nicolette (Lehrperson)" userId="19375ca0-365a-40d6-ac9e-751e71dbdd65" providerId="ADAL" clId="{4E3EEE70-4C4C-42E1-85DD-584E4284C56E}" dt="2023-07-10T09:40:26.313" v="37" actId="27636"/>
        <pc:sldMkLst>
          <pc:docMk/>
          <pc:sldMk cId="94442340" sldId="270"/>
        </pc:sldMkLst>
        <pc:spChg chg="mod">
          <ac:chgData name="BBZW; Jenny Nicolette (Lehrperson)" userId="19375ca0-365a-40d6-ac9e-751e71dbdd65" providerId="ADAL" clId="{4E3EEE70-4C4C-42E1-85DD-584E4284C56E}" dt="2023-07-10T09:40:26.313" v="37" actId="27636"/>
          <ac:spMkLst>
            <pc:docMk/>
            <pc:sldMk cId="94442340" sldId="270"/>
            <ac:spMk id="2" creationId="{00000000-0000-0000-0000-000000000000}"/>
          </ac:spMkLst>
        </pc:spChg>
      </pc:sldChg>
      <pc:sldChg chg="addSp delSp modSp add mod chgLayout">
        <pc:chgData name="BBZW; Jenny Nicolette (Lehrperson)" userId="19375ca0-365a-40d6-ac9e-751e71dbdd65" providerId="ADAL" clId="{4E3EEE70-4C4C-42E1-85DD-584E4284C56E}" dt="2023-07-10T10:17:28.682" v="532" actId="478"/>
        <pc:sldMkLst>
          <pc:docMk/>
          <pc:sldMk cId="3969439728" sldId="271"/>
        </pc:sldMkLst>
        <pc:spChg chg="mod">
          <ac:chgData name="BBZW; Jenny Nicolette (Lehrperson)" userId="19375ca0-365a-40d6-ac9e-751e71dbdd65" providerId="ADAL" clId="{4E3EEE70-4C4C-42E1-85DD-584E4284C56E}" dt="2023-07-10T10:16:07.557" v="523" actId="26606"/>
          <ac:spMkLst>
            <pc:docMk/>
            <pc:sldMk cId="3969439728" sldId="271"/>
            <ac:spMk id="3" creationId="{00000000-0000-0000-0000-000000000000}"/>
          </ac:spMkLst>
        </pc:spChg>
        <pc:spChg chg="del mod">
          <ac:chgData name="BBZW; Jenny Nicolette (Lehrperson)" userId="19375ca0-365a-40d6-ac9e-751e71dbdd65" providerId="ADAL" clId="{4E3EEE70-4C4C-42E1-85DD-584E4284C56E}" dt="2023-07-10T10:15:57.928" v="522" actId="22"/>
          <ac:spMkLst>
            <pc:docMk/>
            <pc:sldMk cId="3969439728" sldId="271"/>
            <ac:spMk id="4" creationId="{BFC276E3-7B6D-1C8D-930A-A22AA5B435BD}"/>
          </ac:spMkLst>
        </pc:spChg>
        <pc:spChg chg="mod">
          <ac:chgData name="BBZW; Jenny Nicolette (Lehrperson)" userId="19375ca0-365a-40d6-ac9e-751e71dbdd65" providerId="ADAL" clId="{4E3EEE70-4C4C-42E1-85DD-584E4284C56E}" dt="2023-07-10T10:16:07.557" v="523" actId="26606"/>
          <ac:spMkLst>
            <pc:docMk/>
            <pc:sldMk cId="3969439728" sldId="271"/>
            <ac:spMk id="5" creationId="{00000000-0000-0000-0000-000000000000}"/>
          </ac:spMkLst>
        </pc:spChg>
        <pc:spChg chg="mod">
          <ac:chgData name="BBZW; Jenny Nicolette (Lehrperson)" userId="19375ca0-365a-40d6-ac9e-751e71dbdd65" providerId="ADAL" clId="{4E3EEE70-4C4C-42E1-85DD-584E4284C56E}" dt="2023-07-10T10:16:07.557" v="523" actId="26606"/>
          <ac:spMkLst>
            <pc:docMk/>
            <pc:sldMk cId="3969439728" sldId="271"/>
            <ac:spMk id="15" creationId="{5EDE2386-E7B9-1BEA-0578-B0F9E5A0CA03}"/>
          </ac:spMkLst>
        </pc:spChg>
        <pc:spChg chg="mod ord">
          <ac:chgData name="BBZW; Jenny Nicolette (Lehrperson)" userId="19375ca0-365a-40d6-ac9e-751e71dbdd65" providerId="ADAL" clId="{4E3EEE70-4C4C-42E1-85DD-584E4284C56E}" dt="2023-07-10T10:16:15.320" v="526" actId="121"/>
          <ac:spMkLst>
            <pc:docMk/>
            <pc:sldMk cId="3969439728" sldId="271"/>
            <ac:spMk id="17" creationId="{50079EF6-43AB-56F6-AB2B-58EF301266C6}"/>
          </ac:spMkLst>
        </pc:spChg>
        <pc:spChg chg="add del mod">
          <ac:chgData name="BBZW; Jenny Nicolette (Lehrperson)" userId="19375ca0-365a-40d6-ac9e-751e71dbdd65" providerId="ADAL" clId="{4E3EEE70-4C4C-42E1-85DD-584E4284C56E}" dt="2023-07-10T10:16:11.977" v="524" actId="478"/>
          <ac:spMkLst>
            <pc:docMk/>
            <pc:sldMk cId="3969439728" sldId="271"/>
            <ac:spMk id="22" creationId="{C6F27A7E-045F-E082-5C29-CDE0A4F41261}"/>
          </ac:spMkLst>
        </pc:spChg>
        <pc:picChg chg="add mod ord">
          <ac:chgData name="BBZW; Jenny Nicolette (Lehrperson)" userId="19375ca0-365a-40d6-ac9e-751e71dbdd65" providerId="ADAL" clId="{4E3EEE70-4C4C-42E1-85DD-584E4284C56E}" dt="2023-07-10T10:16:20.278" v="528" actId="14100"/>
          <ac:picMkLst>
            <pc:docMk/>
            <pc:sldMk cId="3969439728" sldId="271"/>
            <ac:picMk id="6" creationId="{CF8D2B86-CB0C-1E90-64BE-9AC741DB964A}"/>
          </ac:picMkLst>
        </pc:picChg>
        <pc:picChg chg="add del mod">
          <ac:chgData name="BBZW; Jenny Nicolette (Lehrperson)" userId="19375ca0-365a-40d6-ac9e-751e71dbdd65" providerId="ADAL" clId="{4E3EEE70-4C4C-42E1-85DD-584E4284C56E}" dt="2023-07-10T10:17:28.682" v="532" actId="478"/>
          <ac:picMkLst>
            <pc:docMk/>
            <pc:sldMk cId="3969439728" sldId="271"/>
            <ac:picMk id="7" creationId="{15A3FCC5-9474-D15E-BE81-4A65C490F1A8}"/>
          </ac:picMkLst>
        </pc:picChg>
      </pc:sldChg>
      <pc:sldChg chg="addSp delSp modSp add mod chgLayout modNotesTx">
        <pc:chgData name="BBZW; Jenny Nicolette (Lehrperson)" userId="19375ca0-365a-40d6-ac9e-751e71dbdd65" providerId="ADAL" clId="{4E3EEE70-4C4C-42E1-85DD-584E4284C56E}" dt="2023-07-10T10:07:38.449" v="135" actId="14100"/>
        <pc:sldMkLst>
          <pc:docMk/>
          <pc:sldMk cId="1679904705" sldId="272"/>
        </pc:sldMkLst>
        <pc:spChg chg="mod">
          <ac:chgData name="BBZW; Jenny Nicolette (Lehrperson)" userId="19375ca0-365a-40d6-ac9e-751e71dbdd65" providerId="ADAL" clId="{4E3EEE70-4C4C-42E1-85DD-584E4284C56E}" dt="2023-07-10T09:58:15.718" v="89" actId="26606"/>
          <ac:spMkLst>
            <pc:docMk/>
            <pc:sldMk cId="1679904705" sldId="272"/>
            <ac:spMk id="3" creationId="{00000000-0000-0000-0000-000000000000}"/>
          </ac:spMkLst>
        </pc:spChg>
        <pc:spChg chg="del">
          <ac:chgData name="BBZW; Jenny Nicolette (Lehrperson)" userId="19375ca0-365a-40d6-ac9e-751e71dbdd65" providerId="ADAL" clId="{4E3EEE70-4C4C-42E1-85DD-584E4284C56E}" dt="2023-07-10T09:58:09.534" v="88" actId="22"/>
          <ac:spMkLst>
            <pc:docMk/>
            <pc:sldMk cId="1679904705" sldId="272"/>
            <ac:spMk id="4" creationId="{BFC276E3-7B6D-1C8D-930A-A22AA5B435BD}"/>
          </ac:spMkLst>
        </pc:spChg>
        <pc:spChg chg="mod">
          <ac:chgData name="BBZW; Jenny Nicolette (Lehrperson)" userId="19375ca0-365a-40d6-ac9e-751e71dbdd65" providerId="ADAL" clId="{4E3EEE70-4C4C-42E1-85DD-584E4284C56E}" dt="2023-07-10T09:58:15.718" v="89" actId="26606"/>
          <ac:spMkLst>
            <pc:docMk/>
            <pc:sldMk cId="1679904705" sldId="272"/>
            <ac:spMk id="5" creationId="{00000000-0000-0000-0000-000000000000}"/>
          </ac:spMkLst>
        </pc:spChg>
        <pc:spChg chg="add mod">
          <ac:chgData name="BBZW; Jenny Nicolette (Lehrperson)" userId="19375ca0-365a-40d6-ac9e-751e71dbdd65" providerId="ADAL" clId="{4E3EEE70-4C4C-42E1-85DD-584E4284C56E}" dt="2023-07-10T10:07:38.449" v="135" actId="14100"/>
          <ac:spMkLst>
            <pc:docMk/>
            <pc:sldMk cId="1679904705" sldId="272"/>
            <ac:spMk id="7" creationId="{4AFFF0A3-CC82-28CE-9DDD-3B723DF87D8A}"/>
          </ac:spMkLst>
        </pc:spChg>
        <pc:spChg chg="mod">
          <ac:chgData name="BBZW; Jenny Nicolette (Lehrperson)" userId="19375ca0-365a-40d6-ac9e-751e71dbdd65" providerId="ADAL" clId="{4E3EEE70-4C4C-42E1-85DD-584E4284C56E}" dt="2023-07-10T09:58:15.718" v="89" actId="26606"/>
          <ac:spMkLst>
            <pc:docMk/>
            <pc:sldMk cId="1679904705" sldId="272"/>
            <ac:spMk id="15" creationId="{5EDE2386-E7B9-1BEA-0578-B0F9E5A0CA03}"/>
          </ac:spMkLst>
        </pc:spChg>
        <pc:spChg chg="mod ord">
          <ac:chgData name="BBZW; Jenny Nicolette (Lehrperson)" userId="19375ca0-365a-40d6-ac9e-751e71dbdd65" providerId="ADAL" clId="{4E3EEE70-4C4C-42E1-85DD-584E4284C56E}" dt="2023-07-10T09:58:35.299" v="95" actId="108"/>
          <ac:spMkLst>
            <pc:docMk/>
            <pc:sldMk cId="1679904705" sldId="272"/>
            <ac:spMk id="17" creationId="{50079EF6-43AB-56F6-AB2B-58EF301266C6}"/>
          </ac:spMkLst>
        </pc:spChg>
        <pc:spChg chg="add mod">
          <ac:chgData name="BBZW; Jenny Nicolette (Lehrperson)" userId="19375ca0-365a-40d6-ac9e-751e71dbdd65" providerId="ADAL" clId="{4E3EEE70-4C4C-42E1-85DD-584E4284C56E}" dt="2023-07-10T10:03:38.520" v="110" actId="113"/>
          <ac:spMkLst>
            <pc:docMk/>
            <pc:sldMk cId="1679904705" sldId="272"/>
            <ac:spMk id="22" creationId="{77D5DA43-6911-9B1E-E336-C34EBC11A1D6}"/>
          </ac:spMkLst>
        </pc:spChg>
        <pc:picChg chg="add mod ord">
          <ac:chgData name="BBZW; Jenny Nicolette (Lehrperson)" userId="19375ca0-365a-40d6-ac9e-751e71dbdd65" providerId="ADAL" clId="{4E3EEE70-4C4C-42E1-85DD-584E4284C56E}" dt="2023-07-10T09:58:22.799" v="91" actId="27614"/>
          <ac:picMkLst>
            <pc:docMk/>
            <pc:sldMk cId="1679904705" sldId="272"/>
            <ac:picMk id="6" creationId="{7D92CBCD-AD95-E7F0-CDBD-5D80422C8129}"/>
          </ac:picMkLst>
        </pc:picChg>
      </pc:sldChg>
      <pc:sldChg chg="addSp delSp modSp add mod modNotesTx">
        <pc:chgData name="BBZW; Jenny Nicolette (Lehrperson)" userId="19375ca0-365a-40d6-ac9e-751e71dbdd65" providerId="ADAL" clId="{4E3EEE70-4C4C-42E1-85DD-584E4284C56E}" dt="2023-07-10T10:13:58.071" v="514" actId="6549"/>
        <pc:sldMkLst>
          <pc:docMk/>
          <pc:sldMk cId="1801671571" sldId="273"/>
        </pc:sldMkLst>
        <pc:spChg chg="add mod">
          <ac:chgData name="BBZW; Jenny Nicolette (Lehrperson)" userId="19375ca0-365a-40d6-ac9e-751e71dbdd65" providerId="ADAL" clId="{4E3EEE70-4C4C-42E1-85DD-584E4284C56E}" dt="2023-07-10T10:08:33.332" v="143"/>
          <ac:spMkLst>
            <pc:docMk/>
            <pc:sldMk cId="1801671571" sldId="273"/>
            <ac:spMk id="2" creationId="{C841B3D4-27A2-D82E-F4AC-FBD516E663E0}"/>
          </ac:spMkLst>
        </pc:spChg>
        <pc:spChg chg="add del mod">
          <ac:chgData name="BBZW; Jenny Nicolette (Lehrperson)" userId="19375ca0-365a-40d6-ac9e-751e71dbdd65" providerId="ADAL" clId="{4E3EEE70-4C4C-42E1-85DD-584E4284C56E}" dt="2023-07-10T10:06:57.863" v="128" actId="478"/>
          <ac:spMkLst>
            <pc:docMk/>
            <pc:sldMk cId="1801671571" sldId="273"/>
            <ac:spMk id="9" creationId="{597022C0-5D3A-BF13-86D7-FE0F4EEB6D00}"/>
          </ac:spMkLst>
        </pc:spChg>
        <pc:spChg chg="add del">
          <ac:chgData name="BBZW; Jenny Nicolette (Lehrperson)" userId="19375ca0-365a-40d6-ac9e-751e71dbdd65" providerId="ADAL" clId="{4E3EEE70-4C4C-42E1-85DD-584E4284C56E}" dt="2023-07-10T10:10:02.276" v="243" actId="478"/>
          <ac:spMkLst>
            <pc:docMk/>
            <pc:sldMk cId="1801671571" sldId="273"/>
            <ac:spMk id="10" creationId="{5E8D14D0-3A9C-4CE9-F676-93F7C88B8837}"/>
          </ac:spMkLst>
        </pc:spChg>
        <pc:spChg chg="add del mod">
          <ac:chgData name="BBZW; Jenny Nicolette (Lehrperson)" userId="19375ca0-365a-40d6-ac9e-751e71dbdd65" providerId="ADAL" clId="{4E3EEE70-4C4C-42E1-85DD-584E4284C56E}" dt="2023-07-10T10:10:01.902" v="242" actId="478"/>
          <ac:spMkLst>
            <pc:docMk/>
            <pc:sldMk cId="1801671571" sldId="273"/>
            <ac:spMk id="11" creationId="{DECD73B8-4294-E7E6-8F41-136C79747FE2}"/>
          </ac:spMkLst>
        </pc:spChg>
        <pc:spChg chg="add del mod">
          <ac:chgData name="BBZW; Jenny Nicolette (Lehrperson)" userId="19375ca0-365a-40d6-ac9e-751e71dbdd65" providerId="ADAL" clId="{4E3EEE70-4C4C-42E1-85DD-584E4284C56E}" dt="2023-07-10T10:10:01.589" v="241" actId="478"/>
          <ac:spMkLst>
            <pc:docMk/>
            <pc:sldMk cId="1801671571" sldId="273"/>
            <ac:spMk id="12" creationId="{EBBA4F04-ED72-7D6F-6468-9F444224DC24}"/>
          </ac:spMkLst>
        </pc:spChg>
        <pc:spChg chg="add del mod">
          <ac:chgData name="BBZW; Jenny Nicolette (Lehrperson)" userId="19375ca0-365a-40d6-ac9e-751e71dbdd65" providerId="ADAL" clId="{4E3EEE70-4C4C-42E1-85DD-584E4284C56E}" dt="2023-07-10T10:10:01.238" v="240" actId="478"/>
          <ac:spMkLst>
            <pc:docMk/>
            <pc:sldMk cId="1801671571" sldId="273"/>
            <ac:spMk id="13" creationId="{E49A2C1F-3A6F-A7AE-9FFC-BCB615E0D2C2}"/>
          </ac:spMkLst>
        </pc:spChg>
        <pc:spChg chg="add del mod">
          <ac:chgData name="BBZW; Jenny Nicolette (Lehrperson)" userId="19375ca0-365a-40d6-ac9e-751e71dbdd65" providerId="ADAL" clId="{4E3EEE70-4C4C-42E1-85DD-584E4284C56E}" dt="2023-07-10T10:10:00.623" v="239" actId="478"/>
          <ac:spMkLst>
            <pc:docMk/>
            <pc:sldMk cId="1801671571" sldId="273"/>
            <ac:spMk id="14" creationId="{3C466ED9-73DF-5545-4D1C-EEFD2D6E89FF}"/>
          </ac:spMkLst>
        </pc:spChg>
        <pc:spChg chg="mod">
          <ac:chgData name="BBZW; Jenny Nicolette (Lehrperson)" userId="19375ca0-365a-40d6-ac9e-751e71dbdd65" providerId="ADAL" clId="{4E3EEE70-4C4C-42E1-85DD-584E4284C56E}" dt="2023-07-10T10:05:33.849" v="114"/>
          <ac:spMkLst>
            <pc:docMk/>
            <pc:sldMk cId="1801671571" sldId="273"/>
            <ac:spMk id="17" creationId="{50079EF6-43AB-56F6-AB2B-58EF301266C6}"/>
          </ac:spMkLst>
        </pc:spChg>
        <pc:spChg chg="mod">
          <ac:chgData name="BBZW; Jenny Nicolette (Lehrperson)" userId="19375ca0-365a-40d6-ac9e-751e71dbdd65" providerId="ADAL" clId="{4E3EEE70-4C4C-42E1-85DD-584E4284C56E}" dt="2023-07-10T10:09:27.130" v="227" actId="20577"/>
          <ac:spMkLst>
            <pc:docMk/>
            <pc:sldMk cId="1801671571" sldId="273"/>
            <ac:spMk id="22" creationId="{77D5DA43-6911-9B1E-E336-C34EBC11A1D6}"/>
          </ac:spMkLst>
        </pc:spChg>
        <pc:picChg chg="del">
          <ac:chgData name="BBZW; Jenny Nicolette (Lehrperson)" userId="19375ca0-365a-40d6-ac9e-751e71dbdd65" providerId="ADAL" clId="{4E3EEE70-4C4C-42E1-85DD-584E4284C56E}" dt="2023-07-10T10:06:46.388" v="125" actId="478"/>
          <ac:picMkLst>
            <pc:docMk/>
            <pc:sldMk cId="1801671571" sldId="273"/>
            <ac:picMk id="6" creationId="{7D92CBCD-AD95-E7F0-CDBD-5D80422C8129}"/>
          </ac:picMkLst>
        </pc:picChg>
        <pc:picChg chg="add mod">
          <ac:chgData name="BBZW; Jenny Nicolette (Lehrperson)" userId="19375ca0-365a-40d6-ac9e-751e71dbdd65" providerId="ADAL" clId="{4E3EEE70-4C4C-42E1-85DD-584E4284C56E}" dt="2023-07-10T10:08:07.346" v="139" actId="1076"/>
          <ac:picMkLst>
            <pc:docMk/>
            <pc:sldMk cId="1801671571" sldId="273"/>
            <ac:picMk id="7" creationId="{564394C7-3C3C-896C-8210-8666F21C6954}"/>
          </ac:picMkLst>
        </pc:picChg>
      </pc:sldChg>
      <pc:sldChg chg="addSp delSp modSp add mod modAnim addCm delCm modNotesTx">
        <pc:chgData name="BBZW; Jenny Nicolette (Lehrperson)" userId="19375ca0-365a-40d6-ac9e-751e71dbdd65" providerId="ADAL" clId="{4E3EEE70-4C4C-42E1-85DD-584E4284C56E}" dt="2023-07-10T12:43:42.077" v="2189"/>
        <pc:sldMkLst>
          <pc:docMk/>
          <pc:sldMk cId="1175919513" sldId="274"/>
        </pc:sldMkLst>
        <pc:spChg chg="add del mod">
          <ac:chgData name="BBZW; Jenny Nicolette (Lehrperson)" userId="19375ca0-365a-40d6-ac9e-751e71dbdd65" providerId="ADAL" clId="{4E3EEE70-4C4C-42E1-85DD-584E4284C56E}" dt="2023-07-10T10:17:46.761" v="535" actId="1032"/>
          <ac:spMkLst>
            <pc:docMk/>
            <pc:sldMk cId="1175919513" sldId="274"/>
            <ac:spMk id="4" creationId="{3962BAB7-AC51-359E-22EC-C917AC04B626}"/>
          </ac:spMkLst>
        </pc:spChg>
        <pc:spChg chg="add mod">
          <ac:chgData name="BBZW; Jenny Nicolette (Lehrperson)" userId="19375ca0-365a-40d6-ac9e-751e71dbdd65" providerId="ADAL" clId="{4E3EEE70-4C4C-42E1-85DD-584E4284C56E}" dt="2023-07-10T10:27:02.368" v="688" actId="404"/>
          <ac:spMkLst>
            <pc:docMk/>
            <pc:sldMk cId="1175919513" sldId="274"/>
            <ac:spMk id="9" creationId="{AD5561B9-C98B-C30C-4FC5-9E666C47ABF8}"/>
          </ac:spMkLst>
        </pc:spChg>
        <pc:spChg chg="add del mod">
          <ac:chgData name="BBZW; Jenny Nicolette (Lehrperson)" userId="19375ca0-365a-40d6-ac9e-751e71dbdd65" providerId="ADAL" clId="{4E3EEE70-4C4C-42E1-85DD-584E4284C56E}" dt="2023-07-10T10:23:38.746" v="661" actId="478"/>
          <ac:spMkLst>
            <pc:docMk/>
            <pc:sldMk cId="1175919513" sldId="274"/>
            <ac:spMk id="10" creationId="{CDF5F76A-FA62-5BE7-1985-83549F9BD02A}"/>
          </ac:spMkLst>
        </pc:spChg>
        <pc:spChg chg="add del mod">
          <ac:chgData name="BBZW; Jenny Nicolette (Lehrperson)" userId="19375ca0-365a-40d6-ac9e-751e71dbdd65" providerId="ADAL" clId="{4E3EEE70-4C4C-42E1-85DD-584E4284C56E}" dt="2023-07-10T10:23:36.305" v="660" actId="478"/>
          <ac:spMkLst>
            <pc:docMk/>
            <pc:sldMk cId="1175919513" sldId="274"/>
            <ac:spMk id="12" creationId="{E5B0FB73-C56C-07D1-0959-169229FA4D09}"/>
          </ac:spMkLst>
        </pc:spChg>
        <pc:spChg chg="add mod">
          <ac:chgData name="BBZW; Jenny Nicolette (Lehrperson)" userId="19375ca0-365a-40d6-ac9e-751e71dbdd65" providerId="ADAL" clId="{4E3EEE70-4C4C-42E1-85DD-584E4284C56E}" dt="2023-07-10T10:27:00.035" v="687" actId="404"/>
          <ac:spMkLst>
            <pc:docMk/>
            <pc:sldMk cId="1175919513" sldId="274"/>
            <ac:spMk id="13" creationId="{41367C2F-DA91-B430-D950-85383B8404AB}"/>
          </ac:spMkLst>
        </pc:spChg>
        <pc:spChg chg="add del mod">
          <ac:chgData name="BBZW; Jenny Nicolette (Lehrperson)" userId="19375ca0-365a-40d6-ac9e-751e71dbdd65" providerId="ADAL" clId="{4E3EEE70-4C4C-42E1-85DD-584E4284C56E}" dt="2023-07-10T10:25:38.942" v="677"/>
          <ac:spMkLst>
            <pc:docMk/>
            <pc:sldMk cId="1175919513" sldId="274"/>
            <ac:spMk id="14" creationId="{FF33EEAD-B790-6E25-3D54-E11F66690A7E}"/>
          </ac:spMkLst>
        </pc:spChg>
        <pc:spChg chg="add mod">
          <ac:chgData name="BBZW; Jenny Nicolette (Lehrperson)" userId="19375ca0-365a-40d6-ac9e-751e71dbdd65" providerId="ADAL" clId="{4E3EEE70-4C4C-42E1-85DD-584E4284C56E}" dt="2023-07-10T10:27:06.336" v="689" actId="404"/>
          <ac:spMkLst>
            <pc:docMk/>
            <pc:sldMk cId="1175919513" sldId="274"/>
            <ac:spMk id="16" creationId="{DE403C88-6797-0992-B235-BF46F03CB8DA}"/>
          </ac:spMkLst>
        </pc:spChg>
        <pc:spChg chg="add mod">
          <ac:chgData name="BBZW; Jenny Nicolette (Lehrperson)" userId="19375ca0-365a-40d6-ac9e-751e71dbdd65" providerId="ADAL" clId="{4E3EEE70-4C4C-42E1-85DD-584E4284C56E}" dt="2023-07-10T10:26:57.820" v="686" actId="404"/>
          <ac:spMkLst>
            <pc:docMk/>
            <pc:sldMk cId="1175919513" sldId="274"/>
            <ac:spMk id="18" creationId="{9B265153-3A65-6339-7130-C1FB87584B4C}"/>
          </ac:spMkLst>
        </pc:spChg>
        <pc:graphicFrameChg chg="add del mod modGraphic">
          <ac:chgData name="BBZW; Jenny Nicolette (Lehrperson)" userId="19375ca0-365a-40d6-ac9e-751e71dbdd65" providerId="ADAL" clId="{4E3EEE70-4C4C-42E1-85DD-584E4284C56E}" dt="2023-07-10T10:23:36.305" v="660" actId="478"/>
          <ac:graphicFrameMkLst>
            <pc:docMk/>
            <pc:sldMk cId="1175919513" sldId="274"/>
            <ac:graphicFrameMk id="8" creationId="{EC02C2E9-6E50-0E64-F747-EDE691B82483}"/>
          </ac:graphicFrameMkLst>
        </pc:graphicFrameChg>
        <pc:picChg chg="del">
          <ac:chgData name="BBZW; Jenny Nicolette (Lehrperson)" userId="19375ca0-365a-40d6-ac9e-751e71dbdd65" providerId="ADAL" clId="{4E3EEE70-4C4C-42E1-85DD-584E4284C56E}" dt="2023-07-10T10:17:32.545" v="534" actId="478"/>
          <ac:picMkLst>
            <pc:docMk/>
            <pc:sldMk cId="1175919513" sldId="274"/>
            <ac:picMk id="6" creationId="{CF8D2B86-CB0C-1E90-64BE-9AC741DB964A}"/>
          </ac:picMkLst>
        </pc:picChg>
        <pc:picChg chg="del">
          <ac:chgData name="BBZW; Jenny Nicolette (Lehrperson)" userId="19375ca0-365a-40d6-ac9e-751e71dbdd65" providerId="ADAL" clId="{4E3EEE70-4C4C-42E1-85DD-584E4284C56E}" dt="2023-07-10T10:17:31.084" v="533" actId="478"/>
          <ac:picMkLst>
            <pc:docMk/>
            <pc:sldMk cId="1175919513" sldId="274"/>
            <ac:picMk id="7" creationId="{15A3FCC5-9474-D15E-BE81-4A65C490F1A8}"/>
          </ac:picMkLst>
        </pc:picChg>
      </pc:sldChg>
      <pc:sldChg chg="addSp delSp modSp add del mod delAnim">
        <pc:chgData name="BBZW; Jenny Nicolette (Lehrperson)" userId="19375ca0-365a-40d6-ac9e-751e71dbdd65" providerId="ADAL" clId="{4E3EEE70-4C4C-42E1-85DD-584E4284C56E}" dt="2023-07-10T10:38:53.224" v="1013" actId="2696"/>
        <pc:sldMkLst>
          <pc:docMk/>
          <pc:sldMk cId="3075238981" sldId="275"/>
        </pc:sldMkLst>
        <pc:spChg chg="add del mod">
          <ac:chgData name="BBZW; Jenny Nicolette (Lehrperson)" userId="19375ca0-365a-40d6-ac9e-751e71dbdd65" providerId="ADAL" clId="{4E3EEE70-4C4C-42E1-85DD-584E4284C56E}" dt="2023-07-10T10:30:13.782" v="731" actId="478"/>
          <ac:spMkLst>
            <pc:docMk/>
            <pc:sldMk cId="3075238981" sldId="275"/>
            <ac:spMk id="4" creationId="{8D544072-C552-04E0-5B69-0AD4F86E5F39}"/>
          </ac:spMkLst>
        </pc:spChg>
        <pc:spChg chg="add mod">
          <ac:chgData name="BBZW; Jenny Nicolette (Lehrperson)" userId="19375ca0-365a-40d6-ac9e-751e71dbdd65" providerId="ADAL" clId="{4E3EEE70-4C4C-42E1-85DD-584E4284C56E}" dt="2023-07-10T10:32:56.518" v="734" actId="1076"/>
          <ac:spMkLst>
            <pc:docMk/>
            <pc:sldMk cId="3075238981" sldId="275"/>
            <ac:spMk id="7" creationId="{70ADEE0F-B2F9-5ED4-B5D2-A1763762CFA4}"/>
          </ac:spMkLst>
        </pc:spChg>
        <pc:spChg chg="del mod">
          <ac:chgData name="BBZW; Jenny Nicolette (Lehrperson)" userId="19375ca0-365a-40d6-ac9e-751e71dbdd65" providerId="ADAL" clId="{4E3EEE70-4C4C-42E1-85DD-584E4284C56E}" dt="2023-07-10T10:30:07.283" v="727" actId="478"/>
          <ac:spMkLst>
            <pc:docMk/>
            <pc:sldMk cId="3075238981" sldId="275"/>
            <ac:spMk id="9" creationId="{AD5561B9-C98B-C30C-4FC5-9E666C47ABF8}"/>
          </ac:spMkLst>
        </pc:spChg>
        <pc:spChg chg="del">
          <ac:chgData name="BBZW; Jenny Nicolette (Lehrperson)" userId="19375ca0-365a-40d6-ac9e-751e71dbdd65" providerId="ADAL" clId="{4E3EEE70-4C4C-42E1-85DD-584E4284C56E}" dt="2023-07-10T10:30:08.381" v="728" actId="478"/>
          <ac:spMkLst>
            <pc:docMk/>
            <pc:sldMk cId="3075238981" sldId="275"/>
            <ac:spMk id="13" creationId="{41367C2F-DA91-B430-D950-85383B8404AB}"/>
          </ac:spMkLst>
        </pc:spChg>
        <pc:spChg chg="del">
          <ac:chgData name="BBZW; Jenny Nicolette (Lehrperson)" userId="19375ca0-365a-40d6-ac9e-751e71dbdd65" providerId="ADAL" clId="{4E3EEE70-4C4C-42E1-85DD-584E4284C56E}" dt="2023-07-10T10:30:12.412" v="730" actId="478"/>
          <ac:spMkLst>
            <pc:docMk/>
            <pc:sldMk cId="3075238981" sldId="275"/>
            <ac:spMk id="16" creationId="{DE403C88-6797-0992-B235-BF46F03CB8DA}"/>
          </ac:spMkLst>
        </pc:spChg>
        <pc:spChg chg="mod">
          <ac:chgData name="BBZW; Jenny Nicolette (Lehrperson)" userId="19375ca0-365a-40d6-ac9e-751e71dbdd65" providerId="ADAL" clId="{4E3EEE70-4C4C-42E1-85DD-584E4284C56E}" dt="2023-07-10T10:29:59.140" v="725" actId="20577"/>
          <ac:spMkLst>
            <pc:docMk/>
            <pc:sldMk cId="3075238981" sldId="275"/>
            <ac:spMk id="17" creationId="{50079EF6-43AB-56F6-AB2B-58EF301266C6}"/>
          </ac:spMkLst>
        </pc:spChg>
        <pc:spChg chg="del">
          <ac:chgData name="BBZW; Jenny Nicolette (Lehrperson)" userId="19375ca0-365a-40d6-ac9e-751e71dbdd65" providerId="ADAL" clId="{4E3EEE70-4C4C-42E1-85DD-584E4284C56E}" dt="2023-07-10T10:30:15.391" v="732" actId="478"/>
          <ac:spMkLst>
            <pc:docMk/>
            <pc:sldMk cId="3075238981" sldId="275"/>
            <ac:spMk id="18" creationId="{9B265153-3A65-6339-7130-C1FB87584B4C}"/>
          </ac:spMkLst>
        </pc:spChg>
        <pc:graphicFrameChg chg="del">
          <ac:chgData name="BBZW; Jenny Nicolette (Lehrperson)" userId="19375ca0-365a-40d6-ac9e-751e71dbdd65" providerId="ADAL" clId="{4E3EEE70-4C4C-42E1-85DD-584E4284C56E}" dt="2023-07-10T10:30:11.071" v="729" actId="478"/>
          <ac:graphicFrameMkLst>
            <pc:docMk/>
            <pc:sldMk cId="3075238981" sldId="275"/>
            <ac:graphicFrameMk id="8" creationId="{EC02C2E9-6E50-0E64-F747-EDE691B82483}"/>
          </ac:graphicFrameMkLst>
        </pc:graphicFrameChg>
      </pc:sldChg>
      <pc:sldChg chg="modSp add mod ord">
        <pc:chgData name="BBZW; Jenny Nicolette (Lehrperson)" userId="19375ca0-365a-40d6-ac9e-751e71dbdd65" providerId="ADAL" clId="{4E3EEE70-4C4C-42E1-85DD-584E4284C56E}" dt="2023-07-10T10:36:50.600" v="1012" actId="120"/>
        <pc:sldMkLst>
          <pc:docMk/>
          <pc:sldMk cId="2021558441" sldId="276"/>
        </pc:sldMkLst>
        <pc:spChg chg="mod">
          <ac:chgData name="BBZW; Jenny Nicolette (Lehrperson)" userId="19375ca0-365a-40d6-ac9e-751e71dbdd65" providerId="ADAL" clId="{4E3EEE70-4C4C-42E1-85DD-584E4284C56E}" dt="2023-07-10T10:34:20.636" v="753" actId="403"/>
          <ac:spMkLst>
            <pc:docMk/>
            <pc:sldMk cId="2021558441" sldId="276"/>
            <ac:spMk id="7" creationId="{00000000-0000-0000-0000-000000000000}"/>
          </ac:spMkLst>
        </pc:spChg>
        <pc:spChg chg="mod">
          <ac:chgData name="BBZW; Jenny Nicolette (Lehrperson)" userId="19375ca0-365a-40d6-ac9e-751e71dbdd65" providerId="ADAL" clId="{4E3EEE70-4C4C-42E1-85DD-584E4284C56E}" dt="2023-07-10T10:34:37.691" v="756" actId="120"/>
          <ac:spMkLst>
            <pc:docMk/>
            <pc:sldMk cId="2021558441" sldId="276"/>
            <ac:spMk id="8" creationId="{00000000-0000-0000-0000-000000000000}"/>
          </ac:spMkLst>
        </pc:spChg>
        <pc:spChg chg="mod">
          <ac:chgData name="BBZW; Jenny Nicolette (Lehrperson)" userId="19375ca0-365a-40d6-ac9e-751e71dbdd65" providerId="ADAL" clId="{4E3EEE70-4C4C-42E1-85DD-584E4284C56E}" dt="2023-07-10T10:36:50.600" v="1012" actId="120"/>
          <ac:spMkLst>
            <pc:docMk/>
            <pc:sldMk cId="2021558441" sldId="276"/>
            <ac:spMk id="10" creationId="{00000000-0000-0000-0000-000000000000}"/>
          </ac:spMkLst>
        </pc:spChg>
        <pc:spChg chg="mod">
          <ac:chgData name="BBZW; Jenny Nicolette (Lehrperson)" userId="19375ca0-365a-40d6-ac9e-751e71dbdd65" providerId="ADAL" clId="{4E3EEE70-4C4C-42E1-85DD-584E4284C56E}" dt="2023-07-10T10:34:49.252" v="759"/>
          <ac:spMkLst>
            <pc:docMk/>
            <pc:sldMk cId="2021558441" sldId="276"/>
            <ac:spMk id="11" creationId="{00000000-0000-0000-0000-000000000000}"/>
          </ac:spMkLst>
        </pc:spChg>
        <pc:spChg chg="mod">
          <ac:chgData name="BBZW; Jenny Nicolette (Lehrperson)" userId="19375ca0-365a-40d6-ac9e-751e71dbdd65" providerId="ADAL" clId="{4E3EEE70-4C4C-42E1-85DD-584E4284C56E}" dt="2023-07-10T10:36:22.053" v="1007" actId="5793"/>
          <ac:spMkLst>
            <pc:docMk/>
            <pc:sldMk cId="2021558441" sldId="276"/>
            <ac:spMk id="12" creationId="{00000000-0000-0000-0000-000000000000}"/>
          </ac:spMkLst>
        </pc:spChg>
      </pc:sldChg>
      <pc:sldChg chg="modSp new mod ord modNotesTx">
        <pc:chgData name="BBZW; Jenny Nicolette (Lehrperson)" userId="19375ca0-365a-40d6-ac9e-751e71dbdd65" providerId="ADAL" clId="{4E3EEE70-4C4C-42E1-85DD-584E4284C56E}" dt="2023-07-10T10:44:37.037" v="1044" actId="20577"/>
        <pc:sldMkLst>
          <pc:docMk/>
          <pc:sldMk cId="2379601367" sldId="277"/>
        </pc:sldMkLst>
        <pc:spChg chg="mod">
          <ac:chgData name="BBZW; Jenny Nicolette (Lehrperson)" userId="19375ca0-365a-40d6-ac9e-751e71dbdd65" providerId="ADAL" clId="{4E3EEE70-4C4C-42E1-85DD-584E4284C56E}" dt="2023-07-10T10:44:07.680" v="1042" actId="27636"/>
          <ac:spMkLst>
            <pc:docMk/>
            <pc:sldMk cId="2379601367" sldId="277"/>
            <ac:spMk id="2" creationId="{3DED9A71-D11A-4B3A-B87A-A738717E5BC5}"/>
          </ac:spMkLst>
        </pc:spChg>
        <pc:spChg chg="mod">
          <ac:chgData name="BBZW; Jenny Nicolette (Lehrperson)" userId="19375ca0-365a-40d6-ac9e-751e71dbdd65" providerId="ADAL" clId="{4E3EEE70-4C4C-42E1-85DD-584E4284C56E}" dt="2023-07-10T10:44:37.037" v="1044" actId="20577"/>
          <ac:spMkLst>
            <pc:docMk/>
            <pc:sldMk cId="2379601367" sldId="277"/>
            <ac:spMk id="4" creationId="{85BB7D70-D3FF-3EEC-12DD-EEE1CDFD31A8}"/>
          </ac:spMkLst>
        </pc:spChg>
        <pc:spChg chg="mod">
          <ac:chgData name="BBZW; Jenny Nicolette (Lehrperson)" userId="19375ca0-365a-40d6-ac9e-751e71dbdd65" providerId="ADAL" clId="{4E3EEE70-4C4C-42E1-85DD-584E4284C56E}" dt="2023-07-10T10:42:11.456" v="1024" actId="121"/>
          <ac:spMkLst>
            <pc:docMk/>
            <pc:sldMk cId="2379601367" sldId="277"/>
            <ac:spMk id="6" creationId="{F0BD81BA-FBA9-4363-081F-628B4B4D21FF}"/>
          </ac:spMkLst>
        </pc:spChg>
      </pc:sldChg>
      <pc:sldChg chg="add del">
        <pc:chgData name="BBZW; Jenny Nicolette (Lehrperson)" userId="19375ca0-365a-40d6-ac9e-751e71dbdd65" providerId="ADAL" clId="{4E3EEE70-4C4C-42E1-85DD-584E4284C56E}" dt="2023-07-10T10:41:42.040" v="1019" actId="47"/>
        <pc:sldMkLst>
          <pc:docMk/>
          <pc:sldMk cId="2779484465" sldId="277"/>
        </pc:sldMkLst>
      </pc:sldChg>
      <pc:sldChg chg="add del ord">
        <pc:chgData name="BBZW; Jenny Nicolette (Lehrperson)" userId="19375ca0-365a-40d6-ac9e-751e71dbdd65" providerId="ADAL" clId="{4E3EEE70-4C4C-42E1-85DD-584E4284C56E}" dt="2023-07-10T10:41:41.333" v="1018" actId="47"/>
        <pc:sldMkLst>
          <pc:docMk/>
          <pc:sldMk cId="3171514486" sldId="278"/>
        </pc:sldMkLst>
      </pc:sldChg>
      <pc:sldChg chg="addSp delSp modSp new mod modNotesTx">
        <pc:chgData name="BBZW; Jenny Nicolette (Lehrperson)" userId="19375ca0-365a-40d6-ac9e-751e71dbdd65" providerId="ADAL" clId="{4E3EEE70-4C4C-42E1-85DD-584E4284C56E}" dt="2023-07-10T11:04:28.095" v="1262"/>
        <pc:sldMkLst>
          <pc:docMk/>
          <pc:sldMk cId="3450912066" sldId="278"/>
        </pc:sldMkLst>
        <pc:spChg chg="mod">
          <ac:chgData name="BBZW; Jenny Nicolette (Lehrperson)" userId="19375ca0-365a-40d6-ac9e-751e71dbdd65" providerId="ADAL" clId="{4E3EEE70-4C4C-42E1-85DD-584E4284C56E}" dt="2023-07-10T10:52:31.338" v="1212" actId="1076"/>
          <ac:spMkLst>
            <pc:docMk/>
            <pc:sldMk cId="3450912066" sldId="278"/>
            <ac:spMk id="2" creationId="{ECA0B422-1EEB-5611-0E78-91BA9DA776EF}"/>
          </ac:spMkLst>
        </pc:spChg>
        <pc:spChg chg="del">
          <ac:chgData name="BBZW; Jenny Nicolette (Lehrperson)" userId="19375ca0-365a-40d6-ac9e-751e71dbdd65" providerId="ADAL" clId="{4E3EEE70-4C4C-42E1-85DD-584E4284C56E}" dt="2023-07-10T10:51:32.708" v="1196" actId="3680"/>
          <ac:spMkLst>
            <pc:docMk/>
            <pc:sldMk cId="3450912066" sldId="278"/>
            <ac:spMk id="3" creationId="{C354101D-CEE4-8AAE-D0F8-A09E577EF192}"/>
          </ac:spMkLst>
        </pc:spChg>
        <pc:spChg chg="mod">
          <ac:chgData name="BBZW; Jenny Nicolette (Lehrperson)" userId="19375ca0-365a-40d6-ac9e-751e71dbdd65" providerId="ADAL" clId="{4E3EEE70-4C4C-42E1-85DD-584E4284C56E}" dt="2023-07-10T10:56:12.009" v="1250" actId="1076"/>
          <ac:spMkLst>
            <pc:docMk/>
            <pc:sldMk cId="3450912066" sldId="278"/>
            <ac:spMk id="4" creationId="{15152F49-A94F-5B2F-A639-5E33D27582C3}"/>
          </ac:spMkLst>
        </pc:spChg>
        <pc:spChg chg="mod">
          <ac:chgData name="BBZW; Jenny Nicolette (Lehrperson)" userId="19375ca0-365a-40d6-ac9e-751e71dbdd65" providerId="ADAL" clId="{4E3EEE70-4C4C-42E1-85DD-584E4284C56E}" dt="2023-07-10T10:52:37.814" v="1214" actId="20577"/>
          <ac:spMkLst>
            <pc:docMk/>
            <pc:sldMk cId="3450912066" sldId="278"/>
            <ac:spMk id="6" creationId="{8C818B01-593D-7D20-64E0-A05D67840707}"/>
          </ac:spMkLst>
        </pc:spChg>
        <pc:graphicFrameChg chg="add mod ord modGraphic">
          <ac:chgData name="BBZW; Jenny Nicolette (Lehrperson)" userId="19375ca0-365a-40d6-ac9e-751e71dbdd65" providerId="ADAL" clId="{4E3EEE70-4C4C-42E1-85DD-584E4284C56E}" dt="2023-07-10T10:56:43.990" v="1254" actId="403"/>
          <ac:graphicFrameMkLst>
            <pc:docMk/>
            <pc:sldMk cId="3450912066" sldId="278"/>
            <ac:graphicFrameMk id="8" creationId="{2A7475D5-42E4-CB8D-D08A-9D0765D68196}"/>
          </ac:graphicFrameMkLst>
        </pc:graphicFrameChg>
      </pc:sldChg>
      <pc:sldChg chg="addSp delSp modSp add mod modNotesTx">
        <pc:chgData name="BBZW; Jenny Nicolette (Lehrperson)" userId="19375ca0-365a-40d6-ac9e-751e71dbdd65" providerId="ADAL" clId="{4E3EEE70-4C4C-42E1-85DD-584E4284C56E}" dt="2023-07-10T11:14:11.863" v="1328" actId="108"/>
        <pc:sldMkLst>
          <pc:docMk/>
          <pc:sldMk cId="3138496828" sldId="279"/>
        </pc:sldMkLst>
        <pc:spChg chg="mod">
          <ac:chgData name="BBZW; Jenny Nicolette (Lehrperson)" userId="19375ca0-365a-40d6-ac9e-751e71dbdd65" providerId="ADAL" clId="{4E3EEE70-4C4C-42E1-85DD-584E4284C56E}" dt="2023-07-10T11:14:11.863" v="1328" actId="108"/>
          <ac:spMkLst>
            <pc:docMk/>
            <pc:sldMk cId="3138496828" sldId="279"/>
            <ac:spMk id="2" creationId="{ECA0B422-1EEB-5611-0E78-91BA9DA776EF}"/>
          </ac:spMkLst>
        </pc:spChg>
        <pc:spChg chg="mod">
          <ac:chgData name="BBZW; Jenny Nicolette (Lehrperson)" userId="19375ca0-365a-40d6-ac9e-751e71dbdd65" providerId="ADAL" clId="{4E3EEE70-4C4C-42E1-85DD-584E4284C56E}" dt="2023-07-10T11:07:21.631" v="1271" actId="113"/>
          <ac:spMkLst>
            <pc:docMk/>
            <pc:sldMk cId="3138496828" sldId="279"/>
            <ac:spMk id="4" creationId="{15152F49-A94F-5B2F-A639-5E33D27582C3}"/>
          </ac:spMkLst>
        </pc:spChg>
        <pc:spChg chg="add del mod">
          <ac:chgData name="BBZW; Jenny Nicolette (Lehrperson)" userId="19375ca0-365a-40d6-ac9e-751e71dbdd65" providerId="ADAL" clId="{4E3EEE70-4C4C-42E1-85DD-584E4284C56E}" dt="2023-07-10T11:07:01.612" v="1268"/>
          <ac:spMkLst>
            <pc:docMk/>
            <pc:sldMk cId="3138496828" sldId="279"/>
            <ac:spMk id="9" creationId="{1259DE9E-0AC3-E666-E633-ECE0BEFCA41A}"/>
          </ac:spMkLst>
        </pc:spChg>
        <pc:spChg chg="add mod">
          <ac:chgData name="BBZW; Jenny Nicolette (Lehrperson)" userId="19375ca0-365a-40d6-ac9e-751e71dbdd65" providerId="ADAL" clId="{4E3EEE70-4C4C-42E1-85DD-584E4284C56E}" dt="2023-07-10T11:11:34.836" v="1325" actId="404"/>
          <ac:spMkLst>
            <pc:docMk/>
            <pc:sldMk cId="3138496828" sldId="279"/>
            <ac:spMk id="12" creationId="{B8C6CDD6-8B01-15E9-B444-C88ECC7F15D6}"/>
          </ac:spMkLst>
        </pc:spChg>
        <pc:graphicFrameChg chg="del">
          <ac:chgData name="BBZW; Jenny Nicolette (Lehrperson)" userId="19375ca0-365a-40d6-ac9e-751e71dbdd65" providerId="ADAL" clId="{4E3EEE70-4C4C-42E1-85DD-584E4284C56E}" dt="2023-07-10T11:06:49.661" v="1265" actId="478"/>
          <ac:graphicFrameMkLst>
            <pc:docMk/>
            <pc:sldMk cId="3138496828" sldId="279"/>
            <ac:graphicFrameMk id="8" creationId="{2A7475D5-42E4-CB8D-D08A-9D0765D68196}"/>
          </ac:graphicFrameMkLst>
        </pc:graphicFrameChg>
        <pc:graphicFrameChg chg="add mod modGraphic">
          <ac:chgData name="BBZW; Jenny Nicolette (Lehrperson)" userId="19375ca0-365a-40d6-ac9e-751e71dbdd65" providerId="ADAL" clId="{4E3EEE70-4C4C-42E1-85DD-584E4284C56E}" dt="2023-07-10T11:08:06.286" v="1280" actId="207"/>
          <ac:graphicFrameMkLst>
            <pc:docMk/>
            <pc:sldMk cId="3138496828" sldId="279"/>
            <ac:graphicFrameMk id="10" creationId="{4CDF7120-8BD4-BD32-E4E7-6B724FBC4192}"/>
          </ac:graphicFrameMkLst>
        </pc:graphicFrameChg>
      </pc:sldChg>
      <pc:sldChg chg="modSp new del mod">
        <pc:chgData name="BBZW; Jenny Nicolette (Lehrperson)" userId="19375ca0-365a-40d6-ac9e-751e71dbdd65" providerId="ADAL" clId="{4E3EEE70-4C4C-42E1-85DD-584E4284C56E}" dt="2023-07-10T11:15:30.688" v="1345" actId="47"/>
        <pc:sldMkLst>
          <pc:docMk/>
          <pc:sldMk cId="3403700346" sldId="280"/>
        </pc:sldMkLst>
        <pc:spChg chg="mod">
          <ac:chgData name="BBZW; Jenny Nicolette (Lehrperson)" userId="19375ca0-365a-40d6-ac9e-751e71dbdd65" providerId="ADAL" clId="{4E3EEE70-4C4C-42E1-85DD-584E4284C56E}" dt="2023-07-10T11:15:10.658" v="1343" actId="20577"/>
          <ac:spMkLst>
            <pc:docMk/>
            <pc:sldMk cId="3403700346" sldId="280"/>
            <ac:spMk id="2" creationId="{E38D0AA6-F455-4B5D-1AE5-B63739213F2E}"/>
          </ac:spMkLst>
        </pc:spChg>
      </pc:sldChg>
      <pc:sldChg chg="addSp modSp new mod ord">
        <pc:chgData name="BBZW; Jenny Nicolette (Lehrperson)" userId="19375ca0-365a-40d6-ac9e-751e71dbdd65" providerId="ADAL" clId="{4E3EEE70-4C4C-42E1-85DD-584E4284C56E}" dt="2023-07-10T14:09:15.884" v="3808" actId="1076"/>
        <pc:sldMkLst>
          <pc:docMk/>
          <pc:sldMk cId="913908916" sldId="281"/>
        </pc:sldMkLst>
        <pc:spChg chg="mod">
          <ac:chgData name="BBZW; Jenny Nicolette (Lehrperson)" userId="19375ca0-365a-40d6-ac9e-751e71dbdd65" providerId="ADAL" clId="{4E3EEE70-4C4C-42E1-85DD-584E4284C56E}" dt="2023-07-10T11:15:39.927" v="1355" actId="121"/>
          <ac:spMkLst>
            <pc:docMk/>
            <pc:sldMk cId="913908916" sldId="281"/>
            <ac:spMk id="2" creationId="{102A90B6-A4A9-5170-56E4-74E06CCAA7A3}"/>
          </ac:spMkLst>
        </pc:spChg>
        <pc:spChg chg="mod">
          <ac:chgData name="BBZW; Jenny Nicolette (Lehrperson)" userId="19375ca0-365a-40d6-ac9e-751e71dbdd65" providerId="ADAL" clId="{4E3EEE70-4C4C-42E1-85DD-584E4284C56E}" dt="2023-07-10T11:16:01.706" v="1357" actId="20577"/>
          <ac:spMkLst>
            <pc:docMk/>
            <pc:sldMk cId="913908916" sldId="281"/>
            <ac:spMk id="4" creationId="{A773DCD5-F663-F488-9205-FF5C27E28CB5}"/>
          </ac:spMkLst>
        </pc:spChg>
        <pc:spChg chg="add mod">
          <ac:chgData name="BBZW; Jenny Nicolette (Lehrperson)" userId="19375ca0-365a-40d6-ac9e-751e71dbdd65" providerId="ADAL" clId="{4E3EEE70-4C4C-42E1-85DD-584E4284C56E}" dt="2023-07-10T14:09:15.884" v="3808" actId="1076"/>
          <ac:spMkLst>
            <pc:docMk/>
            <pc:sldMk cId="913908916" sldId="281"/>
            <ac:spMk id="7" creationId="{9FFFA273-AE35-79E4-5CC5-BFB626808FC3}"/>
          </ac:spMkLst>
        </pc:spChg>
      </pc:sldChg>
      <pc:sldChg chg="addSp delSp modSp add mod modNotesTx">
        <pc:chgData name="BBZW; Jenny Nicolette (Lehrperson)" userId="19375ca0-365a-40d6-ac9e-751e71dbdd65" providerId="ADAL" clId="{4E3EEE70-4C4C-42E1-85DD-584E4284C56E}" dt="2023-07-10T11:43:38.066" v="1584" actId="20577"/>
        <pc:sldMkLst>
          <pc:docMk/>
          <pc:sldMk cId="3629945319" sldId="282"/>
        </pc:sldMkLst>
        <pc:spChg chg="mod">
          <ac:chgData name="BBZW; Jenny Nicolette (Lehrperson)" userId="19375ca0-365a-40d6-ac9e-751e71dbdd65" providerId="ADAL" clId="{4E3EEE70-4C4C-42E1-85DD-584E4284C56E}" dt="2023-07-10T11:17:29.836" v="1370"/>
          <ac:spMkLst>
            <pc:docMk/>
            <pc:sldMk cId="3629945319" sldId="282"/>
            <ac:spMk id="2" creationId="{ECA0B422-1EEB-5611-0E78-91BA9DA776EF}"/>
          </ac:spMkLst>
        </pc:spChg>
        <pc:spChg chg="del">
          <ac:chgData name="BBZW; Jenny Nicolette (Lehrperson)" userId="19375ca0-365a-40d6-ac9e-751e71dbdd65" providerId="ADAL" clId="{4E3EEE70-4C4C-42E1-85DD-584E4284C56E}" dt="2023-07-10T11:17:45.070" v="1373" actId="478"/>
          <ac:spMkLst>
            <pc:docMk/>
            <pc:sldMk cId="3629945319" sldId="282"/>
            <ac:spMk id="4" creationId="{15152F49-A94F-5B2F-A639-5E33D27582C3}"/>
          </ac:spMkLst>
        </pc:spChg>
        <pc:spChg chg="add del mod">
          <ac:chgData name="BBZW; Jenny Nicolette (Lehrperson)" userId="19375ca0-365a-40d6-ac9e-751e71dbdd65" providerId="ADAL" clId="{4E3EEE70-4C4C-42E1-85DD-584E4284C56E}" dt="2023-07-10T11:17:46.097" v="1374" actId="478"/>
          <ac:spMkLst>
            <pc:docMk/>
            <pc:sldMk cId="3629945319" sldId="282"/>
            <ac:spMk id="8" creationId="{136BB9B5-49C6-7FE6-7BA8-E1349D181893}"/>
          </ac:spMkLst>
        </pc:spChg>
        <pc:spChg chg="add del mod">
          <ac:chgData name="BBZW; Jenny Nicolette (Lehrperson)" userId="19375ca0-365a-40d6-ac9e-751e71dbdd65" providerId="ADAL" clId="{4E3EEE70-4C4C-42E1-85DD-584E4284C56E}" dt="2023-07-10T11:17:47.135" v="1375" actId="478"/>
          <ac:spMkLst>
            <pc:docMk/>
            <pc:sldMk cId="3629945319" sldId="282"/>
            <ac:spMk id="11" creationId="{6797E1B8-BDBF-F21D-4C5C-78599D64A792}"/>
          </ac:spMkLst>
        </pc:spChg>
        <pc:spChg chg="del">
          <ac:chgData name="BBZW; Jenny Nicolette (Lehrperson)" userId="19375ca0-365a-40d6-ac9e-751e71dbdd65" providerId="ADAL" clId="{4E3EEE70-4C4C-42E1-85DD-584E4284C56E}" dt="2023-07-10T11:17:43.059" v="1371" actId="478"/>
          <ac:spMkLst>
            <pc:docMk/>
            <pc:sldMk cId="3629945319" sldId="282"/>
            <ac:spMk id="12" creationId="{B8C6CDD6-8B01-15E9-B444-C88ECC7F15D6}"/>
          </ac:spMkLst>
        </pc:spChg>
        <pc:spChg chg="add del">
          <ac:chgData name="BBZW; Jenny Nicolette (Lehrperson)" userId="19375ca0-365a-40d6-ac9e-751e71dbdd65" providerId="ADAL" clId="{4E3EEE70-4C4C-42E1-85DD-584E4284C56E}" dt="2023-07-10T11:17:56.861" v="1378" actId="22"/>
          <ac:spMkLst>
            <pc:docMk/>
            <pc:sldMk cId="3629945319" sldId="282"/>
            <ac:spMk id="14" creationId="{59261CA5-BE11-71ED-D9EA-993BBED84C42}"/>
          </ac:spMkLst>
        </pc:spChg>
        <pc:spChg chg="add del mod">
          <ac:chgData name="BBZW; Jenny Nicolette (Lehrperson)" userId="19375ca0-365a-40d6-ac9e-751e71dbdd65" providerId="ADAL" clId="{4E3EEE70-4C4C-42E1-85DD-584E4284C56E}" dt="2023-07-10T11:20:15.707" v="1385"/>
          <ac:spMkLst>
            <pc:docMk/>
            <pc:sldMk cId="3629945319" sldId="282"/>
            <ac:spMk id="16" creationId="{12CDB1FA-FA39-B15C-5FCB-0C515FDF0223}"/>
          </ac:spMkLst>
        </pc:spChg>
        <pc:graphicFrameChg chg="del">
          <ac:chgData name="BBZW; Jenny Nicolette (Lehrperson)" userId="19375ca0-365a-40d6-ac9e-751e71dbdd65" providerId="ADAL" clId="{4E3EEE70-4C4C-42E1-85DD-584E4284C56E}" dt="2023-07-10T11:17:44.046" v="1372" actId="478"/>
          <ac:graphicFrameMkLst>
            <pc:docMk/>
            <pc:sldMk cId="3629945319" sldId="282"/>
            <ac:graphicFrameMk id="10" creationId="{4CDF7120-8BD4-BD32-E4E7-6B724FBC4192}"/>
          </ac:graphicFrameMkLst>
        </pc:graphicFrameChg>
        <pc:graphicFrameChg chg="add mod modGraphic">
          <ac:chgData name="BBZW; Jenny Nicolette (Lehrperson)" userId="19375ca0-365a-40d6-ac9e-751e71dbdd65" providerId="ADAL" clId="{4E3EEE70-4C4C-42E1-85DD-584E4284C56E}" dt="2023-07-10T11:43:38.066" v="1584" actId="20577"/>
          <ac:graphicFrameMkLst>
            <pc:docMk/>
            <pc:sldMk cId="3629945319" sldId="282"/>
            <ac:graphicFrameMk id="17" creationId="{17A03213-D91F-AB76-9AFA-5DC55FF25E34}"/>
          </ac:graphicFrameMkLst>
        </pc:graphicFrameChg>
      </pc:sldChg>
      <pc:sldChg chg="addSp delSp modSp add mod modAnim">
        <pc:chgData name="BBZW; Jenny Nicolette (Lehrperson)" userId="19375ca0-365a-40d6-ac9e-751e71dbdd65" providerId="ADAL" clId="{4E3EEE70-4C4C-42E1-85DD-584E4284C56E}" dt="2023-07-10T11:37:55.654" v="1570"/>
        <pc:sldMkLst>
          <pc:docMk/>
          <pc:sldMk cId="2566088539" sldId="283"/>
        </pc:sldMkLst>
        <pc:spChg chg="mod">
          <ac:chgData name="BBZW; Jenny Nicolette (Lehrperson)" userId="19375ca0-365a-40d6-ac9e-751e71dbdd65" providerId="ADAL" clId="{4E3EEE70-4C4C-42E1-85DD-584E4284C56E}" dt="2023-07-10T11:28:39.495" v="1474" actId="962"/>
          <ac:spMkLst>
            <pc:docMk/>
            <pc:sldMk cId="2566088539" sldId="283"/>
            <ac:spMk id="2" creationId="{ECA0B422-1EEB-5611-0E78-91BA9DA776EF}"/>
          </ac:spMkLst>
        </pc:spChg>
        <pc:spChg chg="mod">
          <ac:chgData name="BBZW; Jenny Nicolette (Lehrperson)" userId="19375ca0-365a-40d6-ac9e-751e71dbdd65" providerId="ADAL" clId="{4E3EEE70-4C4C-42E1-85DD-584E4284C56E}" dt="2023-07-10T11:28:36.813" v="1471" actId="26606"/>
          <ac:spMkLst>
            <pc:docMk/>
            <pc:sldMk cId="2566088539" sldId="283"/>
            <ac:spMk id="5" creationId="{D4CD518D-E15C-5FD2-EA09-F47140AC3209}"/>
          </ac:spMkLst>
        </pc:spChg>
        <pc:spChg chg="mod">
          <ac:chgData name="BBZW; Jenny Nicolette (Lehrperson)" userId="19375ca0-365a-40d6-ac9e-751e71dbdd65" providerId="ADAL" clId="{4E3EEE70-4C4C-42E1-85DD-584E4284C56E}" dt="2023-07-10T11:28:36.813" v="1471" actId="26606"/>
          <ac:spMkLst>
            <pc:docMk/>
            <pc:sldMk cId="2566088539" sldId="283"/>
            <ac:spMk id="6" creationId="{8C818B01-593D-7D20-64E0-A05D67840707}"/>
          </ac:spMkLst>
        </pc:spChg>
        <pc:spChg chg="mod">
          <ac:chgData name="BBZW; Jenny Nicolette (Lehrperson)" userId="19375ca0-365a-40d6-ac9e-751e71dbdd65" providerId="ADAL" clId="{4E3EEE70-4C4C-42E1-85DD-584E4284C56E}" dt="2023-07-10T11:28:36.813" v="1471" actId="26606"/>
          <ac:spMkLst>
            <pc:docMk/>
            <pc:sldMk cId="2566088539" sldId="283"/>
            <ac:spMk id="7" creationId="{81FD3F92-14A2-ECAC-72C8-594E6C6A30EC}"/>
          </ac:spMkLst>
        </pc:spChg>
        <pc:spChg chg="add mod">
          <ac:chgData name="BBZW; Jenny Nicolette (Lehrperson)" userId="19375ca0-365a-40d6-ac9e-751e71dbdd65" providerId="ADAL" clId="{4E3EEE70-4C4C-42E1-85DD-584E4284C56E}" dt="2023-07-10T11:37:28.349" v="1564" actId="207"/>
          <ac:spMkLst>
            <pc:docMk/>
            <pc:sldMk cId="2566088539" sldId="283"/>
            <ac:spMk id="9" creationId="{28135AD2-33D4-9028-174D-4DB170A3CE80}"/>
          </ac:spMkLst>
        </pc:spChg>
        <pc:spChg chg="add mod">
          <ac:chgData name="BBZW; Jenny Nicolette (Lehrperson)" userId="19375ca0-365a-40d6-ac9e-751e71dbdd65" providerId="ADAL" clId="{4E3EEE70-4C4C-42E1-85DD-584E4284C56E}" dt="2023-07-10T11:30:49.071" v="1513" actId="20577"/>
          <ac:spMkLst>
            <pc:docMk/>
            <pc:sldMk cId="2566088539" sldId="283"/>
            <ac:spMk id="12" creationId="{1240379F-6E5C-F37E-F796-FF887C81044D}"/>
          </ac:spMkLst>
        </pc:spChg>
        <pc:spChg chg="add mod">
          <ac:chgData name="BBZW; Jenny Nicolette (Lehrperson)" userId="19375ca0-365a-40d6-ac9e-751e71dbdd65" providerId="ADAL" clId="{4E3EEE70-4C4C-42E1-85DD-584E4284C56E}" dt="2023-07-10T11:35:33.348" v="1555" actId="14100"/>
          <ac:spMkLst>
            <pc:docMk/>
            <pc:sldMk cId="2566088539" sldId="283"/>
            <ac:spMk id="16" creationId="{F7157190-EAA7-4FAC-250D-3DF556E3C8E2}"/>
          </ac:spMkLst>
        </pc:spChg>
        <pc:spChg chg="add mod">
          <ac:chgData name="BBZW; Jenny Nicolette (Lehrperson)" userId="19375ca0-365a-40d6-ac9e-751e71dbdd65" providerId="ADAL" clId="{4E3EEE70-4C4C-42E1-85DD-584E4284C56E}" dt="2023-07-10T11:36:31.403" v="1562" actId="207"/>
          <ac:spMkLst>
            <pc:docMk/>
            <pc:sldMk cId="2566088539" sldId="283"/>
            <ac:spMk id="18" creationId="{6159E0E5-741B-7595-1796-4E0853152AA5}"/>
          </ac:spMkLst>
        </pc:spChg>
        <pc:spChg chg="add mod">
          <ac:chgData name="BBZW; Jenny Nicolette (Lehrperson)" userId="19375ca0-365a-40d6-ac9e-751e71dbdd65" providerId="ADAL" clId="{4E3EEE70-4C4C-42E1-85DD-584E4284C56E}" dt="2023-07-10T11:37:51.953" v="1569" actId="14100"/>
          <ac:spMkLst>
            <pc:docMk/>
            <pc:sldMk cId="2566088539" sldId="283"/>
            <ac:spMk id="19" creationId="{270961C1-F442-DB41-1DDC-49ABA4CF4CA7}"/>
          </ac:spMkLst>
        </pc:spChg>
        <pc:graphicFrameChg chg="del">
          <ac:chgData name="BBZW; Jenny Nicolette (Lehrperson)" userId="19375ca0-365a-40d6-ac9e-751e71dbdd65" providerId="ADAL" clId="{4E3EEE70-4C4C-42E1-85DD-584E4284C56E}" dt="2023-07-10T11:28:23.592" v="1469" actId="478"/>
          <ac:graphicFrameMkLst>
            <pc:docMk/>
            <pc:sldMk cId="2566088539" sldId="283"/>
            <ac:graphicFrameMk id="17" creationId="{17A03213-D91F-AB76-9AFA-5DC55FF25E34}"/>
          </ac:graphicFrameMkLst>
        </pc:graphicFrameChg>
        <pc:picChg chg="add mod ord">
          <ac:chgData name="BBZW; Jenny Nicolette (Lehrperson)" userId="19375ca0-365a-40d6-ac9e-751e71dbdd65" providerId="ADAL" clId="{4E3EEE70-4C4C-42E1-85DD-584E4284C56E}" dt="2023-07-10T11:29:32.966" v="1495" actId="1076"/>
          <ac:picMkLst>
            <pc:docMk/>
            <pc:sldMk cId="2566088539" sldId="283"/>
            <ac:picMk id="4" creationId="{F9B496B2-AC9F-DEBE-13D1-B3492616089C}"/>
          </ac:picMkLst>
        </pc:picChg>
        <pc:cxnChg chg="add del mod">
          <ac:chgData name="BBZW; Jenny Nicolette (Lehrperson)" userId="19375ca0-365a-40d6-ac9e-751e71dbdd65" providerId="ADAL" clId="{4E3EEE70-4C4C-42E1-85DD-584E4284C56E}" dt="2023-07-10T11:33:40.310" v="1529" actId="478"/>
          <ac:cxnSpMkLst>
            <pc:docMk/>
            <pc:sldMk cId="2566088539" sldId="283"/>
            <ac:cxnSpMk id="11" creationId="{11A5C352-FFD2-0000-B8E7-A6F4866BBBA2}"/>
          </ac:cxnSpMkLst>
        </pc:cxnChg>
        <pc:cxnChg chg="add del">
          <ac:chgData name="BBZW; Jenny Nicolette (Lehrperson)" userId="19375ca0-365a-40d6-ac9e-751e71dbdd65" providerId="ADAL" clId="{4E3EEE70-4C4C-42E1-85DD-584E4284C56E}" dt="2023-07-10T11:33:39.174" v="1528" actId="478"/>
          <ac:cxnSpMkLst>
            <pc:docMk/>
            <pc:sldMk cId="2566088539" sldId="283"/>
            <ac:cxnSpMk id="15" creationId="{960AAC99-49AB-0B1C-542C-982C982B3D79}"/>
          </ac:cxnSpMkLst>
        </pc:cxnChg>
      </pc:sldChg>
      <pc:sldChg chg="modSp new mod">
        <pc:chgData name="BBZW; Jenny Nicolette (Lehrperson)" userId="19375ca0-365a-40d6-ac9e-751e71dbdd65" providerId="ADAL" clId="{4E3EEE70-4C4C-42E1-85DD-584E4284C56E}" dt="2023-07-10T12:00:20.150" v="2177" actId="14100"/>
        <pc:sldMkLst>
          <pc:docMk/>
          <pc:sldMk cId="4108967765" sldId="284"/>
        </pc:sldMkLst>
        <pc:spChg chg="mod">
          <ac:chgData name="BBZW; Jenny Nicolette (Lehrperson)" userId="19375ca0-365a-40d6-ac9e-751e71dbdd65" providerId="ADAL" clId="{4E3EEE70-4C4C-42E1-85DD-584E4284C56E}" dt="2023-07-10T12:00:20.150" v="2177" actId="14100"/>
          <ac:spMkLst>
            <pc:docMk/>
            <pc:sldMk cId="4108967765" sldId="284"/>
            <ac:spMk id="2" creationId="{BECEA457-07FB-95DB-BFB2-A7AF2C5C757E}"/>
          </ac:spMkLst>
        </pc:spChg>
        <pc:spChg chg="mod">
          <ac:chgData name="BBZW; Jenny Nicolette (Lehrperson)" userId="19375ca0-365a-40d6-ac9e-751e71dbdd65" providerId="ADAL" clId="{4E3EEE70-4C4C-42E1-85DD-584E4284C56E}" dt="2023-07-10T11:54:31.990" v="1731" actId="20577"/>
          <ac:spMkLst>
            <pc:docMk/>
            <pc:sldMk cId="4108967765" sldId="284"/>
            <ac:spMk id="3" creationId="{ABF8DE92-82AF-CB68-76D8-E77229A8226B}"/>
          </ac:spMkLst>
        </pc:spChg>
        <pc:spChg chg="mod">
          <ac:chgData name="BBZW; Jenny Nicolette (Lehrperson)" userId="19375ca0-365a-40d6-ac9e-751e71dbdd65" providerId="ADAL" clId="{4E3EEE70-4C4C-42E1-85DD-584E4284C56E}" dt="2023-07-10T11:40:44.793" v="1577" actId="121"/>
          <ac:spMkLst>
            <pc:docMk/>
            <pc:sldMk cId="4108967765" sldId="284"/>
            <ac:spMk id="4" creationId="{E336DB12-C2E4-A215-7B96-1D83B1DA8ABA}"/>
          </ac:spMkLst>
        </pc:spChg>
        <pc:spChg chg="mod">
          <ac:chgData name="BBZW; Jenny Nicolette (Lehrperson)" userId="19375ca0-365a-40d6-ac9e-751e71dbdd65" providerId="ADAL" clId="{4E3EEE70-4C4C-42E1-85DD-584E4284C56E}" dt="2023-07-10T11:55:39.752" v="1796" actId="20577"/>
          <ac:spMkLst>
            <pc:docMk/>
            <pc:sldMk cId="4108967765" sldId="284"/>
            <ac:spMk id="6" creationId="{F9115106-45A6-07AD-46CE-18EA60278FDE}"/>
          </ac:spMkLst>
        </pc:spChg>
      </pc:sldChg>
      <pc:sldChg chg="addSp delSp modSp new mod">
        <pc:chgData name="BBZW; Jenny Nicolette (Lehrperson)" userId="19375ca0-365a-40d6-ac9e-751e71dbdd65" providerId="ADAL" clId="{4E3EEE70-4C4C-42E1-85DD-584E4284C56E}" dt="2023-07-10T11:57:30.493" v="1856" actId="6549"/>
        <pc:sldMkLst>
          <pc:docMk/>
          <pc:sldMk cId="1236568030" sldId="285"/>
        </pc:sldMkLst>
        <pc:spChg chg="mod">
          <ac:chgData name="BBZW; Jenny Nicolette (Lehrperson)" userId="19375ca0-365a-40d6-ac9e-751e71dbdd65" providerId="ADAL" clId="{4E3EEE70-4C4C-42E1-85DD-584E4284C56E}" dt="2023-07-10T11:56:23.551" v="1803" actId="121"/>
          <ac:spMkLst>
            <pc:docMk/>
            <pc:sldMk cId="1236568030" sldId="285"/>
            <ac:spMk id="2" creationId="{305EC079-CBF2-94D8-DA6D-15F4CD1DF110}"/>
          </ac:spMkLst>
        </pc:spChg>
        <pc:spChg chg="mod">
          <ac:chgData name="BBZW; Jenny Nicolette (Lehrperson)" userId="19375ca0-365a-40d6-ac9e-751e71dbdd65" providerId="ADAL" clId="{4E3EEE70-4C4C-42E1-85DD-584E4284C56E}" dt="2023-07-10T11:57:16.750" v="1851" actId="20577"/>
          <ac:spMkLst>
            <pc:docMk/>
            <pc:sldMk cId="1236568030" sldId="285"/>
            <ac:spMk id="4" creationId="{16183E6D-51B4-402A-4574-E9CB50F548B5}"/>
          </ac:spMkLst>
        </pc:spChg>
        <pc:spChg chg="add del mod">
          <ac:chgData name="BBZW; Jenny Nicolette (Lehrperson)" userId="19375ca0-365a-40d6-ac9e-751e71dbdd65" providerId="ADAL" clId="{4E3EEE70-4C4C-42E1-85DD-584E4284C56E}" dt="2023-07-10T11:56:31.229" v="1806" actId="478"/>
          <ac:spMkLst>
            <pc:docMk/>
            <pc:sldMk cId="1236568030" sldId="285"/>
            <ac:spMk id="7" creationId="{0CC1295D-F580-2957-53C3-3BD58E2BC967}"/>
          </ac:spMkLst>
        </pc:spChg>
        <pc:spChg chg="add mod">
          <ac:chgData name="BBZW; Jenny Nicolette (Lehrperson)" userId="19375ca0-365a-40d6-ac9e-751e71dbdd65" providerId="ADAL" clId="{4E3EEE70-4C4C-42E1-85DD-584E4284C56E}" dt="2023-07-10T11:57:30.493" v="1856" actId="6549"/>
          <ac:spMkLst>
            <pc:docMk/>
            <pc:sldMk cId="1236568030" sldId="285"/>
            <ac:spMk id="9" creationId="{D8E77A4F-BE63-D6C7-59A3-551310187ADA}"/>
          </ac:spMkLst>
        </pc:spChg>
        <pc:graphicFrameChg chg="add del mod">
          <ac:chgData name="BBZW; Jenny Nicolette (Lehrperson)" userId="19375ca0-365a-40d6-ac9e-751e71dbdd65" providerId="ADAL" clId="{4E3EEE70-4C4C-42E1-85DD-584E4284C56E}" dt="2023-07-10T11:56:31.229" v="1806" actId="478"/>
          <ac:graphicFrameMkLst>
            <pc:docMk/>
            <pc:sldMk cId="1236568030" sldId="285"/>
            <ac:graphicFrameMk id="6" creationId="{EA4E6E54-94A1-CE84-299C-AB6E3D8E8E8D}"/>
          </ac:graphicFrameMkLst>
        </pc:graphicFrameChg>
      </pc:sldChg>
      <pc:sldChg chg="addSp delSp modSp add mod modClrScheme modAnim chgLayout modNotesTx">
        <pc:chgData name="BBZW; Jenny Nicolette (Lehrperson)" userId="19375ca0-365a-40d6-ac9e-751e71dbdd65" providerId="ADAL" clId="{4E3EEE70-4C4C-42E1-85DD-584E4284C56E}" dt="2023-07-10T12:46:42.227" v="2321"/>
        <pc:sldMkLst>
          <pc:docMk/>
          <pc:sldMk cId="4056076305" sldId="286"/>
        </pc:sldMkLst>
        <pc:spChg chg="mod">
          <ac:chgData name="BBZW; Jenny Nicolette (Lehrperson)" userId="19375ca0-365a-40d6-ac9e-751e71dbdd65" providerId="ADAL" clId="{4E3EEE70-4C4C-42E1-85DD-584E4284C56E}" dt="2023-07-10T12:45:47.270" v="2308" actId="121"/>
          <ac:spMkLst>
            <pc:docMk/>
            <pc:sldMk cId="4056076305" sldId="286"/>
            <ac:spMk id="2" creationId="{00000000-0000-0000-0000-000000000000}"/>
          </ac:spMkLst>
        </pc:spChg>
        <pc:spChg chg="mod">
          <ac:chgData name="BBZW; Jenny Nicolette (Lehrperson)" userId="19375ca0-365a-40d6-ac9e-751e71dbdd65" providerId="ADAL" clId="{4E3EEE70-4C4C-42E1-85DD-584E4284C56E}" dt="2023-07-10T12:45:27.133" v="2301" actId="26606"/>
          <ac:spMkLst>
            <pc:docMk/>
            <pc:sldMk cId="4056076305" sldId="286"/>
            <ac:spMk id="3" creationId="{00000000-0000-0000-0000-000000000000}"/>
          </ac:spMkLst>
        </pc:spChg>
        <pc:spChg chg="mod">
          <ac:chgData name="BBZW; Jenny Nicolette (Lehrperson)" userId="19375ca0-365a-40d6-ac9e-751e71dbdd65" providerId="ADAL" clId="{4E3EEE70-4C4C-42E1-85DD-584E4284C56E}" dt="2023-07-10T12:45:27.133" v="2301" actId="26606"/>
          <ac:spMkLst>
            <pc:docMk/>
            <pc:sldMk cId="4056076305" sldId="286"/>
            <ac:spMk id="4" creationId="{00000000-0000-0000-0000-000000000000}"/>
          </ac:spMkLst>
        </pc:spChg>
        <pc:spChg chg="mod">
          <ac:chgData name="BBZW; Jenny Nicolette (Lehrperson)" userId="19375ca0-365a-40d6-ac9e-751e71dbdd65" providerId="ADAL" clId="{4E3EEE70-4C4C-42E1-85DD-584E4284C56E}" dt="2023-07-10T12:45:27.133" v="2301" actId="26606"/>
          <ac:spMkLst>
            <pc:docMk/>
            <pc:sldMk cId="4056076305" sldId="286"/>
            <ac:spMk id="5" creationId="{00000000-0000-0000-0000-000000000000}"/>
          </ac:spMkLst>
        </pc:spChg>
        <pc:spChg chg="del">
          <ac:chgData name="BBZW; Jenny Nicolette (Lehrperson)" userId="19375ca0-365a-40d6-ac9e-751e71dbdd65" providerId="ADAL" clId="{4E3EEE70-4C4C-42E1-85DD-584E4284C56E}" dt="2023-07-10T12:45:19.506" v="2299" actId="478"/>
          <ac:spMkLst>
            <pc:docMk/>
            <pc:sldMk cId="4056076305" sldId="286"/>
            <ac:spMk id="7" creationId="{1546363E-57CB-EE6B-6FDB-FD9F35192E57}"/>
          </ac:spMkLst>
        </pc:spChg>
        <pc:spChg chg="add mod">
          <ac:chgData name="BBZW; Jenny Nicolette (Lehrperson)" userId="19375ca0-365a-40d6-ac9e-751e71dbdd65" providerId="ADAL" clId="{4E3EEE70-4C4C-42E1-85DD-584E4284C56E}" dt="2023-07-10T12:46:39.535" v="2320" actId="1076"/>
          <ac:spMkLst>
            <pc:docMk/>
            <pc:sldMk cId="4056076305" sldId="286"/>
            <ac:spMk id="13" creationId="{F453E48E-E02E-72CC-EEE5-29DB98729EB7}"/>
          </ac:spMkLst>
        </pc:spChg>
        <pc:picChg chg="add mod ord">
          <ac:chgData name="BBZW; Jenny Nicolette (Lehrperson)" userId="19375ca0-365a-40d6-ac9e-751e71dbdd65" providerId="ADAL" clId="{4E3EEE70-4C4C-42E1-85DD-584E4284C56E}" dt="2023-07-10T12:45:34.029" v="2304" actId="27614"/>
          <ac:picMkLst>
            <pc:docMk/>
            <pc:sldMk cId="4056076305" sldId="286"/>
            <ac:picMk id="8" creationId="{1A416AF4-297F-A3F1-8652-DB596713318E}"/>
          </ac:picMkLst>
        </pc:picChg>
      </pc:sldChg>
      <pc:sldChg chg="modSp add del mod">
        <pc:chgData name="BBZW; Jenny Nicolette (Lehrperson)" userId="19375ca0-365a-40d6-ac9e-751e71dbdd65" providerId="ADAL" clId="{4E3EEE70-4C4C-42E1-85DD-584E4284C56E}" dt="2023-07-10T12:47:35.286" v="2331" actId="2696"/>
        <pc:sldMkLst>
          <pc:docMk/>
          <pc:sldMk cId="1661136604" sldId="287"/>
        </pc:sldMkLst>
        <pc:spChg chg="mod">
          <ac:chgData name="BBZW; Jenny Nicolette (Lehrperson)" userId="19375ca0-365a-40d6-ac9e-751e71dbdd65" providerId="ADAL" clId="{4E3EEE70-4C4C-42E1-85DD-584E4284C56E}" dt="2023-07-10T12:47:18.078" v="2327" actId="20577"/>
          <ac:spMkLst>
            <pc:docMk/>
            <pc:sldMk cId="1661136604" sldId="287"/>
            <ac:spMk id="2" creationId="{00000000-0000-0000-0000-000000000000}"/>
          </ac:spMkLst>
        </pc:spChg>
      </pc:sldChg>
      <pc:sldChg chg="addSp modSp add mod ord">
        <pc:chgData name="BBZW; Jenny Nicolette (Lehrperson)" userId="19375ca0-365a-40d6-ac9e-751e71dbdd65" providerId="ADAL" clId="{4E3EEE70-4C4C-42E1-85DD-584E4284C56E}" dt="2023-07-10T12:54:58.140" v="2588" actId="20577"/>
        <pc:sldMkLst>
          <pc:docMk/>
          <pc:sldMk cId="1564421620" sldId="288"/>
        </pc:sldMkLst>
        <pc:spChg chg="mod">
          <ac:chgData name="BBZW; Jenny Nicolette (Lehrperson)" userId="19375ca0-365a-40d6-ac9e-751e71dbdd65" providerId="ADAL" clId="{4E3EEE70-4C4C-42E1-85DD-584E4284C56E}" dt="2023-07-10T12:54:58.140" v="2588" actId="20577"/>
          <ac:spMkLst>
            <pc:docMk/>
            <pc:sldMk cId="1564421620" sldId="288"/>
            <ac:spMk id="2" creationId="{BECEA457-07FB-95DB-BFB2-A7AF2C5C757E}"/>
          </ac:spMkLst>
        </pc:spChg>
        <pc:spChg chg="mod">
          <ac:chgData name="BBZW; Jenny Nicolette (Lehrperson)" userId="19375ca0-365a-40d6-ac9e-751e71dbdd65" providerId="ADAL" clId="{4E3EEE70-4C4C-42E1-85DD-584E4284C56E}" dt="2023-07-10T12:48:50.958" v="2370" actId="27636"/>
          <ac:spMkLst>
            <pc:docMk/>
            <pc:sldMk cId="1564421620" sldId="288"/>
            <ac:spMk id="3" creationId="{ABF8DE92-82AF-CB68-76D8-E77229A8226B}"/>
          </ac:spMkLst>
        </pc:spChg>
        <pc:picChg chg="add mod">
          <ac:chgData name="BBZW; Jenny Nicolette (Lehrperson)" userId="19375ca0-365a-40d6-ac9e-751e71dbdd65" providerId="ADAL" clId="{4E3EEE70-4C4C-42E1-85DD-584E4284C56E}" dt="2023-07-10T12:48:56.661" v="2372" actId="14100"/>
          <ac:picMkLst>
            <pc:docMk/>
            <pc:sldMk cId="1564421620" sldId="288"/>
            <ac:picMk id="9" creationId="{3E04150F-D76C-3662-EB1E-F2C177E1370A}"/>
          </ac:picMkLst>
        </pc:picChg>
      </pc:sldChg>
      <pc:sldChg chg="addSp delSp modSp add mod ord modAnim modNotesTx">
        <pc:chgData name="BBZW; Jenny Nicolette (Lehrperson)" userId="19375ca0-365a-40d6-ac9e-751e71dbdd65" providerId="ADAL" clId="{4E3EEE70-4C4C-42E1-85DD-584E4284C56E}" dt="2023-07-10T13:12:23.754" v="2810" actId="22"/>
        <pc:sldMkLst>
          <pc:docMk/>
          <pc:sldMk cId="1016463978" sldId="289"/>
        </pc:sldMkLst>
        <pc:spChg chg="mod">
          <ac:chgData name="BBZW; Jenny Nicolette (Lehrperson)" userId="19375ca0-365a-40d6-ac9e-751e71dbdd65" providerId="ADAL" clId="{4E3EEE70-4C4C-42E1-85DD-584E4284C56E}" dt="2023-07-10T13:09:49.262" v="2794" actId="108"/>
          <ac:spMkLst>
            <pc:docMk/>
            <pc:sldMk cId="1016463978" sldId="289"/>
            <ac:spMk id="2" creationId="{00000000-0000-0000-0000-000000000000}"/>
          </ac:spMkLst>
        </pc:spChg>
        <pc:spChg chg="add mod">
          <ac:chgData name="BBZW; Jenny Nicolette (Lehrperson)" userId="19375ca0-365a-40d6-ac9e-751e71dbdd65" providerId="ADAL" clId="{4E3EEE70-4C4C-42E1-85DD-584E4284C56E}" dt="2023-07-10T13:07:42.356" v="2778" actId="1076"/>
          <ac:spMkLst>
            <pc:docMk/>
            <pc:sldMk cId="1016463978" sldId="289"/>
            <ac:spMk id="11" creationId="{39BFF65D-F8C7-BEC4-834B-C561FA349815}"/>
          </ac:spMkLst>
        </pc:spChg>
        <pc:spChg chg="mod">
          <ac:chgData name="BBZW; Jenny Nicolette (Lehrperson)" userId="19375ca0-365a-40d6-ac9e-751e71dbdd65" providerId="ADAL" clId="{4E3EEE70-4C4C-42E1-85DD-584E4284C56E}" dt="2023-07-10T13:07:33.138" v="2777" actId="20577"/>
          <ac:spMkLst>
            <pc:docMk/>
            <pc:sldMk cId="1016463978" sldId="289"/>
            <ac:spMk id="13" creationId="{F453E48E-E02E-72CC-EEE5-29DB98729EB7}"/>
          </ac:spMkLst>
        </pc:spChg>
        <pc:spChg chg="add mod">
          <ac:chgData name="BBZW; Jenny Nicolette (Lehrperson)" userId="19375ca0-365a-40d6-ac9e-751e71dbdd65" providerId="ADAL" clId="{4E3EEE70-4C4C-42E1-85DD-584E4284C56E}" dt="2023-07-10T13:07:47.376" v="2779" actId="1076"/>
          <ac:spMkLst>
            <pc:docMk/>
            <pc:sldMk cId="1016463978" sldId="289"/>
            <ac:spMk id="14" creationId="{FE4AEFFE-1F24-409B-519A-1621D53E64FB}"/>
          </ac:spMkLst>
        </pc:spChg>
        <pc:picChg chg="add del mod">
          <ac:chgData name="BBZW; Jenny Nicolette (Lehrperson)" userId="19375ca0-365a-40d6-ac9e-751e71dbdd65" providerId="ADAL" clId="{4E3EEE70-4C4C-42E1-85DD-584E4284C56E}" dt="2023-07-10T12:57:49.629" v="2606" actId="21"/>
          <ac:picMkLst>
            <pc:docMk/>
            <pc:sldMk cId="1016463978" sldId="289"/>
            <ac:picMk id="7" creationId="{324808B4-7198-A491-11A6-0BF82DEF2A35}"/>
          </ac:picMkLst>
        </pc:picChg>
        <pc:picChg chg="del">
          <ac:chgData name="BBZW; Jenny Nicolette (Lehrperson)" userId="19375ca0-365a-40d6-ac9e-751e71dbdd65" providerId="ADAL" clId="{4E3EEE70-4C4C-42E1-85DD-584E4284C56E}" dt="2023-07-10T12:56:29.877" v="2595" actId="478"/>
          <ac:picMkLst>
            <pc:docMk/>
            <pc:sldMk cId="1016463978" sldId="289"/>
            <ac:picMk id="8" creationId="{1A416AF4-297F-A3F1-8652-DB596713318E}"/>
          </ac:picMkLst>
        </pc:picChg>
        <pc:picChg chg="add del mod">
          <ac:chgData name="BBZW; Jenny Nicolette (Lehrperson)" userId="19375ca0-365a-40d6-ac9e-751e71dbdd65" providerId="ADAL" clId="{4E3EEE70-4C4C-42E1-85DD-584E4284C56E}" dt="2023-07-10T12:57:59.754" v="2609" actId="478"/>
          <ac:picMkLst>
            <pc:docMk/>
            <pc:sldMk cId="1016463978" sldId="289"/>
            <ac:picMk id="9" creationId="{9B2C91A3-3BBC-4581-AF5A-5359D6E4343A}"/>
          </ac:picMkLst>
        </pc:picChg>
        <pc:picChg chg="add del mod">
          <ac:chgData name="BBZW; Jenny Nicolette (Lehrperson)" userId="19375ca0-365a-40d6-ac9e-751e71dbdd65" providerId="ADAL" clId="{4E3EEE70-4C4C-42E1-85DD-584E4284C56E}" dt="2023-07-10T12:59:26.523" v="2740" actId="478"/>
          <ac:picMkLst>
            <pc:docMk/>
            <pc:sldMk cId="1016463978" sldId="289"/>
            <ac:picMk id="10" creationId="{9D1BA989-75DF-31AD-80F0-8EA08CAF3B32}"/>
          </ac:picMkLst>
        </pc:picChg>
        <pc:picChg chg="add del">
          <ac:chgData name="BBZW; Jenny Nicolette (Lehrperson)" userId="19375ca0-365a-40d6-ac9e-751e71dbdd65" providerId="ADAL" clId="{4E3EEE70-4C4C-42E1-85DD-584E4284C56E}" dt="2023-07-10T13:12:23.754" v="2810" actId="22"/>
          <ac:picMkLst>
            <pc:docMk/>
            <pc:sldMk cId="1016463978" sldId="289"/>
            <ac:picMk id="16" creationId="{60146988-00E7-A822-D817-73857CDA89FE}"/>
          </ac:picMkLst>
        </pc:picChg>
      </pc:sldChg>
      <pc:sldChg chg="addSp delSp modSp add mod modClrScheme chgLayout modNotesTx">
        <pc:chgData name="BBZW; Jenny Nicolette (Lehrperson)" userId="19375ca0-365a-40d6-ac9e-751e71dbdd65" providerId="ADAL" clId="{4E3EEE70-4C4C-42E1-85DD-584E4284C56E}" dt="2023-07-10T13:10:50.418" v="2808" actId="20577"/>
        <pc:sldMkLst>
          <pc:docMk/>
          <pc:sldMk cId="1587807676" sldId="290"/>
        </pc:sldMkLst>
        <pc:spChg chg="mod">
          <ac:chgData name="BBZW; Jenny Nicolette (Lehrperson)" userId="19375ca0-365a-40d6-ac9e-751e71dbdd65" providerId="ADAL" clId="{4E3EEE70-4C4C-42E1-85DD-584E4284C56E}" dt="2023-07-10T13:09:27.246" v="2792" actId="962"/>
          <ac:spMkLst>
            <pc:docMk/>
            <pc:sldMk cId="1587807676" sldId="290"/>
            <ac:spMk id="2" creationId="{00000000-0000-0000-0000-000000000000}"/>
          </ac:spMkLst>
        </pc:spChg>
        <pc:spChg chg="mod">
          <ac:chgData name="BBZW; Jenny Nicolette (Lehrperson)" userId="19375ca0-365a-40d6-ac9e-751e71dbdd65" providerId="ADAL" clId="{4E3EEE70-4C4C-42E1-85DD-584E4284C56E}" dt="2023-07-10T13:09:24.082" v="2789" actId="26606"/>
          <ac:spMkLst>
            <pc:docMk/>
            <pc:sldMk cId="1587807676" sldId="290"/>
            <ac:spMk id="3" creationId="{00000000-0000-0000-0000-000000000000}"/>
          </ac:spMkLst>
        </pc:spChg>
        <pc:spChg chg="mod">
          <ac:chgData name="BBZW; Jenny Nicolette (Lehrperson)" userId="19375ca0-365a-40d6-ac9e-751e71dbdd65" providerId="ADAL" clId="{4E3EEE70-4C4C-42E1-85DD-584E4284C56E}" dt="2023-07-10T13:09:24.082" v="2789" actId="26606"/>
          <ac:spMkLst>
            <pc:docMk/>
            <pc:sldMk cId="1587807676" sldId="290"/>
            <ac:spMk id="4" creationId="{00000000-0000-0000-0000-000000000000}"/>
          </ac:spMkLst>
        </pc:spChg>
        <pc:spChg chg="mod">
          <ac:chgData name="BBZW; Jenny Nicolette (Lehrperson)" userId="19375ca0-365a-40d6-ac9e-751e71dbdd65" providerId="ADAL" clId="{4E3EEE70-4C4C-42E1-85DD-584E4284C56E}" dt="2023-07-10T13:09:24.082" v="2789" actId="26606"/>
          <ac:spMkLst>
            <pc:docMk/>
            <pc:sldMk cId="1587807676" sldId="290"/>
            <ac:spMk id="5" creationId="{00000000-0000-0000-0000-000000000000}"/>
          </ac:spMkLst>
        </pc:spChg>
        <pc:spChg chg="add mod ord">
          <ac:chgData name="BBZW; Jenny Nicolette (Lehrperson)" userId="19375ca0-365a-40d6-ac9e-751e71dbdd65" providerId="ADAL" clId="{4E3EEE70-4C4C-42E1-85DD-584E4284C56E}" dt="2023-07-10T13:10:50.418" v="2808" actId="20577"/>
          <ac:spMkLst>
            <pc:docMk/>
            <pc:sldMk cId="1587807676" sldId="290"/>
            <ac:spMk id="7" creationId="{115CD5E0-32AE-D3A4-548E-681947D7D664}"/>
          </ac:spMkLst>
        </pc:spChg>
        <pc:spChg chg="del">
          <ac:chgData name="BBZW; Jenny Nicolette (Lehrperson)" userId="19375ca0-365a-40d6-ac9e-751e71dbdd65" providerId="ADAL" clId="{4E3EEE70-4C4C-42E1-85DD-584E4284C56E}" dt="2023-07-10T13:09:01.300" v="2785" actId="478"/>
          <ac:spMkLst>
            <pc:docMk/>
            <pc:sldMk cId="1587807676" sldId="290"/>
            <ac:spMk id="11" creationId="{39BFF65D-F8C7-BEC4-834B-C561FA349815}"/>
          </ac:spMkLst>
        </pc:spChg>
        <pc:spChg chg="del">
          <ac:chgData name="BBZW; Jenny Nicolette (Lehrperson)" userId="19375ca0-365a-40d6-ac9e-751e71dbdd65" providerId="ADAL" clId="{4E3EEE70-4C4C-42E1-85DD-584E4284C56E}" dt="2023-07-10T13:08:52.073" v="2783" actId="478"/>
          <ac:spMkLst>
            <pc:docMk/>
            <pc:sldMk cId="1587807676" sldId="290"/>
            <ac:spMk id="13" creationId="{F453E48E-E02E-72CC-EEE5-29DB98729EB7}"/>
          </ac:spMkLst>
        </pc:spChg>
        <pc:spChg chg="del">
          <ac:chgData name="BBZW; Jenny Nicolette (Lehrperson)" userId="19375ca0-365a-40d6-ac9e-751e71dbdd65" providerId="ADAL" clId="{4E3EEE70-4C4C-42E1-85DD-584E4284C56E}" dt="2023-07-10T13:08:57.559" v="2784" actId="478"/>
          <ac:spMkLst>
            <pc:docMk/>
            <pc:sldMk cId="1587807676" sldId="290"/>
            <ac:spMk id="14" creationId="{FE4AEFFE-1F24-409B-519A-1621D53E64FB}"/>
          </ac:spMkLst>
        </pc:spChg>
        <pc:picChg chg="add mod ord">
          <ac:chgData name="BBZW; Jenny Nicolette (Lehrperson)" userId="19375ca0-365a-40d6-ac9e-751e71dbdd65" providerId="ADAL" clId="{4E3EEE70-4C4C-42E1-85DD-584E4284C56E}" dt="2023-07-10T13:09:27.246" v="2791" actId="27614"/>
          <ac:picMkLst>
            <pc:docMk/>
            <pc:sldMk cId="1587807676" sldId="290"/>
            <ac:picMk id="9" creationId="{F90F078F-12A3-EAA4-3A34-541CEB7D77AA}"/>
          </ac:picMkLst>
        </pc:picChg>
      </pc:sldChg>
      <pc:sldChg chg="addSp delSp modSp add mod modNotesTx">
        <pc:chgData name="BBZW; Jenny Nicolette (Lehrperson)" userId="19375ca0-365a-40d6-ac9e-751e71dbdd65" providerId="ADAL" clId="{4E3EEE70-4C4C-42E1-85DD-584E4284C56E}" dt="2023-07-10T13:17:09.645" v="2884" actId="113"/>
        <pc:sldMkLst>
          <pc:docMk/>
          <pc:sldMk cId="3570843275" sldId="291"/>
        </pc:sldMkLst>
        <pc:spChg chg="mod">
          <ac:chgData name="BBZW; Jenny Nicolette (Lehrperson)" userId="19375ca0-365a-40d6-ac9e-751e71dbdd65" providerId="ADAL" clId="{4E3EEE70-4C4C-42E1-85DD-584E4284C56E}" dt="2023-07-10T13:12:39.072" v="2817" actId="962"/>
          <ac:spMkLst>
            <pc:docMk/>
            <pc:sldMk cId="3570843275" sldId="291"/>
            <ac:spMk id="2" creationId="{00000000-0000-0000-0000-000000000000}"/>
          </ac:spMkLst>
        </pc:spChg>
        <pc:spChg chg="mod">
          <ac:chgData name="BBZW; Jenny Nicolette (Lehrperson)" userId="19375ca0-365a-40d6-ac9e-751e71dbdd65" providerId="ADAL" clId="{4E3EEE70-4C4C-42E1-85DD-584E4284C56E}" dt="2023-07-10T13:16:34.843" v="2880" actId="27636"/>
          <ac:spMkLst>
            <pc:docMk/>
            <pc:sldMk cId="3570843275" sldId="291"/>
            <ac:spMk id="7" creationId="{115CD5E0-32AE-D3A4-548E-681947D7D664}"/>
          </ac:spMkLst>
        </pc:spChg>
        <pc:picChg chg="add mod ord">
          <ac:chgData name="BBZW; Jenny Nicolette (Lehrperson)" userId="19375ca0-365a-40d6-ac9e-751e71dbdd65" providerId="ADAL" clId="{4E3EEE70-4C4C-42E1-85DD-584E4284C56E}" dt="2023-07-10T13:12:39.072" v="2816" actId="27614"/>
          <ac:picMkLst>
            <pc:docMk/>
            <pc:sldMk cId="3570843275" sldId="291"/>
            <ac:picMk id="8" creationId="{E10089F2-D4D1-6733-1A15-AF17B401DFA7}"/>
          </ac:picMkLst>
        </pc:picChg>
        <pc:picChg chg="del">
          <ac:chgData name="BBZW; Jenny Nicolette (Lehrperson)" userId="19375ca0-365a-40d6-ac9e-751e71dbdd65" providerId="ADAL" clId="{4E3EEE70-4C4C-42E1-85DD-584E4284C56E}" dt="2023-07-10T13:12:32.533" v="2812" actId="478"/>
          <ac:picMkLst>
            <pc:docMk/>
            <pc:sldMk cId="3570843275" sldId="291"/>
            <ac:picMk id="9" creationId="{F90F078F-12A3-EAA4-3A34-541CEB7D77AA}"/>
          </ac:picMkLst>
        </pc:picChg>
      </pc:sldChg>
      <pc:sldChg chg="addSp delSp modSp add mod modNotesTx">
        <pc:chgData name="BBZW; Jenny Nicolette (Lehrperson)" userId="19375ca0-365a-40d6-ac9e-751e71dbdd65" providerId="ADAL" clId="{4E3EEE70-4C4C-42E1-85DD-584E4284C56E}" dt="2023-07-10T13:23:56.932" v="2932" actId="6549"/>
        <pc:sldMkLst>
          <pc:docMk/>
          <pc:sldMk cId="653647353" sldId="292"/>
        </pc:sldMkLst>
        <pc:spChg chg="mod">
          <ac:chgData name="BBZW; Jenny Nicolette (Lehrperson)" userId="19375ca0-365a-40d6-ac9e-751e71dbdd65" providerId="ADAL" clId="{4E3EEE70-4C4C-42E1-85DD-584E4284C56E}" dt="2023-07-10T13:20:36.958" v="2892" actId="26606"/>
          <ac:spMkLst>
            <pc:docMk/>
            <pc:sldMk cId="653647353" sldId="292"/>
            <ac:spMk id="2" creationId="{00000000-0000-0000-0000-000000000000}"/>
          </ac:spMkLst>
        </pc:spChg>
        <pc:spChg chg="mod">
          <ac:chgData name="BBZW; Jenny Nicolette (Lehrperson)" userId="19375ca0-365a-40d6-ac9e-751e71dbdd65" providerId="ADAL" clId="{4E3EEE70-4C4C-42E1-85DD-584E4284C56E}" dt="2023-07-10T13:23:25.406" v="2925" actId="113"/>
          <ac:spMkLst>
            <pc:docMk/>
            <pc:sldMk cId="653647353" sldId="292"/>
            <ac:spMk id="7" creationId="{115CD5E0-32AE-D3A4-548E-681947D7D664}"/>
          </ac:spMkLst>
        </pc:spChg>
        <pc:spChg chg="add del">
          <ac:chgData name="BBZW; Jenny Nicolette (Lehrperson)" userId="19375ca0-365a-40d6-ac9e-751e71dbdd65" providerId="ADAL" clId="{4E3EEE70-4C4C-42E1-85DD-584E4284C56E}" dt="2023-07-10T13:23:44.661" v="2927" actId="22"/>
          <ac:spMkLst>
            <pc:docMk/>
            <pc:sldMk cId="653647353" sldId="292"/>
            <ac:spMk id="13" creationId="{6DB6A1CF-B941-7823-1678-91A545D16F05}"/>
          </ac:spMkLst>
        </pc:spChg>
        <pc:picChg chg="del">
          <ac:chgData name="BBZW; Jenny Nicolette (Lehrperson)" userId="19375ca0-365a-40d6-ac9e-751e71dbdd65" providerId="ADAL" clId="{4E3EEE70-4C4C-42E1-85DD-584E4284C56E}" dt="2023-07-10T13:20:24.915" v="2889" actId="478"/>
          <ac:picMkLst>
            <pc:docMk/>
            <pc:sldMk cId="653647353" sldId="292"/>
            <ac:picMk id="8" creationId="{E10089F2-D4D1-6733-1A15-AF17B401DFA7}"/>
          </ac:picMkLst>
        </pc:picChg>
        <pc:picChg chg="add del">
          <ac:chgData name="BBZW; Jenny Nicolette (Lehrperson)" userId="19375ca0-365a-40d6-ac9e-751e71dbdd65" providerId="ADAL" clId="{4E3EEE70-4C4C-42E1-85DD-584E4284C56E}" dt="2023-07-10T13:20:26.935" v="2890" actId="478"/>
          <ac:picMkLst>
            <pc:docMk/>
            <pc:sldMk cId="653647353" sldId="292"/>
            <ac:picMk id="9" creationId="{70D81A54-C391-6D54-2EE1-137FB6D846B0}"/>
          </ac:picMkLst>
        </pc:picChg>
        <pc:picChg chg="add mod ord">
          <ac:chgData name="BBZW; Jenny Nicolette (Lehrperson)" userId="19375ca0-365a-40d6-ac9e-751e71dbdd65" providerId="ADAL" clId="{4E3EEE70-4C4C-42E1-85DD-584E4284C56E}" dt="2023-07-10T13:20:57.135" v="2894" actId="27614"/>
          <ac:picMkLst>
            <pc:docMk/>
            <pc:sldMk cId="653647353" sldId="292"/>
            <ac:picMk id="11" creationId="{844DD43D-301D-E5E0-4D83-F7585EDDDE23}"/>
          </ac:picMkLst>
        </pc:picChg>
      </pc:sldChg>
      <pc:sldChg chg="addSp delSp modSp add del mod chgLayout modNotesTx">
        <pc:chgData name="BBZW; Jenny Nicolette (Lehrperson)" userId="19375ca0-365a-40d6-ac9e-751e71dbdd65" providerId="ADAL" clId="{4E3EEE70-4C4C-42E1-85DD-584E4284C56E}" dt="2023-07-10T13:32:44.501" v="2959" actId="2696"/>
        <pc:sldMkLst>
          <pc:docMk/>
          <pc:sldMk cId="505085809" sldId="293"/>
        </pc:sldMkLst>
        <pc:spChg chg="mod ord">
          <ac:chgData name="BBZW; Jenny Nicolette (Lehrperson)" userId="19375ca0-365a-40d6-ac9e-751e71dbdd65" providerId="ADAL" clId="{4E3EEE70-4C4C-42E1-85DD-584E4284C56E}" dt="2023-07-10T13:32:38.126" v="2958" actId="123"/>
          <ac:spMkLst>
            <pc:docMk/>
            <pc:sldMk cId="505085809" sldId="293"/>
            <ac:spMk id="2" creationId="{00000000-0000-0000-0000-000000000000}"/>
          </ac:spMkLst>
        </pc:spChg>
        <pc:spChg chg="mod">
          <ac:chgData name="BBZW; Jenny Nicolette (Lehrperson)" userId="19375ca0-365a-40d6-ac9e-751e71dbdd65" providerId="ADAL" clId="{4E3EEE70-4C4C-42E1-85DD-584E4284C56E}" dt="2023-07-10T13:25:17.856" v="2938" actId="26606"/>
          <ac:spMkLst>
            <pc:docMk/>
            <pc:sldMk cId="505085809" sldId="293"/>
            <ac:spMk id="3" creationId="{00000000-0000-0000-0000-000000000000}"/>
          </ac:spMkLst>
        </pc:spChg>
        <pc:spChg chg="mod">
          <ac:chgData name="BBZW; Jenny Nicolette (Lehrperson)" userId="19375ca0-365a-40d6-ac9e-751e71dbdd65" providerId="ADAL" clId="{4E3EEE70-4C4C-42E1-85DD-584E4284C56E}" dt="2023-07-10T13:25:17.856" v="2938" actId="26606"/>
          <ac:spMkLst>
            <pc:docMk/>
            <pc:sldMk cId="505085809" sldId="293"/>
            <ac:spMk id="4" creationId="{00000000-0000-0000-0000-000000000000}"/>
          </ac:spMkLst>
        </pc:spChg>
        <pc:spChg chg="mod">
          <ac:chgData name="BBZW; Jenny Nicolette (Lehrperson)" userId="19375ca0-365a-40d6-ac9e-751e71dbdd65" providerId="ADAL" clId="{4E3EEE70-4C4C-42E1-85DD-584E4284C56E}" dt="2023-07-10T13:25:17.856" v="2938" actId="26606"/>
          <ac:spMkLst>
            <pc:docMk/>
            <pc:sldMk cId="505085809" sldId="293"/>
            <ac:spMk id="5" creationId="{00000000-0000-0000-0000-000000000000}"/>
          </ac:spMkLst>
        </pc:spChg>
        <pc:spChg chg="del">
          <ac:chgData name="BBZW; Jenny Nicolette (Lehrperson)" userId="19375ca0-365a-40d6-ac9e-751e71dbdd65" providerId="ADAL" clId="{4E3EEE70-4C4C-42E1-85DD-584E4284C56E}" dt="2023-07-10T13:25:08.904" v="2934" actId="478"/>
          <ac:spMkLst>
            <pc:docMk/>
            <pc:sldMk cId="505085809" sldId="293"/>
            <ac:spMk id="7" creationId="{115CD5E0-32AE-D3A4-548E-681947D7D664}"/>
          </ac:spMkLst>
        </pc:spChg>
        <pc:spChg chg="add del mod">
          <ac:chgData name="BBZW; Jenny Nicolette (Lehrperson)" userId="19375ca0-365a-40d6-ac9e-751e71dbdd65" providerId="ADAL" clId="{4E3EEE70-4C4C-42E1-85DD-584E4284C56E}" dt="2023-07-10T13:25:14.016" v="2936" actId="478"/>
          <ac:spMkLst>
            <pc:docMk/>
            <pc:sldMk cId="505085809" sldId="293"/>
            <ac:spMk id="8" creationId="{ACDFF5D1-0B34-5A08-8DD1-B73EC35E7AA1}"/>
          </ac:spMkLst>
        </pc:spChg>
        <pc:picChg chg="add mod ord">
          <ac:chgData name="BBZW; Jenny Nicolette (Lehrperson)" userId="19375ca0-365a-40d6-ac9e-751e71dbdd65" providerId="ADAL" clId="{4E3EEE70-4C4C-42E1-85DD-584E4284C56E}" dt="2023-07-10T13:25:28.130" v="2940" actId="27614"/>
          <ac:picMkLst>
            <pc:docMk/>
            <pc:sldMk cId="505085809" sldId="293"/>
            <ac:picMk id="10" creationId="{6D7F58DD-31CC-F916-A514-96F6F5216CBD}"/>
          </ac:picMkLst>
        </pc:picChg>
        <pc:picChg chg="del">
          <ac:chgData name="BBZW; Jenny Nicolette (Lehrperson)" userId="19375ca0-365a-40d6-ac9e-751e71dbdd65" providerId="ADAL" clId="{4E3EEE70-4C4C-42E1-85DD-584E4284C56E}" dt="2023-07-10T13:25:09.885" v="2935" actId="478"/>
          <ac:picMkLst>
            <pc:docMk/>
            <pc:sldMk cId="505085809" sldId="293"/>
            <ac:picMk id="11" creationId="{844DD43D-301D-E5E0-4D83-F7585EDDDE23}"/>
          </ac:picMkLst>
        </pc:picChg>
      </pc:sldChg>
      <pc:sldChg chg="addSp delSp modSp add mod ord">
        <pc:chgData name="BBZW; Jenny Nicolette (Lehrperson)" userId="19375ca0-365a-40d6-ac9e-751e71dbdd65" providerId="ADAL" clId="{4E3EEE70-4C4C-42E1-85DD-584E4284C56E}" dt="2023-07-10T13:32:24.242" v="2951"/>
        <pc:sldMkLst>
          <pc:docMk/>
          <pc:sldMk cId="2347599057" sldId="294"/>
        </pc:sldMkLst>
        <pc:picChg chg="add mod ord">
          <ac:chgData name="BBZW; Jenny Nicolette (Lehrperson)" userId="19375ca0-365a-40d6-ac9e-751e71dbdd65" providerId="ADAL" clId="{4E3EEE70-4C4C-42E1-85DD-584E4284C56E}" dt="2023-07-10T13:31:52.107" v="2947" actId="26606"/>
          <ac:picMkLst>
            <pc:docMk/>
            <pc:sldMk cId="2347599057" sldId="294"/>
            <ac:picMk id="7" creationId="{A0D76B86-3C22-46E8-8D97-87243F9506BF}"/>
          </ac:picMkLst>
        </pc:picChg>
        <pc:picChg chg="del">
          <ac:chgData name="BBZW; Jenny Nicolette (Lehrperson)" userId="19375ca0-365a-40d6-ac9e-751e71dbdd65" providerId="ADAL" clId="{4E3EEE70-4C4C-42E1-85DD-584E4284C56E}" dt="2023-07-10T13:31:49.121" v="2945" actId="478"/>
          <ac:picMkLst>
            <pc:docMk/>
            <pc:sldMk cId="2347599057" sldId="294"/>
            <ac:picMk id="10" creationId="{6D7F58DD-31CC-F916-A514-96F6F5216CBD}"/>
          </ac:picMkLst>
        </pc:picChg>
      </pc:sldChg>
      <pc:sldChg chg="delSp modSp add mod ord">
        <pc:chgData name="BBZW; Jenny Nicolette (Lehrperson)" userId="19375ca0-365a-40d6-ac9e-751e71dbdd65" providerId="ADAL" clId="{4E3EEE70-4C4C-42E1-85DD-584E4284C56E}" dt="2023-07-10T13:36:03.483" v="3139" actId="20577"/>
        <pc:sldMkLst>
          <pc:docMk/>
          <pc:sldMk cId="168061953" sldId="295"/>
        </pc:sldMkLst>
        <pc:spChg chg="mod">
          <ac:chgData name="BBZW; Jenny Nicolette (Lehrperson)" userId="19375ca0-365a-40d6-ac9e-751e71dbdd65" providerId="ADAL" clId="{4E3EEE70-4C4C-42E1-85DD-584E4284C56E}" dt="2023-07-10T13:36:03.483" v="3139" actId="20577"/>
          <ac:spMkLst>
            <pc:docMk/>
            <pc:sldMk cId="168061953" sldId="295"/>
            <ac:spMk id="2" creationId="{BECEA457-07FB-95DB-BFB2-A7AF2C5C757E}"/>
          </ac:spMkLst>
        </pc:spChg>
        <pc:spChg chg="mod">
          <ac:chgData name="BBZW; Jenny Nicolette (Lehrperson)" userId="19375ca0-365a-40d6-ac9e-751e71dbdd65" providerId="ADAL" clId="{4E3EEE70-4C4C-42E1-85DD-584E4284C56E}" dt="2023-07-10T13:34:04.180" v="2980" actId="27636"/>
          <ac:spMkLst>
            <pc:docMk/>
            <pc:sldMk cId="168061953" sldId="295"/>
            <ac:spMk id="3" creationId="{ABF8DE92-82AF-CB68-76D8-E77229A8226B}"/>
          </ac:spMkLst>
        </pc:spChg>
        <pc:picChg chg="del">
          <ac:chgData name="BBZW; Jenny Nicolette (Lehrperson)" userId="19375ca0-365a-40d6-ac9e-751e71dbdd65" providerId="ADAL" clId="{4E3EEE70-4C4C-42E1-85DD-584E4284C56E}" dt="2023-07-10T13:33:00.440" v="2965" actId="478"/>
          <ac:picMkLst>
            <pc:docMk/>
            <pc:sldMk cId="168061953" sldId="295"/>
            <ac:picMk id="9" creationId="{3E04150F-D76C-3662-EB1E-F2C177E1370A}"/>
          </ac:picMkLst>
        </pc:picChg>
      </pc:sldChg>
      <pc:sldChg chg="addSp delSp modSp add mod ord delAnim modAnim modNotesTx">
        <pc:chgData name="BBZW; Jenny Nicolette (Lehrperson)" userId="19375ca0-365a-40d6-ac9e-751e71dbdd65" providerId="ADAL" clId="{4E3EEE70-4C4C-42E1-85DD-584E4284C56E}" dt="2023-07-10T13:45:20.949" v="3234" actId="27636"/>
        <pc:sldMkLst>
          <pc:docMk/>
          <pc:sldMk cId="241356895" sldId="296"/>
        </pc:sldMkLst>
        <pc:spChg chg="mod">
          <ac:chgData name="BBZW; Jenny Nicolette (Lehrperson)" userId="19375ca0-365a-40d6-ac9e-751e71dbdd65" providerId="ADAL" clId="{4E3EEE70-4C4C-42E1-85DD-584E4284C56E}" dt="2023-07-10T13:42:47.956" v="3202" actId="121"/>
          <ac:spMkLst>
            <pc:docMk/>
            <pc:sldMk cId="241356895" sldId="296"/>
            <ac:spMk id="2" creationId="{00000000-0000-0000-0000-000000000000}"/>
          </ac:spMkLst>
        </pc:spChg>
        <pc:spChg chg="mod">
          <ac:chgData name="BBZW; Jenny Nicolette (Lehrperson)" userId="19375ca0-365a-40d6-ac9e-751e71dbdd65" providerId="ADAL" clId="{4E3EEE70-4C4C-42E1-85DD-584E4284C56E}" dt="2023-07-10T13:45:20.949" v="3234" actId="27636"/>
          <ac:spMkLst>
            <pc:docMk/>
            <pc:sldMk cId="241356895" sldId="296"/>
            <ac:spMk id="7" creationId="{115CD5E0-32AE-D3A4-548E-681947D7D664}"/>
          </ac:spMkLst>
        </pc:spChg>
        <pc:spChg chg="add mod">
          <ac:chgData name="BBZW; Jenny Nicolette (Lehrperson)" userId="19375ca0-365a-40d6-ac9e-751e71dbdd65" providerId="ADAL" clId="{4E3EEE70-4C4C-42E1-85DD-584E4284C56E}" dt="2023-07-10T13:40:42.266" v="3169" actId="1582"/>
          <ac:spMkLst>
            <pc:docMk/>
            <pc:sldMk cId="241356895" sldId="296"/>
            <ac:spMk id="9" creationId="{01186CDB-944D-8A68-1B97-5F88745A2DAC}"/>
          </ac:spMkLst>
        </pc:spChg>
        <pc:spChg chg="add mod">
          <ac:chgData name="BBZW; Jenny Nicolette (Lehrperson)" userId="19375ca0-365a-40d6-ac9e-751e71dbdd65" providerId="ADAL" clId="{4E3EEE70-4C4C-42E1-85DD-584E4284C56E}" dt="2023-07-10T13:41:02.341" v="3174" actId="1582"/>
          <ac:spMkLst>
            <pc:docMk/>
            <pc:sldMk cId="241356895" sldId="296"/>
            <ac:spMk id="10" creationId="{2CE4EBC1-C609-0019-9DF8-0CD448192178}"/>
          </ac:spMkLst>
        </pc:spChg>
        <pc:spChg chg="add mod">
          <ac:chgData name="BBZW; Jenny Nicolette (Lehrperson)" userId="19375ca0-365a-40d6-ac9e-751e71dbdd65" providerId="ADAL" clId="{4E3EEE70-4C4C-42E1-85DD-584E4284C56E}" dt="2023-07-10T13:41:22.893" v="3179" actId="1582"/>
          <ac:spMkLst>
            <pc:docMk/>
            <pc:sldMk cId="241356895" sldId="296"/>
            <ac:spMk id="12" creationId="{F4826431-01A7-8A1B-880E-31EC6BB04241}"/>
          </ac:spMkLst>
        </pc:spChg>
        <pc:picChg chg="add mod ord">
          <ac:chgData name="BBZW; Jenny Nicolette (Lehrperson)" userId="19375ca0-365a-40d6-ac9e-751e71dbdd65" providerId="ADAL" clId="{4E3EEE70-4C4C-42E1-85DD-584E4284C56E}" dt="2023-07-10T13:37:19.060" v="3153" actId="26606"/>
          <ac:picMkLst>
            <pc:docMk/>
            <pc:sldMk cId="241356895" sldId="296"/>
            <ac:picMk id="6" creationId="{E4394B63-D640-C272-02FF-96C52824D7D0}"/>
          </ac:picMkLst>
        </pc:picChg>
        <pc:picChg chg="del">
          <ac:chgData name="BBZW; Jenny Nicolette (Lehrperson)" userId="19375ca0-365a-40d6-ac9e-751e71dbdd65" providerId="ADAL" clId="{4E3EEE70-4C4C-42E1-85DD-584E4284C56E}" dt="2023-07-10T13:37:14.594" v="3151" actId="478"/>
          <ac:picMkLst>
            <pc:docMk/>
            <pc:sldMk cId="241356895" sldId="296"/>
            <ac:picMk id="11" creationId="{844DD43D-301D-E5E0-4D83-F7585EDDDE23}"/>
          </ac:picMkLst>
        </pc:picChg>
        <pc:inkChg chg="add del">
          <ac:chgData name="BBZW; Jenny Nicolette (Lehrperson)" userId="19375ca0-365a-40d6-ac9e-751e71dbdd65" providerId="ADAL" clId="{4E3EEE70-4C4C-42E1-85DD-584E4284C56E}" dt="2023-07-10T13:40:25.104" v="3165" actId="478"/>
          <ac:inkMkLst>
            <pc:docMk/>
            <pc:sldMk cId="241356895" sldId="296"/>
            <ac:inkMk id="8" creationId="{7A0FD4F1-C3D5-A07A-A3EF-E800AE057F11}"/>
          </ac:inkMkLst>
        </pc:inkChg>
      </pc:sldChg>
      <pc:sldChg chg="new del">
        <pc:chgData name="BBZW; Jenny Nicolette (Lehrperson)" userId="19375ca0-365a-40d6-ac9e-751e71dbdd65" providerId="ADAL" clId="{4E3EEE70-4C4C-42E1-85DD-584E4284C56E}" dt="2023-07-10T13:36:44.786" v="3144" actId="2696"/>
        <pc:sldMkLst>
          <pc:docMk/>
          <pc:sldMk cId="2109503937" sldId="296"/>
        </pc:sldMkLst>
      </pc:sldChg>
      <pc:sldChg chg="modSp add del mod">
        <pc:chgData name="BBZW; Jenny Nicolette (Lehrperson)" userId="19375ca0-365a-40d6-ac9e-751e71dbdd65" providerId="ADAL" clId="{4E3EEE70-4C4C-42E1-85DD-584E4284C56E}" dt="2023-07-10T13:36:36.272" v="3142" actId="47"/>
        <pc:sldMkLst>
          <pc:docMk/>
          <pc:sldMk cId="2779895097" sldId="296"/>
        </pc:sldMkLst>
        <pc:spChg chg="mod">
          <ac:chgData name="BBZW; Jenny Nicolette (Lehrperson)" userId="19375ca0-365a-40d6-ac9e-751e71dbdd65" providerId="ADAL" clId="{4E3EEE70-4C4C-42E1-85DD-584E4284C56E}" dt="2023-07-10T13:36:25.800" v="3141"/>
          <ac:spMkLst>
            <pc:docMk/>
            <pc:sldMk cId="2779895097" sldId="296"/>
            <ac:spMk id="4" creationId="{E336DB12-C2E4-A215-7B96-1D83B1DA8ABA}"/>
          </ac:spMkLst>
        </pc:spChg>
      </pc:sldChg>
      <pc:sldChg chg="addSp delSp modSp add mod delAnim modNotesTx">
        <pc:chgData name="BBZW; Jenny Nicolette (Lehrperson)" userId="19375ca0-365a-40d6-ac9e-751e71dbdd65" providerId="ADAL" clId="{4E3EEE70-4C4C-42E1-85DD-584E4284C56E}" dt="2023-07-10T13:46:52.973" v="3251" actId="27636"/>
        <pc:sldMkLst>
          <pc:docMk/>
          <pc:sldMk cId="4181011685" sldId="297"/>
        </pc:sldMkLst>
        <pc:spChg chg="mod">
          <ac:chgData name="BBZW; Jenny Nicolette (Lehrperson)" userId="19375ca0-365a-40d6-ac9e-751e71dbdd65" providerId="ADAL" clId="{4E3EEE70-4C4C-42E1-85DD-584E4284C56E}" dt="2023-07-10T13:43:50.404" v="3213" actId="962"/>
          <ac:spMkLst>
            <pc:docMk/>
            <pc:sldMk cId="4181011685" sldId="297"/>
            <ac:spMk id="2" creationId="{00000000-0000-0000-0000-000000000000}"/>
          </ac:spMkLst>
        </pc:spChg>
        <pc:spChg chg="mod">
          <ac:chgData name="BBZW; Jenny Nicolette (Lehrperson)" userId="19375ca0-365a-40d6-ac9e-751e71dbdd65" providerId="ADAL" clId="{4E3EEE70-4C4C-42E1-85DD-584E4284C56E}" dt="2023-07-10T13:46:52.973" v="3251" actId="27636"/>
          <ac:spMkLst>
            <pc:docMk/>
            <pc:sldMk cId="4181011685" sldId="297"/>
            <ac:spMk id="7" creationId="{115CD5E0-32AE-D3A4-548E-681947D7D664}"/>
          </ac:spMkLst>
        </pc:spChg>
        <pc:spChg chg="del">
          <ac:chgData name="BBZW; Jenny Nicolette (Lehrperson)" userId="19375ca0-365a-40d6-ac9e-751e71dbdd65" providerId="ADAL" clId="{4E3EEE70-4C4C-42E1-85DD-584E4284C56E}" dt="2023-07-10T13:43:30.250" v="3208" actId="478"/>
          <ac:spMkLst>
            <pc:docMk/>
            <pc:sldMk cId="4181011685" sldId="297"/>
            <ac:spMk id="9" creationId="{01186CDB-944D-8A68-1B97-5F88745A2DAC}"/>
          </ac:spMkLst>
        </pc:spChg>
        <pc:spChg chg="del">
          <ac:chgData name="BBZW; Jenny Nicolette (Lehrperson)" userId="19375ca0-365a-40d6-ac9e-751e71dbdd65" providerId="ADAL" clId="{4E3EEE70-4C4C-42E1-85DD-584E4284C56E}" dt="2023-07-10T13:43:28.672" v="3206" actId="478"/>
          <ac:spMkLst>
            <pc:docMk/>
            <pc:sldMk cId="4181011685" sldId="297"/>
            <ac:spMk id="10" creationId="{2CE4EBC1-C609-0019-9DF8-0CD448192178}"/>
          </ac:spMkLst>
        </pc:spChg>
        <pc:spChg chg="del">
          <ac:chgData name="BBZW; Jenny Nicolette (Lehrperson)" userId="19375ca0-365a-40d6-ac9e-751e71dbdd65" providerId="ADAL" clId="{4E3EEE70-4C4C-42E1-85DD-584E4284C56E}" dt="2023-07-10T13:43:29.464" v="3207" actId="478"/>
          <ac:spMkLst>
            <pc:docMk/>
            <pc:sldMk cId="4181011685" sldId="297"/>
            <ac:spMk id="12" creationId="{F4826431-01A7-8A1B-880E-31EC6BB04241}"/>
          </ac:spMkLst>
        </pc:spChg>
        <pc:picChg chg="del">
          <ac:chgData name="BBZW; Jenny Nicolette (Lehrperson)" userId="19375ca0-365a-40d6-ac9e-751e71dbdd65" providerId="ADAL" clId="{4E3EEE70-4C4C-42E1-85DD-584E4284C56E}" dt="2023-07-10T13:43:26.329" v="3205" actId="478"/>
          <ac:picMkLst>
            <pc:docMk/>
            <pc:sldMk cId="4181011685" sldId="297"/>
            <ac:picMk id="6" creationId="{E4394B63-D640-C272-02FF-96C52824D7D0}"/>
          </ac:picMkLst>
        </pc:picChg>
        <pc:picChg chg="add mod ord">
          <ac:chgData name="BBZW; Jenny Nicolette (Lehrperson)" userId="19375ca0-365a-40d6-ac9e-751e71dbdd65" providerId="ADAL" clId="{4E3EEE70-4C4C-42E1-85DD-584E4284C56E}" dt="2023-07-10T13:46:40.450" v="3249" actId="1076"/>
          <ac:picMkLst>
            <pc:docMk/>
            <pc:sldMk cId="4181011685" sldId="297"/>
            <ac:picMk id="11" creationId="{9B04DB8B-ED62-4FDB-FA81-D45816FD9C60}"/>
          </ac:picMkLst>
        </pc:picChg>
      </pc:sldChg>
      <pc:sldChg chg="addSp delSp modSp add mod modClrScheme chgLayout modNotesTx">
        <pc:chgData name="BBZW; Jenny Nicolette (Lehrperson)" userId="19375ca0-365a-40d6-ac9e-751e71dbdd65" providerId="ADAL" clId="{4E3EEE70-4C4C-42E1-85DD-584E4284C56E}" dt="2023-07-10T13:51:48.173" v="3270" actId="121"/>
        <pc:sldMkLst>
          <pc:docMk/>
          <pc:sldMk cId="3272967870" sldId="298"/>
        </pc:sldMkLst>
        <pc:spChg chg="mod">
          <ac:chgData name="BBZW; Jenny Nicolette (Lehrperson)" userId="19375ca0-365a-40d6-ac9e-751e71dbdd65" providerId="ADAL" clId="{4E3EEE70-4C4C-42E1-85DD-584E4284C56E}" dt="2023-07-10T13:51:48.173" v="3270" actId="121"/>
          <ac:spMkLst>
            <pc:docMk/>
            <pc:sldMk cId="3272967870" sldId="298"/>
            <ac:spMk id="2" creationId="{00000000-0000-0000-0000-000000000000}"/>
          </ac:spMkLst>
        </pc:spChg>
        <pc:spChg chg="mod">
          <ac:chgData name="BBZW; Jenny Nicolette (Lehrperson)" userId="19375ca0-365a-40d6-ac9e-751e71dbdd65" providerId="ADAL" clId="{4E3EEE70-4C4C-42E1-85DD-584E4284C56E}" dt="2023-07-10T13:49:45.569" v="3258" actId="26606"/>
          <ac:spMkLst>
            <pc:docMk/>
            <pc:sldMk cId="3272967870" sldId="298"/>
            <ac:spMk id="3" creationId="{00000000-0000-0000-0000-000000000000}"/>
          </ac:spMkLst>
        </pc:spChg>
        <pc:spChg chg="mod">
          <ac:chgData name="BBZW; Jenny Nicolette (Lehrperson)" userId="19375ca0-365a-40d6-ac9e-751e71dbdd65" providerId="ADAL" clId="{4E3EEE70-4C4C-42E1-85DD-584E4284C56E}" dt="2023-07-10T13:49:45.569" v="3258" actId="26606"/>
          <ac:spMkLst>
            <pc:docMk/>
            <pc:sldMk cId="3272967870" sldId="298"/>
            <ac:spMk id="4" creationId="{00000000-0000-0000-0000-000000000000}"/>
          </ac:spMkLst>
        </pc:spChg>
        <pc:spChg chg="mod">
          <ac:chgData name="BBZW; Jenny Nicolette (Lehrperson)" userId="19375ca0-365a-40d6-ac9e-751e71dbdd65" providerId="ADAL" clId="{4E3EEE70-4C4C-42E1-85DD-584E4284C56E}" dt="2023-07-10T13:49:45.569" v="3258" actId="26606"/>
          <ac:spMkLst>
            <pc:docMk/>
            <pc:sldMk cId="3272967870" sldId="298"/>
            <ac:spMk id="5" creationId="{00000000-0000-0000-0000-000000000000}"/>
          </ac:spMkLst>
        </pc:spChg>
        <pc:spChg chg="del">
          <ac:chgData name="BBZW; Jenny Nicolette (Lehrperson)" userId="19375ca0-365a-40d6-ac9e-751e71dbdd65" providerId="ADAL" clId="{4E3EEE70-4C4C-42E1-85DD-584E4284C56E}" dt="2023-07-10T13:49:33.433" v="3255" actId="478"/>
          <ac:spMkLst>
            <pc:docMk/>
            <pc:sldMk cId="3272967870" sldId="298"/>
            <ac:spMk id="7" creationId="{115CD5E0-32AE-D3A4-548E-681947D7D664}"/>
          </ac:spMkLst>
        </pc:spChg>
        <pc:spChg chg="add mod ord">
          <ac:chgData name="BBZW; Jenny Nicolette (Lehrperson)" userId="19375ca0-365a-40d6-ac9e-751e71dbdd65" providerId="ADAL" clId="{4E3EEE70-4C4C-42E1-85DD-584E4284C56E}" dt="2023-07-10T13:49:45.569" v="3258" actId="26606"/>
          <ac:spMkLst>
            <pc:docMk/>
            <pc:sldMk cId="3272967870" sldId="298"/>
            <ac:spMk id="8" creationId="{C9CB313B-65D2-830E-4316-425105B7B4B2}"/>
          </ac:spMkLst>
        </pc:spChg>
        <pc:spChg chg="add del mod">
          <ac:chgData name="BBZW; Jenny Nicolette (Lehrperson)" userId="19375ca0-365a-40d6-ac9e-751e71dbdd65" providerId="ADAL" clId="{4E3EEE70-4C4C-42E1-85DD-584E4284C56E}" dt="2023-07-10T13:50:55.991" v="3262" actId="22"/>
          <ac:spMkLst>
            <pc:docMk/>
            <pc:sldMk cId="3272967870" sldId="298"/>
            <ac:spMk id="13" creationId="{AC27D491-E077-6A40-9DD6-CC6CF5F588A5}"/>
          </ac:spMkLst>
        </pc:spChg>
        <pc:picChg chg="add mod ord">
          <ac:chgData name="BBZW; Jenny Nicolette (Lehrperson)" userId="19375ca0-365a-40d6-ac9e-751e71dbdd65" providerId="ADAL" clId="{4E3EEE70-4C4C-42E1-85DD-584E4284C56E}" dt="2023-07-10T13:50:55.991" v="3262" actId="22"/>
          <ac:picMkLst>
            <pc:docMk/>
            <pc:sldMk cId="3272967870" sldId="298"/>
            <ac:picMk id="10" creationId="{4529E01C-FF0C-6EE3-BA9C-CD17D61E8785}"/>
          </ac:picMkLst>
        </pc:picChg>
        <pc:picChg chg="del">
          <ac:chgData name="BBZW; Jenny Nicolette (Lehrperson)" userId="19375ca0-365a-40d6-ac9e-751e71dbdd65" providerId="ADAL" clId="{4E3EEE70-4C4C-42E1-85DD-584E4284C56E}" dt="2023-07-10T13:49:30.939" v="3254" actId="478"/>
          <ac:picMkLst>
            <pc:docMk/>
            <pc:sldMk cId="3272967870" sldId="298"/>
            <ac:picMk id="11" creationId="{9B04DB8B-ED62-4FDB-FA81-D45816FD9C60}"/>
          </ac:picMkLst>
        </pc:picChg>
      </pc:sldChg>
      <pc:sldChg chg="addSp delSp modSp add mod modNotesTx">
        <pc:chgData name="BBZW; Jenny Nicolette (Lehrperson)" userId="19375ca0-365a-40d6-ac9e-751e71dbdd65" providerId="ADAL" clId="{4E3EEE70-4C4C-42E1-85DD-584E4284C56E}" dt="2023-07-10T13:55:18.510" v="3340" actId="20577"/>
        <pc:sldMkLst>
          <pc:docMk/>
          <pc:sldMk cId="140649014" sldId="299"/>
        </pc:sldMkLst>
        <pc:spChg chg="mod">
          <ac:chgData name="BBZW; Jenny Nicolette (Lehrperson)" userId="19375ca0-365a-40d6-ac9e-751e71dbdd65" providerId="ADAL" clId="{4E3EEE70-4C4C-42E1-85DD-584E4284C56E}" dt="2023-07-10T13:51:45.099" v="3269" actId="121"/>
          <ac:spMkLst>
            <pc:docMk/>
            <pc:sldMk cId="140649014" sldId="299"/>
            <ac:spMk id="2" creationId="{00000000-0000-0000-0000-000000000000}"/>
          </ac:spMkLst>
        </pc:spChg>
        <pc:spChg chg="add mod">
          <ac:chgData name="BBZW; Jenny Nicolette (Lehrperson)" userId="19375ca0-365a-40d6-ac9e-751e71dbdd65" providerId="ADAL" clId="{4E3EEE70-4C4C-42E1-85DD-584E4284C56E}" dt="2023-07-10T13:55:18.510" v="3340" actId="20577"/>
          <ac:spMkLst>
            <pc:docMk/>
            <pc:sldMk cId="140649014" sldId="299"/>
            <ac:spMk id="7" creationId="{1A547E5F-B594-78EE-3D58-36469422020F}"/>
          </ac:spMkLst>
        </pc:spChg>
        <pc:spChg chg="del mod">
          <ac:chgData name="BBZW; Jenny Nicolette (Lehrperson)" userId="19375ca0-365a-40d6-ac9e-751e71dbdd65" providerId="ADAL" clId="{4E3EEE70-4C4C-42E1-85DD-584E4284C56E}" dt="2023-07-10T13:52:01.531" v="3274" actId="478"/>
          <ac:spMkLst>
            <pc:docMk/>
            <pc:sldMk cId="140649014" sldId="299"/>
            <ac:spMk id="8" creationId="{C9CB313B-65D2-830E-4316-425105B7B4B2}"/>
          </ac:spMkLst>
        </pc:spChg>
        <pc:picChg chg="del">
          <ac:chgData name="BBZW; Jenny Nicolette (Lehrperson)" userId="19375ca0-365a-40d6-ac9e-751e71dbdd65" providerId="ADAL" clId="{4E3EEE70-4C4C-42E1-85DD-584E4284C56E}" dt="2023-07-10T13:51:55.586" v="3272" actId="478"/>
          <ac:picMkLst>
            <pc:docMk/>
            <pc:sldMk cId="140649014" sldId="299"/>
            <ac:picMk id="10" creationId="{4529E01C-FF0C-6EE3-BA9C-CD17D61E8785}"/>
          </ac:picMkLst>
        </pc:picChg>
      </pc:sldChg>
      <pc:sldChg chg="new del">
        <pc:chgData name="BBZW; Jenny Nicolette (Lehrperson)" userId="19375ca0-365a-40d6-ac9e-751e71dbdd65" providerId="ADAL" clId="{4E3EEE70-4C4C-42E1-85DD-584E4284C56E}" dt="2023-07-10T13:51:40.229" v="3267" actId="2696"/>
        <pc:sldMkLst>
          <pc:docMk/>
          <pc:sldMk cId="1778280109" sldId="299"/>
        </pc:sldMkLst>
      </pc:sldChg>
      <pc:sldChg chg="delSp modSp new del mod">
        <pc:chgData name="BBZW; Jenny Nicolette (Lehrperson)" userId="19375ca0-365a-40d6-ac9e-751e71dbdd65" providerId="ADAL" clId="{4E3EEE70-4C4C-42E1-85DD-584E4284C56E}" dt="2023-07-10T13:57:23.231" v="3344" actId="2696"/>
        <pc:sldMkLst>
          <pc:docMk/>
          <pc:sldMk cId="3654215654" sldId="300"/>
        </pc:sldMkLst>
        <pc:spChg chg="mod">
          <ac:chgData name="BBZW; Jenny Nicolette (Lehrperson)" userId="19375ca0-365a-40d6-ac9e-751e71dbdd65" providerId="ADAL" clId="{4E3EEE70-4C4C-42E1-85DD-584E4284C56E}" dt="2023-07-10T13:54:46.956" v="3331" actId="121"/>
          <ac:spMkLst>
            <pc:docMk/>
            <pc:sldMk cId="3654215654" sldId="300"/>
            <ac:spMk id="2" creationId="{89CEF90B-BC77-9C31-ED4A-286178B7ECE0}"/>
          </ac:spMkLst>
        </pc:spChg>
        <pc:spChg chg="del">
          <ac:chgData name="BBZW; Jenny Nicolette (Lehrperson)" userId="19375ca0-365a-40d6-ac9e-751e71dbdd65" providerId="ADAL" clId="{4E3EEE70-4C4C-42E1-85DD-584E4284C56E}" dt="2023-07-10T13:56:46.213" v="3341" actId="478"/>
          <ac:spMkLst>
            <pc:docMk/>
            <pc:sldMk cId="3654215654" sldId="300"/>
            <ac:spMk id="3" creationId="{B9BC8235-C7CB-F218-394B-D2FD3C76E769}"/>
          </ac:spMkLst>
        </pc:spChg>
        <pc:spChg chg="del">
          <ac:chgData name="BBZW; Jenny Nicolette (Lehrperson)" userId="19375ca0-365a-40d6-ac9e-751e71dbdd65" providerId="ADAL" clId="{4E3EEE70-4C4C-42E1-85DD-584E4284C56E}" dt="2023-07-10T13:56:47.239" v="3342" actId="478"/>
          <ac:spMkLst>
            <pc:docMk/>
            <pc:sldMk cId="3654215654" sldId="300"/>
            <ac:spMk id="4" creationId="{36A721F0-C7F3-AB31-D29B-203704B00CD5}"/>
          </ac:spMkLst>
        </pc:spChg>
      </pc:sldChg>
      <pc:sldChg chg="modSp add mod">
        <pc:chgData name="BBZW; Jenny Nicolette (Lehrperson)" userId="19375ca0-365a-40d6-ac9e-751e71dbdd65" providerId="ADAL" clId="{4E3EEE70-4C4C-42E1-85DD-584E4284C56E}" dt="2023-07-10T14:04:56.193" v="3804" actId="14100"/>
        <pc:sldMkLst>
          <pc:docMk/>
          <pc:sldMk cId="1266467431" sldId="301"/>
        </pc:sldMkLst>
        <pc:spChg chg="mod">
          <ac:chgData name="BBZW; Jenny Nicolette (Lehrperson)" userId="19375ca0-365a-40d6-ac9e-751e71dbdd65" providerId="ADAL" clId="{4E3EEE70-4C4C-42E1-85DD-584E4284C56E}" dt="2023-07-10T14:04:56.193" v="3804" actId="14100"/>
          <ac:spMkLst>
            <pc:docMk/>
            <pc:sldMk cId="1266467431" sldId="301"/>
            <ac:spMk id="2" creationId="{00000000-0000-0000-0000-000000000000}"/>
          </ac:spMkLst>
        </pc:spChg>
        <pc:spChg chg="mod">
          <ac:chgData name="BBZW; Jenny Nicolette (Lehrperson)" userId="19375ca0-365a-40d6-ac9e-751e71dbdd65" providerId="ADAL" clId="{4E3EEE70-4C4C-42E1-85DD-584E4284C56E}" dt="2023-07-10T14:04:49.932" v="3803" actId="6549"/>
          <ac:spMkLst>
            <pc:docMk/>
            <pc:sldMk cId="1266467431" sldId="301"/>
            <ac:spMk id="7" creationId="{1A547E5F-B594-78EE-3D58-36469422020F}"/>
          </ac:spMkLst>
        </pc:spChg>
      </pc:sldChg>
      <pc:sldChg chg="new del">
        <pc:chgData name="BBZW; Jenny Nicolette (Lehrperson)" userId="19375ca0-365a-40d6-ac9e-751e71dbdd65" providerId="ADAL" clId="{4E3EEE70-4C4C-42E1-85DD-584E4284C56E}" dt="2023-07-10T14:13:16.141" v="3810" actId="2696"/>
        <pc:sldMkLst>
          <pc:docMk/>
          <pc:sldMk cId="1555385486" sldId="302"/>
        </pc:sldMkLst>
      </pc:sldChg>
      <pc:sldChg chg="new del">
        <pc:chgData name="BBZW; Jenny Nicolette (Lehrperson)" userId="19375ca0-365a-40d6-ac9e-751e71dbdd65" providerId="ADAL" clId="{4E3EEE70-4C4C-42E1-85DD-584E4284C56E}" dt="2023-07-10T14:13:50.482" v="3813" actId="47"/>
        <pc:sldMkLst>
          <pc:docMk/>
          <pc:sldMk cId="3570929822" sldId="302"/>
        </pc:sldMkLst>
      </pc:sldChg>
      <pc:sldChg chg="modSp add mod">
        <pc:chgData name="BBZW; Jenny Nicolette (Lehrperson)" userId="19375ca0-365a-40d6-ac9e-751e71dbdd65" providerId="ADAL" clId="{4E3EEE70-4C4C-42E1-85DD-584E4284C56E}" dt="2023-07-10T14:18:00.509" v="4303" actId="20577"/>
        <pc:sldMkLst>
          <pc:docMk/>
          <pc:sldMk cId="4192885620" sldId="303"/>
        </pc:sldMkLst>
        <pc:spChg chg="mod">
          <ac:chgData name="BBZW; Jenny Nicolette (Lehrperson)" userId="19375ca0-365a-40d6-ac9e-751e71dbdd65" providerId="ADAL" clId="{4E3EEE70-4C4C-42E1-85DD-584E4284C56E}" dt="2023-07-10T14:18:00.509" v="4303" actId="20577"/>
          <ac:spMkLst>
            <pc:docMk/>
            <pc:sldMk cId="4192885620" sldId="303"/>
            <ac:spMk id="12" creationId="{550D6734-2F9F-EB6D-CAA0-DA1E30FC30A2}"/>
          </ac:spMkLst>
        </pc:spChg>
        <pc:picChg chg="mod">
          <ac:chgData name="BBZW; Jenny Nicolette (Lehrperson)" userId="19375ca0-365a-40d6-ac9e-751e71dbdd65" providerId="ADAL" clId="{4E3EEE70-4C4C-42E1-85DD-584E4284C56E}" dt="2023-07-10T14:14:46.605" v="3909" actId="1076"/>
          <ac:picMkLst>
            <pc:docMk/>
            <pc:sldMk cId="4192885620" sldId="303"/>
            <ac:picMk id="7" creationId="{11005ADF-A6AA-8D02-AD7A-E8CBB76716CD}"/>
          </ac:picMkLst>
        </pc:picChg>
      </pc:sldChg>
    </pc:docChg>
  </pc:docChgLst>
  <pc:docChgLst>
    <pc:chgData name="BBZW; Jenny Nicolette (Lehrperson)" userId="19375ca0-365a-40d6-ac9e-751e71dbdd65" providerId="ADAL" clId="{9782B945-CD4A-4E7E-9E20-E34BC1B02A1C}"/>
    <pc:docChg chg="undo custSel addSld delSld modSld sldOrd">
      <pc:chgData name="BBZW; Jenny Nicolette (Lehrperson)" userId="19375ca0-365a-40d6-ac9e-751e71dbdd65" providerId="ADAL" clId="{9782B945-CD4A-4E7E-9E20-E34BC1B02A1C}" dt="2023-07-03T14:39:49.932" v="539"/>
      <pc:docMkLst>
        <pc:docMk/>
      </pc:docMkLst>
      <pc:sldChg chg="modSp mod">
        <pc:chgData name="BBZW; Jenny Nicolette (Lehrperson)" userId="19375ca0-365a-40d6-ac9e-751e71dbdd65" providerId="ADAL" clId="{9782B945-CD4A-4E7E-9E20-E34BC1B02A1C}" dt="2023-07-03T14:22:07.152" v="322" actId="1076"/>
        <pc:sldMkLst>
          <pc:docMk/>
          <pc:sldMk cId="4215852396" sldId="259"/>
        </pc:sldMkLst>
        <pc:spChg chg="mod">
          <ac:chgData name="BBZW; Jenny Nicolette (Lehrperson)" userId="19375ca0-365a-40d6-ac9e-751e71dbdd65" providerId="ADAL" clId="{9782B945-CD4A-4E7E-9E20-E34BC1B02A1C}" dt="2023-07-03T14:22:07.152" v="322" actId="1076"/>
          <ac:spMkLst>
            <pc:docMk/>
            <pc:sldMk cId="4215852396" sldId="259"/>
            <ac:spMk id="5" creationId="{00000000-0000-0000-0000-000000000000}"/>
          </ac:spMkLst>
        </pc:spChg>
      </pc:sldChg>
      <pc:sldChg chg="modSp del mod ord">
        <pc:chgData name="BBZW; Jenny Nicolette (Lehrperson)" userId="19375ca0-365a-40d6-ac9e-751e71dbdd65" providerId="ADAL" clId="{9782B945-CD4A-4E7E-9E20-E34BC1B02A1C}" dt="2023-07-03T14:29:23.843" v="385" actId="2696"/>
        <pc:sldMkLst>
          <pc:docMk/>
          <pc:sldMk cId="2841948806" sldId="261"/>
        </pc:sldMkLst>
        <pc:spChg chg="mod">
          <ac:chgData name="BBZW; Jenny Nicolette (Lehrperson)" userId="19375ca0-365a-40d6-ac9e-751e71dbdd65" providerId="ADAL" clId="{9782B945-CD4A-4E7E-9E20-E34BC1B02A1C}" dt="2023-07-03T14:17:47.056" v="218" actId="5793"/>
          <ac:spMkLst>
            <pc:docMk/>
            <pc:sldMk cId="2841948806" sldId="261"/>
            <ac:spMk id="2" creationId="{00000000-0000-0000-0000-000000000000}"/>
          </ac:spMkLst>
        </pc:spChg>
        <pc:spChg chg="mod">
          <ac:chgData name="BBZW; Jenny Nicolette (Lehrperson)" userId="19375ca0-365a-40d6-ac9e-751e71dbdd65" providerId="ADAL" clId="{9782B945-CD4A-4E7E-9E20-E34BC1B02A1C}" dt="2023-07-03T14:22:50.882" v="339"/>
          <ac:spMkLst>
            <pc:docMk/>
            <pc:sldMk cId="2841948806" sldId="261"/>
            <ac:spMk id="4" creationId="{00000000-0000-0000-0000-000000000000}"/>
          </ac:spMkLst>
        </pc:spChg>
        <pc:spChg chg="mod">
          <ac:chgData name="BBZW; Jenny Nicolette (Lehrperson)" userId="19375ca0-365a-40d6-ac9e-751e71dbdd65" providerId="ADAL" clId="{9782B945-CD4A-4E7E-9E20-E34BC1B02A1C}" dt="2023-07-03T14:13:28.170" v="150"/>
          <ac:spMkLst>
            <pc:docMk/>
            <pc:sldMk cId="2841948806" sldId="261"/>
            <ac:spMk id="6" creationId="{00000000-0000-0000-0000-000000000000}"/>
          </ac:spMkLst>
        </pc:spChg>
      </pc:sldChg>
      <pc:sldChg chg="modSp mod ord">
        <pc:chgData name="BBZW; Jenny Nicolette (Lehrperson)" userId="19375ca0-365a-40d6-ac9e-751e71dbdd65" providerId="ADAL" clId="{9782B945-CD4A-4E7E-9E20-E34BC1B02A1C}" dt="2023-07-03T14:24:25.129" v="352" actId="404"/>
        <pc:sldMkLst>
          <pc:docMk/>
          <pc:sldMk cId="1567451325" sldId="263"/>
        </pc:sldMkLst>
        <pc:spChg chg="mod">
          <ac:chgData name="BBZW; Jenny Nicolette (Lehrperson)" userId="19375ca0-365a-40d6-ac9e-751e71dbdd65" providerId="ADAL" clId="{9782B945-CD4A-4E7E-9E20-E34BC1B02A1C}" dt="2023-07-03T14:20:36.017" v="274" actId="207"/>
          <ac:spMkLst>
            <pc:docMk/>
            <pc:sldMk cId="1567451325" sldId="263"/>
            <ac:spMk id="2" creationId="{00000000-0000-0000-0000-000000000000}"/>
          </ac:spMkLst>
        </pc:spChg>
        <pc:spChg chg="mod">
          <ac:chgData name="BBZW; Jenny Nicolette (Lehrperson)" userId="19375ca0-365a-40d6-ac9e-751e71dbdd65" providerId="ADAL" clId="{9782B945-CD4A-4E7E-9E20-E34BC1B02A1C}" dt="2023-07-03T14:22:45.942" v="338"/>
          <ac:spMkLst>
            <pc:docMk/>
            <pc:sldMk cId="1567451325" sldId="263"/>
            <ac:spMk id="4" creationId="{00000000-0000-0000-0000-000000000000}"/>
          </ac:spMkLst>
        </pc:spChg>
        <pc:spChg chg="mod">
          <ac:chgData name="BBZW; Jenny Nicolette (Lehrperson)" userId="19375ca0-365a-40d6-ac9e-751e71dbdd65" providerId="ADAL" clId="{9782B945-CD4A-4E7E-9E20-E34BC1B02A1C}" dt="2023-07-03T14:24:22.426" v="351" actId="404"/>
          <ac:spMkLst>
            <pc:docMk/>
            <pc:sldMk cId="1567451325" sldId="263"/>
            <ac:spMk id="6" creationId="{00000000-0000-0000-0000-000000000000}"/>
          </ac:spMkLst>
        </pc:spChg>
        <pc:spChg chg="mod">
          <ac:chgData name="BBZW; Jenny Nicolette (Lehrperson)" userId="19375ca0-365a-40d6-ac9e-751e71dbdd65" providerId="ADAL" clId="{9782B945-CD4A-4E7E-9E20-E34BC1B02A1C}" dt="2023-07-03T14:24:25.129" v="352" actId="404"/>
          <ac:spMkLst>
            <pc:docMk/>
            <pc:sldMk cId="1567451325" sldId="263"/>
            <ac:spMk id="9" creationId="{00000000-0000-0000-0000-000000000000}"/>
          </ac:spMkLst>
        </pc:spChg>
      </pc:sldChg>
      <pc:sldChg chg="modSp mod ord">
        <pc:chgData name="BBZW; Jenny Nicolette (Lehrperson)" userId="19375ca0-365a-40d6-ac9e-751e71dbdd65" providerId="ADAL" clId="{9782B945-CD4A-4E7E-9E20-E34BC1B02A1C}" dt="2023-07-03T14:39:49.932" v="539"/>
        <pc:sldMkLst>
          <pc:docMk/>
          <pc:sldMk cId="2962151881" sldId="266"/>
        </pc:sldMkLst>
        <pc:spChg chg="mod">
          <ac:chgData name="BBZW; Jenny Nicolette (Lehrperson)" userId="19375ca0-365a-40d6-ac9e-751e71dbdd65" providerId="ADAL" clId="{9782B945-CD4A-4E7E-9E20-E34BC1B02A1C}" dt="2023-07-03T14:39:49.932" v="539"/>
          <ac:spMkLst>
            <pc:docMk/>
            <pc:sldMk cId="2962151881" sldId="266"/>
            <ac:spMk id="4" creationId="{00000000-0000-0000-0000-000000000000}"/>
          </ac:spMkLst>
        </pc:spChg>
      </pc:sldChg>
      <pc:sldChg chg="addSp delSp modSp mod ord chgLayout">
        <pc:chgData name="BBZW; Jenny Nicolette (Lehrperson)" userId="19375ca0-365a-40d6-ac9e-751e71dbdd65" providerId="ADAL" clId="{9782B945-CD4A-4E7E-9E20-E34BC1B02A1C}" dt="2023-07-03T14:36:30.406" v="487" actId="790"/>
        <pc:sldMkLst>
          <pc:docMk/>
          <pc:sldMk cId="530994592" sldId="268"/>
        </pc:sldMkLst>
        <pc:spChg chg="mod">
          <ac:chgData name="BBZW; Jenny Nicolette (Lehrperson)" userId="19375ca0-365a-40d6-ac9e-751e71dbdd65" providerId="ADAL" clId="{9782B945-CD4A-4E7E-9E20-E34BC1B02A1C}" dt="2023-07-03T14:15:09.290" v="172" actId="26606"/>
          <ac:spMkLst>
            <pc:docMk/>
            <pc:sldMk cId="530994592" sldId="268"/>
            <ac:spMk id="3" creationId="{00000000-0000-0000-0000-000000000000}"/>
          </ac:spMkLst>
        </pc:spChg>
        <pc:spChg chg="del">
          <ac:chgData name="BBZW; Jenny Nicolette (Lehrperson)" userId="19375ca0-365a-40d6-ac9e-751e71dbdd65" providerId="ADAL" clId="{9782B945-CD4A-4E7E-9E20-E34BC1B02A1C}" dt="2023-07-03T14:15:09.290" v="172" actId="26606"/>
          <ac:spMkLst>
            <pc:docMk/>
            <pc:sldMk cId="530994592" sldId="268"/>
            <ac:spMk id="4" creationId="{00000000-0000-0000-0000-000000000000}"/>
          </ac:spMkLst>
        </pc:spChg>
        <pc:spChg chg="mod">
          <ac:chgData name="BBZW; Jenny Nicolette (Lehrperson)" userId="19375ca0-365a-40d6-ac9e-751e71dbdd65" providerId="ADAL" clId="{9782B945-CD4A-4E7E-9E20-E34BC1B02A1C}" dt="2023-07-03T14:15:09.290" v="172" actId="26606"/>
          <ac:spMkLst>
            <pc:docMk/>
            <pc:sldMk cId="530994592" sldId="268"/>
            <ac:spMk id="5" creationId="{00000000-0000-0000-0000-000000000000}"/>
          </ac:spMkLst>
        </pc:spChg>
        <pc:spChg chg="del">
          <ac:chgData name="BBZW; Jenny Nicolette (Lehrperson)" userId="19375ca0-365a-40d6-ac9e-751e71dbdd65" providerId="ADAL" clId="{9782B945-CD4A-4E7E-9E20-E34BC1B02A1C}" dt="2023-07-03T14:15:09.290" v="172" actId="26606"/>
          <ac:spMkLst>
            <pc:docMk/>
            <pc:sldMk cId="530994592" sldId="268"/>
            <ac:spMk id="8" creationId="{00000000-0000-0000-0000-000000000000}"/>
          </ac:spMkLst>
        </pc:spChg>
        <pc:spChg chg="del">
          <ac:chgData name="BBZW; Jenny Nicolette (Lehrperson)" userId="19375ca0-365a-40d6-ac9e-751e71dbdd65" providerId="ADAL" clId="{9782B945-CD4A-4E7E-9E20-E34BC1B02A1C}" dt="2023-07-03T14:15:02.429" v="170" actId="22"/>
          <ac:spMkLst>
            <pc:docMk/>
            <pc:sldMk cId="530994592" sldId="268"/>
            <ac:spMk id="9" creationId="{00000000-0000-0000-0000-000000000000}"/>
          </ac:spMkLst>
        </pc:spChg>
        <pc:spChg chg="del">
          <ac:chgData name="BBZW; Jenny Nicolette (Lehrperson)" userId="19375ca0-365a-40d6-ac9e-751e71dbdd65" providerId="ADAL" clId="{9782B945-CD4A-4E7E-9E20-E34BC1B02A1C}" dt="2023-07-03T14:15:09.290" v="172" actId="26606"/>
          <ac:spMkLst>
            <pc:docMk/>
            <pc:sldMk cId="530994592" sldId="268"/>
            <ac:spMk id="10" creationId="{00000000-0000-0000-0000-000000000000}"/>
          </ac:spMkLst>
        </pc:spChg>
        <pc:spChg chg="add mod">
          <ac:chgData name="BBZW; Jenny Nicolette (Lehrperson)" userId="19375ca0-365a-40d6-ac9e-751e71dbdd65" providerId="ADAL" clId="{9782B945-CD4A-4E7E-9E20-E34BC1B02A1C}" dt="2023-07-03T14:23:05.643" v="341"/>
          <ac:spMkLst>
            <pc:docMk/>
            <pc:sldMk cId="530994592" sldId="268"/>
            <ac:spMk id="15" creationId="{5EDE2386-E7B9-1BEA-0578-B0F9E5A0CA03}"/>
          </ac:spMkLst>
        </pc:spChg>
        <pc:spChg chg="add mod">
          <ac:chgData name="BBZW; Jenny Nicolette (Lehrperson)" userId="19375ca0-365a-40d6-ac9e-751e71dbdd65" providerId="ADAL" clId="{9782B945-CD4A-4E7E-9E20-E34BC1B02A1C}" dt="2023-07-03T14:36:30.406" v="487" actId="790"/>
          <ac:spMkLst>
            <pc:docMk/>
            <pc:sldMk cId="530994592" sldId="268"/>
            <ac:spMk id="17" creationId="{50079EF6-43AB-56F6-AB2B-58EF301266C6}"/>
          </ac:spMkLst>
        </pc:spChg>
        <pc:picChg chg="add mod ord modCrop">
          <ac:chgData name="BBZW; Jenny Nicolette (Lehrperson)" userId="19375ca0-365a-40d6-ac9e-751e71dbdd65" providerId="ADAL" clId="{9782B945-CD4A-4E7E-9E20-E34BC1B02A1C}" dt="2023-07-03T14:15:09.290" v="172" actId="26606"/>
          <ac:picMkLst>
            <pc:docMk/>
            <pc:sldMk cId="530994592" sldId="268"/>
            <ac:picMk id="6" creationId="{2D2E76E4-E981-93C1-AD61-1DD995728F5B}"/>
          </ac:picMkLst>
        </pc:picChg>
      </pc:sldChg>
      <pc:sldChg chg="modSp mod ord">
        <pc:chgData name="BBZW; Jenny Nicolette (Lehrperson)" userId="19375ca0-365a-40d6-ac9e-751e71dbdd65" providerId="ADAL" clId="{9782B945-CD4A-4E7E-9E20-E34BC1B02A1C}" dt="2023-07-03T14:38:26.803" v="536" actId="403"/>
        <pc:sldMkLst>
          <pc:docMk/>
          <pc:sldMk cId="1066179267" sldId="269"/>
        </pc:sldMkLst>
        <pc:spChg chg="mod">
          <ac:chgData name="BBZW; Jenny Nicolette (Lehrperson)" userId="19375ca0-365a-40d6-ac9e-751e71dbdd65" providerId="ADAL" clId="{9782B945-CD4A-4E7E-9E20-E34BC1B02A1C}" dt="2023-07-03T14:37:47.817" v="508" actId="20577"/>
          <ac:spMkLst>
            <pc:docMk/>
            <pc:sldMk cId="1066179267" sldId="269"/>
            <ac:spMk id="2" creationId="{00000000-0000-0000-0000-000000000000}"/>
          </ac:spMkLst>
        </pc:spChg>
        <pc:spChg chg="mod">
          <ac:chgData name="BBZW; Jenny Nicolette (Lehrperson)" userId="19375ca0-365a-40d6-ac9e-751e71dbdd65" providerId="ADAL" clId="{9782B945-CD4A-4E7E-9E20-E34BC1B02A1C}" dt="2023-07-03T14:38:26.803" v="536" actId="403"/>
          <ac:spMkLst>
            <pc:docMk/>
            <pc:sldMk cId="1066179267" sldId="269"/>
            <ac:spMk id="3" creationId="{00000000-0000-0000-0000-000000000000}"/>
          </ac:spMkLst>
        </pc:spChg>
      </pc:sldChg>
      <pc:sldChg chg="modSp add mod">
        <pc:chgData name="BBZW; Jenny Nicolette (Lehrperson)" userId="19375ca0-365a-40d6-ac9e-751e71dbdd65" providerId="ADAL" clId="{9782B945-CD4A-4E7E-9E20-E34BC1B02A1C}" dt="2023-07-03T14:22:38.106" v="337" actId="20577"/>
        <pc:sldMkLst>
          <pc:docMk/>
          <pc:sldMk cId="94442340" sldId="270"/>
        </pc:sldMkLst>
        <pc:spChg chg="mod">
          <ac:chgData name="BBZW; Jenny Nicolette (Lehrperson)" userId="19375ca0-365a-40d6-ac9e-751e71dbdd65" providerId="ADAL" clId="{9782B945-CD4A-4E7E-9E20-E34BC1B02A1C}" dt="2023-07-03T14:22:38.106" v="337" actId="20577"/>
          <ac:spMkLst>
            <pc:docMk/>
            <pc:sldMk cId="94442340" sldId="270"/>
            <ac:spMk id="4" creationId="{00000000-0000-0000-0000-000000000000}"/>
          </ac:spMkLst>
        </pc:spChg>
      </pc:sldChg>
      <pc:sldChg chg="addSp delSp modSp add del mod ord">
        <pc:chgData name="BBZW; Jenny Nicolette (Lehrperson)" userId="19375ca0-365a-40d6-ac9e-751e71dbdd65" providerId="ADAL" clId="{9782B945-CD4A-4E7E-9E20-E34BC1B02A1C}" dt="2023-07-03T14:28:06.248" v="384" actId="2696"/>
        <pc:sldMkLst>
          <pc:docMk/>
          <pc:sldMk cId="3222969007" sldId="271"/>
        </pc:sldMkLst>
        <pc:spChg chg="del">
          <ac:chgData name="BBZW; Jenny Nicolette (Lehrperson)" userId="19375ca0-365a-40d6-ac9e-751e71dbdd65" providerId="ADAL" clId="{9782B945-CD4A-4E7E-9E20-E34BC1B02A1C}" dt="2023-07-03T14:25:18.592" v="356" actId="478"/>
          <ac:spMkLst>
            <pc:docMk/>
            <pc:sldMk cId="3222969007" sldId="271"/>
            <ac:spMk id="6" creationId="{00000000-0000-0000-0000-000000000000}"/>
          </ac:spMkLst>
        </pc:spChg>
        <pc:spChg chg="add del mod">
          <ac:chgData name="BBZW; Jenny Nicolette (Lehrperson)" userId="19375ca0-365a-40d6-ac9e-751e71dbdd65" providerId="ADAL" clId="{9782B945-CD4A-4E7E-9E20-E34BC1B02A1C}" dt="2023-07-03T14:25:23.023" v="358"/>
          <ac:spMkLst>
            <pc:docMk/>
            <pc:sldMk cId="3222969007" sldId="271"/>
            <ac:spMk id="8" creationId="{8DC1E74D-C8E1-0506-6C43-7FD402608873}"/>
          </ac:spMkLst>
        </pc:spChg>
        <pc:spChg chg="del">
          <ac:chgData name="BBZW; Jenny Nicolette (Lehrperson)" userId="19375ca0-365a-40d6-ac9e-751e71dbdd65" providerId="ADAL" clId="{9782B945-CD4A-4E7E-9E20-E34BC1B02A1C}" dt="2023-07-03T14:25:21.236" v="357" actId="478"/>
          <ac:spMkLst>
            <pc:docMk/>
            <pc:sldMk cId="3222969007" sldId="271"/>
            <ac:spMk id="9" creationId="{00000000-0000-0000-0000-000000000000}"/>
          </ac:spMkLst>
        </pc:spChg>
        <pc:spChg chg="add del mod">
          <ac:chgData name="BBZW; Jenny Nicolette (Lehrperson)" userId="19375ca0-365a-40d6-ac9e-751e71dbdd65" providerId="ADAL" clId="{9782B945-CD4A-4E7E-9E20-E34BC1B02A1C}" dt="2023-07-03T14:25:26.965" v="359" actId="478"/>
          <ac:spMkLst>
            <pc:docMk/>
            <pc:sldMk cId="3222969007" sldId="271"/>
            <ac:spMk id="11" creationId="{D2B8ECBB-CE25-4B99-B643-12A440F6F939}"/>
          </ac:spMkLst>
        </pc:spChg>
        <pc:graphicFrameChg chg="add mod modGraphic">
          <ac:chgData name="BBZW; Jenny Nicolette (Lehrperson)" userId="19375ca0-365a-40d6-ac9e-751e71dbdd65" providerId="ADAL" clId="{9782B945-CD4A-4E7E-9E20-E34BC1B02A1C}" dt="2023-07-03T14:27:50.023" v="383" actId="179"/>
          <ac:graphicFrameMkLst>
            <pc:docMk/>
            <pc:sldMk cId="3222969007" sldId="271"/>
            <ac:graphicFrameMk id="12" creationId="{E7A8A777-F0E6-92E5-E072-C81942AF3E13}"/>
          </ac:graphicFrameMkLst>
        </pc:graphicFrameChg>
      </pc:sldChg>
    </pc:docChg>
  </pc:docChgLst>
  <pc:docChgLst>
    <pc:chgData name="BBZW; Jenny Nicolette (Lehrperson)" userId="19375ca0-365a-40d6-ac9e-751e71dbdd65" providerId="ADAL" clId="{154F0DA0-9209-448C-9A5F-7473A21CA31F}"/>
    <pc:docChg chg="modSld">
      <pc:chgData name="BBZW; Jenny Nicolette (Lehrperson)" userId="19375ca0-365a-40d6-ac9e-751e71dbdd65" providerId="ADAL" clId="{154F0DA0-9209-448C-9A5F-7473A21CA31F}" dt="2023-08-18T06:09:51.539" v="3" actId="20577"/>
      <pc:docMkLst>
        <pc:docMk/>
      </pc:docMkLst>
      <pc:sldChg chg="modSp mod">
        <pc:chgData name="BBZW; Jenny Nicolette (Lehrperson)" userId="19375ca0-365a-40d6-ac9e-751e71dbdd65" providerId="ADAL" clId="{154F0DA0-9209-448C-9A5F-7473A21CA31F}" dt="2023-08-18T06:09:51.539" v="3" actId="20577"/>
        <pc:sldMkLst>
          <pc:docMk/>
          <pc:sldMk cId="2327887734" sldId="322"/>
        </pc:sldMkLst>
        <pc:spChg chg="mod">
          <ac:chgData name="BBZW; Jenny Nicolette (Lehrperson)" userId="19375ca0-365a-40d6-ac9e-751e71dbdd65" providerId="ADAL" clId="{154F0DA0-9209-448C-9A5F-7473A21CA31F}" dt="2023-08-18T06:09:51.539" v="3" actId="20577"/>
          <ac:spMkLst>
            <pc:docMk/>
            <pc:sldMk cId="2327887734" sldId="322"/>
            <ac:spMk id="2056" creationId="{085C6A2E-3C96-7A74-7DE7-08FE9B518A51}"/>
          </ac:spMkLst>
        </pc:spChg>
      </pc:sldChg>
    </pc:docChg>
  </pc:docChgLst>
  <pc:docChgLst>
    <pc:chgData name="BBZW; Jenny Nicolette (Lehrperson)" userId="19375ca0-365a-40d6-ac9e-751e71dbdd65" providerId="ADAL" clId="{3B66DC11-8CFA-494E-A27A-9DD4F6791EB9}"/>
    <pc:docChg chg="undo custSel addSld delSld modSld sldOrd modMainMaster modNotesMaster">
      <pc:chgData name="BBZW; Jenny Nicolette (Lehrperson)" userId="19375ca0-365a-40d6-ac9e-751e71dbdd65" providerId="ADAL" clId="{3B66DC11-8CFA-494E-A27A-9DD4F6791EB9}" dt="2023-07-17T12:12:05.539" v="3114" actId="20577"/>
      <pc:docMkLst>
        <pc:docMk/>
      </pc:docMkLst>
      <pc:sldChg chg="addSp delSp modSp mod modClrScheme chgLayout">
        <pc:chgData name="BBZW; Jenny Nicolette (Lehrperson)" userId="19375ca0-365a-40d6-ac9e-751e71dbdd65" providerId="ADAL" clId="{3B66DC11-8CFA-494E-A27A-9DD4F6791EB9}" dt="2023-07-17T08:51:59.595" v="530"/>
        <pc:sldMkLst>
          <pc:docMk/>
          <pc:sldMk cId="4215852396" sldId="259"/>
        </pc:sldMkLst>
        <pc:spChg chg="mod">
          <ac:chgData name="BBZW; Jenny Nicolette (Lehrperson)" userId="19375ca0-365a-40d6-ac9e-751e71dbdd65" providerId="ADAL" clId="{3B66DC11-8CFA-494E-A27A-9DD4F6791EB9}" dt="2023-07-17T08:51:59.595" v="530"/>
          <ac:spMkLst>
            <pc:docMk/>
            <pc:sldMk cId="4215852396" sldId="259"/>
            <ac:spMk id="5" creationId="{00000000-0000-0000-0000-000000000000}"/>
          </ac:spMkLst>
        </pc:spChg>
        <pc:spChg chg="mod">
          <ac:chgData name="BBZW; Jenny Nicolette (Lehrperson)" userId="19375ca0-365a-40d6-ac9e-751e71dbdd65" providerId="ADAL" clId="{3B66DC11-8CFA-494E-A27A-9DD4F6791EB9}" dt="2023-07-17T08:51:59.595" v="530"/>
          <ac:spMkLst>
            <pc:docMk/>
            <pc:sldMk cId="4215852396" sldId="259"/>
            <ac:spMk id="10" creationId="{994BA5EA-7CC1-3F39-1A69-CCCF562BFA34}"/>
          </ac:spMkLst>
        </pc:spChg>
        <pc:spChg chg="mod">
          <ac:chgData name="BBZW; Jenny Nicolette (Lehrperson)" userId="19375ca0-365a-40d6-ac9e-751e71dbdd65" providerId="ADAL" clId="{3B66DC11-8CFA-494E-A27A-9DD4F6791EB9}" dt="2023-07-17T08:51:59.595" v="530"/>
          <ac:spMkLst>
            <pc:docMk/>
            <pc:sldMk cId="4215852396" sldId="259"/>
            <ac:spMk id="12" creationId="{DBCD21C2-C068-6B45-DB88-76D95AF3350A}"/>
          </ac:spMkLst>
        </pc:spChg>
        <pc:spChg chg="mod">
          <ac:chgData name="BBZW; Jenny Nicolette (Lehrperson)" userId="19375ca0-365a-40d6-ac9e-751e71dbdd65" providerId="ADAL" clId="{3B66DC11-8CFA-494E-A27A-9DD4F6791EB9}" dt="2023-07-17T08:51:59.595" v="530"/>
          <ac:spMkLst>
            <pc:docMk/>
            <pc:sldMk cId="4215852396" sldId="259"/>
            <ac:spMk id="14" creationId="{4ACF47AC-3211-EDF7-D2ED-CC6B10436A01}"/>
          </ac:spMkLst>
        </pc:spChg>
        <pc:spChg chg="mod">
          <ac:chgData name="BBZW; Jenny Nicolette (Lehrperson)" userId="19375ca0-365a-40d6-ac9e-751e71dbdd65" providerId="ADAL" clId="{3B66DC11-8CFA-494E-A27A-9DD4F6791EB9}" dt="2023-07-17T08:51:59.595" v="530"/>
          <ac:spMkLst>
            <pc:docMk/>
            <pc:sldMk cId="4215852396" sldId="259"/>
            <ac:spMk id="19" creationId="{44753DAC-4FDE-64D9-837D-C8AC27C06D50}"/>
          </ac:spMkLst>
        </pc:spChg>
        <pc:picChg chg="add mod ord">
          <ac:chgData name="BBZW; Jenny Nicolette (Lehrperson)" userId="19375ca0-365a-40d6-ac9e-751e71dbdd65" providerId="ADAL" clId="{3B66DC11-8CFA-494E-A27A-9DD4F6791EB9}" dt="2023-07-17T08:51:59.595" v="530"/>
          <ac:picMkLst>
            <pc:docMk/>
            <pc:sldMk cId="4215852396" sldId="259"/>
            <ac:picMk id="3" creationId="{06E97A1F-CEF5-131F-EF3A-0D292C24325D}"/>
          </ac:picMkLst>
        </pc:picChg>
        <pc:picChg chg="del">
          <ac:chgData name="BBZW; Jenny Nicolette (Lehrperson)" userId="19375ca0-365a-40d6-ac9e-751e71dbdd65" providerId="ADAL" clId="{3B66DC11-8CFA-494E-A27A-9DD4F6791EB9}" dt="2023-07-17T07:44:45.381" v="20" actId="478"/>
          <ac:picMkLst>
            <pc:docMk/>
            <pc:sldMk cId="4215852396" sldId="259"/>
            <ac:picMk id="7" creationId="{9BD44169-8103-9D2A-9C8D-86F33E37E1A4}"/>
          </ac:picMkLst>
        </pc:picChg>
      </pc:sldChg>
      <pc:sldChg chg="del">
        <pc:chgData name="BBZW; Jenny Nicolette (Lehrperson)" userId="19375ca0-365a-40d6-ac9e-751e71dbdd65" providerId="ADAL" clId="{3B66DC11-8CFA-494E-A27A-9DD4F6791EB9}" dt="2023-07-17T07:55:21.084" v="121" actId="47"/>
        <pc:sldMkLst>
          <pc:docMk/>
          <pc:sldMk cId="193402935" sldId="264"/>
        </pc:sldMkLst>
      </pc:sldChg>
      <pc:sldChg chg="del">
        <pc:chgData name="BBZW; Jenny Nicolette (Lehrperson)" userId="19375ca0-365a-40d6-ac9e-751e71dbdd65" providerId="ADAL" clId="{3B66DC11-8CFA-494E-A27A-9DD4F6791EB9}" dt="2023-07-17T07:55:21.084" v="121" actId="47"/>
        <pc:sldMkLst>
          <pc:docMk/>
          <pc:sldMk cId="3671667540" sldId="265"/>
        </pc:sldMkLst>
      </pc:sldChg>
      <pc:sldChg chg="modSp">
        <pc:chgData name="BBZW; Jenny Nicolette (Lehrperson)" userId="19375ca0-365a-40d6-ac9e-751e71dbdd65" providerId="ADAL" clId="{3B66DC11-8CFA-494E-A27A-9DD4F6791EB9}" dt="2023-07-17T08:51:59.595" v="530"/>
        <pc:sldMkLst>
          <pc:docMk/>
          <pc:sldMk cId="530994592" sldId="268"/>
        </pc:sldMkLst>
        <pc:spChg chg="mod">
          <ac:chgData name="BBZW; Jenny Nicolette (Lehrperson)" userId="19375ca0-365a-40d6-ac9e-751e71dbdd65" providerId="ADAL" clId="{3B66DC11-8CFA-494E-A27A-9DD4F6791EB9}" dt="2023-07-17T08:51:59.595" v="530"/>
          <ac:spMkLst>
            <pc:docMk/>
            <pc:sldMk cId="530994592" sldId="268"/>
            <ac:spMk id="3" creationId="{00000000-0000-0000-0000-000000000000}"/>
          </ac:spMkLst>
        </pc:spChg>
        <pc:spChg chg="mod">
          <ac:chgData name="BBZW; Jenny Nicolette (Lehrperson)" userId="19375ca0-365a-40d6-ac9e-751e71dbdd65" providerId="ADAL" clId="{3B66DC11-8CFA-494E-A27A-9DD4F6791EB9}" dt="2023-07-17T08:51:59.595" v="530"/>
          <ac:spMkLst>
            <pc:docMk/>
            <pc:sldMk cId="530994592" sldId="268"/>
            <ac:spMk id="5" creationId="{00000000-0000-0000-0000-000000000000}"/>
          </ac:spMkLst>
        </pc:spChg>
        <pc:spChg chg="mod">
          <ac:chgData name="BBZW; Jenny Nicolette (Lehrperson)" userId="19375ca0-365a-40d6-ac9e-751e71dbdd65" providerId="ADAL" clId="{3B66DC11-8CFA-494E-A27A-9DD4F6791EB9}" dt="2023-07-17T08:51:59.595" v="530"/>
          <ac:spMkLst>
            <pc:docMk/>
            <pc:sldMk cId="530994592" sldId="268"/>
            <ac:spMk id="15" creationId="{5EDE2386-E7B9-1BEA-0578-B0F9E5A0CA03}"/>
          </ac:spMkLst>
        </pc:spChg>
        <pc:spChg chg="mod">
          <ac:chgData name="BBZW; Jenny Nicolette (Lehrperson)" userId="19375ca0-365a-40d6-ac9e-751e71dbdd65" providerId="ADAL" clId="{3B66DC11-8CFA-494E-A27A-9DD4F6791EB9}" dt="2023-07-17T08:51:59.595" v="530"/>
          <ac:spMkLst>
            <pc:docMk/>
            <pc:sldMk cId="530994592" sldId="268"/>
            <ac:spMk id="17" creationId="{50079EF6-43AB-56F6-AB2B-58EF301266C6}"/>
          </ac:spMkLst>
        </pc:spChg>
        <pc:picChg chg="mod">
          <ac:chgData name="BBZW; Jenny Nicolette (Lehrperson)" userId="19375ca0-365a-40d6-ac9e-751e71dbdd65" providerId="ADAL" clId="{3B66DC11-8CFA-494E-A27A-9DD4F6791EB9}" dt="2023-07-17T08:51:59.595" v="530"/>
          <ac:picMkLst>
            <pc:docMk/>
            <pc:sldMk cId="530994592" sldId="268"/>
            <ac:picMk id="7" creationId="{9C1414EE-4C31-BB66-F648-B179CE78ED41}"/>
          </ac:picMkLst>
        </pc:picChg>
      </pc:sldChg>
      <pc:sldChg chg="modSp mod modNotes">
        <pc:chgData name="BBZW; Jenny Nicolette (Lehrperson)" userId="19375ca0-365a-40d6-ac9e-751e71dbdd65" providerId="ADAL" clId="{3B66DC11-8CFA-494E-A27A-9DD4F6791EB9}" dt="2023-07-17T12:09:25.303" v="2815" actId="404"/>
        <pc:sldMkLst>
          <pc:docMk/>
          <pc:sldMk cId="94442340" sldId="270"/>
        </pc:sldMkLst>
        <pc:spChg chg="mod">
          <ac:chgData name="BBZW; Jenny Nicolette (Lehrperson)" userId="19375ca0-365a-40d6-ac9e-751e71dbdd65" providerId="ADAL" clId="{3B66DC11-8CFA-494E-A27A-9DD4F6791EB9}" dt="2023-07-17T12:09:25.303" v="2815" actId="404"/>
          <ac:spMkLst>
            <pc:docMk/>
            <pc:sldMk cId="94442340" sldId="270"/>
            <ac:spMk id="2" creationId="{00000000-0000-0000-0000-000000000000}"/>
          </ac:spMkLst>
        </pc:spChg>
      </pc:sldChg>
      <pc:sldChg chg="del">
        <pc:chgData name="BBZW; Jenny Nicolette (Lehrperson)" userId="19375ca0-365a-40d6-ac9e-751e71dbdd65" providerId="ADAL" clId="{3B66DC11-8CFA-494E-A27A-9DD4F6791EB9}" dt="2023-07-17T07:54:49.522" v="114" actId="47"/>
        <pc:sldMkLst>
          <pc:docMk/>
          <pc:sldMk cId="3969439728" sldId="271"/>
        </pc:sldMkLst>
      </pc:sldChg>
      <pc:sldChg chg="addSp delSp modSp del mod">
        <pc:chgData name="BBZW; Jenny Nicolette (Lehrperson)" userId="19375ca0-365a-40d6-ac9e-751e71dbdd65" providerId="ADAL" clId="{3B66DC11-8CFA-494E-A27A-9DD4F6791EB9}" dt="2023-07-17T08:43:03.830" v="211" actId="2696"/>
        <pc:sldMkLst>
          <pc:docMk/>
          <pc:sldMk cId="1679904705" sldId="272"/>
        </pc:sldMkLst>
        <pc:spChg chg="add del mod">
          <ac:chgData name="BBZW; Jenny Nicolette (Lehrperson)" userId="19375ca0-365a-40d6-ac9e-751e71dbdd65" providerId="ADAL" clId="{3B66DC11-8CFA-494E-A27A-9DD4F6791EB9}" dt="2023-07-17T08:39:17.010" v="149" actId="478"/>
          <ac:spMkLst>
            <pc:docMk/>
            <pc:sldMk cId="1679904705" sldId="272"/>
            <ac:spMk id="4" creationId="{FD1DAA9D-2CCC-80F4-92E2-462C7D391766}"/>
          </ac:spMkLst>
        </pc:spChg>
        <pc:spChg chg="del">
          <ac:chgData name="BBZW; Jenny Nicolette (Lehrperson)" userId="19375ca0-365a-40d6-ac9e-751e71dbdd65" providerId="ADAL" clId="{3B66DC11-8CFA-494E-A27A-9DD4F6791EB9}" dt="2023-07-17T08:39:19.014" v="150" actId="478"/>
          <ac:spMkLst>
            <pc:docMk/>
            <pc:sldMk cId="1679904705" sldId="272"/>
            <ac:spMk id="7" creationId="{4AFFF0A3-CC82-28CE-9DDD-3B723DF87D8A}"/>
          </ac:spMkLst>
        </pc:spChg>
        <pc:spChg chg="mod">
          <ac:chgData name="BBZW; Jenny Nicolette (Lehrperson)" userId="19375ca0-365a-40d6-ac9e-751e71dbdd65" providerId="ADAL" clId="{3B66DC11-8CFA-494E-A27A-9DD4F6791EB9}" dt="2023-07-17T08:39:26.783" v="155" actId="962"/>
          <ac:spMkLst>
            <pc:docMk/>
            <pc:sldMk cId="1679904705" sldId="272"/>
            <ac:spMk id="17" creationId="{50079EF6-43AB-56F6-AB2B-58EF301266C6}"/>
          </ac:spMkLst>
        </pc:spChg>
        <pc:spChg chg="mod">
          <ac:chgData name="BBZW; Jenny Nicolette (Lehrperson)" userId="19375ca0-365a-40d6-ac9e-751e71dbdd65" providerId="ADAL" clId="{3B66DC11-8CFA-494E-A27A-9DD4F6791EB9}" dt="2023-07-17T08:39:54.110" v="165" actId="5793"/>
          <ac:spMkLst>
            <pc:docMk/>
            <pc:sldMk cId="1679904705" sldId="272"/>
            <ac:spMk id="22" creationId="{77D5DA43-6911-9B1E-E336-C34EBC11A1D6}"/>
          </ac:spMkLst>
        </pc:spChg>
        <pc:picChg chg="del">
          <ac:chgData name="BBZW; Jenny Nicolette (Lehrperson)" userId="19375ca0-365a-40d6-ac9e-751e71dbdd65" providerId="ADAL" clId="{3B66DC11-8CFA-494E-A27A-9DD4F6791EB9}" dt="2023-07-17T08:39:08.411" v="148" actId="478"/>
          <ac:picMkLst>
            <pc:docMk/>
            <pc:sldMk cId="1679904705" sldId="272"/>
            <ac:picMk id="6" creationId="{7D92CBCD-AD95-E7F0-CDBD-5D80422C8129}"/>
          </ac:picMkLst>
        </pc:picChg>
        <pc:picChg chg="add mod ord">
          <ac:chgData name="BBZW; Jenny Nicolette (Lehrperson)" userId="19375ca0-365a-40d6-ac9e-751e71dbdd65" providerId="ADAL" clId="{3B66DC11-8CFA-494E-A27A-9DD4F6791EB9}" dt="2023-07-17T08:39:26.783" v="154" actId="27614"/>
          <ac:picMkLst>
            <pc:docMk/>
            <pc:sldMk cId="1679904705" sldId="272"/>
            <ac:picMk id="8" creationId="{C387694D-F961-2DE8-5D0B-29758FF20D51}"/>
          </ac:picMkLst>
        </pc:picChg>
      </pc:sldChg>
      <pc:sldChg chg="del">
        <pc:chgData name="BBZW; Jenny Nicolette (Lehrperson)" userId="19375ca0-365a-40d6-ac9e-751e71dbdd65" providerId="ADAL" clId="{3B66DC11-8CFA-494E-A27A-9DD4F6791EB9}" dt="2023-07-17T07:55:21.084" v="121" actId="47"/>
        <pc:sldMkLst>
          <pc:docMk/>
          <pc:sldMk cId="1801671571" sldId="273"/>
        </pc:sldMkLst>
      </pc:sldChg>
      <pc:sldChg chg="del">
        <pc:chgData name="BBZW; Jenny Nicolette (Lehrperson)" userId="19375ca0-365a-40d6-ac9e-751e71dbdd65" providerId="ADAL" clId="{3B66DC11-8CFA-494E-A27A-9DD4F6791EB9}" dt="2023-07-17T07:54:49.522" v="114" actId="47"/>
        <pc:sldMkLst>
          <pc:docMk/>
          <pc:sldMk cId="1175919513" sldId="274"/>
        </pc:sldMkLst>
      </pc:sldChg>
      <pc:sldChg chg="del ord">
        <pc:chgData name="BBZW; Jenny Nicolette (Lehrperson)" userId="19375ca0-365a-40d6-ac9e-751e71dbdd65" providerId="ADAL" clId="{3B66DC11-8CFA-494E-A27A-9DD4F6791EB9}" dt="2023-07-17T08:40:12.408" v="166" actId="47"/>
        <pc:sldMkLst>
          <pc:docMk/>
          <pc:sldMk cId="2021558441" sldId="276"/>
        </pc:sldMkLst>
      </pc:sldChg>
      <pc:sldChg chg="del">
        <pc:chgData name="BBZW; Jenny Nicolette (Lehrperson)" userId="19375ca0-365a-40d6-ac9e-751e71dbdd65" providerId="ADAL" clId="{3B66DC11-8CFA-494E-A27A-9DD4F6791EB9}" dt="2023-07-17T07:55:21.084" v="121" actId="47"/>
        <pc:sldMkLst>
          <pc:docMk/>
          <pc:sldMk cId="2379601367" sldId="277"/>
        </pc:sldMkLst>
      </pc:sldChg>
      <pc:sldChg chg="del">
        <pc:chgData name="BBZW; Jenny Nicolette (Lehrperson)" userId="19375ca0-365a-40d6-ac9e-751e71dbdd65" providerId="ADAL" clId="{3B66DC11-8CFA-494E-A27A-9DD4F6791EB9}" dt="2023-07-17T07:55:21.084" v="121" actId="47"/>
        <pc:sldMkLst>
          <pc:docMk/>
          <pc:sldMk cId="3450912066" sldId="278"/>
        </pc:sldMkLst>
      </pc:sldChg>
      <pc:sldChg chg="del">
        <pc:chgData name="BBZW; Jenny Nicolette (Lehrperson)" userId="19375ca0-365a-40d6-ac9e-751e71dbdd65" providerId="ADAL" clId="{3B66DC11-8CFA-494E-A27A-9DD4F6791EB9}" dt="2023-07-17T07:55:21.084" v="121" actId="47"/>
        <pc:sldMkLst>
          <pc:docMk/>
          <pc:sldMk cId="3138496828" sldId="279"/>
        </pc:sldMkLst>
      </pc:sldChg>
      <pc:sldChg chg="del">
        <pc:chgData name="BBZW; Jenny Nicolette (Lehrperson)" userId="19375ca0-365a-40d6-ac9e-751e71dbdd65" providerId="ADAL" clId="{3B66DC11-8CFA-494E-A27A-9DD4F6791EB9}" dt="2023-07-17T07:55:24.109" v="122" actId="47"/>
        <pc:sldMkLst>
          <pc:docMk/>
          <pc:sldMk cId="913908916" sldId="281"/>
        </pc:sldMkLst>
      </pc:sldChg>
      <pc:sldChg chg="del">
        <pc:chgData name="BBZW; Jenny Nicolette (Lehrperson)" userId="19375ca0-365a-40d6-ac9e-751e71dbdd65" providerId="ADAL" clId="{3B66DC11-8CFA-494E-A27A-9DD4F6791EB9}" dt="2023-07-17T07:55:21.084" v="121" actId="47"/>
        <pc:sldMkLst>
          <pc:docMk/>
          <pc:sldMk cId="3629945319" sldId="282"/>
        </pc:sldMkLst>
      </pc:sldChg>
      <pc:sldChg chg="del">
        <pc:chgData name="BBZW; Jenny Nicolette (Lehrperson)" userId="19375ca0-365a-40d6-ac9e-751e71dbdd65" providerId="ADAL" clId="{3B66DC11-8CFA-494E-A27A-9DD4F6791EB9}" dt="2023-07-17T07:55:21.084" v="121" actId="47"/>
        <pc:sldMkLst>
          <pc:docMk/>
          <pc:sldMk cId="2566088539" sldId="283"/>
        </pc:sldMkLst>
      </pc:sldChg>
      <pc:sldChg chg="del">
        <pc:chgData name="BBZW; Jenny Nicolette (Lehrperson)" userId="19375ca0-365a-40d6-ac9e-751e71dbdd65" providerId="ADAL" clId="{3B66DC11-8CFA-494E-A27A-9DD4F6791EB9}" dt="2023-07-17T07:55:21.084" v="121" actId="47"/>
        <pc:sldMkLst>
          <pc:docMk/>
          <pc:sldMk cId="4108967765" sldId="284"/>
        </pc:sldMkLst>
      </pc:sldChg>
      <pc:sldChg chg="del">
        <pc:chgData name="BBZW; Jenny Nicolette (Lehrperson)" userId="19375ca0-365a-40d6-ac9e-751e71dbdd65" providerId="ADAL" clId="{3B66DC11-8CFA-494E-A27A-9DD4F6791EB9}" dt="2023-07-17T07:55:24.109" v="122" actId="47"/>
        <pc:sldMkLst>
          <pc:docMk/>
          <pc:sldMk cId="1236568030" sldId="285"/>
        </pc:sldMkLst>
      </pc:sldChg>
      <pc:sldChg chg="del">
        <pc:chgData name="BBZW; Jenny Nicolette (Lehrperson)" userId="19375ca0-365a-40d6-ac9e-751e71dbdd65" providerId="ADAL" clId="{3B66DC11-8CFA-494E-A27A-9DD4F6791EB9}" dt="2023-07-17T07:55:21.084" v="121" actId="47"/>
        <pc:sldMkLst>
          <pc:docMk/>
          <pc:sldMk cId="4056076305" sldId="286"/>
        </pc:sldMkLst>
      </pc:sldChg>
      <pc:sldChg chg="del">
        <pc:chgData name="BBZW; Jenny Nicolette (Lehrperson)" userId="19375ca0-365a-40d6-ac9e-751e71dbdd65" providerId="ADAL" clId="{3B66DC11-8CFA-494E-A27A-9DD4F6791EB9}" dt="2023-07-17T07:55:21.084" v="121" actId="47"/>
        <pc:sldMkLst>
          <pc:docMk/>
          <pc:sldMk cId="1564421620" sldId="288"/>
        </pc:sldMkLst>
      </pc:sldChg>
      <pc:sldChg chg="del">
        <pc:chgData name="BBZW; Jenny Nicolette (Lehrperson)" userId="19375ca0-365a-40d6-ac9e-751e71dbdd65" providerId="ADAL" clId="{3B66DC11-8CFA-494E-A27A-9DD4F6791EB9}" dt="2023-07-17T07:55:21.084" v="121" actId="47"/>
        <pc:sldMkLst>
          <pc:docMk/>
          <pc:sldMk cId="1016463978" sldId="289"/>
        </pc:sldMkLst>
      </pc:sldChg>
      <pc:sldChg chg="del">
        <pc:chgData name="BBZW; Jenny Nicolette (Lehrperson)" userId="19375ca0-365a-40d6-ac9e-751e71dbdd65" providerId="ADAL" clId="{3B66DC11-8CFA-494E-A27A-9DD4F6791EB9}" dt="2023-07-17T07:55:21.084" v="121" actId="47"/>
        <pc:sldMkLst>
          <pc:docMk/>
          <pc:sldMk cId="1587807676" sldId="290"/>
        </pc:sldMkLst>
      </pc:sldChg>
      <pc:sldChg chg="del">
        <pc:chgData name="BBZW; Jenny Nicolette (Lehrperson)" userId="19375ca0-365a-40d6-ac9e-751e71dbdd65" providerId="ADAL" clId="{3B66DC11-8CFA-494E-A27A-9DD4F6791EB9}" dt="2023-07-17T07:55:21.084" v="121" actId="47"/>
        <pc:sldMkLst>
          <pc:docMk/>
          <pc:sldMk cId="3570843275" sldId="291"/>
        </pc:sldMkLst>
      </pc:sldChg>
      <pc:sldChg chg="del">
        <pc:chgData name="BBZW; Jenny Nicolette (Lehrperson)" userId="19375ca0-365a-40d6-ac9e-751e71dbdd65" providerId="ADAL" clId="{3B66DC11-8CFA-494E-A27A-9DD4F6791EB9}" dt="2023-07-17T07:55:21.084" v="121" actId="47"/>
        <pc:sldMkLst>
          <pc:docMk/>
          <pc:sldMk cId="653647353" sldId="292"/>
        </pc:sldMkLst>
      </pc:sldChg>
      <pc:sldChg chg="del">
        <pc:chgData name="BBZW; Jenny Nicolette (Lehrperson)" userId="19375ca0-365a-40d6-ac9e-751e71dbdd65" providerId="ADAL" clId="{3B66DC11-8CFA-494E-A27A-9DD4F6791EB9}" dt="2023-07-17T07:55:21.084" v="121" actId="47"/>
        <pc:sldMkLst>
          <pc:docMk/>
          <pc:sldMk cId="2347599057" sldId="294"/>
        </pc:sldMkLst>
      </pc:sldChg>
      <pc:sldChg chg="del">
        <pc:chgData name="BBZW; Jenny Nicolette (Lehrperson)" userId="19375ca0-365a-40d6-ac9e-751e71dbdd65" providerId="ADAL" clId="{3B66DC11-8CFA-494E-A27A-9DD4F6791EB9}" dt="2023-07-17T07:55:21.084" v="121" actId="47"/>
        <pc:sldMkLst>
          <pc:docMk/>
          <pc:sldMk cId="168061953" sldId="295"/>
        </pc:sldMkLst>
      </pc:sldChg>
      <pc:sldChg chg="del">
        <pc:chgData name="BBZW; Jenny Nicolette (Lehrperson)" userId="19375ca0-365a-40d6-ac9e-751e71dbdd65" providerId="ADAL" clId="{3B66DC11-8CFA-494E-A27A-9DD4F6791EB9}" dt="2023-07-17T07:55:21.084" v="121" actId="47"/>
        <pc:sldMkLst>
          <pc:docMk/>
          <pc:sldMk cId="241356895" sldId="296"/>
        </pc:sldMkLst>
      </pc:sldChg>
      <pc:sldChg chg="del">
        <pc:chgData name="BBZW; Jenny Nicolette (Lehrperson)" userId="19375ca0-365a-40d6-ac9e-751e71dbdd65" providerId="ADAL" clId="{3B66DC11-8CFA-494E-A27A-9DD4F6791EB9}" dt="2023-07-17T07:55:21.084" v="121" actId="47"/>
        <pc:sldMkLst>
          <pc:docMk/>
          <pc:sldMk cId="4181011685" sldId="297"/>
        </pc:sldMkLst>
      </pc:sldChg>
      <pc:sldChg chg="del">
        <pc:chgData name="BBZW; Jenny Nicolette (Lehrperson)" userId="19375ca0-365a-40d6-ac9e-751e71dbdd65" providerId="ADAL" clId="{3B66DC11-8CFA-494E-A27A-9DD4F6791EB9}" dt="2023-07-17T07:55:21.084" v="121" actId="47"/>
        <pc:sldMkLst>
          <pc:docMk/>
          <pc:sldMk cId="3272967870" sldId="298"/>
        </pc:sldMkLst>
      </pc:sldChg>
      <pc:sldChg chg="del">
        <pc:chgData name="BBZW; Jenny Nicolette (Lehrperson)" userId="19375ca0-365a-40d6-ac9e-751e71dbdd65" providerId="ADAL" clId="{3B66DC11-8CFA-494E-A27A-9DD4F6791EB9}" dt="2023-07-17T07:55:21.084" v="121" actId="47"/>
        <pc:sldMkLst>
          <pc:docMk/>
          <pc:sldMk cId="140649014" sldId="299"/>
        </pc:sldMkLst>
      </pc:sldChg>
      <pc:sldChg chg="del">
        <pc:chgData name="BBZW; Jenny Nicolette (Lehrperson)" userId="19375ca0-365a-40d6-ac9e-751e71dbdd65" providerId="ADAL" clId="{3B66DC11-8CFA-494E-A27A-9DD4F6791EB9}" dt="2023-07-17T07:55:21.084" v="121" actId="47"/>
        <pc:sldMkLst>
          <pc:docMk/>
          <pc:sldMk cId="1266467431" sldId="301"/>
        </pc:sldMkLst>
      </pc:sldChg>
      <pc:sldChg chg="addSp modSp mod modAnim modNotes">
        <pc:chgData name="BBZW; Jenny Nicolette (Lehrperson)" userId="19375ca0-365a-40d6-ac9e-751e71dbdd65" providerId="ADAL" clId="{3B66DC11-8CFA-494E-A27A-9DD4F6791EB9}" dt="2023-07-17T12:12:05.539" v="3114" actId="20577"/>
        <pc:sldMkLst>
          <pc:docMk/>
          <pc:sldMk cId="4192885620" sldId="303"/>
        </pc:sldMkLst>
        <pc:spChg chg="mod">
          <ac:chgData name="BBZW; Jenny Nicolette (Lehrperson)" userId="19375ca0-365a-40d6-ac9e-751e71dbdd65" providerId="ADAL" clId="{3B66DC11-8CFA-494E-A27A-9DD4F6791EB9}" dt="2023-07-17T08:51:59.595" v="530"/>
          <ac:spMkLst>
            <pc:docMk/>
            <pc:sldMk cId="4192885620" sldId="303"/>
            <ac:spMk id="3" creationId="{BCDDB6F7-0869-1C12-EC3A-66FACE97202E}"/>
          </ac:spMkLst>
        </pc:spChg>
        <pc:spChg chg="mod">
          <ac:chgData name="BBZW; Jenny Nicolette (Lehrperson)" userId="19375ca0-365a-40d6-ac9e-751e71dbdd65" providerId="ADAL" clId="{3B66DC11-8CFA-494E-A27A-9DD4F6791EB9}" dt="2023-07-17T08:51:59.595" v="530"/>
          <ac:spMkLst>
            <pc:docMk/>
            <pc:sldMk cId="4192885620" sldId="303"/>
            <ac:spMk id="4" creationId="{5DFC65E4-E457-F15D-5948-C83A3A9A480A}"/>
          </ac:spMkLst>
        </pc:spChg>
        <pc:spChg chg="mod">
          <ac:chgData name="BBZW; Jenny Nicolette (Lehrperson)" userId="19375ca0-365a-40d6-ac9e-751e71dbdd65" providerId="ADAL" clId="{3B66DC11-8CFA-494E-A27A-9DD4F6791EB9}" dt="2023-07-17T08:51:59.595" v="530"/>
          <ac:spMkLst>
            <pc:docMk/>
            <pc:sldMk cId="4192885620" sldId="303"/>
            <ac:spMk id="5" creationId="{45A430A4-126D-4A24-0697-C5E65842BB52}"/>
          </ac:spMkLst>
        </pc:spChg>
        <pc:spChg chg="mod">
          <ac:chgData name="BBZW; Jenny Nicolette (Lehrperson)" userId="19375ca0-365a-40d6-ac9e-751e71dbdd65" providerId="ADAL" clId="{3B66DC11-8CFA-494E-A27A-9DD4F6791EB9}" dt="2023-07-17T08:51:59.595" v="530"/>
          <ac:spMkLst>
            <pc:docMk/>
            <pc:sldMk cId="4192885620" sldId="303"/>
            <ac:spMk id="6" creationId="{0ACC53A5-BD01-D23C-D65E-7A0D4AFCC360}"/>
          </ac:spMkLst>
        </pc:spChg>
        <pc:spChg chg="mod">
          <ac:chgData name="BBZW; Jenny Nicolette (Lehrperson)" userId="19375ca0-365a-40d6-ac9e-751e71dbdd65" providerId="ADAL" clId="{3B66DC11-8CFA-494E-A27A-9DD4F6791EB9}" dt="2023-07-17T12:12:05.539" v="3114" actId="20577"/>
          <ac:spMkLst>
            <pc:docMk/>
            <pc:sldMk cId="4192885620" sldId="303"/>
            <ac:spMk id="12" creationId="{550D6734-2F9F-EB6D-CAA0-DA1E30FC30A2}"/>
          </ac:spMkLst>
        </pc:spChg>
        <pc:picChg chg="add mod">
          <ac:chgData name="BBZW; Jenny Nicolette (Lehrperson)" userId="19375ca0-365a-40d6-ac9e-751e71dbdd65" providerId="ADAL" clId="{3B66DC11-8CFA-494E-A27A-9DD4F6791EB9}" dt="2023-07-17T12:11:42.371" v="3057" actId="1076"/>
          <ac:picMkLst>
            <pc:docMk/>
            <pc:sldMk cId="4192885620" sldId="303"/>
            <ac:picMk id="2" creationId="{6B7E179B-ADEF-A419-0F9E-C3F0BC2DB2B3}"/>
          </ac:picMkLst>
        </pc:picChg>
        <pc:picChg chg="mod">
          <ac:chgData name="BBZW; Jenny Nicolette (Lehrperson)" userId="19375ca0-365a-40d6-ac9e-751e71dbdd65" providerId="ADAL" clId="{3B66DC11-8CFA-494E-A27A-9DD4F6791EB9}" dt="2023-07-17T08:51:59.595" v="530"/>
          <ac:picMkLst>
            <pc:docMk/>
            <pc:sldMk cId="4192885620" sldId="303"/>
            <ac:picMk id="7" creationId="{11005ADF-A6AA-8D02-AD7A-E8CBB76716CD}"/>
          </ac:picMkLst>
        </pc:picChg>
        <pc:picChg chg="mod">
          <ac:chgData name="BBZW; Jenny Nicolette (Lehrperson)" userId="19375ca0-365a-40d6-ac9e-751e71dbdd65" providerId="ADAL" clId="{3B66DC11-8CFA-494E-A27A-9DD4F6791EB9}" dt="2023-07-17T12:10:53.839" v="2993" actId="1076"/>
          <ac:picMkLst>
            <pc:docMk/>
            <pc:sldMk cId="4192885620" sldId="303"/>
            <ac:picMk id="8" creationId="{3276CC49-D6F5-28A4-3D48-02E12E0727D6}"/>
          </ac:picMkLst>
        </pc:picChg>
        <pc:picChg chg="mod">
          <ac:chgData name="BBZW; Jenny Nicolette (Lehrperson)" userId="19375ca0-365a-40d6-ac9e-751e71dbdd65" providerId="ADAL" clId="{3B66DC11-8CFA-494E-A27A-9DD4F6791EB9}" dt="2023-07-17T08:51:59.595" v="530"/>
          <ac:picMkLst>
            <pc:docMk/>
            <pc:sldMk cId="4192885620" sldId="303"/>
            <ac:picMk id="9" creationId="{3C9A1B5A-7D83-F694-65DF-25631D9F2F00}"/>
          </ac:picMkLst>
        </pc:picChg>
        <pc:picChg chg="mod">
          <ac:chgData name="BBZW; Jenny Nicolette (Lehrperson)" userId="19375ca0-365a-40d6-ac9e-751e71dbdd65" providerId="ADAL" clId="{3B66DC11-8CFA-494E-A27A-9DD4F6791EB9}" dt="2023-07-17T12:10:55.471" v="2994" actId="1076"/>
          <ac:picMkLst>
            <pc:docMk/>
            <pc:sldMk cId="4192885620" sldId="303"/>
            <ac:picMk id="10" creationId="{A730B90B-6ADF-CC3D-2E1C-574B54251157}"/>
          </ac:picMkLst>
        </pc:picChg>
        <pc:picChg chg="mod">
          <ac:chgData name="BBZW; Jenny Nicolette (Lehrperson)" userId="19375ca0-365a-40d6-ac9e-751e71dbdd65" providerId="ADAL" clId="{3B66DC11-8CFA-494E-A27A-9DD4F6791EB9}" dt="2023-07-17T12:11:34.877" v="3055" actId="1035"/>
          <ac:picMkLst>
            <pc:docMk/>
            <pc:sldMk cId="4192885620" sldId="303"/>
            <ac:picMk id="11" creationId="{E244D423-84C4-63F9-320D-05054801E4E4}"/>
          </ac:picMkLst>
        </pc:picChg>
        <pc:picChg chg="mod">
          <ac:chgData name="BBZW; Jenny Nicolette (Lehrperson)" userId="19375ca0-365a-40d6-ac9e-751e71dbdd65" providerId="ADAL" clId="{3B66DC11-8CFA-494E-A27A-9DD4F6791EB9}" dt="2023-07-17T12:10:52.235" v="2992" actId="1076"/>
          <ac:picMkLst>
            <pc:docMk/>
            <pc:sldMk cId="4192885620" sldId="303"/>
            <ac:picMk id="13" creationId="{93A6F312-5E4B-CB05-40AC-E3D430997720}"/>
          </ac:picMkLst>
        </pc:picChg>
      </pc:sldChg>
      <pc:sldChg chg="addSp delSp modSp add mod modClrScheme chgLayout modNotes modNotesTx">
        <pc:chgData name="BBZW; Jenny Nicolette (Lehrperson)" userId="19375ca0-365a-40d6-ac9e-751e71dbdd65" providerId="ADAL" clId="{3B66DC11-8CFA-494E-A27A-9DD4F6791EB9}" dt="2023-07-17T08:51:59.595" v="530"/>
        <pc:sldMkLst>
          <pc:docMk/>
          <pc:sldMk cId="1926973388" sldId="304"/>
        </pc:sldMkLst>
        <pc:spChg chg="mod">
          <ac:chgData name="BBZW; Jenny Nicolette (Lehrperson)" userId="19375ca0-365a-40d6-ac9e-751e71dbdd65" providerId="ADAL" clId="{3B66DC11-8CFA-494E-A27A-9DD4F6791EB9}" dt="2023-07-17T08:51:59.595" v="530"/>
          <ac:spMkLst>
            <pc:docMk/>
            <pc:sldMk cId="1926973388" sldId="304"/>
            <ac:spMk id="3" creationId="{00000000-0000-0000-0000-000000000000}"/>
          </ac:spMkLst>
        </pc:spChg>
        <pc:spChg chg="add del mod">
          <ac:chgData name="BBZW; Jenny Nicolette (Lehrperson)" userId="19375ca0-365a-40d6-ac9e-751e71dbdd65" providerId="ADAL" clId="{3B66DC11-8CFA-494E-A27A-9DD4F6791EB9}" dt="2023-07-17T08:43:52.545" v="213" actId="478"/>
          <ac:spMkLst>
            <pc:docMk/>
            <pc:sldMk cId="1926973388" sldId="304"/>
            <ac:spMk id="4" creationId="{928D7E98-7F41-EA37-ED33-8C202733641E}"/>
          </ac:spMkLst>
        </pc:spChg>
        <pc:spChg chg="mod">
          <ac:chgData name="BBZW; Jenny Nicolette (Lehrperson)" userId="19375ca0-365a-40d6-ac9e-751e71dbdd65" providerId="ADAL" clId="{3B66DC11-8CFA-494E-A27A-9DD4F6791EB9}" dt="2023-07-17T08:51:59.595" v="530"/>
          <ac:spMkLst>
            <pc:docMk/>
            <pc:sldMk cId="1926973388" sldId="304"/>
            <ac:spMk id="5" creationId="{00000000-0000-0000-0000-000000000000}"/>
          </ac:spMkLst>
        </pc:spChg>
        <pc:spChg chg="del mod">
          <ac:chgData name="BBZW; Jenny Nicolette (Lehrperson)" userId="19375ca0-365a-40d6-ac9e-751e71dbdd65" providerId="ADAL" clId="{3B66DC11-8CFA-494E-A27A-9DD4F6791EB9}" dt="2023-07-17T08:43:56.818" v="215" actId="478"/>
          <ac:spMkLst>
            <pc:docMk/>
            <pc:sldMk cId="1926973388" sldId="304"/>
            <ac:spMk id="7" creationId="{4AFFF0A3-CC82-28CE-9DDD-3B723DF87D8A}"/>
          </ac:spMkLst>
        </pc:spChg>
        <pc:spChg chg="mod">
          <ac:chgData name="BBZW; Jenny Nicolette (Lehrperson)" userId="19375ca0-365a-40d6-ac9e-751e71dbdd65" providerId="ADAL" clId="{3B66DC11-8CFA-494E-A27A-9DD4F6791EB9}" dt="2023-07-17T08:51:59.595" v="530"/>
          <ac:spMkLst>
            <pc:docMk/>
            <pc:sldMk cId="1926973388" sldId="304"/>
            <ac:spMk id="15" creationId="{5EDE2386-E7B9-1BEA-0578-B0F9E5A0CA03}"/>
          </ac:spMkLst>
        </pc:spChg>
        <pc:spChg chg="mod">
          <ac:chgData name="BBZW; Jenny Nicolette (Lehrperson)" userId="19375ca0-365a-40d6-ac9e-751e71dbdd65" providerId="ADAL" clId="{3B66DC11-8CFA-494E-A27A-9DD4F6791EB9}" dt="2023-07-17T08:51:59.595" v="530"/>
          <ac:spMkLst>
            <pc:docMk/>
            <pc:sldMk cId="1926973388" sldId="304"/>
            <ac:spMk id="17" creationId="{50079EF6-43AB-56F6-AB2B-58EF301266C6}"/>
          </ac:spMkLst>
        </pc:spChg>
        <pc:spChg chg="mod ord">
          <ac:chgData name="BBZW; Jenny Nicolette (Lehrperson)" userId="19375ca0-365a-40d6-ac9e-751e71dbdd65" providerId="ADAL" clId="{3B66DC11-8CFA-494E-A27A-9DD4F6791EB9}" dt="2023-07-17T08:51:59.595" v="530"/>
          <ac:spMkLst>
            <pc:docMk/>
            <pc:sldMk cId="1926973388" sldId="304"/>
            <ac:spMk id="22" creationId="{77D5DA43-6911-9B1E-E336-C34EBC11A1D6}"/>
          </ac:spMkLst>
        </pc:spChg>
        <pc:picChg chg="del">
          <ac:chgData name="BBZW; Jenny Nicolette (Lehrperson)" userId="19375ca0-365a-40d6-ac9e-751e71dbdd65" providerId="ADAL" clId="{3B66DC11-8CFA-494E-A27A-9DD4F6791EB9}" dt="2023-07-17T08:43:49.208" v="212" actId="478"/>
          <ac:picMkLst>
            <pc:docMk/>
            <pc:sldMk cId="1926973388" sldId="304"/>
            <ac:picMk id="6" creationId="{7D92CBCD-AD95-E7F0-CDBD-5D80422C8129}"/>
          </ac:picMkLst>
        </pc:picChg>
        <pc:picChg chg="add mod ord">
          <ac:chgData name="BBZW; Jenny Nicolette (Lehrperson)" userId="19375ca0-365a-40d6-ac9e-751e71dbdd65" providerId="ADAL" clId="{3B66DC11-8CFA-494E-A27A-9DD4F6791EB9}" dt="2023-07-17T08:51:59.595" v="530"/>
          <ac:picMkLst>
            <pc:docMk/>
            <pc:sldMk cId="1926973388" sldId="304"/>
            <ac:picMk id="9" creationId="{661267F8-E53D-252D-8829-9EF5AA543A5C}"/>
          </ac:picMkLst>
        </pc:picChg>
        <pc:picChg chg="add mod">
          <ac:chgData name="BBZW; Jenny Nicolette (Lehrperson)" userId="19375ca0-365a-40d6-ac9e-751e71dbdd65" providerId="ADAL" clId="{3B66DC11-8CFA-494E-A27A-9DD4F6791EB9}" dt="2023-07-17T08:51:59.595" v="530"/>
          <ac:picMkLst>
            <pc:docMk/>
            <pc:sldMk cId="1926973388" sldId="304"/>
            <ac:picMk id="11" creationId="{F4DDC38F-EC3B-6565-73CB-D38F2540A2B0}"/>
          </ac:picMkLst>
        </pc:picChg>
      </pc:sldChg>
      <pc:sldChg chg="modSp new del mod">
        <pc:chgData name="BBZW; Jenny Nicolette (Lehrperson)" userId="19375ca0-365a-40d6-ac9e-751e71dbdd65" providerId="ADAL" clId="{3B66DC11-8CFA-494E-A27A-9DD4F6791EB9}" dt="2023-07-17T07:45:23.325" v="32" actId="2696"/>
        <pc:sldMkLst>
          <pc:docMk/>
          <pc:sldMk cId="2258208154" sldId="304"/>
        </pc:sldMkLst>
        <pc:spChg chg="mod">
          <ac:chgData name="BBZW; Jenny Nicolette (Lehrperson)" userId="19375ca0-365a-40d6-ac9e-751e71dbdd65" providerId="ADAL" clId="{3B66DC11-8CFA-494E-A27A-9DD4F6791EB9}" dt="2023-07-17T07:43:52.326" v="4" actId="20577"/>
          <ac:spMkLst>
            <pc:docMk/>
            <pc:sldMk cId="2258208154" sldId="304"/>
            <ac:spMk id="2" creationId="{1A75FBDA-1E34-A375-FBF5-EBABA5FB1932}"/>
          </ac:spMkLst>
        </pc:spChg>
      </pc:sldChg>
      <pc:sldChg chg="modSp add del mod">
        <pc:chgData name="BBZW; Jenny Nicolette (Lehrperson)" userId="19375ca0-365a-40d6-ac9e-751e71dbdd65" providerId="ADAL" clId="{3B66DC11-8CFA-494E-A27A-9DD4F6791EB9}" dt="2023-07-17T08:45:56.233" v="382" actId="20577"/>
        <pc:sldMkLst>
          <pc:docMk/>
          <pc:sldMk cId="4031960361" sldId="305"/>
        </pc:sldMkLst>
        <pc:spChg chg="mod">
          <ac:chgData name="BBZW; Jenny Nicolette (Lehrperson)" userId="19375ca0-365a-40d6-ac9e-751e71dbdd65" providerId="ADAL" clId="{3B66DC11-8CFA-494E-A27A-9DD4F6791EB9}" dt="2023-07-17T08:45:42.795" v="378" actId="20577"/>
          <ac:spMkLst>
            <pc:docMk/>
            <pc:sldMk cId="4031960361" sldId="305"/>
            <ac:spMk id="10" creationId="{00000000-0000-0000-0000-000000000000}"/>
          </ac:spMkLst>
        </pc:spChg>
        <pc:spChg chg="mod">
          <ac:chgData name="BBZW; Jenny Nicolette (Lehrperson)" userId="19375ca0-365a-40d6-ac9e-751e71dbdd65" providerId="ADAL" clId="{3B66DC11-8CFA-494E-A27A-9DD4F6791EB9}" dt="2023-07-17T08:45:56.233" v="382" actId="20577"/>
          <ac:spMkLst>
            <pc:docMk/>
            <pc:sldMk cId="4031960361" sldId="305"/>
            <ac:spMk id="12" creationId="{00000000-0000-0000-0000-000000000000}"/>
          </ac:spMkLst>
        </pc:spChg>
      </pc:sldChg>
      <pc:sldChg chg="addSp delSp modSp add mod modClrScheme chgLayout modNotes modNotesTx">
        <pc:chgData name="BBZW; Jenny Nicolette (Lehrperson)" userId="19375ca0-365a-40d6-ac9e-751e71dbdd65" providerId="ADAL" clId="{3B66DC11-8CFA-494E-A27A-9DD4F6791EB9}" dt="2023-07-17T08:57:44.531" v="565" actId="20577"/>
        <pc:sldMkLst>
          <pc:docMk/>
          <pc:sldMk cId="2689273404" sldId="306"/>
        </pc:sldMkLst>
        <pc:spChg chg="mod">
          <ac:chgData name="BBZW; Jenny Nicolette (Lehrperson)" userId="19375ca0-365a-40d6-ac9e-751e71dbdd65" providerId="ADAL" clId="{3B66DC11-8CFA-494E-A27A-9DD4F6791EB9}" dt="2023-07-17T08:51:59.595" v="530"/>
          <ac:spMkLst>
            <pc:docMk/>
            <pc:sldMk cId="2689273404" sldId="306"/>
            <ac:spMk id="3" creationId="{00000000-0000-0000-0000-000000000000}"/>
          </ac:spMkLst>
        </pc:spChg>
        <pc:spChg chg="add del mod">
          <ac:chgData name="BBZW; Jenny Nicolette (Lehrperson)" userId="19375ca0-365a-40d6-ac9e-751e71dbdd65" providerId="ADAL" clId="{3B66DC11-8CFA-494E-A27A-9DD4F6791EB9}" dt="2023-07-17T08:46:46.648" v="386" actId="478"/>
          <ac:spMkLst>
            <pc:docMk/>
            <pc:sldMk cId="2689273404" sldId="306"/>
            <ac:spMk id="4" creationId="{7AB6CF76-4F44-CCB5-C9AA-BEEC62D25F7E}"/>
          </ac:spMkLst>
        </pc:spChg>
        <pc:spChg chg="mod">
          <ac:chgData name="BBZW; Jenny Nicolette (Lehrperson)" userId="19375ca0-365a-40d6-ac9e-751e71dbdd65" providerId="ADAL" clId="{3B66DC11-8CFA-494E-A27A-9DD4F6791EB9}" dt="2023-07-17T08:51:59.595" v="530"/>
          <ac:spMkLst>
            <pc:docMk/>
            <pc:sldMk cId="2689273404" sldId="306"/>
            <ac:spMk id="5" creationId="{00000000-0000-0000-0000-000000000000}"/>
          </ac:spMkLst>
        </pc:spChg>
        <pc:spChg chg="del">
          <ac:chgData name="BBZW; Jenny Nicolette (Lehrperson)" userId="19375ca0-365a-40d6-ac9e-751e71dbdd65" providerId="ADAL" clId="{3B66DC11-8CFA-494E-A27A-9DD4F6791EB9}" dt="2023-07-17T08:46:48.445" v="387" actId="478"/>
          <ac:spMkLst>
            <pc:docMk/>
            <pc:sldMk cId="2689273404" sldId="306"/>
            <ac:spMk id="7" creationId="{4AFFF0A3-CC82-28CE-9DDD-3B723DF87D8A}"/>
          </ac:spMkLst>
        </pc:spChg>
        <pc:spChg chg="mod">
          <ac:chgData name="BBZW; Jenny Nicolette (Lehrperson)" userId="19375ca0-365a-40d6-ac9e-751e71dbdd65" providerId="ADAL" clId="{3B66DC11-8CFA-494E-A27A-9DD4F6791EB9}" dt="2023-07-17T08:51:59.595" v="530"/>
          <ac:spMkLst>
            <pc:docMk/>
            <pc:sldMk cId="2689273404" sldId="306"/>
            <ac:spMk id="15" creationId="{5EDE2386-E7B9-1BEA-0578-B0F9E5A0CA03}"/>
          </ac:spMkLst>
        </pc:spChg>
        <pc:spChg chg="mod">
          <ac:chgData name="BBZW; Jenny Nicolette (Lehrperson)" userId="19375ca0-365a-40d6-ac9e-751e71dbdd65" providerId="ADAL" clId="{3B66DC11-8CFA-494E-A27A-9DD4F6791EB9}" dt="2023-07-17T08:57:44.531" v="565" actId="20577"/>
          <ac:spMkLst>
            <pc:docMk/>
            <pc:sldMk cId="2689273404" sldId="306"/>
            <ac:spMk id="17" creationId="{50079EF6-43AB-56F6-AB2B-58EF301266C6}"/>
          </ac:spMkLst>
        </pc:spChg>
        <pc:spChg chg="mod">
          <ac:chgData name="BBZW; Jenny Nicolette (Lehrperson)" userId="19375ca0-365a-40d6-ac9e-751e71dbdd65" providerId="ADAL" clId="{3B66DC11-8CFA-494E-A27A-9DD4F6791EB9}" dt="2023-07-17T08:51:59.595" v="530"/>
          <ac:spMkLst>
            <pc:docMk/>
            <pc:sldMk cId="2689273404" sldId="306"/>
            <ac:spMk id="22" creationId="{77D5DA43-6911-9B1E-E336-C34EBC11A1D6}"/>
          </ac:spMkLst>
        </pc:spChg>
        <pc:picChg chg="del">
          <ac:chgData name="BBZW; Jenny Nicolette (Lehrperson)" userId="19375ca0-365a-40d6-ac9e-751e71dbdd65" providerId="ADAL" clId="{3B66DC11-8CFA-494E-A27A-9DD4F6791EB9}" dt="2023-07-17T08:46:42.457" v="385" actId="478"/>
          <ac:picMkLst>
            <pc:docMk/>
            <pc:sldMk cId="2689273404" sldId="306"/>
            <ac:picMk id="6" creationId="{7D92CBCD-AD95-E7F0-CDBD-5D80422C8129}"/>
          </ac:picMkLst>
        </pc:picChg>
        <pc:picChg chg="add del mod ord">
          <ac:chgData name="BBZW; Jenny Nicolette (Lehrperson)" userId="19375ca0-365a-40d6-ac9e-751e71dbdd65" providerId="ADAL" clId="{3B66DC11-8CFA-494E-A27A-9DD4F6791EB9}" dt="2023-07-17T08:48:29.426" v="405" actId="478"/>
          <ac:picMkLst>
            <pc:docMk/>
            <pc:sldMk cId="2689273404" sldId="306"/>
            <ac:picMk id="9" creationId="{0E3CDC2B-C0C1-9D1A-800F-89A1D16F5019}"/>
          </ac:picMkLst>
        </pc:picChg>
        <pc:picChg chg="add mod ord">
          <ac:chgData name="BBZW; Jenny Nicolette (Lehrperson)" userId="19375ca0-365a-40d6-ac9e-751e71dbdd65" providerId="ADAL" clId="{3B66DC11-8CFA-494E-A27A-9DD4F6791EB9}" dt="2023-07-17T08:51:59.595" v="530"/>
          <ac:picMkLst>
            <pc:docMk/>
            <pc:sldMk cId="2689273404" sldId="306"/>
            <ac:picMk id="11" creationId="{4E7B848E-7594-1DA5-6DD3-FF52F7D4F1F5}"/>
          </ac:picMkLst>
        </pc:picChg>
      </pc:sldChg>
      <pc:sldChg chg="modSp add del mod">
        <pc:chgData name="BBZW; Jenny Nicolette (Lehrperson)" userId="19375ca0-365a-40d6-ac9e-751e71dbdd65" providerId="ADAL" clId="{3B66DC11-8CFA-494E-A27A-9DD4F6791EB9}" dt="2023-07-17T09:27:46.395" v="971" actId="20577"/>
        <pc:sldMkLst>
          <pc:docMk/>
          <pc:sldMk cId="1250254684" sldId="307"/>
        </pc:sldMkLst>
        <pc:spChg chg="mod">
          <ac:chgData name="BBZW; Jenny Nicolette (Lehrperson)" userId="19375ca0-365a-40d6-ac9e-751e71dbdd65" providerId="ADAL" clId="{3B66DC11-8CFA-494E-A27A-9DD4F6791EB9}" dt="2023-07-17T08:49:30.461" v="524" actId="20577"/>
          <ac:spMkLst>
            <pc:docMk/>
            <pc:sldMk cId="1250254684" sldId="307"/>
            <ac:spMk id="10" creationId="{00000000-0000-0000-0000-000000000000}"/>
          </ac:spMkLst>
        </pc:spChg>
        <pc:spChg chg="mod">
          <ac:chgData name="BBZW; Jenny Nicolette (Lehrperson)" userId="19375ca0-365a-40d6-ac9e-751e71dbdd65" providerId="ADAL" clId="{3B66DC11-8CFA-494E-A27A-9DD4F6791EB9}" dt="2023-07-17T09:27:46.395" v="971" actId="20577"/>
          <ac:spMkLst>
            <pc:docMk/>
            <pc:sldMk cId="1250254684" sldId="307"/>
            <ac:spMk id="12" creationId="{00000000-0000-0000-0000-000000000000}"/>
          </ac:spMkLst>
        </pc:spChg>
      </pc:sldChg>
      <pc:sldChg chg="modSp add del mod modNotes">
        <pc:chgData name="BBZW; Jenny Nicolette (Lehrperson)" userId="19375ca0-365a-40d6-ac9e-751e71dbdd65" providerId="ADAL" clId="{3B66DC11-8CFA-494E-A27A-9DD4F6791EB9}" dt="2023-07-17T09:06:37.930" v="667" actId="47"/>
        <pc:sldMkLst>
          <pc:docMk/>
          <pc:sldMk cId="3121195460" sldId="308"/>
        </pc:sldMkLst>
        <pc:spChg chg="mod">
          <ac:chgData name="BBZW; Jenny Nicolette (Lehrperson)" userId="19375ca0-365a-40d6-ac9e-751e71dbdd65" providerId="ADAL" clId="{3B66DC11-8CFA-494E-A27A-9DD4F6791EB9}" dt="2023-07-17T08:51:59.595" v="530"/>
          <ac:spMkLst>
            <pc:docMk/>
            <pc:sldMk cId="3121195460" sldId="308"/>
            <ac:spMk id="3" creationId="{00000000-0000-0000-0000-000000000000}"/>
          </ac:spMkLst>
        </pc:spChg>
        <pc:spChg chg="mod">
          <ac:chgData name="BBZW; Jenny Nicolette (Lehrperson)" userId="19375ca0-365a-40d6-ac9e-751e71dbdd65" providerId="ADAL" clId="{3B66DC11-8CFA-494E-A27A-9DD4F6791EB9}" dt="2023-07-17T08:51:59.595" v="530"/>
          <ac:spMkLst>
            <pc:docMk/>
            <pc:sldMk cId="3121195460" sldId="308"/>
            <ac:spMk id="5" creationId="{00000000-0000-0000-0000-000000000000}"/>
          </ac:spMkLst>
        </pc:spChg>
        <pc:spChg chg="mod">
          <ac:chgData name="BBZW; Jenny Nicolette (Lehrperson)" userId="19375ca0-365a-40d6-ac9e-751e71dbdd65" providerId="ADAL" clId="{3B66DC11-8CFA-494E-A27A-9DD4F6791EB9}" dt="2023-07-17T08:51:59.595" v="530"/>
          <ac:spMkLst>
            <pc:docMk/>
            <pc:sldMk cId="3121195460" sldId="308"/>
            <ac:spMk id="7" creationId="{4AFFF0A3-CC82-28CE-9DDD-3B723DF87D8A}"/>
          </ac:spMkLst>
        </pc:spChg>
        <pc:spChg chg="mod">
          <ac:chgData name="BBZW; Jenny Nicolette (Lehrperson)" userId="19375ca0-365a-40d6-ac9e-751e71dbdd65" providerId="ADAL" clId="{3B66DC11-8CFA-494E-A27A-9DD4F6791EB9}" dt="2023-07-17T08:51:59.595" v="530"/>
          <ac:spMkLst>
            <pc:docMk/>
            <pc:sldMk cId="3121195460" sldId="308"/>
            <ac:spMk id="15" creationId="{5EDE2386-E7B9-1BEA-0578-B0F9E5A0CA03}"/>
          </ac:spMkLst>
        </pc:spChg>
        <pc:spChg chg="mod">
          <ac:chgData name="BBZW; Jenny Nicolette (Lehrperson)" userId="19375ca0-365a-40d6-ac9e-751e71dbdd65" providerId="ADAL" clId="{3B66DC11-8CFA-494E-A27A-9DD4F6791EB9}" dt="2023-07-17T08:51:59.595" v="530"/>
          <ac:spMkLst>
            <pc:docMk/>
            <pc:sldMk cId="3121195460" sldId="308"/>
            <ac:spMk id="17" creationId="{50079EF6-43AB-56F6-AB2B-58EF301266C6}"/>
          </ac:spMkLst>
        </pc:spChg>
        <pc:spChg chg="mod">
          <ac:chgData name="BBZW; Jenny Nicolette (Lehrperson)" userId="19375ca0-365a-40d6-ac9e-751e71dbdd65" providerId="ADAL" clId="{3B66DC11-8CFA-494E-A27A-9DD4F6791EB9}" dt="2023-07-17T08:51:59.595" v="530"/>
          <ac:spMkLst>
            <pc:docMk/>
            <pc:sldMk cId="3121195460" sldId="308"/>
            <ac:spMk id="22" creationId="{77D5DA43-6911-9B1E-E336-C34EBC11A1D6}"/>
          </ac:spMkLst>
        </pc:spChg>
        <pc:picChg chg="mod">
          <ac:chgData name="BBZW; Jenny Nicolette (Lehrperson)" userId="19375ca0-365a-40d6-ac9e-751e71dbdd65" providerId="ADAL" clId="{3B66DC11-8CFA-494E-A27A-9DD4F6791EB9}" dt="2023-07-17T08:51:59.595" v="530"/>
          <ac:picMkLst>
            <pc:docMk/>
            <pc:sldMk cId="3121195460" sldId="308"/>
            <ac:picMk id="6" creationId="{7D92CBCD-AD95-E7F0-CDBD-5D80422C8129}"/>
          </ac:picMkLst>
        </pc:picChg>
      </pc:sldChg>
      <pc:sldChg chg="add del">
        <pc:chgData name="BBZW; Jenny Nicolette (Lehrperson)" userId="19375ca0-365a-40d6-ac9e-751e71dbdd65" providerId="ADAL" clId="{3B66DC11-8CFA-494E-A27A-9DD4F6791EB9}" dt="2023-07-17T09:06:40.887" v="668" actId="47"/>
        <pc:sldMkLst>
          <pc:docMk/>
          <pc:sldMk cId="2681844593" sldId="309"/>
        </pc:sldMkLst>
      </pc:sldChg>
      <pc:sldChg chg="addSp delSp modSp add mod ord modAnim modNotes modNotesTx">
        <pc:chgData name="BBZW; Jenny Nicolette (Lehrperson)" userId="19375ca0-365a-40d6-ac9e-751e71dbdd65" providerId="ADAL" clId="{3B66DC11-8CFA-494E-A27A-9DD4F6791EB9}" dt="2023-07-17T09:27:04.328" v="951"/>
        <pc:sldMkLst>
          <pc:docMk/>
          <pc:sldMk cId="2495511495" sldId="310"/>
        </pc:sldMkLst>
        <pc:spChg chg="mod">
          <ac:chgData name="BBZW; Jenny Nicolette (Lehrperson)" userId="19375ca0-365a-40d6-ac9e-751e71dbdd65" providerId="ADAL" clId="{3B66DC11-8CFA-494E-A27A-9DD4F6791EB9}" dt="2023-07-17T08:51:59.595" v="530"/>
          <ac:spMkLst>
            <pc:docMk/>
            <pc:sldMk cId="2495511495" sldId="310"/>
            <ac:spMk id="3" creationId="{00000000-0000-0000-0000-000000000000}"/>
          </ac:spMkLst>
        </pc:spChg>
        <pc:spChg chg="add del mod">
          <ac:chgData name="BBZW; Jenny Nicolette (Lehrperson)" userId="19375ca0-365a-40d6-ac9e-751e71dbdd65" providerId="ADAL" clId="{3B66DC11-8CFA-494E-A27A-9DD4F6791EB9}" dt="2023-07-17T09:07:06.248" v="671" actId="478"/>
          <ac:spMkLst>
            <pc:docMk/>
            <pc:sldMk cId="2495511495" sldId="310"/>
            <ac:spMk id="4" creationId="{69EBF5DF-012E-64DE-1D9C-A631591E6059}"/>
          </ac:spMkLst>
        </pc:spChg>
        <pc:spChg chg="mod">
          <ac:chgData name="BBZW; Jenny Nicolette (Lehrperson)" userId="19375ca0-365a-40d6-ac9e-751e71dbdd65" providerId="ADAL" clId="{3B66DC11-8CFA-494E-A27A-9DD4F6791EB9}" dt="2023-07-17T08:51:59.595" v="530"/>
          <ac:spMkLst>
            <pc:docMk/>
            <pc:sldMk cId="2495511495" sldId="310"/>
            <ac:spMk id="5" creationId="{00000000-0000-0000-0000-000000000000}"/>
          </ac:spMkLst>
        </pc:spChg>
        <pc:spChg chg="del mod">
          <ac:chgData name="BBZW; Jenny Nicolette (Lehrperson)" userId="19375ca0-365a-40d6-ac9e-751e71dbdd65" providerId="ADAL" clId="{3B66DC11-8CFA-494E-A27A-9DD4F6791EB9}" dt="2023-07-17T09:07:07.380" v="672" actId="478"/>
          <ac:spMkLst>
            <pc:docMk/>
            <pc:sldMk cId="2495511495" sldId="310"/>
            <ac:spMk id="7" creationId="{4AFFF0A3-CC82-28CE-9DDD-3B723DF87D8A}"/>
          </ac:spMkLst>
        </pc:spChg>
        <pc:spChg chg="add mod">
          <ac:chgData name="BBZW; Jenny Nicolette (Lehrperson)" userId="19375ca0-365a-40d6-ac9e-751e71dbdd65" providerId="ADAL" clId="{3B66DC11-8CFA-494E-A27A-9DD4F6791EB9}" dt="2023-07-17T09:11:51.483" v="725" actId="208"/>
          <ac:spMkLst>
            <pc:docMk/>
            <pc:sldMk cId="2495511495" sldId="310"/>
            <ac:spMk id="10" creationId="{D42003D1-BFEE-45C7-1811-16C263221C43}"/>
          </ac:spMkLst>
        </pc:spChg>
        <pc:spChg chg="add mod">
          <ac:chgData name="BBZW; Jenny Nicolette (Lehrperson)" userId="19375ca0-365a-40d6-ac9e-751e71dbdd65" providerId="ADAL" clId="{3B66DC11-8CFA-494E-A27A-9DD4F6791EB9}" dt="2023-07-17T09:12:57.933" v="738" actId="1035"/>
          <ac:spMkLst>
            <pc:docMk/>
            <pc:sldMk cId="2495511495" sldId="310"/>
            <ac:spMk id="11" creationId="{F52EF66D-8333-EB43-CF73-CC010D8039DB}"/>
          </ac:spMkLst>
        </pc:spChg>
        <pc:spChg chg="mod">
          <ac:chgData name="BBZW; Jenny Nicolette (Lehrperson)" userId="19375ca0-365a-40d6-ac9e-751e71dbdd65" providerId="ADAL" clId="{3B66DC11-8CFA-494E-A27A-9DD4F6791EB9}" dt="2023-07-17T08:51:59.595" v="530"/>
          <ac:spMkLst>
            <pc:docMk/>
            <pc:sldMk cId="2495511495" sldId="310"/>
            <ac:spMk id="15" creationId="{5EDE2386-E7B9-1BEA-0578-B0F9E5A0CA03}"/>
          </ac:spMkLst>
        </pc:spChg>
        <pc:spChg chg="mod">
          <ac:chgData name="BBZW; Jenny Nicolette (Lehrperson)" userId="19375ca0-365a-40d6-ac9e-751e71dbdd65" providerId="ADAL" clId="{3B66DC11-8CFA-494E-A27A-9DD4F6791EB9}" dt="2023-07-17T09:07:22.624" v="675" actId="121"/>
          <ac:spMkLst>
            <pc:docMk/>
            <pc:sldMk cId="2495511495" sldId="310"/>
            <ac:spMk id="17" creationId="{50079EF6-43AB-56F6-AB2B-58EF301266C6}"/>
          </ac:spMkLst>
        </pc:spChg>
        <pc:spChg chg="mod">
          <ac:chgData name="BBZW; Jenny Nicolette (Lehrperson)" userId="19375ca0-365a-40d6-ac9e-751e71dbdd65" providerId="ADAL" clId="{3B66DC11-8CFA-494E-A27A-9DD4F6791EB9}" dt="2023-07-17T09:17:28.054" v="808" actId="27636"/>
          <ac:spMkLst>
            <pc:docMk/>
            <pc:sldMk cId="2495511495" sldId="310"/>
            <ac:spMk id="22" creationId="{77D5DA43-6911-9B1E-E336-C34EBC11A1D6}"/>
          </ac:spMkLst>
        </pc:spChg>
        <pc:picChg chg="del mod">
          <ac:chgData name="BBZW; Jenny Nicolette (Lehrperson)" userId="19375ca0-365a-40d6-ac9e-751e71dbdd65" providerId="ADAL" clId="{3B66DC11-8CFA-494E-A27A-9DD4F6791EB9}" dt="2023-07-17T09:07:04.196" v="670" actId="478"/>
          <ac:picMkLst>
            <pc:docMk/>
            <pc:sldMk cId="2495511495" sldId="310"/>
            <ac:picMk id="6" creationId="{7D92CBCD-AD95-E7F0-CDBD-5D80422C8129}"/>
          </ac:picMkLst>
        </pc:picChg>
        <pc:picChg chg="add mod ord">
          <ac:chgData name="BBZW; Jenny Nicolette (Lehrperson)" userId="19375ca0-365a-40d6-ac9e-751e71dbdd65" providerId="ADAL" clId="{3B66DC11-8CFA-494E-A27A-9DD4F6791EB9}" dt="2023-07-17T09:07:23.025" v="676" actId="27614"/>
          <ac:picMkLst>
            <pc:docMk/>
            <pc:sldMk cId="2495511495" sldId="310"/>
            <ac:picMk id="8" creationId="{B94B636F-E4B8-142C-D1F8-DA2EC0635B18}"/>
          </ac:picMkLst>
        </pc:picChg>
        <pc:picChg chg="add del mod">
          <ac:chgData name="BBZW; Jenny Nicolette (Lehrperson)" userId="19375ca0-365a-40d6-ac9e-751e71dbdd65" providerId="ADAL" clId="{3B66DC11-8CFA-494E-A27A-9DD4F6791EB9}" dt="2023-07-17T09:07:55.259" v="683"/>
          <ac:picMkLst>
            <pc:docMk/>
            <pc:sldMk cId="2495511495" sldId="310"/>
            <ac:picMk id="9" creationId="{BAFDD7FC-AB1A-59E8-6725-1157B1F022C8}"/>
          </ac:picMkLst>
        </pc:picChg>
      </pc:sldChg>
      <pc:sldChg chg="modSp add mod modNotesTx">
        <pc:chgData name="BBZW; Jenny Nicolette (Lehrperson)" userId="19375ca0-365a-40d6-ac9e-751e71dbdd65" providerId="ADAL" clId="{3B66DC11-8CFA-494E-A27A-9DD4F6791EB9}" dt="2023-07-17T11:01:26.820" v="1338"/>
        <pc:sldMkLst>
          <pc:docMk/>
          <pc:sldMk cId="3552056976" sldId="311"/>
        </pc:sldMkLst>
        <pc:spChg chg="mod">
          <ac:chgData name="BBZW; Jenny Nicolette (Lehrperson)" userId="19375ca0-365a-40d6-ac9e-751e71dbdd65" providerId="ADAL" clId="{3B66DC11-8CFA-494E-A27A-9DD4F6791EB9}" dt="2023-07-17T09:25:23.063" v="888" actId="14100"/>
          <ac:spMkLst>
            <pc:docMk/>
            <pc:sldMk cId="3552056976" sldId="311"/>
            <ac:spMk id="8" creationId="{00000000-0000-0000-0000-000000000000}"/>
          </ac:spMkLst>
        </pc:spChg>
        <pc:spChg chg="mod">
          <ac:chgData name="BBZW; Jenny Nicolette (Lehrperson)" userId="19375ca0-365a-40d6-ac9e-751e71dbdd65" providerId="ADAL" clId="{3B66DC11-8CFA-494E-A27A-9DD4F6791EB9}" dt="2023-07-17T09:28:47.553" v="1094" actId="2711"/>
          <ac:spMkLst>
            <pc:docMk/>
            <pc:sldMk cId="3552056976" sldId="311"/>
            <ac:spMk id="10" creationId="{00000000-0000-0000-0000-000000000000}"/>
          </ac:spMkLst>
        </pc:spChg>
        <pc:spChg chg="mod">
          <ac:chgData name="BBZW; Jenny Nicolette (Lehrperson)" userId="19375ca0-365a-40d6-ac9e-751e71dbdd65" providerId="ADAL" clId="{3B66DC11-8CFA-494E-A27A-9DD4F6791EB9}" dt="2023-07-17T09:25:33.163" v="893" actId="1076"/>
          <ac:spMkLst>
            <pc:docMk/>
            <pc:sldMk cId="3552056976" sldId="311"/>
            <ac:spMk id="11" creationId="{00000000-0000-0000-0000-000000000000}"/>
          </ac:spMkLst>
        </pc:spChg>
        <pc:spChg chg="mod">
          <ac:chgData name="BBZW; Jenny Nicolette (Lehrperson)" userId="19375ca0-365a-40d6-ac9e-751e71dbdd65" providerId="ADAL" clId="{3B66DC11-8CFA-494E-A27A-9DD4F6791EB9}" dt="2023-07-17T09:28:51.859" v="1096" actId="404"/>
          <ac:spMkLst>
            <pc:docMk/>
            <pc:sldMk cId="3552056976" sldId="311"/>
            <ac:spMk id="12" creationId="{00000000-0000-0000-0000-000000000000}"/>
          </ac:spMkLst>
        </pc:spChg>
      </pc:sldChg>
      <pc:sldChg chg="addSp delSp modSp add mod modNotes modNotesTx">
        <pc:chgData name="BBZW; Jenny Nicolette (Lehrperson)" userId="19375ca0-365a-40d6-ac9e-751e71dbdd65" providerId="ADAL" clId="{3B66DC11-8CFA-494E-A27A-9DD4F6791EB9}" dt="2023-07-17T09:48:44.696" v="1247" actId="12"/>
        <pc:sldMkLst>
          <pc:docMk/>
          <pc:sldMk cId="2441364185" sldId="312"/>
        </pc:sldMkLst>
        <pc:spChg chg="mod">
          <ac:chgData name="BBZW; Jenny Nicolette (Lehrperson)" userId="19375ca0-365a-40d6-ac9e-751e71dbdd65" providerId="ADAL" clId="{3B66DC11-8CFA-494E-A27A-9DD4F6791EB9}" dt="2023-07-17T08:51:59.595" v="530"/>
          <ac:spMkLst>
            <pc:docMk/>
            <pc:sldMk cId="2441364185" sldId="312"/>
            <ac:spMk id="3" creationId="{00000000-0000-0000-0000-000000000000}"/>
          </ac:spMkLst>
        </pc:spChg>
        <pc:spChg chg="add del mod">
          <ac:chgData name="BBZW; Jenny Nicolette (Lehrperson)" userId="19375ca0-365a-40d6-ac9e-751e71dbdd65" providerId="ADAL" clId="{3B66DC11-8CFA-494E-A27A-9DD4F6791EB9}" dt="2023-07-17T09:47:34.821" v="1237" actId="478"/>
          <ac:spMkLst>
            <pc:docMk/>
            <pc:sldMk cId="2441364185" sldId="312"/>
            <ac:spMk id="4" creationId="{BB228385-D41A-C5EF-5825-022A05FDA3F4}"/>
          </ac:spMkLst>
        </pc:spChg>
        <pc:spChg chg="mod">
          <ac:chgData name="BBZW; Jenny Nicolette (Lehrperson)" userId="19375ca0-365a-40d6-ac9e-751e71dbdd65" providerId="ADAL" clId="{3B66DC11-8CFA-494E-A27A-9DD4F6791EB9}" dt="2023-07-17T08:51:59.595" v="530"/>
          <ac:spMkLst>
            <pc:docMk/>
            <pc:sldMk cId="2441364185" sldId="312"/>
            <ac:spMk id="5" creationId="{00000000-0000-0000-0000-000000000000}"/>
          </ac:spMkLst>
        </pc:spChg>
        <pc:spChg chg="del mod">
          <ac:chgData name="BBZW; Jenny Nicolette (Lehrperson)" userId="19375ca0-365a-40d6-ac9e-751e71dbdd65" providerId="ADAL" clId="{3B66DC11-8CFA-494E-A27A-9DD4F6791EB9}" dt="2023-07-17T09:47:36.272" v="1238" actId="478"/>
          <ac:spMkLst>
            <pc:docMk/>
            <pc:sldMk cId="2441364185" sldId="312"/>
            <ac:spMk id="7" creationId="{4AFFF0A3-CC82-28CE-9DDD-3B723DF87D8A}"/>
          </ac:spMkLst>
        </pc:spChg>
        <pc:spChg chg="mod">
          <ac:chgData name="BBZW; Jenny Nicolette (Lehrperson)" userId="19375ca0-365a-40d6-ac9e-751e71dbdd65" providerId="ADAL" clId="{3B66DC11-8CFA-494E-A27A-9DD4F6791EB9}" dt="2023-07-17T08:51:59.595" v="530"/>
          <ac:spMkLst>
            <pc:docMk/>
            <pc:sldMk cId="2441364185" sldId="312"/>
            <ac:spMk id="15" creationId="{5EDE2386-E7B9-1BEA-0578-B0F9E5A0CA03}"/>
          </ac:spMkLst>
        </pc:spChg>
        <pc:spChg chg="mod">
          <ac:chgData name="BBZW; Jenny Nicolette (Lehrperson)" userId="19375ca0-365a-40d6-ac9e-751e71dbdd65" providerId="ADAL" clId="{3B66DC11-8CFA-494E-A27A-9DD4F6791EB9}" dt="2023-07-17T08:51:59.595" v="530"/>
          <ac:spMkLst>
            <pc:docMk/>
            <pc:sldMk cId="2441364185" sldId="312"/>
            <ac:spMk id="17" creationId="{50079EF6-43AB-56F6-AB2B-58EF301266C6}"/>
          </ac:spMkLst>
        </pc:spChg>
        <pc:spChg chg="mod">
          <ac:chgData name="BBZW; Jenny Nicolette (Lehrperson)" userId="19375ca0-365a-40d6-ac9e-751e71dbdd65" providerId="ADAL" clId="{3B66DC11-8CFA-494E-A27A-9DD4F6791EB9}" dt="2023-07-17T09:47:24.513" v="1234" actId="27636"/>
          <ac:spMkLst>
            <pc:docMk/>
            <pc:sldMk cId="2441364185" sldId="312"/>
            <ac:spMk id="22" creationId="{77D5DA43-6911-9B1E-E336-C34EBC11A1D6}"/>
          </ac:spMkLst>
        </pc:spChg>
        <pc:picChg chg="del mod">
          <ac:chgData name="BBZW; Jenny Nicolette (Lehrperson)" userId="19375ca0-365a-40d6-ac9e-751e71dbdd65" providerId="ADAL" clId="{3B66DC11-8CFA-494E-A27A-9DD4F6791EB9}" dt="2023-07-17T09:47:30.116" v="1235" actId="478"/>
          <ac:picMkLst>
            <pc:docMk/>
            <pc:sldMk cId="2441364185" sldId="312"/>
            <ac:picMk id="6" creationId="{7D92CBCD-AD95-E7F0-CDBD-5D80422C8129}"/>
          </ac:picMkLst>
        </pc:picChg>
        <pc:picChg chg="add mod">
          <ac:chgData name="BBZW; Jenny Nicolette (Lehrperson)" userId="19375ca0-365a-40d6-ac9e-751e71dbdd65" providerId="ADAL" clId="{3B66DC11-8CFA-494E-A27A-9DD4F6791EB9}" dt="2023-07-17T09:47:40.898" v="1241" actId="1076"/>
          <ac:picMkLst>
            <pc:docMk/>
            <pc:sldMk cId="2441364185" sldId="312"/>
            <ac:picMk id="8" creationId="{4D6CB300-6940-2AC9-C372-7D58166BE752}"/>
          </ac:picMkLst>
        </pc:picChg>
      </pc:sldChg>
      <pc:sldChg chg="addSp delSp modSp add mod modClrScheme chgLayout">
        <pc:chgData name="BBZW; Jenny Nicolette (Lehrperson)" userId="19375ca0-365a-40d6-ac9e-751e71dbdd65" providerId="ADAL" clId="{3B66DC11-8CFA-494E-A27A-9DD4F6791EB9}" dt="2023-07-17T11:14:50.905" v="1344" actId="14100"/>
        <pc:sldMkLst>
          <pc:docMk/>
          <pc:sldMk cId="1798775161" sldId="313"/>
        </pc:sldMkLst>
        <pc:spChg chg="mod">
          <ac:chgData name="BBZW; Jenny Nicolette (Lehrperson)" userId="19375ca0-365a-40d6-ac9e-751e71dbdd65" providerId="ADAL" clId="{3B66DC11-8CFA-494E-A27A-9DD4F6791EB9}" dt="2023-07-17T09:41:52.730" v="1192" actId="26606"/>
          <ac:spMkLst>
            <pc:docMk/>
            <pc:sldMk cId="1798775161" sldId="313"/>
            <ac:spMk id="3" creationId="{00000000-0000-0000-0000-000000000000}"/>
          </ac:spMkLst>
        </pc:spChg>
        <pc:spChg chg="mod">
          <ac:chgData name="BBZW; Jenny Nicolette (Lehrperson)" userId="19375ca0-365a-40d6-ac9e-751e71dbdd65" providerId="ADAL" clId="{3B66DC11-8CFA-494E-A27A-9DD4F6791EB9}" dt="2023-07-17T09:41:52.730" v="1192" actId="26606"/>
          <ac:spMkLst>
            <pc:docMk/>
            <pc:sldMk cId="1798775161" sldId="313"/>
            <ac:spMk id="4" creationId="{00000000-0000-0000-0000-000000000000}"/>
          </ac:spMkLst>
        </pc:spChg>
        <pc:spChg chg="mod">
          <ac:chgData name="BBZW; Jenny Nicolette (Lehrperson)" userId="19375ca0-365a-40d6-ac9e-751e71dbdd65" providerId="ADAL" clId="{3B66DC11-8CFA-494E-A27A-9DD4F6791EB9}" dt="2023-07-17T09:41:52.730" v="1192" actId="26606"/>
          <ac:spMkLst>
            <pc:docMk/>
            <pc:sldMk cId="1798775161" sldId="313"/>
            <ac:spMk id="5" creationId="{00000000-0000-0000-0000-000000000000}"/>
          </ac:spMkLst>
        </pc:spChg>
        <pc:spChg chg="add del mod">
          <ac:chgData name="BBZW; Jenny Nicolette (Lehrperson)" userId="19375ca0-365a-40d6-ac9e-751e71dbdd65" providerId="ADAL" clId="{3B66DC11-8CFA-494E-A27A-9DD4F6791EB9}" dt="2023-07-17T09:41:37.943" v="1184" actId="478"/>
          <ac:spMkLst>
            <pc:docMk/>
            <pc:sldMk cId="1798775161" sldId="313"/>
            <ac:spMk id="6" creationId="{A5FA7752-8B71-EDE0-55D3-A849BFA6BFDD}"/>
          </ac:spMkLst>
        </pc:spChg>
        <pc:spChg chg="mod">
          <ac:chgData name="BBZW; Jenny Nicolette (Lehrperson)" userId="19375ca0-365a-40d6-ac9e-751e71dbdd65" providerId="ADAL" clId="{3B66DC11-8CFA-494E-A27A-9DD4F6791EB9}" dt="2023-07-17T11:14:47.955" v="1343"/>
          <ac:spMkLst>
            <pc:docMk/>
            <pc:sldMk cId="1798775161" sldId="313"/>
            <ac:spMk id="7" creationId="{00000000-0000-0000-0000-000000000000}"/>
          </ac:spMkLst>
        </pc:spChg>
        <pc:spChg chg="del mod">
          <ac:chgData name="BBZW; Jenny Nicolette (Lehrperson)" userId="19375ca0-365a-40d6-ac9e-751e71dbdd65" providerId="ADAL" clId="{3B66DC11-8CFA-494E-A27A-9DD4F6791EB9}" dt="2023-07-17T09:41:31.273" v="1182" actId="478"/>
          <ac:spMkLst>
            <pc:docMk/>
            <pc:sldMk cId="1798775161" sldId="313"/>
            <ac:spMk id="8" creationId="{00000000-0000-0000-0000-000000000000}"/>
          </ac:spMkLst>
        </pc:spChg>
        <pc:spChg chg="del mod">
          <ac:chgData name="BBZW; Jenny Nicolette (Lehrperson)" userId="19375ca0-365a-40d6-ac9e-751e71dbdd65" providerId="ADAL" clId="{3B66DC11-8CFA-494E-A27A-9DD4F6791EB9}" dt="2023-07-17T09:41:39.259" v="1185" actId="478"/>
          <ac:spMkLst>
            <pc:docMk/>
            <pc:sldMk cId="1798775161" sldId="313"/>
            <ac:spMk id="10" creationId="{00000000-0000-0000-0000-000000000000}"/>
          </ac:spMkLst>
        </pc:spChg>
        <pc:spChg chg="del mod">
          <ac:chgData name="BBZW; Jenny Nicolette (Lehrperson)" userId="19375ca0-365a-40d6-ac9e-751e71dbdd65" providerId="ADAL" clId="{3B66DC11-8CFA-494E-A27A-9DD4F6791EB9}" dt="2023-07-17T09:41:43.802" v="1187" actId="478"/>
          <ac:spMkLst>
            <pc:docMk/>
            <pc:sldMk cId="1798775161" sldId="313"/>
            <ac:spMk id="11" creationId="{00000000-0000-0000-0000-000000000000}"/>
          </ac:spMkLst>
        </pc:spChg>
        <pc:spChg chg="del mod">
          <ac:chgData name="BBZW; Jenny Nicolette (Lehrperson)" userId="19375ca0-365a-40d6-ac9e-751e71dbdd65" providerId="ADAL" clId="{3B66DC11-8CFA-494E-A27A-9DD4F6791EB9}" dt="2023-07-17T09:41:40.287" v="1186" actId="478"/>
          <ac:spMkLst>
            <pc:docMk/>
            <pc:sldMk cId="1798775161" sldId="313"/>
            <ac:spMk id="12" creationId="{00000000-0000-0000-0000-000000000000}"/>
          </ac:spMkLst>
        </pc:spChg>
        <pc:spChg chg="add del mod">
          <ac:chgData name="BBZW; Jenny Nicolette (Lehrperson)" userId="19375ca0-365a-40d6-ac9e-751e71dbdd65" providerId="ADAL" clId="{3B66DC11-8CFA-494E-A27A-9DD4F6791EB9}" dt="2023-07-17T09:41:45.161" v="1188" actId="478"/>
          <ac:spMkLst>
            <pc:docMk/>
            <pc:sldMk cId="1798775161" sldId="313"/>
            <ac:spMk id="13" creationId="{D6D0153B-3519-922C-8165-8FC75C84451F}"/>
          </ac:spMkLst>
        </pc:spChg>
        <pc:spChg chg="add del mod">
          <ac:chgData name="BBZW; Jenny Nicolette (Lehrperson)" userId="19375ca0-365a-40d6-ac9e-751e71dbdd65" providerId="ADAL" clId="{3B66DC11-8CFA-494E-A27A-9DD4F6791EB9}" dt="2023-07-17T09:41:47.041" v="1190" actId="478"/>
          <ac:spMkLst>
            <pc:docMk/>
            <pc:sldMk cId="1798775161" sldId="313"/>
            <ac:spMk id="15" creationId="{8E637165-4DD6-35DE-F4A4-95DE727E8D9D}"/>
          </ac:spMkLst>
        </pc:spChg>
        <pc:spChg chg="add del mod">
          <ac:chgData name="BBZW; Jenny Nicolette (Lehrperson)" userId="19375ca0-365a-40d6-ac9e-751e71dbdd65" providerId="ADAL" clId="{3B66DC11-8CFA-494E-A27A-9DD4F6791EB9}" dt="2023-07-17T09:41:46.084" v="1189" actId="478"/>
          <ac:spMkLst>
            <pc:docMk/>
            <pc:sldMk cId="1798775161" sldId="313"/>
            <ac:spMk id="17" creationId="{2BDCEFED-0586-493E-D270-F6892EAD4967}"/>
          </ac:spMkLst>
        </pc:spChg>
        <pc:spChg chg="add mod">
          <ac:chgData name="BBZW; Jenny Nicolette (Lehrperson)" userId="19375ca0-365a-40d6-ac9e-751e71dbdd65" providerId="ADAL" clId="{3B66DC11-8CFA-494E-A27A-9DD4F6791EB9}" dt="2023-07-17T11:14:50.905" v="1344" actId="14100"/>
          <ac:spMkLst>
            <pc:docMk/>
            <pc:sldMk cId="1798775161" sldId="313"/>
            <ac:spMk id="1031" creationId="{26B02661-EDC8-C159-E21C-BC46A87453AC}"/>
          </ac:spMkLst>
        </pc:spChg>
        <pc:picChg chg="add mod ord">
          <ac:chgData name="BBZW; Jenny Nicolette (Lehrperson)" userId="19375ca0-365a-40d6-ac9e-751e71dbdd65" providerId="ADAL" clId="{3B66DC11-8CFA-494E-A27A-9DD4F6791EB9}" dt="2023-07-17T09:41:52.730" v="1192" actId="26606"/>
          <ac:picMkLst>
            <pc:docMk/>
            <pc:sldMk cId="1798775161" sldId="313"/>
            <ac:picMk id="1026" creationId="{DC142810-070C-4768-CA39-F25EE485B682}"/>
          </ac:picMkLst>
        </pc:picChg>
      </pc:sldChg>
      <pc:sldChg chg="delSp modSp add mod modNotes modNotesTx">
        <pc:chgData name="BBZW; Jenny Nicolette (Lehrperson)" userId="19375ca0-365a-40d6-ac9e-751e71dbdd65" providerId="ADAL" clId="{3B66DC11-8CFA-494E-A27A-9DD4F6791EB9}" dt="2023-07-17T08:51:59.595" v="530"/>
        <pc:sldMkLst>
          <pc:docMk/>
          <pc:sldMk cId="361100207" sldId="314"/>
        </pc:sldMkLst>
        <pc:spChg chg="mod">
          <ac:chgData name="BBZW; Jenny Nicolette (Lehrperson)" userId="19375ca0-365a-40d6-ac9e-751e71dbdd65" providerId="ADAL" clId="{3B66DC11-8CFA-494E-A27A-9DD4F6791EB9}" dt="2023-07-17T08:51:59.595" v="530"/>
          <ac:spMkLst>
            <pc:docMk/>
            <pc:sldMk cId="361100207" sldId="314"/>
            <ac:spMk id="3" creationId="{00000000-0000-0000-0000-000000000000}"/>
          </ac:spMkLst>
        </pc:spChg>
        <pc:spChg chg="mod">
          <ac:chgData name="BBZW; Jenny Nicolette (Lehrperson)" userId="19375ca0-365a-40d6-ac9e-751e71dbdd65" providerId="ADAL" clId="{3B66DC11-8CFA-494E-A27A-9DD4F6791EB9}" dt="2023-07-17T08:51:59.595" v="530"/>
          <ac:spMkLst>
            <pc:docMk/>
            <pc:sldMk cId="361100207" sldId="314"/>
            <ac:spMk id="5" creationId="{00000000-0000-0000-0000-000000000000}"/>
          </ac:spMkLst>
        </pc:spChg>
        <pc:spChg chg="mod">
          <ac:chgData name="BBZW; Jenny Nicolette (Lehrperson)" userId="19375ca0-365a-40d6-ac9e-751e71dbdd65" providerId="ADAL" clId="{3B66DC11-8CFA-494E-A27A-9DD4F6791EB9}" dt="2023-07-17T08:51:59.595" v="530"/>
          <ac:spMkLst>
            <pc:docMk/>
            <pc:sldMk cId="361100207" sldId="314"/>
            <ac:spMk id="15" creationId="{5EDE2386-E7B9-1BEA-0578-B0F9E5A0CA03}"/>
          </ac:spMkLst>
        </pc:spChg>
        <pc:spChg chg="mod">
          <ac:chgData name="BBZW; Jenny Nicolette (Lehrperson)" userId="19375ca0-365a-40d6-ac9e-751e71dbdd65" providerId="ADAL" clId="{3B66DC11-8CFA-494E-A27A-9DD4F6791EB9}" dt="2023-07-17T08:51:59.595" v="530"/>
          <ac:spMkLst>
            <pc:docMk/>
            <pc:sldMk cId="361100207" sldId="314"/>
            <ac:spMk id="17" creationId="{50079EF6-43AB-56F6-AB2B-58EF301266C6}"/>
          </ac:spMkLst>
        </pc:spChg>
        <pc:spChg chg="mod">
          <ac:chgData name="BBZW; Jenny Nicolette (Lehrperson)" userId="19375ca0-365a-40d6-ac9e-751e71dbdd65" providerId="ADAL" clId="{3B66DC11-8CFA-494E-A27A-9DD4F6791EB9}" dt="2023-07-17T08:51:59.595" v="530"/>
          <ac:spMkLst>
            <pc:docMk/>
            <pc:sldMk cId="361100207" sldId="314"/>
            <ac:spMk id="22" creationId="{77D5DA43-6911-9B1E-E336-C34EBC11A1D6}"/>
          </ac:spMkLst>
        </pc:spChg>
        <pc:picChg chg="del">
          <ac:chgData name="BBZW; Jenny Nicolette (Lehrperson)" userId="19375ca0-365a-40d6-ac9e-751e71dbdd65" providerId="ADAL" clId="{3B66DC11-8CFA-494E-A27A-9DD4F6791EB9}" dt="2023-07-17T08:42:21.693" v="171" actId="478"/>
          <ac:picMkLst>
            <pc:docMk/>
            <pc:sldMk cId="361100207" sldId="314"/>
            <ac:picMk id="8" creationId="{C387694D-F961-2DE8-5D0B-29758FF20D51}"/>
          </ac:picMkLst>
        </pc:picChg>
      </pc:sldChg>
      <pc:sldChg chg="add del">
        <pc:chgData name="BBZW; Jenny Nicolette (Lehrperson)" userId="19375ca0-365a-40d6-ac9e-751e71dbdd65" providerId="ADAL" clId="{3B66DC11-8CFA-494E-A27A-9DD4F6791EB9}" dt="2023-07-17T07:58:04.624" v="145" actId="47"/>
        <pc:sldMkLst>
          <pc:docMk/>
          <pc:sldMk cId="574861673" sldId="314"/>
        </pc:sldMkLst>
      </pc:sldChg>
      <pc:sldChg chg="add del">
        <pc:chgData name="BBZW; Jenny Nicolette (Lehrperson)" userId="19375ca0-365a-40d6-ac9e-751e71dbdd65" providerId="ADAL" clId="{3B66DC11-8CFA-494E-A27A-9DD4F6791EB9}" dt="2023-07-17T07:58:04.624" v="145" actId="47"/>
        <pc:sldMkLst>
          <pc:docMk/>
          <pc:sldMk cId="1502003357" sldId="315"/>
        </pc:sldMkLst>
      </pc:sldChg>
      <pc:sldChg chg="addSp delSp modSp new mod modClrScheme chgLayout">
        <pc:chgData name="BBZW; Jenny Nicolette (Lehrperson)" userId="19375ca0-365a-40d6-ac9e-751e71dbdd65" providerId="ADAL" clId="{3B66DC11-8CFA-494E-A27A-9DD4F6791EB9}" dt="2023-07-17T08:54:55.206" v="555" actId="313"/>
        <pc:sldMkLst>
          <pc:docMk/>
          <pc:sldMk cId="4173362802" sldId="315"/>
        </pc:sldMkLst>
        <pc:spChg chg="mod">
          <ac:chgData name="BBZW; Jenny Nicolette (Lehrperson)" userId="19375ca0-365a-40d6-ac9e-751e71dbdd65" providerId="ADAL" clId="{3B66DC11-8CFA-494E-A27A-9DD4F6791EB9}" dt="2023-07-17T08:53:57.545" v="534" actId="26606"/>
          <ac:spMkLst>
            <pc:docMk/>
            <pc:sldMk cId="4173362802" sldId="315"/>
            <ac:spMk id="2" creationId="{C3413564-F703-BF88-399C-938F82B66AA4}"/>
          </ac:spMkLst>
        </pc:spChg>
        <pc:spChg chg="add del">
          <ac:chgData name="BBZW; Jenny Nicolette (Lehrperson)" userId="19375ca0-365a-40d6-ac9e-751e71dbdd65" providerId="ADAL" clId="{3B66DC11-8CFA-494E-A27A-9DD4F6791EB9}" dt="2023-07-17T08:53:57.545" v="534" actId="26606"/>
          <ac:spMkLst>
            <pc:docMk/>
            <pc:sldMk cId="4173362802" sldId="315"/>
            <ac:spMk id="3" creationId="{D7B803EC-CBA8-069D-3108-78D821ED73E5}"/>
          </ac:spMkLst>
        </pc:spChg>
        <pc:spChg chg="mod">
          <ac:chgData name="BBZW; Jenny Nicolette (Lehrperson)" userId="19375ca0-365a-40d6-ac9e-751e71dbdd65" providerId="ADAL" clId="{3B66DC11-8CFA-494E-A27A-9DD4F6791EB9}" dt="2023-07-17T08:53:57.545" v="534" actId="26606"/>
          <ac:spMkLst>
            <pc:docMk/>
            <pc:sldMk cId="4173362802" sldId="315"/>
            <ac:spMk id="4" creationId="{6038F50B-7841-F9DF-C099-73C1F083AF57}"/>
          </ac:spMkLst>
        </pc:spChg>
        <pc:spChg chg="add del mod">
          <ac:chgData name="BBZW; Jenny Nicolette (Lehrperson)" userId="19375ca0-365a-40d6-ac9e-751e71dbdd65" providerId="ADAL" clId="{3B66DC11-8CFA-494E-A27A-9DD4F6791EB9}" dt="2023-07-17T08:54:16.588" v="543" actId="22"/>
          <ac:spMkLst>
            <pc:docMk/>
            <pc:sldMk cId="4173362802" sldId="315"/>
            <ac:spMk id="8" creationId="{31F04AEF-4F51-E5EF-7C30-B7F32C03A394}"/>
          </ac:spMkLst>
        </pc:spChg>
        <pc:spChg chg="add mod">
          <ac:chgData name="BBZW; Jenny Nicolette (Lehrperson)" userId="19375ca0-365a-40d6-ac9e-751e71dbdd65" providerId="ADAL" clId="{3B66DC11-8CFA-494E-A27A-9DD4F6791EB9}" dt="2023-07-17T08:54:55.206" v="555" actId="313"/>
          <ac:spMkLst>
            <pc:docMk/>
            <pc:sldMk cId="4173362802" sldId="315"/>
            <ac:spMk id="9" creationId="{3E1F03F1-3128-2253-04A9-39E1739DB8D8}"/>
          </ac:spMkLst>
        </pc:spChg>
        <pc:spChg chg="add mod">
          <ac:chgData name="BBZW; Jenny Nicolette (Lehrperson)" userId="19375ca0-365a-40d6-ac9e-751e71dbdd65" providerId="ADAL" clId="{3B66DC11-8CFA-494E-A27A-9DD4F6791EB9}" dt="2023-07-17T08:54:46.890" v="554" actId="20577"/>
          <ac:spMkLst>
            <pc:docMk/>
            <pc:sldMk cId="4173362802" sldId="315"/>
            <ac:spMk id="10" creationId="{487C0054-C5E4-FBAC-BEB6-5C8772D47C53}"/>
          </ac:spMkLst>
        </pc:spChg>
        <pc:spChg chg="add del mod">
          <ac:chgData name="BBZW; Jenny Nicolette (Lehrperson)" userId="19375ca0-365a-40d6-ac9e-751e71dbdd65" providerId="ADAL" clId="{3B66DC11-8CFA-494E-A27A-9DD4F6791EB9}" dt="2023-07-17T08:53:51.355" v="533" actId="26606"/>
          <ac:spMkLst>
            <pc:docMk/>
            <pc:sldMk cId="4173362802" sldId="315"/>
            <ac:spMk id="11" creationId="{4C349757-AD3D-05C5-C1B3-E8C3364D199E}"/>
          </ac:spMkLst>
        </pc:spChg>
        <pc:spChg chg="add del mod">
          <ac:chgData name="BBZW; Jenny Nicolette (Lehrperson)" userId="19375ca0-365a-40d6-ac9e-751e71dbdd65" providerId="ADAL" clId="{3B66DC11-8CFA-494E-A27A-9DD4F6791EB9}" dt="2023-07-17T08:53:51.355" v="533" actId="26606"/>
          <ac:spMkLst>
            <pc:docMk/>
            <pc:sldMk cId="4173362802" sldId="315"/>
            <ac:spMk id="13" creationId="{3832E89B-2889-9845-9669-348E11E6B787}"/>
          </ac:spMkLst>
        </pc:spChg>
        <pc:spChg chg="add del mod">
          <ac:chgData name="BBZW; Jenny Nicolette (Lehrperson)" userId="19375ca0-365a-40d6-ac9e-751e71dbdd65" providerId="ADAL" clId="{3B66DC11-8CFA-494E-A27A-9DD4F6791EB9}" dt="2023-07-17T08:53:51.355" v="533" actId="26606"/>
          <ac:spMkLst>
            <pc:docMk/>
            <pc:sldMk cId="4173362802" sldId="315"/>
            <ac:spMk id="15" creationId="{B0967C67-23D3-0336-375C-BB8D76BE721D}"/>
          </ac:spMkLst>
        </pc:spChg>
        <pc:spChg chg="add del mod">
          <ac:chgData name="BBZW; Jenny Nicolette (Lehrperson)" userId="19375ca0-365a-40d6-ac9e-751e71dbdd65" providerId="ADAL" clId="{3B66DC11-8CFA-494E-A27A-9DD4F6791EB9}" dt="2023-07-17T08:53:51.355" v="533" actId="26606"/>
          <ac:spMkLst>
            <pc:docMk/>
            <pc:sldMk cId="4173362802" sldId="315"/>
            <ac:spMk id="17" creationId="{5A4BA7AF-ECEC-2481-6FD3-03034F0DCDD2}"/>
          </ac:spMkLst>
        </pc:spChg>
        <pc:spChg chg="add del mod">
          <ac:chgData name="BBZW; Jenny Nicolette (Lehrperson)" userId="19375ca0-365a-40d6-ac9e-751e71dbdd65" providerId="ADAL" clId="{3B66DC11-8CFA-494E-A27A-9DD4F6791EB9}" dt="2023-07-17T08:53:51.355" v="533" actId="26606"/>
          <ac:spMkLst>
            <pc:docMk/>
            <pc:sldMk cId="4173362802" sldId="315"/>
            <ac:spMk id="19" creationId="{1F9D5D78-FED7-8801-E94E-F3DF3CC42536}"/>
          </ac:spMkLst>
        </pc:spChg>
        <pc:picChg chg="add mod ord">
          <ac:chgData name="BBZW; Jenny Nicolette (Lehrperson)" userId="19375ca0-365a-40d6-ac9e-751e71dbdd65" providerId="ADAL" clId="{3B66DC11-8CFA-494E-A27A-9DD4F6791EB9}" dt="2023-07-17T08:54:33.514" v="550" actId="14100"/>
          <ac:picMkLst>
            <pc:docMk/>
            <pc:sldMk cId="4173362802" sldId="315"/>
            <ac:picMk id="6" creationId="{369973E8-7802-945F-2866-B9D192920B90}"/>
          </ac:picMkLst>
        </pc:picChg>
        <pc:picChg chg="add mod ord">
          <ac:chgData name="BBZW; Jenny Nicolette (Lehrperson)" userId="19375ca0-365a-40d6-ac9e-751e71dbdd65" providerId="ADAL" clId="{3B66DC11-8CFA-494E-A27A-9DD4F6791EB9}" dt="2023-07-17T08:54:38.791" v="552" actId="1076"/>
          <ac:picMkLst>
            <pc:docMk/>
            <pc:sldMk cId="4173362802" sldId="315"/>
            <ac:picMk id="12" creationId="{D786CB36-4116-E705-A665-515728CCE76E}"/>
          </ac:picMkLst>
        </pc:picChg>
      </pc:sldChg>
      <pc:sldChg chg="addSp delSp modSp add mod modNotesTx">
        <pc:chgData name="BBZW; Jenny Nicolette (Lehrperson)" userId="19375ca0-365a-40d6-ac9e-751e71dbdd65" providerId="ADAL" clId="{3B66DC11-8CFA-494E-A27A-9DD4F6791EB9}" dt="2023-07-17T09:05:07.488" v="662" actId="20577"/>
        <pc:sldMkLst>
          <pc:docMk/>
          <pc:sldMk cId="3380776994" sldId="316"/>
        </pc:sldMkLst>
        <pc:spChg chg="mod">
          <ac:chgData name="BBZW; Jenny Nicolette (Lehrperson)" userId="19375ca0-365a-40d6-ac9e-751e71dbdd65" providerId="ADAL" clId="{3B66DC11-8CFA-494E-A27A-9DD4F6791EB9}" dt="2023-07-17T09:02:48.751" v="617" actId="14100"/>
          <ac:spMkLst>
            <pc:docMk/>
            <pc:sldMk cId="3380776994" sldId="316"/>
            <ac:spMk id="17" creationId="{50079EF6-43AB-56F6-AB2B-58EF301266C6}"/>
          </ac:spMkLst>
        </pc:spChg>
        <pc:spChg chg="mod">
          <ac:chgData name="BBZW; Jenny Nicolette (Lehrperson)" userId="19375ca0-365a-40d6-ac9e-751e71dbdd65" providerId="ADAL" clId="{3B66DC11-8CFA-494E-A27A-9DD4F6791EB9}" dt="2023-07-17T09:03:04.765" v="618" actId="313"/>
          <ac:spMkLst>
            <pc:docMk/>
            <pc:sldMk cId="3380776994" sldId="316"/>
            <ac:spMk id="22" creationId="{77D5DA43-6911-9B1E-E336-C34EBC11A1D6}"/>
          </ac:spMkLst>
        </pc:spChg>
        <pc:picChg chg="add mod ord">
          <ac:chgData name="BBZW; Jenny Nicolette (Lehrperson)" userId="19375ca0-365a-40d6-ac9e-751e71dbdd65" providerId="ADAL" clId="{3B66DC11-8CFA-494E-A27A-9DD4F6791EB9}" dt="2023-07-17T08:59:59.824" v="572" actId="27614"/>
          <ac:picMkLst>
            <pc:docMk/>
            <pc:sldMk cId="3380776994" sldId="316"/>
            <ac:picMk id="4" creationId="{B46F4927-8BBC-6111-6EC0-D6453480AE37}"/>
          </ac:picMkLst>
        </pc:picChg>
        <pc:picChg chg="del">
          <ac:chgData name="BBZW; Jenny Nicolette (Lehrperson)" userId="19375ca0-365a-40d6-ac9e-751e71dbdd65" providerId="ADAL" clId="{3B66DC11-8CFA-494E-A27A-9DD4F6791EB9}" dt="2023-07-17T08:58:56.020" v="567" actId="478"/>
          <ac:picMkLst>
            <pc:docMk/>
            <pc:sldMk cId="3380776994" sldId="316"/>
            <ac:picMk id="11" creationId="{4E7B848E-7594-1DA5-6DD3-FF52F7D4F1F5}"/>
          </ac:picMkLst>
        </pc:picChg>
      </pc:sldChg>
      <pc:sldChg chg="add del">
        <pc:chgData name="BBZW; Jenny Nicolette (Lehrperson)" userId="19375ca0-365a-40d6-ac9e-751e71dbdd65" providerId="ADAL" clId="{3B66DC11-8CFA-494E-A27A-9DD4F6791EB9}" dt="2023-07-17T07:58:04.624" v="145" actId="47"/>
        <pc:sldMkLst>
          <pc:docMk/>
          <pc:sldMk cId="4196501622" sldId="316"/>
        </pc:sldMkLst>
      </pc:sldChg>
      <pc:sldChg chg="addSp delSp modSp add mod ord modNotesTx">
        <pc:chgData name="BBZW; Jenny Nicolette (Lehrperson)" userId="19375ca0-365a-40d6-ac9e-751e71dbdd65" providerId="ADAL" clId="{3B66DC11-8CFA-494E-A27A-9DD4F6791EB9}" dt="2023-07-17T09:20:57.553" v="821" actId="1076"/>
        <pc:sldMkLst>
          <pc:docMk/>
          <pc:sldMk cId="624681880" sldId="317"/>
        </pc:sldMkLst>
        <pc:spChg chg="add del mod">
          <ac:chgData name="BBZW; Jenny Nicolette (Lehrperson)" userId="19375ca0-365a-40d6-ac9e-751e71dbdd65" providerId="ADAL" clId="{3B66DC11-8CFA-494E-A27A-9DD4F6791EB9}" dt="2023-07-17T09:08:26.044" v="691" actId="478"/>
          <ac:spMkLst>
            <pc:docMk/>
            <pc:sldMk cId="624681880" sldId="317"/>
            <ac:spMk id="6" creationId="{07205BC1-3C45-8B34-2CC3-2C2D0AC483DB}"/>
          </ac:spMkLst>
        </pc:spChg>
        <pc:spChg chg="mod">
          <ac:chgData name="BBZW; Jenny Nicolette (Lehrperson)" userId="19375ca0-365a-40d6-ac9e-751e71dbdd65" providerId="ADAL" clId="{3B66DC11-8CFA-494E-A27A-9DD4F6791EB9}" dt="2023-07-17T09:08:33.594" v="695" actId="121"/>
          <ac:spMkLst>
            <pc:docMk/>
            <pc:sldMk cId="624681880" sldId="317"/>
            <ac:spMk id="17" creationId="{50079EF6-43AB-56F6-AB2B-58EF301266C6}"/>
          </ac:spMkLst>
        </pc:spChg>
        <pc:spChg chg="del mod">
          <ac:chgData name="BBZW; Jenny Nicolette (Lehrperson)" userId="19375ca0-365a-40d6-ac9e-751e71dbdd65" providerId="ADAL" clId="{3B66DC11-8CFA-494E-A27A-9DD4F6791EB9}" dt="2023-07-17T09:08:20.031" v="689" actId="478"/>
          <ac:spMkLst>
            <pc:docMk/>
            <pc:sldMk cId="624681880" sldId="317"/>
            <ac:spMk id="22" creationId="{77D5DA43-6911-9B1E-E336-C34EBC11A1D6}"/>
          </ac:spMkLst>
        </pc:spChg>
        <pc:picChg chg="add mod ord">
          <ac:chgData name="BBZW; Jenny Nicolette (Lehrperson)" userId="19375ca0-365a-40d6-ac9e-751e71dbdd65" providerId="ADAL" clId="{3B66DC11-8CFA-494E-A27A-9DD4F6791EB9}" dt="2023-07-17T09:20:19.852" v="811" actId="1076"/>
          <ac:picMkLst>
            <pc:docMk/>
            <pc:sldMk cId="624681880" sldId="317"/>
            <ac:picMk id="2" creationId="{140F830E-6097-557D-96FF-C87A4E15D503}"/>
          </ac:picMkLst>
        </pc:picChg>
        <pc:picChg chg="add mod">
          <ac:chgData name="BBZW; Jenny Nicolette (Lehrperson)" userId="19375ca0-365a-40d6-ac9e-751e71dbdd65" providerId="ADAL" clId="{3B66DC11-8CFA-494E-A27A-9DD4F6791EB9}" dt="2023-07-17T09:20:22.715" v="812" actId="1076"/>
          <ac:picMkLst>
            <pc:docMk/>
            <pc:sldMk cId="624681880" sldId="317"/>
            <ac:picMk id="7" creationId="{92663C6A-4813-5C83-2051-0751E7FA3AEE}"/>
          </ac:picMkLst>
        </pc:picChg>
        <pc:picChg chg="del">
          <ac:chgData name="BBZW; Jenny Nicolette (Lehrperson)" userId="19375ca0-365a-40d6-ac9e-751e71dbdd65" providerId="ADAL" clId="{3B66DC11-8CFA-494E-A27A-9DD4F6791EB9}" dt="2023-07-17T09:08:11.949" v="686" actId="478"/>
          <ac:picMkLst>
            <pc:docMk/>
            <pc:sldMk cId="624681880" sldId="317"/>
            <ac:picMk id="8" creationId="{B94B636F-E4B8-142C-D1F8-DA2EC0635B18}"/>
          </ac:picMkLst>
        </pc:picChg>
        <pc:picChg chg="add del mod">
          <ac:chgData name="BBZW; Jenny Nicolette (Lehrperson)" userId="19375ca0-365a-40d6-ac9e-751e71dbdd65" providerId="ADAL" clId="{3B66DC11-8CFA-494E-A27A-9DD4F6791EB9}" dt="2023-07-17T09:20:33.828" v="815" actId="478"/>
          <ac:picMkLst>
            <pc:docMk/>
            <pc:sldMk cId="624681880" sldId="317"/>
            <ac:picMk id="10" creationId="{07195220-D8F0-33FD-2122-E141A25BA895}"/>
          </ac:picMkLst>
        </pc:picChg>
        <pc:picChg chg="add mod">
          <ac:chgData name="BBZW; Jenny Nicolette (Lehrperson)" userId="19375ca0-365a-40d6-ac9e-751e71dbdd65" providerId="ADAL" clId="{3B66DC11-8CFA-494E-A27A-9DD4F6791EB9}" dt="2023-07-17T09:20:56.627" v="820" actId="1076"/>
          <ac:picMkLst>
            <pc:docMk/>
            <pc:sldMk cId="624681880" sldId="317"/>
            <ac:picMk id="12" creationId="{6653E56E-1818-ACC2-F804-91D98EF2551C}"/>
          </ac:picMkLst>
        </pc:picChg>
        <pc:picChg chg="add mod">
          <ac:chgData name="BBZW; Jenny Nicolette (Lehrperson)" userId="19375ca0-365a-40d6-ac9e-751e71dbdd65" providerId="ADAL" clId="{3B66DC11-8CFA-494E-A27A-9DD4F6791EB9}" dt="2023-07-17T09:20:57.553" v="821" actId="1076"/>
          <ac:picMkLst>
            <pc:docMk/>
            <pc:sldMk cId="624681880" sldId="317"/>
            <ac:picMk id="14" creationId="{487D9E08-F953-1015-515A-1A7A090718A6}"/>
          </ac:picMkLst>
        </pc:picChg>
      </pc:sldChg>
      <pc:sldChg chg="add del">
        <pc:chgData name="BBZW; Jenny Nicolette (Lehrperson)" userId="19375ca0-365a-40d6-ac9e-751e71dbdd65" providerId="ADAL" clId="{3B66DC11-8CFA-494E-A27A-9DD4F6791EB9}" dt="2023-07-17T07:58:04.624" v="145" actId="47"/>
        <pc:sldMkLst>
          <pc:docMk/>
          <pc:sldMk cId="2596459039" sldId="317"/>
        </pc:sldMkLst>
      </pc:sldChg>
      <pc:sldChg chg="addSp delSp modSp add mod chgLayout">
        <pc:chgData name="BBZW; Jenny Nicolette (Lehrperson)" userId="19375ca0-365a-40d6-ac9e-751e71dbdd65" providerId="ADAL" clId="{3B66DC11-8CFA-494E-A27A-9DD4F6791EB9}" dt="2023-07-17T09:09:41.045" v="707" actId="26606"/>
        <pc:sldMkLst>
          <pc:docMk/>
          <pc:sldMk cId="226132208" sldId="318"/>
        </pc:sldMkLst>
        <pc:spChg chg="mod">
          <ac:chgData name="BBZW; Jenny Nicolette (Lehrperson)" userId="19375ca0-365a-40d6-ac9e-751e71dbdd65" providerId="ADAL" clId="{3B66DC11-8CFA-494E-A27A-9DD4F6791EB9}" dt="2023-07-17T09:09:41.045" v="707" actId="26606"/>
          <ac:spMkLst>
            <pc:docMk/>
            <pc:sldMk cId="226132208" sldId="318"/>
            <ac:spMk id="3" creationId="{00000000-0000-0000-0000-000000000000}"/>
          </ac:spMkLst>
        </pc:spChg>
        <pc:spChg chg="add del mod">
          <ac:chgData name="BBZW; Jenny Nicolette (Lehrperson)" userId="19375ca0-365a-40d6-ac9e-751e71dbdd65" providerId="ADAL" clId="{3B66DC11-8CFA-494E-A27A-9DD4F6791EB9}" dt="2023-07-17T09:08:48.013" v="698"/>
          <ac:spMkLst>
            <pc:docMk/>
            <pc:sldMk cId="226132208" sldId="318"/>
            <ac:spMk id="4" creationId="{C6EA0BB2-D8EB-5102-3C5C-A9999ADE3EB9}"/>
          </ac:spMkLst>
        </pc:spChg>
        <pc:spChg chg="mod">
          <ac:chgData name="BBZW; Jenny Nicolette (Lehrperson)" userId="19375ca0-365a-40d6-ac9e-751e71dbdd65" providerId="ADAL" clId="{3B66DC11-8CFA-494E-A27A-9DD4F6791EB9}" dt="2023-07-17T09:09:41.045" v="707" actId="26606"/>
          <ac:spMkLst>
            <pc:docMk/>
            <pc:sldMk cId="226132208" sldId="318"/>
            <ac:spMk id="5" creationId="{00000000-0000-0000-0000-000000000000}"/>
          </ac:spMkLst>
        </pc:spChg>
        <pc:spChg chg="add del mod">
          <ac:chgData name="BBZW; Jenny Nicolette (Lehrperson)" userId="19375ca0-365a-40d6-ac9e-751e71dbdd65" providerId="ADAL" clId="{3B66DC11-8CFA-494E-A27A-9DD4F6791EB9}" dt="2023-07-17T09:08:52.918" v="700" actId="478"/>
          <ac:spMkLst>
            <pc:docMk/>
            <pc:sldMk cId="226132208" sldId="318"/>
            <ac:spMk id="6" creationId="{7D5F7009-46BB-2CFC-A859-EAB150F2FFFD}"/>
          </ac:spMkLst>
        </pc:spChg>
        <pc:spChg chg="mod">
          <ac:chgData name="BBZW; Jenny Nicolette (Lehrperson)" userId="19375ca0-365a-40d6-ac9e-751e71dbdd65" providerId="ADAL" clId="{3B66DC11-8CFA-494E-A27A-9DD4F6791EB9}" dt="2023-07-17T09:09:41.045" v="707" actId="26606"/>
          <ac:spMkLst>
            <pc:docMk/>
            <pc:sldMk cId="226132208" sldId="318"/>
            <ac:spMk id="15" creationId="{5EDE2386-E7B9-1BEA-0578-B0F9E5A0CA03}"/>
          </ac:spMkLst>
        </pc:spChg>
        <pc:spChg chg="mod ord">
          <ac:chgData name="BBZW; Jenny Nicolette (Lehrperson)" userId="19375ca0-365a-40d6-ac9e-751e71dbdd65" providerId="ADAL" clId="{3B66DC11-8CFA-494E-A27A-9DD4F6791EB9}" dt="2023-07-17T09:09:41.045" v="707" actId="26606"/>
          <ac:spMkLst>
            <pc:docMk/>
            <pc:sldMk cId="226132208" sldId="318"/>
            <ac:spMk id="17" creationId="{50079EF6-43AB-56F6-AB2B-58EF301266C6}"/>
          </ac:spMkLst>
        </pc:spChg>
        <pc:picChg chg="del">
          <ac:chgData name="BBZW; Jenny Nicolette (Lehrperson)" userId="19375ca0-365a-40d6-ac9e-751e71dbdd65" providerId="ADAL" clId="{3B66DC11-8CFA-494E-A27A-9DD4F6791EB9}" dt="2023-07-17T09:09:36.713" v="704" actId="478"/>
          <ac:picMkLst>
            <pc:docMk/>
            <pc:sldMk cId="226132208" sldId="318"/>
            <ac:picMk id="2" creationId="{140F830E-6097-557D-96FF-C87A4E15D503}"/>
          </ac:picMkLst>
        </pc:picChg>
        <pc:picChg chg="del">
          <ac:chgData name="BBZW; Jenny Nicolette (Lehrperson)" userId="19375ca0-365a-40d6-ac9e-751e71dbdd65" providerId="ADAL" clId="{3B66DC11-8CFA-494E-A27A-9DD4F6791EB9}" dt="2023-07-17T09:09:37.137" v="705" actId="478"/>
          <ac:picMkLst>
            <pc:docMk/>
            <pc:sldMk cId="226132208" sldId="318"/>
            <ac:picMk id="7" creationId="{92663C6A-4813-5C83-2051-0751E7FA3AEE}"/>
          </ac:picMkLst>
        </pc:picChg>
        <pc:picChg chg="add mod ord">
          <ac:chgData name="BBZW; Jenny Nicolette (Lehrperson)" userId="19375ca0-365a-40d6-ac9e-751e71dbdd65" providerId="ADAL" clId="{3B66DC11-8CFA-494E-A27A-9DD4F6791EB9}" dt="2023-07-17T09:09:41.045" v="707" actId="26606"/>
          <ac:picMkLst>
            <pc:docMk/>
            <pc:sldMk cId="226132208" sldId="318"/>
            <ac:picMk id="9" creationId="{57CFFE37-63D5-CBA4-B7A6-0ACDE1B8EB1C}"/>
          </ac:picMkLst>
        </pc:picChg>
      </pc:sldChg>
      <pc:sldChg chg="addSp delSp modSp add mod delAnim chgLayout">
        <pc:chgData name="BBZW; Jenny Nicolette (Lehrperson)" userId="19375ca0-365a-40d6-ac9e-751e71dbdd65" providerId="ADAL" clId="{3B66DC11-8CFA-494E-A27A-9DD4F6791EB9}" dt="2023-07-17T09:14:45.952" v="762" actId="20577"/>
        <pc:sldMkLst>
          <pc:docMk/>
          <pc:sldMk cId="3934717519" sldId="319"/>
        </pc:sldMkLst>
        <pc:spChg chg="mod">
          <ac:chgData name="BBZW; Jenny Nicolette (Lehrperson)" userId="19375ca0-365a-40d6-ac9e-751e71dbdd65" providerId="ADAL" clId="{3B66DC11-8CFA-494E-A27A-9DD4F6791EB9}" dt="2023-07-17T09:14:37.565" v="747" actId="26606"/>
          <ac:spMkLst>
            <pc:docMk/>
            <pc:sldMk cId="3934717519" sldId="319"/>
            <ac:spMk id="3" creationId="{00000000-0000-0000-0000-000000000000}"/>
          </ac:spMkLst>
        </pc:spChg>
        <pc:spChg chg="add del mod">
          <ac:chgData name="BBZW; Jenny Nicolette (Lehrperson)" userId="19375ca0-365a-40d6-ac9e-751e71dbdd65" providerId="ADAL" clId="{3B66DC11-8CFA-494E-A27A-9DD4F6791EB9}" dt="2023-07-17T09:14:34.916" v="745" actId="478"/>
          <ac:spMkLst>
            <pc:docMk/>
            <pc:sldMk cId="3934717519" sldId="319"/>
            <ac:spMk id="4" creationId="{569301E4-008D-D31B-2CBA-0BEE3661B4F1}"/>
          </ac:spMkLst>
        </pc:spChg>
        <pc:spChg chg="mod">
          <ac:chgData name="BBZW; Jenny Nicolette (Lehrperson)" userId="19375ca0-365a-40d6-ac9e-751e71dbdd65" providerId="ADAL" clId="{3B66DC11-8CFA-494E-A27A-9DD4F6791EB9}" dt="2023-07-17T09:14:37.565" v="747" actId="26606"/>
          <ac:spMkLst>
            <pc:docMk/>
            <pc:sldMk cId="3934717519" sldId="319"/>
            <ac:spMk id="5" creationId="{00000000-0000-0000-0000-000000000000}"/>
          </ac:spMkLst>
        </pc:spChg>
        <pc:spChg chg="del">
          <ac:chgData name="BBZW; Jenny Nicolette (Lehrperson)" userId="19375ca0-365a-40d6-ac9e-751e71dbdd65" providerId="ADAL" clId="{3B66DC11-8CFA-494E-A27A-9DD4F6791EB9}" dt="2023-07-17T09:14:30.318" v="742" actId="478"/>
          <ac:spMkLst>
            <pc:docMk/>
            <pc:sldMk cId="3934717519" sldId="319"/>
            <ac:spMk id="10" creationId="{D42003D1-BFEE-45C7-1811-16C263221C43}"/>
          </ac:spMkLst>
        </pc:spChg>
        <pc:spChg chg="del">
          <ac:chgData name="BBZW; Jenny Nicolette (Lehrperson)" userId="19375ca0-365a-40d6-ac9e-751e71dbdd65" providerId="ADAL" clId="{3B66DC11-8CFA-494E-A27A-9DD4F6791EB9}" dt="2023-07-17T09:14:31.404" v="743" actId="478"/>
          <ac:spMkLst>
            <pc:docMk/>
            <pc:sldMk cId="3934717519" sldId="319"/>
            <ac:spMk id="11" creationId="{F52EF66D-8333-EB43-CF73-CC010D8039DB}"/>
          </ac:spMkLst>
        </pc:spChg>
        <pc:spChg chg="mod">
          <ac:chgData name="BBZW; Jenny Nicolette (Lehrperson)" userId="19375ca0-365a-40d6-ac9e-751e71dbdd65" providerId="ADAL" clId="{3B66DC11-8CFA-494E-A27A-9DD4F6791EB9}" dt="2023-07-17T09:14:37.565" v="747" actId="26606"/>
          <ac:spMkLst>
            <pc:docMk/>
            <pc:sldMk cId="3934717519" sldId="319"/>
            <ac:spMk id="15" creationId="{5EDE2386-E7B9-1BEA-0578-B0F9E5A0CA03}"/>
          </ac:spMkLst>
        </pc:spChg>
        <pc:spChg chg="mod ord">
          <ac:chgData name="BBZW; Jenny Nicolette (Lehrperson)" userId="19375ca0-365a-40d6-ac9e-751e71dbdd65" providerId="ADAL" clId="{3B66DC11-8CFA-494E-A27A-9DD4F6791EB9}" dt="2023-07-17T09:14:45.952" v="762" actId="20577"/>
          <ac:spMkLst>
            <pc:docMk/>
            <pc:sldMk cId="3934717519" sldId="319"/>
            <ac:spMk id="17" creationId="{50079EF6-43AB-56F6-AB2B-58EF301266C6}"/>
          </ac:spMkLst>
        </pc:spChg>
        <pc:spChg chg="del">
          <ac:chgData name="BBZW; Jenny Nicolette (Lehrperson)" userId="19375ca0-365a-40d6-ac9e-751e71dbdd65" providerId="ADAL" clId="{3B66DC11-8CFA-494E-A27A-9DD4F6791EB9}" dt="2023-07-17T09:14:32.763" v="744" actId="478"/>
          <ac:spMkLst>
            <pc:docMk/>
            <pc:sldMk cId="3934717519" sldId="319"/>
            <ac:spMk id="22" creationId="{77D5DA43-6911-9B1E-E336-C34EBC11A1D6}"/>
          </ac:spMkLst>
        </pc:spChg>
        <pc:picChg chg="add mod ord">
          <ac:chgData name="BBZW; Jenny Nicolette (Lehrperson)" userId="19375ca0-365a-40d6-ac9e-751e71dbdd65" providerId="ADAL" clId="{3B66DC11-8CFA-494E-A27A-9DD4F6791EB9}" dt="2023-07-17T09:14:40.752" v="749" actId="27614"/>
          <ac:picMkLst>
            <pc:docMk/>
            <pc:sldMk cId="3934717519" sldId="319"/>
            <ac:picMk id="7" creationId="{F82D5EA7-7EE1-04A5-02A4-3313C192044B}"/>
          </ac:picMkLst>
        </pc:picChg>
        <pc:picChg chg="del">
          <ac:chgData name="BBZW; Jenny Nicolette (Lehrperson)" userId="19375ca0-365a-40d6-ac9e-751e71dbdd65" providerId="ADAL" clId="{3B66DC11-8CFA-494E-A27A-9DD4F6791EB9}" dt="2023-07-17T09:14:28.516" v="741" actId="478"/>
          <ac:picMkLst>
            <pc:docMk/>
            <pc:sldMk cId="3934717519" sldId="319"/>
            <ac:picMk id="8" creationId="{B94B636F-E4B8-142C-D1F8-DA2EC0635B18}"/>
          </ac:picMkLst>
        </pc:picChg>
      </pc:sldChg>
      <pc:sldChg chg="addSp delSp modSp add mod chgLayout">
        <pc:chgData name="BBZW; Jenny Nicolette (Lehrperson)" userId="19375ca0-365a-40d6-ac9e-751e71dbdd65" providerId="ADAL" clId="{3B66DC11-8CFA-494E-A27A-9DD4F6791EB9}" dt="2023-07-17T09:33:28.644" v="1180" actId="20577"/>
        <pc:sldMkLst>
          <pc:docMk/>
          <pc:sldMk cId="1320705235" sldId="320"/>
        </pc:sldMkLst>
        <pc:spChg chg="mod">
          <ac:chgData name="BBZW; Jenny Nicolette (Lehrperson)" userId="19375ca0-365a-40d6-ac9e-751e71dbdd65" providerId="ADAL" clId="{3B66DC11-8CFA-494E-A27A-9DD4F6791EB9}" dt="2023-07-17T09:33:09.071" v="1168" actId="26606"/>
          <ac:spMkLst>
            <pc:docMk/>
            <pc:sldMk cId="1320705235" sldId="320"/>
            <ac:spMk id="3" creationId="{00000000-0000-0000-0000-000000000000}"/>
          </ac:spMkLst>
        </pc:spChg>
        <pc:spChg chg="mod">
          <ac:chgData name="BBZW; Jenny Nicolette (Lehrperson)" userId="19375ca0-365a-40d6-ac9e-751e71dbdd65" providerId="ADAL" clId="{3B66DC11-8CFA-494E-A27A-9DD4F6791EB9}" dt="2023-07-17T09:33:09.071" v="1168" actId="26606"/>
          <ac:spMkLst>
            <pc:docMk/>
            <pc:sldMk cId="1320705235" sldId="320"/>
            <ac:spMk id="4" creationId="{00000000-0000-0000-0000-000000000000}"/>
          </ac:spMkLst>
        </pc:spChg>
        <pc:spChg chg="mod">
          <ac:chgData name="BBZW; Jenny Nicolette (Lehrperson)" userId="19375ca0-365a-40d6-ac9e-751e71dbdd65" providerId="ADAL" clId="{3B66DC11-8CFA-494E-A27A-9DD4F6791EB9}" dt="2023-07-17T09:33:09.071" v="1168" actId="26606"/>
          <ac:spMkLst>
            <pc:docMk/>
            <pc:sldMk cId="1320705235" sldId="320"/>
            <ac:spMk id="5" creationId="{00000000-0000-0000-0000-000000000000}"/>
          </ac:spMkLst>
        </pc:spChg>
        <pc:spChg chg="add del mod">
          <ac:chgData name="BBZW; Jenny Nicolette (Lehrperson)" userId="19375ca0-365a-40d6-ac9e-751e71dbdd65" providerId="ADAL" clId="{3B66DC11-8CFA-494E-A27A-9DD4F6791EB9}" dt="2023-07-17T09:32:51.700" v="1160" actId="478"/>
          <ac:spMkLst>
            <pc:docMk/>
            <pc:sldMk cId="1320705235" sldId="320"/>
            <ac:spMk id="6" creationId="{1461ECAB-7AC8-8620-E5D7-B0BCE61786E1}"/>
          </ac:spMkLst>
        </pc:spChg>
        <pc:spChg chg="mod ord">
          <ac:chgData name="BBZW; Jenny Nicolette (Lehrperson)" userId="19375ca0-365a-40d6-ac9e-751e71dbdd65" providerId="ADAL" clId="{3B66DC11-8CFA-494E-A27A-9DD4F6791EB9}" dt="2023-07-17T09:33:28.644" v="1180" actId="20577"/>
          <ac:spMkLst>
            <pc:docMk/>
            <pc:sldMk cId="1320705235" sldId="320"/>
            <ac:spMk id="7" creationId="{00000000-0000-0000-0000-000000000000}"/>
          </ac:spMkLst>
        </pc:spChg>
        <pc:spChg chg="del">
          <ac:chgData name="BBZW; Jenny Nicolette (Lehrperson)" userId="19375ca0-365a-40d6-ac9e-751e71dbdd65" providerId="ADAL" clId="{3B66DC11-8CFA-494E-A27A-9DD4F6791EB9}" dt="2023-07-17T09:32:53.908" v="1161" actId="478"/>
          <ac:spMkLst>
            <pc:docMk/>
            <pc:sldMk cId="1320705235" sldId="320"/>
            <ac:spMk id="8" creationId="{00000000-0000-0000-0000-000000000000}"/>
          </ac:spMkLst>
        </pc:spChg>
        <pc:spChg chg="del">
          <ac:chgData name="BBZW; Jenny Nicolette (Lehrperson)" userId="19375ca0-365a-40d6-ac9e-751e71dbdd65" providerId="ADAL" clId="{3B66DC11-8CFA-494E-A27A-9DD4F6791EB9}" dt="2023-07-17T09:32:49.764" v="1159" actId="478"/>
          <ac:spMkLst>
            <pc:docMk/>
            <pc:sldMk cId="1320705235" sldId="320"/>
            <ac:spMk id="10" creationId="{00000000-0000-0000-0000-000000000000}"/>
          </ac:spMkLst>
        </pc:spChg>
        <pc:spChg chg="del">
          <ac:chgData name="BBZW; Jenny Nicolette (Lehrperson)" userId="19375ca0-365a-40d6-ac9e-751e71dbdd65" providerId="ADAL" clId="{3B66DC11-8CFA-494E-A27A-9DD4F6791EB9}" dt="2023-07-17T09:32:56.257" v="1162" actId="478"/>
          <ac:spMkLst>
            <pc:docMk/>
            <pc:sldMk cId="1320705235" sldId="320"/>
            <ac:spMk id="11" creationId="{00000000-0000-0000-0000-000000000000}"/>
          </ac:spMkLst>
        </pc:spChg>
        <pc:spChg chg="del">
          <ac:chgData name="BBZW; Jenny Nicolette (Lehrperson)" userId="19375ca0-365a-40d6-ac9e-751e71dbdd65" providerId="ADAL" clId="{3B66DC11-8CFA-494E-A27A-9DD4F6791EB9}" dt="2023-07-17T09:33:00.246" v="1164" actId="478"/>
          <ac:spMkLst>
            <pc:docMk/>
            <pc:sldMk cId="1320705235" sldId="320"/>
            <ac:spMk id="12" creationId="{00000000-0000-0000-0000-000000000000}"/>
          </ac:spMkLst>
        </pc:spChg>
        <pc:spChg chg="add del mod">
          <ac:chgData name="BBZW; Jenny Nicolette (Lehrperson)" userId="19375ca0-365a-40d6-ac9e-751e71dbdd65" providerId="ADAL" clId="{3B66DC11-8CFA-494E-A27A-9DD4F6791EB9}" dt="2023-07-17T09:33:02.213" v="1165" actId="478"/>
          <ac:spMkLst>
            <pc:docMk/>
            <pc:sldMk cId="1320705235" sldId="320"/>
            <ac:spMk id="13" creationId="{EE03C401-3688-8483-B2C0-7F7AD21280AB}"/>
          </ac:spMkLst>
        </pc:spChg>
        <pc:spChg chg="add del mod">
          <ac:chgData name="BBZW; Jenny Nicolette (Lehrperson)" userId="19375ca0-365a-40d6-ac9e-751e71dbdd65" providerId="ADAL" clId="{3B66DC11-8CFA-494E-A27A-9DD4F6791EB9}" dt="2023-07-17T09:32:58.116" v="1163" actId="478"/>
          <ac:spMkLst>
            <pc:docMk/>
            <pc:sldMk cId="1320705235" sldId="320"/>
            <ac:spMk id="15" creationId="{503B4F7D-3864-48F6-A930-17871BE28A8E}"/>
          </ac:spMkLst>
        </pc:spChg>
        <pc:spChg chg="add del mod">
          <ac:chgData name="BBZW; Jenny Nicolette (Lehrperson)" userId="19375ca0-365a-40d6-ac9e-751e71dbdd65" providerId="ADAL" clId="{3B66DC11-8CFA-494E-A27A-9DD4F6791EB9}" dt="2023-07-17T09:33:04.090" v="1166" actId="478"/>
          <ac:spMkLst>
            <pc:docMk/>
            <pc:sldMk cId="1320705235" sldId="320"/>
            <ac:spMk id="17" creationId="{5439CECB-FC4A-0D17-814B-60B96907D27E}"/>
          </ac:spMkLst>
        </pc:spChg>
        <pc:picChg chg="add mod ord">
          <ac:chgData name="BBZW; Jenny Nicolette (Lehrperson)" userId="19375ca0-365a-40d6-ac9e-751e71dbdd65" providerId="ADAL" clId="{3B66DC11-8CFA-494E-A27A-9DD4F6791EB9}" dt="2023-07-17T09:33:09.071" v="1168" actId="26606"/>
          <ac:picMkLst>
            <pc:docMk/>
            <pc:sldMk cId="1320705235" sldId="320"/>
            <ac:picMk id="19" creationId="{FAF713EB-586B-1246-5AD7-C7A8BCEF0869}"/>
          </ac:picMkLst>
        </pc:picChg>
      </pc:sldChg>
      <pc:sldChg chg="add">
        <pc:chgData name="BBZW; Jenny Nicolette (Lehrperson)" userId="19375ca0-365a-40d6-ac9e-751e71dbdd65" providerId="ADAL" clId="{3B66DC11-8CFA-494E-A27A-9DD4F6791EB9}" dt="2023-07-17T09:41:18.936" v="1181"/>
        <pc:sldMkLst>
          <pc:docMk/>
          <pc:sldMk cId="1519536521" sldId="321"/>
        </pc:sldMkLst>
      </pc:sldChg>
      <pc:sldChg chg="addSp delSp modSp new mod chgLayout">
        <pc:chgData name="BBZW; Jenny Nicolette (Lehrperson)" userId="19375ca0-365a-40d6-ac9e-751e71dbdd65" providerId="ADAL" clId="{3B66DC11-8CFA-494E-A27A-9DD4F6791EB9}" dt="2023-07-17T09:46:45.709" v="1232"/>
        <pc:sldMkLst>
          <pc:docMk/>
          <pc:sldMk cId="2327887734" sldId="322"/>
        </pc:sldMkLst>
        <pc:spChg chg="del">
          <ac:chgData name="BBZW; Jenny Nicolette (Lehrperson)" userId="19375ca0-365a-40d6-ac9e-751e71dbdd65" providerId="ADAL" clId="{3B66DC11-8CFA-494E-A27A-9DD4F6791EB9}" dt="2023-07-17T09:42:30.867" v="1196" actId="478"/>
          <ac:spMkLst>
            <pc:docMk/>
            <pc:sldMk cId="2327887734" sldId="322"/>
            <ac:spMk id="2" creationId="{07E48DF5-A6D8-2A73-5595-567517EF6335}"/>
          </ac:spMkLst>
        </pc:spChg>
        <pc:spChg chg="del">
          <ac:chgData name="BBZW; Jenny Nicolette (Lehrperson)" userId="19375ca0-365a-40d6-ac9e-751e71dbdd65" providerId="ADAL" clId="{3B66DC11-8CFA-494E-A27A-9DD4F6791EB9}" dt="2023-07-17T09:42:33.320" v="1197" actId="478"/>
          <ac:spMkLst>
            <pc:docMk/>
            <pc:sldMk cId="2327887734" sldId="322"/>
            <ac:spMk id="3" creationId="{9B5F7204-4211-3A6B-ECBE-1327C019CA9B}"/>
          </ac:spMkLst>
        </pc:spChg>
        <pc:spChg chg="del">
          <ac:chgData name="BBZW; Jenny Nicolette (Lehrperson)" userId="19375ca0-365a-40d6-ac9e-751e71dbdd65" providerId="ADAL" clId="{3B66DC11-8CFA-494E-A27A-9DD4F6791EB9}" dt="2023-07-17T09:42:42.888" v="1199" actId="26606"/>
          <ac:spMkLst>
            <pc:docMk/>
            <pc:sldMk cId="2327887734" sldId="322"/>
            <ac:spMk id="4" creationId="{2FD8B83C-D27D-F3B2-FAEB-5EE7E5548690}"/>
          </ac:spMkLst>
        </pc:spChg>
        <pc:spChg chg="mod">
          <ac:chgData name="BBZW; Jenny Nicolette (Lehrperson)" userId="19375ca0-365a-40d6-ac9e-751e71dbdd65" providerId="ADAL" clId="{3B66DC11-8CFA-494E-A27A-9DD4F6791EB9}" dt="2023-07-17T09:42:42.888" v="1199" actId="26606"/>
          <ac:spMkLst>
            <pc:docMk/>
            <pc:sldMk cId="2327887734" sldId="322"/>
            <ac:spMk id="5" creationId="{1AC121C2-136F-612E-CF5C-CE3A11A5DEF9}"/>
          </ac:spMkLst>
        </pc:spChg>
        <pc:spChg chg="del">
          <ac:chgData name="BBZW; Jenny Nicolette (Lehrperson)" userId="19375ca0-365a-40d6-ac9e-751e71dbdd65" providerId="ADAL" clId="{3B66DC11-8CFA-494E-A27A-9DD4F6791EB9}" dt="2023-07-17T09:42:42.888" v="1199" actId="26606"/>
          <ac:spMkLst>
            <pc:docMk/>
            <pc:sldMk cId="2327887734" sldId="322"/>
            <ac:spMk id="6" creationId="{F93C2D80-6797-4E9F-D783-35C50562A820}"/>
          </ac:spMkLst>
        </pc:spChg>
        <pc:spChg chg="mod">
          <ac:chgData name="BBZW; Jenny Nicolette (Lehrperson)" userId="19375ca0-365a-40d6-ac9e-751e71dbdd65" providerId="ADAL" clId="{3B66DC11-8CFA-494E-A27A-9DD4F6791EB9}" dt="2023-07-17T09:42:42.888" v="1199" actId="26606"/>
          <ac:spMkLst>
            <pc:docMk/>
            <pc:sldMk cId="2327887734" sldId="322"/>
            <ac:spMk id="7" creationId="{4E78C68A-8019-E7A2-6FA9-0CFB8BE2ED4E}"/>
          </ac:spMkLst>
        </pc:spChg>
        <pc:spChg chg="add mod">
          <ac:chgData name="BBZW; Jenny Nicolette (Lehrperson)" userId="19375ca0-365a-40d6-ac9e-751e71dbdd65" providerId="ADAL" clId="{3B66DC11-8CFA-494E-A27A-9DD4F6791EB9}" dt="2023-07-17T09:43:07.771" v="1226" actId="6549"/>
          <ac:spMkLst>
            <pc:docMk/>
            <pc:sldMk cId="2327887734" sldId="322"/>
            <ac:spMk id="2054" creationId="{16216994-C577-9BBD-29C9-D1FCF05B1662}"/>
          </ac:spMkLst>
        </pc:spChg>
        <pc:spChg chg="add mod">
          <ac:chgData name="BBZW; Jenny Nicolette (Lehrperson)" userId="19375ca0-365a-40d6-ac9e-751e71dbdd65" providerId="ADAL" clId="{3B66DC11-8CFA-494E-A27A-9DD4F6791EB9}" dt="2023-07-17T09:43:16.014" v="1229" actId="1076"/>
          <ac:spMkLst>
            <pc:docMk/>
            <pc:sldMk cId="2327887734" sldId="322"/>
            <ac:spMk id="2056" creationId="{085C6A2E-3C96-7A74-7DE7-08FE9B518A51}"/>
          </ac:spMkLst>
        </pc:spChg>
        <pc:picChg chg="add mod ord">
          <ac:chgData name="BBZW; Jenny Nicolette (Lehrperson)" userId="19375ca0-365a-40d6-ac9e-751e71dbdd65" providerId="ADAL" clId="{3B66DC11-8CFA-494E-A27A-9DD4F6791EB9}" dt="2023-07-17T09:46:45.709" v="1232"/>
          <ac:picMkLst>
            <pc:docMk/>
            <pc:sldMk cId="2327887734" sldId="322"/>
            <ac:picMk id="2049" creationId="{9BE2BE2C-94AB-869E-07C9-84E733809CB0}"/>
          </ac:picMkLst>
        </pc:picChg>
      </pc:sldChg>
      <pc:sldChg chg="modSp new del mod">
        <pc:chgData name="BBZW; Jenny Nicolette (Lehrperson)" userId="19375ca0-365a-40d6-ac9e-751e71dbdd65" providerId="ADAL" clId="{3B66DC11-8CFA-494E-A27A-9DD4F6791EB9}" dt="2023-07-17T12:06:34.908" v="2796" actId="2696"/>
        <pc:sldMkLst>
          <pc:docMk/>
          <pc:sldMk cId="908417037" sldId="323"/>
        </pc:sldMkLst>
        <pc:spChg chg="mod">
          <ac:chgData name="BBZW; Jenny Nicolette (Lehrperson)" userId="19375ca0-365a-40d6-ac9e-751e71dbdd65" providerId="ADAL" clId="{3B66DC11-8CFA-494E-A27A-9DD4F6791EB9}" dt="2023-07-17T11:22:31.149" v="1445" actId="20577"/>
          <ac:spMkLst>
            <pc:docMk/>
            <pc:sldMk cId="908417037" sldId="323"/>
            <ac:spMk id="2" creationId="{232C0AF7-346C-AB48-386F-DE4A100942B5}"/>
          </ac:spMkLst>
        </pc:spChg>
        <pc:spChg chg="mod">
          <ac:chgData name="BBZW; Jenny Nicolette (Lehrperson)" userId="19375ca0-365a-40d6-ac9e-751e71dbdd65" providerId="ADAL" clId="{3B66DC11-8CFA-494E-A27A-9DD4F6791EB9}" dt="2023-07-17T11:02:18.958" v="1341" actId="20577"/>
          <ac:spMkLst>
            <pc:docMk/>
            <pc:sldMk cId="908417037" sldId="323"/>
            <ac:spMk id="4" creationId="{51D8190A-5F92-EB6C-05A4-9D3F7FF8B151}"/>
          </ac:spMkLst>
        </pc:spChg>
        <pc:spChg chg="mod">
          <ac:chgData name="BBZW; Jenny Nicolette (Lehrperson)" userId="19375ca0-365a-40d6-ac9e-751e71dbdd65" providerId="ADAL" clId="{3B66DC11-8CFA-494E-A27A-9DD4F6791EB9}" dt="2023-07-17T11:18:33.565" v="1346" actId="121"/>
          <ac:spMkLst>
            <pc:docMk/>
            <pc:sldMk cId="908417037" sldId="323"/>
            <ac:spMk id="6" creationId="{68C6FD63-0895-C000-9340-5988444C509D}"/>
          </ac:spMkLst>
        </pc:spChg>
      </pc:sldChg>
      <pc:sldChg chg="addSp modSp new mod modNotesTx">
        <pc:chgData name="BBZW; Jenny Nicolette (Lehrperson)" userId="19375ca0-365a-40d6-ac9e-751e71dbdd65" providerId="ADAL" clId="{3B66DC11-8CFA-494E-A27A-9DD4F6791EB9}" dt="2023-07-17T12:03:17.567" v="2758" actId="6549"/>
        <pc:sldMkLst>
          <pc:docMk/>
          <pc:sldMk cId="1477765022" sldId="324"/>
        </pc:sldMkLst>
        <pc:spChg chg="mod">
          <ac:chgData name="BBZW; Jenny Nicolette (Lehrperson)" userId="19375ca0-365a-40d6-ac9e-751e71dbdd65" providerId="ADAL" clId="{3B66DC11-8CFA-494E-A27A-9DD4F6791EB9}" dt="2023-07-17T12:01:18.942" v="2583" actId="27636"/>
          <ac:spMkLst>
            <pc:docMk/>
            <pc:sldMk cId="1477765022" sldId="324"/>
            <ac:spMk id="2" creationId="{0DED6C54-82B4-9ED7-1863-A50D5CFC6991}"/>
          </ac:spMkLst>
        </pc:spChg>
        <pc:spChg chg="mod">
          <ac:chgData name="BBZW; Jenny Nicolette (Lehrperson)" userId="19375ca0-365a-40d6-ac9e-751e71dbdd65" providerId="ADAL" clId="{3B66DC11-8CFA-494E-A27A-9DD4F6791EB9}" dt="2023-07-17T11:40:29.754" v="1547" actId="20577"/>
          <ac:spMkLst>
            <pc:docMk/>
            <pc:sldMk cId="1477765022" sldId="324"/>
            <ac:spMk id="4" creationId="{EB18DB52-4AB8-D961-7733-AA3B62A4CBB8}"/>
          </ac:spMkLst>
        </pc:spChg>
        <pc:spChg chg="mod">
          <ac:chgData name="BBZW; Jenny Nicolette (Lehrperson)" userId="19375ca0-365a-40d6-ac9e-751e71dbdd65" providerId="ADAL" clId="{3B66DC11-8CFA-494E-A27A-9DD4F6791EB9}" dt="2023-07-17T12:01:44.324" v="2645" actId="1076"/>
          <ac:spMkLst>
            <pc:docMk/>
            <pc:sldMk cId="1477765022" sldId="324"/>
            <ac:spMk id="6" creationId="{F9AF86C2-A3E1-195E-2382-CD83C477D684}"/>
          </ac:spMkLst>
        </pc:spChg>
        <pc:spChg chg="add mod">
          <ac:chgData name="BBZW; Jenny Nicolette (Lehrperson)" userId="19375ca0-365a-40d6-ac9e-751e71dbdd65" providerId="ADAL" clId="{3B66DC11-8CFA-494E-A27A-9DD4F6791EB9}" dt="2023-07-17T12:01:48.675" v="2647" actId="1076"/>
          <ac:spMkLst>
            <pc:docMk/>
            <pc:sldMk cId="1477765022" sldId="324"/>
            <ac:spMk id="7" creationId="{610F1FFA-C4F8-4EDE-0A9E-6ABA56065FED}"/>
          </ac:spMkLst>
        </pc:spChg>
      </pc:sldChg>
      <pc:sldChg chg="modSp new del mod ord">
        <pc:chgData name="BBZW; Jenny Nicolette (Lehrperson)" userId="19375ca0-365a-40d6-ac9e-751e71dbdd65" providerId="ADAL" clId="{3B66DC11-8CFA-494E-A27A-9DD4F6791EB9}" dt="2023-07-17T12:06:44.595" v="2797" actId="2696"/>
        <pc:sldMkLst>
          <pc:docMk/>
          <pc:sldMk cId="2278091570" sldId="325"/>
        </pc:sldMkLst>
        <pc:spChg chg="mod">
          <ac:chgData name="BBZW; Jenny Nicolette (Lehrperson)" userId="19375ca0-365a-40d6-ac9e-751e71dbdd65" providerId="ADAL" clId="{3B66DC11-8CFA-494E-A27A-9DD4F6791EB9}" dt="2023-07-17T11:59:34.519" v="2577" actId="5793"/>
          <ac:spMkLst>
            <pc:docMk/>
            <pc:sldMk cId="2278091570" sldId="325"/>
            <ac:spMk id="2" creationId="{CC236A66-8981-DBD2-8397-97C9A3508B7F}"/>
          </ac:spMkLst>
        </pc:spChg>
        <pc:spChg chg="mod">
          <ac:chgData name="BBZW; Jenny Nicolette (Lehrperson)" userId="19375ca0-365a-40d6-ac9e-751e71dbdd65" providerId="ADAL" clId="{3B66DC11-8CFA-494E-A27A-9DD4F6791EB9}" dt="2023-07-17T11:59:30.011" v="2576" actId="121"/>
          <ac:spMkLst>
            <pc:docMk/>
            <pc:sldMk cId="2278091570" sldId="325"/>
            <ac:spMk id="6" creationId="{5C0DCB0A-3A27-839D-3D53-5CE6E29954C5}"/>
          </ac:spMkLst>
        </pc:spChg>
      </pc:sldChg>
      <pc:sldMasterChg chg="modSp modSldLayout">
        <pc:chgData name="BBZW; Jenny Nicolette (Lehrperson)" userId="19375ca0-365a-40d6-ac9e-751e71dbdd65" providerId="ADAL" clId="{3B66DC11-8CFA-494E-A27A-9DD4F6791EB9}" dt="2023-07-17T08:51:59.595" v="530"/>
        <pc:sldMasterMkLst>
          <pc:docMk/>
          <pc:sldMasterMk cId="1542487267" sldId="2147483648"/>
        </pc:sldMasterMkLst>
        <pc:spChg chg="mod">
          <ac:chgData name="BBZW; Jenny Nicolette (Lehrperson)" userId="19375ca0-365a-40d6-ac9e-751e71dbdd65" providerId="ADAL" clId="{3B66DC11-8CFA-494E-A27A-9DD4F6791EB9}" dt="2023-07-17T08:51:59.595" v="530"/>
          <ac:spMkLst>
            <pc:docMk/>
            <pc:sldMasterMk cId="1542487267" sldId="2147483648"/>
            <ac:spMk id="2"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ac:spMk id="3"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ac:spMk id="4"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ac:spMk id="5"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ac:spMk id="6" creationId="{00000000-0000-0000-0000-000000000000}"/>
          </ac:spMkLst>
        </pc:spChg>
        <pc:picChg chg="mod">
          <ac:chgData name="BBZW; Jenny Nicolette (Lehrperson)" userId="19375ca0-365a-40d6-ac9e-751e71dbdd65" providerId="ADAL" clId="{3B66DC11-8CFA-494E-A27A-9DD4F6791EB9}" dt="2023-07-17T08:51:59.595" v="530"/>
          <ac:picMkLst>
            <pc:docMk/>
            <pc:sldMasterMk cId="1542487267" sldId="2147483648"/>
            <ac:picMk id="10" creationId="{00000000-0000-0000-0000-000000000000}"/>
          </ac:picMkLst>
        </pc:picChg>
        <pc:sldLayoutChg chg="modSp">
          <pc:chgData name="BBZW; Jenny Nicolette (Lehrperson)" userId="19375ca0-365a-40d6-ac9e-751e71dbdd65" providerId="ADAL" clId="{3B66DC11-8CFA-494E-A27A-9DD4F6791EB9}" dt="2023-07-17T08:51:59.595" v="530"/>
          <pc:sldLayoutMkLst>
            <pc:docMk/>
            <pc:sldMasterMk cId="1542487267" sldId="2147483648"/>
            <pc:sldLayoutMk cId="1996287210" sldId="2147483649"/>
          </pc:sldLayoutMkLst>
          <pc:spChg chg="mod">
            <ac:chgData name="BBZW; Jenny Nicolette (Lehrperson)" userId="19375ca0-365a-40d6-ac9e-751e71dbdd65" providerId="ADAL" clId="{3B66DC11-8CFA-494E-A27A-9DD4F6791EB9}" dt="2023-07-17T08:51:59.595" v="530"/>
            <ac:spMkLst>
              <pc:docMk/>
              <pc:sldMasterMk cId="1542487267" sldId="2147483648"/>
              <pc:sldLayoutMk cId="1996287210" sldId="2147483649"/>
              <ac:spMk id="3"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1996287210" sldId="2147483649"/>
              <ac:spMk id="4"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1996287210" sldId="2147483649"/>
              <ac:spMk id="5"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1996287210" sldId="2147483649"/>
              <ac:spMk id="6"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1996287210" sldId="2147483649"/>
              <ac:spMk id="7"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1996287210" sldId="2147483649"/>
              <ac:spMk id="8" creationId="{00000000-0000-0000-0000-000000000000}"/>
            </ac:spMkLst>
          </pc:spChg>
        </pc:sldLayoutChg>
        <pc:sldLayoutChg chg="modSp">
          <pc:chgData name="BBZW; Jenny Nicolette (Lehrperson)" userId="19375ca0-365a-40d6-ac9e-751e71dbdd65" providerId="ADAL" clId="{3B66DC11-8CFA-494E-A27A-9DD4F6791EB9}" dt="2023-07-17T08:51:59.595" v="530"/>
          <pc:sldLayoutMkLst>
            <pc:docMk/>
            <pc:sldMasterMk cId="1542487267" sldId="2147483648"/>
            <pc:sldLayoutMk cId="3394301315" sldId="2147483650"/>
          </pc:sldLayoutMkLst>
          <pc:spChg chg="mod">
            <ac:chgData name="BBZW; Jenny Nicolette (Lehrperson)" userId="19375ca0-365a-40d6-ac9e-751e71dbdd65" providerId="ADAL" clId="{3B66DC11-8CFA-494E-A27A-9DD4F6791EB9}" dt="2023-07-17T08:51:59.595" v="530"/>
            <ac:spMkLst>
              <pc:docMk/>
              <pc:sldMasterMk cId="1542487267" sldId="2147483648"/>
              <pc:sldLayoutMk cId="3394301315" sldId="2147483650"/>
              <ac:spMk id="3"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3394301315" sldId="2147483650"/>
              <ac:spMk id="4"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3394301315" sldId="2147483650"/>
              <ac:spMk id="5"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3394301315" sldId="2147483650"/>
              <ac:spMk id="6"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3394301315" sldId="2147483650"/>
              <ac:spMk id="9" creationId="{00000000-0000-0000-0000-000000000000}"/>
            </ac:spMkLst>
          </pc:spChg>
        </pc:sldLayoutChg>
        <pc:sldLayoutChg chg="modSp">
          <pc:chgData name="BBZW; Jenny Nicolette (Lehrperson)" userId="19375ca0-365a-40d6-ac9e-751e71dbdd65" providerId="ADAL" clId="{3B66DC11-8CFA-494E-A27A-9DD4F6791EB9}" dt="2023-07-17T08:51:59.595" v="530"/>
          <pc:sldLayoutMkLst>
            <pc:docMk/>
            <pc:sldMasterMk cId="1542487267" sldId="2147483648"/>
            <pc:sldLayoutMk cId="2330152236" sldId="2147483651"/>
          </pc:sldLayoutMkLst>
          <pc:spChg chg="mod">
            <ac:chgData name="BBZW; Jenny Nicolette (Lehrperson)" userId="19375ca0-365a-40d6-ac9e-751e71dbdd65" providerId="ADAL" clId="{3B66DC11-8CFA-494E-A27A-9DD4F6791EB9}" dt="2023-07-17T08:51:59.595" v="530"/>
            <ac:spMkLst>
              <pc:docMk/>
              <pc:sldMasterMk cId="1542487267" sldId="2147483648"/>
              <pc:sldLayoutMk cId="2330152236" sldId="2147483651"/>
              <ac:spMk id="2"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2330152236" sldId="2147483651"/>
              <ac:spMk id="3"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2330152236" sldId="2147483651"/>
              <ac:spMk id="9"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2330152236" sldId="2147483651"/>
              <ac:spMk id="10"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2330152236" sldId="2147483651"/>
              <ac:spMk id="11" creationId="{00000000-0000-0000-0000-000000000000}"/>
            </ac:spMkLst>
          </pc:spChg>
        </pc:sldLayoutChg>
        <pc:sldLayoutChg chg="modSp">
          <pc:chgData name="BBZW; Jenny Nicolette (Lehrperson)" userId="19375ca0-365a-40d6-ac9e-751e71dbdd65" providerId="ADAL" clId="{3B66DC11-8CFA-494E-A27A-9DD4F6791EB9}" dt="2023-07-17T08:51:59.595" v="530"/>
          <pc:sldLayoutMkLst>
            <pc:docMk/>
            <pc:sldMasterMk cId="1542487267" sldId="2147483648"/>
            <pc:sldLayoutMk cId="2351943580" sldId="2147483652"/>
          </pc:sldLayoutMkLst>
          <pc:spChg chg="mod">
            <ac:chgData name="BBZW; Jenny Nicolette (Lehrperson)" userId="19375ca0-365a-40d6-ac9e-751e71dbdd65" providerId="ADAL" clId="{3B66DC11-8CFA-494E-A27A-9DD4F6791EB9}" dt="2023-07-17T08:51:59.595" v="530"/>
            <ac:spMkLst>
              <pc:docMk/>
              <pc:sldMasterMk cId="1542487267" sldId="2147483648"/>
              <pc:sldLayoutMk cId="2351943580" sldId="2147483652"/>
              <ac:spMk id="3"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2351943580" sldId="2147483652"/>
              <ac:spMk id="4"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2351943580" sldId="2147483652"/>
              <ac:spMk id="8"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2351943580" sldId="2147483652"/>
              <ac:spMk id="9"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2351943580" sldId="2147483652"/>
              <ac:spMk id="10"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2351943580" sldId="2147483652"/>
              <ac:spMk id="11" creationId="{00000000-0000-0000-0000-000000000000}"/>
            </ac:spMkLst>
          </pc:spChg>
        </pc:sldLayoutChg>
        <pc:sldLayoutChg chg="modSp">
          <pc:chgData name="BBZW; Jenny Nicolette (Lehrperson)" userId="19375ca0-365a-40d6-ac9e-751e71dbdd65" providerId="ADAL" clId="{3B66DC11-8CFA-494E-A27A-9DD4F6791EB9}" dt="2023-07-17T08:51:59.595" v="530"/>
          <pc:sldLayoutMkLst>
            <pc:docMk/>
            <pc:sldMasterMk cId="1542487267" sldId="2147483648"/>
            <pc:sldLayoutMk cId="2294915875" sldId="2147483653"/>
          </pc:sldLayoutMkLst>
          <pc:spChg chg="mod">
            <ac:chgData name="BBZW; Jenny Nicolette (Lehrperson)" userId="19375ca0-365a-40d6-ac9e-751e71dbdd65" providerId="ADAL" clId="{3B66DC11-8CFA-494E-A27A-9DD4F6791EB9}" dt="2023-07-17T08:51:59.595" v="530"/>
            <ac:spMkLst>
              <pc:docMk/>
              <pc:sldMasterMk cId="1542487267" sldId="2147483648"/>
              <pc:sldLayoutMk cId="2294915875" sldId="2147483653"/>
              <ac:spMk id="3"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2294915875" sldId="2147483653"/>
              <ac:spMk id="4"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2294915875" sldId="2147483653"/>
              <ac:spMk id="5"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2294915875" sldId="2147483653"/>
              <ac:spMk id="6"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2294915875" sldId="2147483653"/>
              <ac:spMk id="10"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2294915875" sldId="2147483653"/>
              <ac:spMk id="11"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2294915875" sldId="2147483653"/>
              <ac:spMk id="12"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2294915875" sldId="2147483653"/>
              <ac:spMk id="13" creationId="{00000000-0000-0000-0000-000000000000}"/>
            </ac:spMkLst>
          </pc:spChg>
        </pc:sldLayoutChg>
        <pc:sldLayoutChg chg="modSp">
          <pc:chgData name="BBZW; Jenny Nicolette (Lehrperson)" userId="19375ca0-365a-40d6-ac9e-751e71dbdd65" providerId="ADAL" clId="{3B66DC11-8CFA-494E-A27A-9DD4F6791EB9}" dt="2023-07-17T08:51:59.595" v="530"/>
          <pc:sldLayoutMkLst>
            <pc:docMk/>
            <pc:sldMasterMk cId="1542487267" sldId="2147483648"/>
            <pc:sldLayoutMk cId="2930011315" sldId="2147483654"/>
          </pc:sldLayoutMkLst>
          <pc:spChg chg="mod">
            <ac:chgData name="BBZW; Jenny Nicolette (Lehrperson)" userId="19375ca0-365a-40d6-ac9e-751e71dbdd65" providerId="ADAL" clId="{3B66DC11-8CFA-494E-A27A-9DD4F6791EB9}" dt="2023-07-17T08:51:59.595" v="530"/>
            <ac:spMkLst>
              <pc:docMk/>
              <pc:sldMasterMk cId="1542487267" sldId="2147483648"/>
              <pc:sldLayoutMk cId="2930011315" sldId="2147483654"/>
              <ac:spMk id="6"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2930011315" sldId="2147483654"/>
              <ac:spMk id="9"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2930011315" sldId="2147483654"/>
              <ac:spMk id="10"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2930011315" sldId="2147483654"/>
              <ac:spMk id="11" creationId="{00000000-0000-0000-0000-000000000000}"/>
            </ac:spMkLst>
          </pc:spChg>
        </pc:sldLayoutChg>
        <pc:sldLayoutChg chg="modSp">
          <pc:chgData name="BBZW; Jenny Nicolette (Lehrperson)" userId="19375ca0-365a-40d6-ac9e-751e71dbdd65" providerId="ADAL" clId="{3B66DC11-8CFA-494E-A27A-9DD4F6791EB9}" dt="2023-07-17T08:51:59.595" v="530"/>
          <pc:sldLayoutMkLst>
            <pc:docMk/>
            <pc:sldMasterMk cId="1542487267" sldId="2147483648"/>
            <pc:sldLayoutMk cId="948949988" sldId="2147483655"/>
          </pc:sldLayoutMkLst>
          <pc:spChg chg="mod">
            <ac:chgData name="BBZW; Jenny Nicolette (Lehrperson)" userId="19375ca0-365a-40d6-ac9e-751e71dbdd65" providerId="ADAL" clId="{3B66DC11-8CFA-494E-A27A-9DD4F6791EB9}" dt="2023-07-17T08:51:59.595" v="530"/>
            <ac:spMkLst>
              <pc:docMk/>
              <pc:sldMasterMk cId="1542487267" sldId="2147483648"/>
              <pc:sldLayoutMk cId="948949988" sldId="2147483655"/>
              <ac:spMk id="5"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948949988" sldId="2147483655"/>
              <ac:spMk id="6"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948949988" sldId="2147483655"/>
              <ac:spMk id="7" creationId="{00000000-0000-0000-0000-000000000000}"/>
            </ac:spMkLst>
          </pc:spChg>
        </pc:sldLayoutChg>
        <pc:sldLayoutChg chg="modSp">
          <pc:chgData name="BBZW; Jenny Nicolette (Lehrperson)" userId="19375ca0-365a-40d6-ac9e-751e71dbdd65" providerId="ADAL" clId="{3B66DC11-8CFA-494E-A27A-9DD4F6791EB9}" dt="2023-07-17T08:51:59.595" v="530"/>
          <pc:sldLayoutMkLst>
            <pc:docMk/>
            <pc:sldMasterMk cId="1542487267" sldId="2147483648"/>
            <pc:sldLayoutMk cId="2689420049" sldId="2147483656"/>
          </pc:sldLayoutMkLst>
          <pc:spChg chg="mod">
            <ac:chgData name="BBZW; Jenny Nicolette (Lehrperson)" userId="19375ca0-365a-40d6-ac9e-751e71dbdd65" providerId="ADAL" clId="{3B66DC11-8CFA-494E-A27A-9DD4F6791EB9}" dt="2023-07-17T08:51:59.595" v="530"/>
            <ac:spMkLst>
              <pc:docMk/>
              <pc:sldMasterMk cId="1542487267" sldId="2147483648"/>
              <pc:sldLayoutMk cId="2689420049" sldId="2147483656"/>
              <ac:spMk id="2"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2689420049" sldId="2147483656"/>
              <ac:spMk id="3"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2689420049" sldId="2147483656"/>
              <ac:spMk id="4"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2689420049" sldId="2147483656"/>
              <ac:spMk id="8"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2689420049" sldId="2147483656"/>
              <ac:spMk id="9"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2689420049" sldId="2147483656"/>
              <ac:spMk id="10" creationId="{00000000-0000-0000-0000-000000000000}"/>
            </ac:spMkLst>
          </pc:spChg>
        </pc:sldLayoutChg>
        <pc:sldLayoutChg chg="modSp">
          <pc:chgData name="BBZW; Jenny Nicolette (Lehrperson)" userId="19375ca0-365a-40d6-ac9e-751e71dbdd65" providerId="ADAL" clId="{3B66DC11-8CFA-494E-A27A-9DD4F6791EB9}" dt="2023-07-17T08:51:59.595" v="530"/>
          <pc:sldLayoutMkLst>
            <pc:docMk/>
            <pc:sldMasterMk cId="1542487267" sldId="2147483648"/>
            <pc:sldLayoutMk cId="613215881" sldId="2147483657"/>
          </pc:sldLayoutMkLst>
          <pc:spChg chg="mod">
            <ac:chgData name="BBZW; Jenny Nicolette (Lehrperson)" userId="19375ca0-365a-40d6-ac9e-751e71dbdd65" providerId="ADAL" clId="{3B66DC11-8CFA-494E-A27A-9DD4F6791EB9}" dt="2023-07-17T08:51:59.595" v="530"/>
            <ac:spMkLst>
              <pc:docMk/>
              <pc:sldMasterMk cId="1542487267" sldId="2147483648"/>
              <pc:sldLayoutMk cId="613215881" sldId="2147483657"/>
              <ac:spMk id="3"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613215881" sldId="2147483657"/>
              <ac:spMk id="4"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613215881" sldId="2147483657"/>
              <ac:spMk id="8"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613215881" sldId="2147483657"/>
              <ac:spMk id="9"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613215881" sldId="2147483657"/>
              <ac:spMk id="10"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613215881" sldId="2147483657"/>
              <ac:spMk id="11" creationId="{00000000-0000-0000-0000-000000000000}"/>
            </ac:spMkLst>
          </pc:spChg>
        </pc:sldLayoutChg>
        <pc:sldLayoutChg chg="modSp">
          <pc:chgData name="BBZW; Jenny Nicolette (Lehrperson)" userId="19375ca0-365a-40d6-ac9e-751e71dbdd65" providerId="ADAL" clId="{3B66DC11-8CFA-494E-A27A-9DD4F6791EB9}" dt="2023-07-17T08:51:59.595" v="530"/>
          <pc:sldLayoutMkLst>
            <pc:docMk/>
            <pc:sldMasterMk cId="1542487267" sldId="2147483648"/>
            <pc:sldLayoutMk cId="3430083643" sldId="2147483658"/>
          </pc:sldLayoutMkLst>
          <pc:spChg chg="mod">
            <ac:chgData name="BBZW; Jenny Nicolette (Lehrperson)" userId="19375ca0-365a-40d6-ac9e-751e71dbdd65" providerId="ADAL" clId="{3B66DC11-8CFA-494E-A27A-9DD4F6791EB9}" dt="2023-07-17T08:51:59.595" v="530"/>
            <ac:spMkLst>
              <pc:docMk/>
              <pc:sldMasterMk cId="1542487267" sldId="2147483648"/>
              <pc:sldLayoutMk cId="3430083643" sldId="2147483658"/>
              <ac:spMk id="8"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3430083643" sldId="2147483658"/>
              <ac:spMk id="11"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3430083643" sldId="2147483658"/>
              <ac:spMk id="12"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3430083643" sldId="2147483658"/>
              <ac:spMk id="13"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3430083643" sldId="2147483658"/>
              <ac:spMk id="14" creationId="{00000000-0000-0000-0000-000000000000}"/>
            </ac:spMkLst>
          </pc:spChg>
        </pc:sldLayoutChg>
        <pc:sldLayoutChg chg="modSp">
          <pc:chgData name="BBZW; Jenny Nicolette (Lehrperson)" userId="19375ca0-365a-40d6-ac9e-751e71dbdd65" providerId="ADAL" clId="{3B66DC11-8CFA-494E-A27A-9DD4F6791EB9}" dt="2023-07-17T08:51:59.595" v="530"/>
          <pc:sldLayoutMkLst>
            <pc:docMk/>
            <pc:sldMasterMk cId="1542487267" sldId="2147483648"/>
            <pc:sldLayoutMk cId="2828058361" sldId="2147483659"/>
          </pc:sldLayoutMkLst>
          <pc:spChg chg="mod">
            <ac:chgData name="BBZW; Jenny Nicolette (Lehrperson)" userId="19375ca0-365a-40d6-ac9e-751e71dbdd65" providerId="ADAL" clId="{3B66DC11-8CFA-494E-A27A-9DD4F6791EB9}" dt="2023-07-17T08:51:59.595" v="530"/>
            <ac:spMkLst>
              <pc:docMk/>
              <pc:sldMasterMk cId="1542487267" sldId="2147483648"/>
              <pc:sldLayoutMk cId="2828058361" sldId="2147483659"/>
              <ac:spMk id="3"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2828058361" sldId="2147483659"/>
              <ac:spMk id="4"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2828058361" sldId="2147483659"/>
              <ac:spMk id="5"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2828058361" sldId="2147483659"/>
              <ac:spMk id="6" creationId="{00000000-0000-0000-0000-000000000000}"/>
            </ac:spMkLst>
          </pc:spChg>
          <pc:spChg chg="mod">
            <ac:chgData name="BBZW; Jenny Nicolette (Lehrperson)" userId="19375ca0-365a-40d6-ac9e-751e71dbdd65" providerId="ADAL" clId="{3B66DC11-8CFA-494E-A27A-9DD4F6791EB9}" dt="2023-07-17T08:51:59.595" v="530"/>
            <ac:spMkLst>
              <pc:docMk/>
              <pc:sldMasterMk cId="1542487267" sldId="2147483648"/>
              <pc:sldLayoutMk cId="2828058361" sldId="2147483659"/>
              <ac:spMk id="8"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8B0177-EEAD-467F-A696-33021A3737BE}" type="datetimeFigureOut">
              <a:rPr lang="de-CH" smtClean="0"/>
              <a:t>12.12.2023</a:t>
            </a:fld>
            <a:endParaRPr lang="de-CH"/>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326137-33AE-42AD-9CFF-625B8FDFB1AD}" type="slidenum">
              <a:rPr lang="de-CH" smtClean="0"/>
              <a:t>‹Nr.›</a:t>
            </a:fld>
            <a:endParaRPr lang="de-CH"/>
          </a:p>
        </p:txBody>
      </p:sp>
    </p:spTree>
    <p:extLst>
      <p:ext uri="{BB962C8B-B14F-4D97-AF65-F5344CB8AC3E}">
        <p14:creationId xmlns:p14="http://schemas.microsoft.com/office/powerpoint/2010/main" val="4284509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5E307-2EED-41DC-B960-7F893A5ED0C7}" type="datetimeFigureOut">
              <a:rPr lang="de-CH" smtClean="0"/>
              <a:t>12.12.2023</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FFF4FE-F8FC-4C1D-BEE1-E343905C3304}" type="slidenum">
              <a:rPr lang="de-CH" smtClean="0"/>
              <a:t>‹Nr.›</a:t>
            </a:fld>
            <a:endParaRPr lang="de-CH"/>
          </a:p>
        </p:txBody>
      </p:sp>
    </p:spTree>
    <p:extLst>
      <p:ext uri="{BB962C8B-B14F-4D97-AF65-F5344CB8AC3E}">
        <p14:creationId xmlns:p14="http://schemas.microsoft.com/office/powerpoint/2010/main" val="2967523826"/>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3</a:t>
            </a:fld>
            <a:endParaRPr lang="de-CH"/>
          </a:p>
        </p:txBody>
      </p:sp>
    </p:spTree>
    <p:extLst>
      <p:ext uri="{BB962C8B-B14F-4D97-AF65-F5344CB8AC3E}">
        <p14:creationId xmlns:p14="http://schemas.microsoft.com/office/powerpoint/2010/main" val="2123499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12</a:t>
            </a:fld>
            <a:endParaRPr lang="de-CH"/>
          </a:p>
        </p:txBody>
      </p:sp>
    </p:spTree>
    <p:extLst>
      <p:ext uri="{BB962C8B-B14F-4D97-AF65-F5344CB8AC3E}">
        <p14:creationId xmlns:p14="http://schemas.microsoft.com/office/powerpoint/2010/main" val="124854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1 ½ Lektionen Lernende </a:t>
            </a:r>
          </a:p>
          <a:p>
            <a:endParaRPr lang="de-CH" dirty="0"/>
          </a:p>
          <a:p>
            <a:r>
              <a:rPr lang="de-CH" dirty="0"/>
              <a:t>60 Minuten Vorbereitung</a:t>
            </a:r>
          </a:p>
        </p:txBody>
      </p:sp>
      <p:sp>
        <p:nvSpPr>
          <p:cNvPr id="4" name="Foliennummernplatzhalter 3"/>
          <p:cNvSpPr>
            <a:spLocks noGrp="1"/>
          </p:cNvSpPr>
          <p:nvPr>
            <p:ph type="sldNum" sz="quarter" idx="5"/>
          </p:nvPr>
        </p:nvSpPr>
        <p:spPr/>
        <p:txBody>
          <a:bodyPr/>
          <a:lstStyle/>
          <a:p>
            <a:fld id="{D8FFF4FE-F8FC-4C1D-BEE1-E343905C3304}" type="slidenum">
              <a:rPr lang="de-CH" smtClean="0"/>
              <a:t>13</a:t>
            </a:fld>
            <a:endParaRPr lang="de-CH"/>
          </a:p>
        </p:txBody>
      </p:sp>
    </p:spTree>
    <p:extLst>
      <p:ext uri="{BB962C8B-B14F-4D97-AF65-F5344CB8AC3E}">
        <p14:creationId xmlns:p14="http://schemas.microsoft.com/office/powerpoint/2010/main" val="3544323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a:spcBef>
                <a:spcPts val="0"/>
              </a:spcBef>
              <a:spcAft>
                <a:spcPts val="0"/>
              </a:spcAft>
            </a:pPr>
            <a:endParaRPr lang="de-CH" sz="1800" dirty="0">
              <a:effectLst/>
              <a:latin typeface="Segoe UI" panose="020B0502040204020203" pitchFamily="34" charset="0"/>
            </a:endParaRPr>
          </a:p>
        </p:txBody>
      </p:sp>
      <p:sp>
        <p:nvSpPr>
          <p:cNvPr id="4" name="Foliennummernplatzhalter 3"/>
          <p:cNvSpPr>
            <a:spLocks noGrp="1"/>
          </p:cNvSpPr>
          <p:nvPr>
            <p:ph type="sldNum" sz="quarter" idx="5"/>
          </p:nvPr>
        </p:nvSpPr>
        <p:spPr/>
        <p:txBody>
          <a:bodyPr/>
          <a:lstStyle/>
          <a:p>
            <a:fld id="{D8FFF4FE-F8FC-4C1D-BEE1-E343905C3304}" type="slidenum">
              <a:rPr lang="de-CH" smtClean="0"/>
              <a:t>17</a:t>
            </a:fld>
            <a:endParaRPr lang="de-CH"/>
          </a:p>
        </p:txBody>
      </p:sp>
    </p:spTree>
    <p:extLst>
      <p:ext uri="{BB962C8B-B14F-4D97-AF65-F5344CB8AC3E}">
        <p14:creationId xmlns:p14="http://schemas.microsoft.com/office/powerpoint/2010/main" val="745227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a:t>. </a:t>
            </a:r>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4</a:t>
            </a:fld>
            <a:endParaRPr lang="de-CH"/>
          </a:p>
        </p:txBody>
      </p:sp>
    </p:spTree>
    <p:extLst>
      <p:ext uri="{BB962C8B-B14F-4D97-AF65-F5344CB8AC3E}">
        <p14:creationId xmlns:p14="http://schemas.microsoft.com/office/powerpoint/2010/main" val="280849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a:t>. </a:t>
            </a:r>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5</a:t>
            </a:fld>
            <a:endParaRPr lang="de-CH"/>
          </a:p>
        </p:txBody>
      </p:sp>
    </p:spTree>
    <p:extLst>
      <p:ext uri="{BB962C8B-B14F-4D97-AF65-F5344CB8AC3E}">
        <p14:creationId xmlns:p14="http://schemas.microsoft.com/office/powerpoint/2010/main" val="3242414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a:t>. </a:t>
            </a:r>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6</a:t>
            </a:fld>
            <a:endParaRPr lang="de-CH"/>
          </a:p>
        </p:txBody>
      </p:sp>
    </p:spTree>
    <p:extLst>
      <p:ext uri="{BB962C8B-B14F-4D97-AF65-F5344CB8AC3E}">
        <p14:creationId xmlns:p14="http://schemas.microsoft.com/office/powerpoint/2010/main" val="3495118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a:t>. </a:t>
            </a:r>
            <a:r>
              <a:rPr lang="de-DE" sz="1800" b="0" i="0" dirty="0">
                <a:solidFill>
                  <a:srgbClr val="000000"/>
                </a:solidFill>
                <a:effectLst/>
                <a:latin typeface="ArialMT"/>
              </a:rPr>
              <a:t>Die Konnektoren beschreiben unterschiedliche Formen der</a:t>
            </a:r>
          </a:p>
          <a:p>
            <a:r>
              <a:rPr lang="de-DE" sz="1800" b="0" i="0" dirty="0">
                <a:solidFill>
                  <a:srgbClr val="000000"/>
                </a:solidFill>
                <a:effectLst/>
                <a:latin typeface="ArialMT"/>
              </a:rPr>
              <a:t>Prozessverzweigung. Es ist hierbei zwischen dem UND (beide),</a:t>
            </a:r>
          </a:p>
          <a:p>
            <a:r>
              <a:rPr lang="de-DE" sz="1800" b="0" i="0" dirty="0">
                <a:solidFill>
                  <a:srgbClr val="000000"/>
                </a:solidFill>
                <a:effectLst/>
                <a:latin typeface="ArialMT"/>
              </a:rPr>
              <a:t>NKLUSIVEN ODER (entweder der eine oder der andere oder au</a:t>
            </a:r>
          </a:p>
          <a:p>
            <a:r>
              <a:rPr lang="de-DE" sz="1800" b="0" i="0" dirty="0">
                <a:solidFill>
                  <a:srgbClr val="000000"/>
                </a:solidFill>
                <a:effectLst/>
                <a:latin typeface="ArialMT"/>
              </a:rPr>
              <a:t>beide) und dem EXKLUSIVEN ODER (entweder der eine oder d</a:t>
            </a:r>
          </a:p>
          <a:p>
            <a:r>
              <a:rPr lang="de-DE" sz="1800" b="0" i="0" dirty="0">
                <a:solidFill>
                  <a:srgbClr val="000000"/>
                </a:solidFill>
                <a:effectLst/>
                <a:latin typeface="ArialMT"/>
              </a:rPr>
              <a:t>andere, nicht aber beide) zu unterscheiden.</a:t>
            </a:r>
          </a:p>
          <a:p>
            <a:r>
              <a:rPr lang="de-DE" sz="1800" b="0" i="0" dirty="0">
                <a:solidFill>
                  <a:srgbClr val="000000"/>
                </a:solidFill>
                <a:effectLst/>
                <a:latin typeface="ArialMT"/>
              </a:rPr>
              <a:t>Die Fallunterscheidung (</a:t>
            </a:r>
            <a:r>
              <a:rPr lang="de-DE" sz="1800" b="0" i="0" dirty="0" err="1">
                <a:solidFill>
                  <a:srgbClr val="000000"/>
                </a:solidFill>
                <a:effectLst/>
                <a:latin typeface="ArialMT"/>
              </a:rPr>
              <a:t>if</a:t>
            </a:r>
            <a:r>
              <a:rPr lang="de-DE" sz="1800" b="0" i="0" dirty="0">
                <a:solidFill>
                  <a:srgbClr val="000000"/>
                </a:solidFill>
                <a:effectLst/>
                <a:latin typeface="ArialMT"/>
              </a:rPr>
              <a:t> oder </a:t>
            </a:r>
            <a:r>
              <a:rPr lang="de-DE" sz="1800" b="0" i="0" dirty="0" err="1">
                <a:solidFill>
                  <a:srgbClr val="000000"/>
                </a:solidFill>
                <a:effectLst/>
                <a:latin typeface="ArialMT"/>
              </a:rPr>
              <a:t>case</a:t>
            </a:r>
            <a:r>
              <a:rPr lang="de-DE" sz="1800" b="0" i="0" dirty="0">
                <a:solidFill>
                  <a:srgbClr val="000000"/>
                </a:solidFill>
                <a:effectLst/>
                <a:latin typeface="ArialMT"/>
              </a:rPr>
              <a:t>) ist wie folgt zu modellieren</a:t>
            </a:r>
          </a:p>
          <a:p>
            <a:r>
              <a:rPr lang="de-DE" sz="1800" b="0" i="0" dirty="0">
                <a:solidFill>
                  <a:srgbClr val="000000"/>
                </a:solidFill>
                <a:effectLst/>
                <a:latin typeface="ArialMT"/>
              </a:rPr>
              <a:t>Man gelangt über einen Pfad auf den XOR-Konnektor. Nach dem</a:t>
            </a:r>
          </a:p>
          <a:p>
            <a:r>
              <a:rPr lang="de-DE" sz="1800" b="0" i="0" dirty="0">
                <a:solidFill>
                  <a:srgbClr val="000000"/>
                </a:solidFill>
                <a:effectLst/>
                <a:latin typeface="ArialMT"/>
              </a:rPr>
              <a:t>Konnektor könnte in mehrere Richtungen verzweigt werden. Vor</a:t>
            </a:r>
          </a:p>
          <a:p>
            <a:r>
              <a:rPr lang="de-DE" sz="1800" b="0" i="0" dirty="0">
                <a:solidFill>
                  <a:srgbClr val="000000"/>
                </a:solidFill>
                <a:effectLst/>
                <a:latin typeface="ArialMT"/>
              </a:rPr>
              <a:t>Konnektor ist immer eine Funktion nötig, die die</a:t>
            </a:r>
          </a:p>
          <a:p>
            <a:r>
              <a:rPr lang="de-DE" sz="1800" b="0" i="0" dirty="0">
                <a:solidFill>
                  <a:srgbClr val="000000"/>
                </a:solidFill>
                <a:effectLst/>
                <a:latin typeface="ArialMT"/>
              </a:rPr>
              <a:t>Entscheidungsinformationen liefert. Nach dem Konnektor müsse</a:t>
            </a:r>
          </a:p>
          <a:p>
            <a:r>
              <a:rPr lang="de-DE" sz="1800" b="0" i="0" dirty="0">
                <a:solidFill>
                  <a:srgbClr val="000000"/>
                </a:solidFill>
                <a:effectLst/>
                <a:latin typeface="ArialMT"/>
              </a:rPr>
              <a:t>Ereignisse vorgesehen werden. Je nach Ergebnis der Funktion,</a:t>
            </a:r>
          </a:p>
          <a:p>
            <a:r>
              <a:rPr lang="de-DE" sz="1800" b="0" i="0" dirty="0">
                <a:solidFill>
                  <a:srgbClr val="000000"/>
                </a:solidFill>
                <a:effectLst/>
                <a:latin typeface="ArialMT"/>
              </a:rPr>
              <a:t>n den entsprechenden Pfad verzweigt (siehe Audit-Beispiel).</a:t>
            </a:r>
            <a:r>
              <a:rPr lang="de-DE" dirty="0"/>
              <a:t> </a:t>
            </a:r>
            <a:br>
              <a:rPr lang="de-DE" dirty="0"/>
            </a:br>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7</a:t>
            </a:fld>
            <a:endParaRPr lang="de-CH"/>
          </a:p>
        </p:txBody>
      </p:sp>
    </p:spTree>
    <p:extLst>
      <p:ext uri="{BB962C8B-B14F-4D97-AF65-F5344CB8AC3E}">
        <p14:creationId xmlns:p14="http://schemas.microsoft.com/office/powerpoint/2010/main" val="1589167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a:t>. </a:t>
            </a:r>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8</a:t>
            </a:fld>
            <a:endParaRPr lang="de-CH"/>
          </a:p>
        </p:txBody>
      </p:sp>
    </p:spTree>
    <p:extLst>
      <p:ext uri="{BB962C8B-B14F-4D97-AF65-F5344CB8AC3E}">
        <p14:creationId xmlns:p14="http://schemas.microsoft.com/office/powerpoint/2010/main" val="730768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t>
            </a:r>
            <a:r>
              <a:rPr lang="de-CH" dirty="0" err="1"/>
              <a:t>evlt</a:t>
            </a:r>
            <a:r>
              <a:rPr lang="de-CH" dirty="0"/>
              <a:t>. Eine weitere Übung machen.</a:t>
            </a:r>
          </a:p>
          <a:p>
            <a:r>
              <a:rPr lang="de-CH" dirty="0"/>
              <a:t>C:\Users\Nicolette\sluz\Fachbereich Informatik - Modul 254 (BUC)\02 Skripte\Übungen\eEPK</a:t>
            </a:r>
          </a:p>
        </p:txBody>
      </p:sp>
      <p:sp>
        <p:nvSpPr>
          <p:cNvPr id="4" name="Foliennummernplatzhalter 3"/>
          <p:cNvSpPr>
            <a:spLocks noGrp="1"/>
          </p:cNvSpPr>
          <p:nvPr>
            <p:ph type="sldNum" sz="quarter" idx="5"/>
          </p:nvPr>
        </p:nvSpPr>
        <p:spPr/>
        <p:txBody>
          <a:bodyPr/>
          <a:lstStyle/>
          <a:p>
            <a:fld id="{D8FFF4FE-F8FC-4C1D-BEE1-E343905C3304}" type="slidenum">
              <a:rPr lang="de-CH" smtClean="0"/>
              <a:t>9</a:t>
            </a:fld>
            <a:endParaRPr lang="de-CH"/>
          </a:p>
        </p:txBody>
      </p:sp>
    </p:spTree>
    <p:extLst>
      <p:ext uri="{BB962C8B-B14F-4D97-AF65-F5344CB8AC3E}">
        <p14:creationId xmlns:p14="http://schemas.microsoft.com/office/powerpoint/2010/main" val="3621603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t>
            </a:r>
            <a:r>
              <a:rPr lang="de-CH" dirty="0" err="1"/>
              <a:t>evlt</a:t>
            </a:r>
            <a:r>
              <a:rPr lang="de-CH" dirty="0"/>
              <a:t>. Eine weitere Übung machen.</a:t>
            </a:r>
          </a:p>
          <a:p>
            <a:r>
              <a:rPr lang="de-CH" dirty="0"/>
              <a:t>C:\Users\Nicolette\sluz\Fachbereich Informatik - Modul 254 (BUC)\02 Skripte\Übungen\eEPK</a:t>
            </a:r>
          </a:p>
        </p:txBody>
      </p:sp>
      <p:sp>
        <p:nvSpPr>
          <p:cNvPr id="4" name="Foliennummernplatzhalter 3"/>
          <p:cNvSpPr>
            <a:spLocks noGrp="1"/>
          </p:cNvSpPr>
          <p:nvPr>
            <p:ph type="sldNum" sz="quarter" idx="5"/>
          </p:nvPr>
        </p:nvSpPr>
        <p:spPr/>
        <p:txBody>
          <a:bodyPr/>
          <a:lstStyle/>
          <a:p>
            <a:fld id="{D8FFF4FE-F8FC-4C1D-BEE1-E343905C3304}" type="slidenum">
              <a:rPr lang="de-CH" smtClean="0"/>
              <a:t>10</a:t>
            </a:fld>
            <a:endParaRPr lang="de-CH"/>
          </a:p>
        </p:txBody>
      </p:sp>
    </p:spTree>
    <p:extLst>
      <p:ext uri="{BB962C8B-B14F-4D97-AF65-F5344CB8AC3E}">
        <p14:creationId xmlns:p14="http://schemas.microsoft.com/office/powerpoint/2010/main" val="2597092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sz="1800" b="0" i="0" dirty="0">
                <a:solidFill>
                  <a:srgbClr val="000000"/>
                </a:solidFill>
                <a:effectLst/>
                <a:latin typeface="ArialMT"/>
              </a:rPr>
              <a:t>Wie die Unified Modeling Language (UML) wurde BPMN als offener Standard von der Organisation </a:t>
            </a:r>
            <a:r>
              <a:rPr lang="de-DE" sz="1800" b="0" i="0" dirty="0" err="1">
                <a:solidFill>
                  <a:srgbClr val="000000"/>
                </a:solidFill>
                <a:effectLst/>
                <a:latin typeface="ArialMT"/>
              </a:rPr>
              <a:t>Object</a:t>
            </a:r>
            <a:r>
              <a:rPr lang="de-DE" sz="1800" b="0" i="0" dirty="0">
                <a:solidFill>
                  <a:srgbClr val="000000"/>
                </a:solidFill>
                <a:effectLst/>
                <a:latin typeface="ArialMT"/>
              </a:rPr>
              <a:t> Management Group (OMG) entwickelt. Gelegentlich wird von einem Trio von ISO-Standards gesprochen:</a:t>
            </a:r>
          </a:p>
          <a:p>
            <a:pPr marL="285750" indent="-285750">
              <a:buFont typeface="Arial" panose="020B0604020202020204" pitchFamily="34" charset="0"/>
              <a:buChar char="•"/>
            </a:pPr>
            <a:r>
              <a:rPr lang="de-DE" sz="1800" b="0" i="0" dirty="0">
                <a:solidFill>
                  <a:srgbClr val="000000"/>
                </a:solidFill>
                <a:effectLst/>
                <a:latin typeface="SymbolMT"/>
              </a:rPr>
              <a:t> </a:t>
            </a:r>
            <a:r>
              <a:rPr lang="de-DE" sz="1800" b="0" i="0" dirty="0">
                <a:solidFill>
                  <a:srgbClr val="000000"/>
                </a:solidFill>
                <a:effectLst/>
                <a:latin typeface="ArialMT"/>
              </a:rPr>
              <a:t>BPMN für strukturierte Workflows</a:t>
            </a:r>
          </a:p>
          <a:p>
            <a:pPr marL="285750" indent="-285750">
              <a:buFont typeface="Arial" panose="020B0604020202020204" pitchFamily="34" charset="0"/>
              <a:buChar char="•"/>
            </a:pPr>
            <a:r>
              <a:rPr lang="de-DE" sz="1800" b="0" i="0" dirty="0">
                <a:solidFill>
                  <a:srgbClr val="000000"/>
                </a:solidFill>
                <a:effectLst/>
                <a:latin typeface="ArialMT"/>
              </a:rPr>
              <a:t>CMMN für unstrukturierte Fallbearbeitung</a:t>
            </a:r>
          </a:p>
          <a:p>
            <a:pPr marL="285750" indent="-285750">
              <a:buFont typeface="Arial" panose="020B0604020202020204" pitchFamily="34" charset="0"/>
              <a:buChar char="•"/>
            </a:pPr>
            <a:r>
              <a:rPr lang="de-DE" sz="1800" b="0" i="0" dirty="0">
                <a:solidFill>
                  <a:srgbClr val="000000"/>
                </a:solidFill>
                <a:effectLst/>
                <a:latin typeface="SymbolMT"/>
              </a:rPr>
              <a:t> </a:t>
            </a:r>
            <a:r>
              <a:rPr lang="de-DE" sz="1800" b="0" i="0" dirty="0">
                <a:solidFill>
                  <a:srgbClr val="000000"/>
                </a:solidFill>
                <a:effectLst/>
                <a:latin typeface="ArialMT"/>
              </a:rPr>
              <a:t>DMN für regelbasierte Entscheidungen</a:t>
            </a:r>
          </a:p>
          <a:p>
            <a:r>
              <a:rPr lang="de-DE" sz="1800" b="0" i="0" dirty="0">
                <a:solidFill>
                  <a:srgbClr val="000000"/>
                </a:solidFill>
                <a:effectLst/>
                <a:latin typeface="ArialMT"/>
              </a:rPr>
              <a:t>Die letzteren 2 spielen im Folgenden keine Rolle</a:t>
            </a:r>
            <a:r>
              <a:rPr lang="de-DE" dirty="0"/>
              <a:t> </a:t>
            </a:r>
            <a:br>
              <a:rPr lang="de-DE" dirty="0"/>
            </a:br>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11</a:t>
            </a:fld>
            <a:endParaRPr lang="de-CH"/>
          </a:p>
        </p:txBody>
      </p:sp>
    </p:spTree>
    <p:extLst>
      <p:ext uri="{BB962C8B-B14F-4D97-AF65-F5344CB8AC3E}">
        <p14:creationId xmlns:p14="http://schemas.microsoft.com/office/powerpoint/2010/main" val="1709991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Absender">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19200" y="3338338"/>
            <a:ext cx="11160000" cy="2880000"/>
          </a:xfrm>
        </p:spPr>
        <p:txBody>
          <a:bodyPr>
            <a:normAutofit/>
          </a:bodyPr>
          <a:lstStyle>
            <a:lvl1pPr marL="0" indent="0" algn="l">
              <a:buNone/>
              <a:defRPr sz="3200" i="1">
                <a:solidFill>
                  <a:schemeClr val="bg1">
                    <a:lumMod val="65000"/>
                  </a:schemeClr>
                </a:solidFill>
                <a:latin typeface="+mn-lt"/>
                <a:cs typeface="Times New Roman" panose="02020603050405020304" pitchFamily="18" charset="0"/>
              </a:defRPr>
            </a:lvl1pPr>
            <a:lvl2pPr marL="457195" indent="0" algn="ctr">
              <a:buNone/>
              <a:defRPr sz="2000"/>
            </a:lvl2pPr>
            <a:lvl3pPr marL="914388" indent="0" algn="ctr">
              <a:buNone/>
              <a:defRPr sz="1801"/>
            </a:lvl3pPr>
            <a:lvl4pPr marL="1371583" indent="0" algn="ctr">
              <a:buNone/>
              <a:defRPr sz="1600"/>
            </a:lvl4pPr>
            <a:lvl5pPr marL="1828777" indent="0" algn="ctr">
              <a:buNone/>
              <a:defRPr sz="1600"/>
            </a:lvl5pPr>
            <a:lvl6pPr marL="2285972" indent="0" algn="ctr">
              <a:buNone/>
              <a:defRPr sz="1600"/>
            </a:lvl6pPr>
            <a:lvl7pPr marL="2743165" indent="0" algn="ctr">
              <a:buNone/>
              <a:defRPr sz="1600"/>
            </a:lvl7pPr>
            <a:lvl8pPr marL="3200360" indent="0" algn="ctr">
              <a:buNone/>
              <a:defRPr sz="1600"/>
            </a:lvl8pPr>
            <a:lvl9pPr marL="3657555" indent="0" algn="ctr">
              <a:buNone/>
              <a:defRPr sz="1600"/>
            </a:lvl9pPr>
          </a:lstStyle>
          <a:p>
            <a:r>
              <a:rPr lang="de-DE" dirty="0"/>
              <a:t>Formatvorlage des Untertitelmasters durch Klicken bearbeiten</a:t>
            </a:r>
            <a:endParaRPr lang="de-CH" dirty="0"/>
          </a:p>
        </p:txBody>
      </p:sp>
      <p:sp>
        <p:nvSpPr>
          <p:cNvPr id="4"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12.12.2023</a:t>
            </a:fld>
            <a:endParaRPr lang="de-CH" dirty="0"/>
          </a:p>
        </p:txBody>
      </p:sp>
      <p:sp>
        <p:nvSpPr>
          <p:cNvPr id="5" name="Fußzeilenplatzhalter 4"/>
          <p:cNvSpPr>
            <a:spLocks noGrp="1"/>
          </p:cNvSpPr>
          <p:nvPr>
            <p:ph type="ftr" sz="quarter" idx="11"/>
          </p:nvPr>
        </p:nvSpPr>
        <p:spPr>
          <a:xfrm>
            <a:off x="2232000" y="6372000"/>
            <a:ext cx="7920000" cy="360000"/>
          </a:xfrm>
        </p:spPr>
        <p:txBody>
          <a:bodyPr/>
          <a:lstStyle/>
          <a:p>
            <a:endParaRPr lang="de-CH" dirty="0"/>
          </a:p>
        </p:txBody>
      </p:sp>
      <p:sp>
        <p:nvSpPr>
          <p:cNvPr id="6"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
        <p:nvSpPr>
          <p:cNvPr id="8" name="Titelplatzhalter 1"/>
          <p:cNvSpPr>
            <a:spLocks noGrp="1"/>
          </p:cNvSpPr>
          <p:nvPr>
            <p:ph type="title"/>
          </p:nvPr>
        </p:nvSpPr>
        <p:spPr>
          <a:xfrm>
            <a:off x="619200" y="2402338"/>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
        <p:nvSpPr>
          <p:cNvPr id="7" name="Textplatzhalter 7"/>
          <p:cNvSpPr>
            <a:spLocks noGrp="1"/>
          </p:cNvSpPr>
          <p:nvPr>
            <p:ph type="body" sz="quarter" idx="13" hasCustomPrompt="1"/>
          </p:nvPr>
        </p:nvSpPr>
        <p:spPr>
          <a:xfrm>
            <a:off x="619200" y="964574"/>
            <a:ext cx="6242919" cy="1094885"/>
          </a:xfrm>
        </p:spPr>
        <p:txBody>
          <a:bodyPr>
            <a:normAutofit/>
          </a:bodyPr>
          <a:lstStyle>
            <a:lvl1pPr marL="0" indent="0">
              <a:lnSpc>
                <a:spcPct val="100000"/>
              </a:lnSpc>
              <a:spcBef>
                <a:spcPts val="0"/>
              </a:spcBef>
              <a:buFont typeface="Arial" panose="020B0604020202020204" pitchFamily="34" charset="0"/>
              <a:buNone/>
              <a:defRPr sz="1600">
                <a:latin typeface="+mn-lt"/>
              </a:defRPr>
            </a:lvl1pPr>
          </a:lstStyle>
          <a:p>
            <a:r>
              <a:rPr lang="de-CH" b="1"/>
              <a:t>Organisation</a:t>
            </a:r>
            <a:endParaRPr lang="de-CH" b="1" dirty="0"/>
          </a:p>
        </p:txBody>
      </p:sp>
    </p:spTree>
    <p:extLst>
      <p:ext uri="{BB962C8B-B14F-4D97-AF65-F5344CB8AC3E}">
        <p14:creationId xmlns:p14="http://schemas.microsoft.com/office/powerpoint/2010/main" val="199628721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4932000" y="936000"/>
            <a:ext cx="6840000" cy="5183998"/>
          </a:xfrm>
        </p:spPr>
        <p:txBody>
          <a:bodyPr/>
          <a:lstStyle>
            <a:lvl1pPr marL="0" indent="0">
              <a:buNone/>
              <a:defRPr sz="3200"/>
            </a:lvl1pPr>
            <a:lvl2pPr marL="457195" indent="0">
              <a:buNone/>
              <a:defRPr sz="2800"/>
            </a:lvl2pPr>
            <a:lvl3pPr marL="914388" indent="0">
              <a:buNone/>
              <a:defRPr sz="2400"/>
            </a:lvl3pPr>
            <a:lvl4pPr marL="1371583" indent="0">
              <a:buNone/>
              <a:defRPr sz="2000"/>
            </a:lvl4pPr>
            <a:lvl5pPr marL="1828777" indent="0">
              <a:buNone/>
              <a:defRPr sz="2000"/>
            </a:lvl5pPr>
            <a:lvl6pPr marL="2285972" indent="0">
              <a:buNone/>
              <a:defRPr sz="2000"/>
            </a:lvl6pPr>
            <a:lvl7pPr marL="2743165" indent="0">
              <a:buNone/>
              <a:defRPr sz="2000"/>
            </a:lvl7pPr>
            <a:lvl8pPr marL="3200360" indent="0">
              <a:buNone/>
              <a:defRPr sz="2000"/>
            </a:lvl8pPr>
            <a:lvl9pPr marL="3657555" indent="0">
              <a:buNone/>
              <a:defRPr sz="2000"/>
            </a:lvl9pPr>
          </a:lstStyle>
          <a:p>
            <a:r>
              <a:rPr lang="de-DE"/>
              <a:t>Bild durch Klicken auf Symbol hinzufügen</a:t>
            </a:r>
            <a:endParaRPr lang="de-CH"/>
          </a:p>
        </p:txBody>
      </p:sp>
      <p:sp>
        <p:nvSpPr>
          <p:cNvPr id="4" name="Textplatzhalter 3"/>
          <p:cNvSpPr>
            <a:spLocks noGrp="1"/>
          </p:cNvSpPr>
          <p:nvPr>
            <p:ph type="body" sz="half" idx="2"/>
          </p:nvPr>
        </p:nvSpPr>
        <p:spPr>
          <a:xfrm>
            <a:off x="619200" y="2159998"/>
            <a:ext cx="4140000" cy="3960000"/>
          </a:xfrm>
        </p:spPr>
        <p:txBody>
          <a:bodyPr/>
          <a:lstStyle>
            <a:lvl1pPr marL="0" indent="0">
              <a:buNone/>
              <a:defRPr sz="1600"/>
            </a:lvl1pPr>
            <a:lvl2pPr marL="457195" indent="0">
              <a:buNone/>
              <a:defRPr sz="1401"/>
            </a:lvl2pPr>
            <a:lvl3pPr marL="914388" indent="0">
              <a:buNone/>
              <a:defRPr sz="1200"/>
            </a:lvl3pPr>
            <a:lvl4pPr marL="1371583" indent="0">
              <a:buNone/>
              <a:defRPr sz="1001"/>
            </a:lvl4pPr>
            <a:lvl5pPr marL="1828777" indent="0">
              <a:buNone/>
              <a:defRPr sz="1001"/>
            </a:lvl5pPr>
            <a:lvl6pPr marL="2285972" indent="0">
              <a:buNone/>
              <a:defRPr sz="1001"/>
            </a:lvl6pPr>
            <a:lvl7pPr marL="2743165" indent="0">
              <a:buNone/>
              <a:defRPr sz="1001"/>
            </a:lvl7pPr>
            <a:lvl8pPr marL="3200360" indent="0">
              <a:buNone/>
              <a:defRPr sz="1001"/>
            </a:lvl8pPr>
            <a:lvl9pPr marL="3657555" indent="0">
              <a:buNone/>
              <a:defRPr sz="1001"/>
            </a:lvl9pPr>
          </a:lstStyle>
          <a:p>
            <a:pPr lvl="0"/>
            <a:r>
              <a:rPr lang="de-DE" dirty="0"/>
              <a:t>Formatvorlagen des Textmasters bearbeiten</a:t>
            </a:r>
          </a:p>
        </p:txBody>
      </p:sp>
      <p:sp>
        <p:nvSpPr>
          <p:cNvPr id="8" name="Titel 1"/>
          <p:cNvSpPr>
            <a:spLocks noGrp="1"/>
          </p:cNvSpPr>
          <p:nvPr>
            <p:ph type="title"/>
          </p:nvPr>
        </p:nvSpPr>
        <p:spPr>
          <a:xfrm>
            <a:off x="619200" y="936000"/>
            <a:ext cx="4140000" cy="1013300"/>
          </a:xfrm>
        </p:spPr>
        <p:txBody>
          <a:bodyPr anchor="t"/>
          <a:lstStyle>
            <a:lvl1pPr>
              <a:defRPr sz="3200"/>
            </a:lvl1pPr>
          </a:lstStyle>
          <a:p>
            <a:r>
              <a:rPr lang="de-DE" dirty="0"/>
              <a:t>Titelmasterformat durch Klicken bearbeiten</a:t>
            </a:r>
            <a:endParaRPr lang="de-CH" dirty="0"/>
          </a:p>
        </p:txBody>
      </p:sp>
      <p:sp>
        <p:nvSpPr>
          <p:cNvPr id="9"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12.12.2023</a:t>
            </a:fld>
            <a:endParaRPr lang="de-CH" dirty="0"/>
          </a:p>
        </p:txBody>
      </p:sp>
      <p:sp>
        <p:nvSpPr>
          <p:cNvPr id="10" name="Fußzeilenplatzhalter 4"/>
          <p:cNvSpPr>
            <a:spLocks noGrp="1"/>
          </p:cNvSpPr>
          <p:nvPr>
            <p:ph type="ftr" sz="quarter" idx="11"/>
          </p:nvPr>
        </p:nvSpPr>
        <p:spPr>
          <a:xfrm>
            <a:off x="2232000" y="6372000"/>
            <a:ext cx="7920000" cy="360000"/>
          </a:xfrm>
        </p:spPr>
        <p:txBody>
          <a:bodyPr/>
          <a:lstStyle/>
          <a:p>
            <a:endParaRPr lang="de-CH" dirty="0"/>
          </a:p>
        </p:txBody>
      </p:sp>
      <p:sp>
        <p:nvSpPr>
          <p:cNvPr id="11"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613215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tzte Seite">
    <p:spTree>
      <p:nvGrpSpPr>
        <p:cNvPr id="1" name=""/>
        <p:cNvGrpSpPr/>
        <p:nvPr/>
      </p:nvGrpSpPr>
      <p:grpSpPr>
        <a:xfrm>
          <a:off x="0" y="0"/>
          <a:ext cx="0" cy="0"/>
          <a:chOff x="0" y="0"/>
          <a:chExt cx="0" cy="0"/>
        </a:xfrm>
      </p:grpSpPr>
      <p:sp>
        <p:nvSpPr>
          <p:cNvPr id="8" name="Textplatzhalter 7"/>
          <p:cNvSpPr>
            <a:spLocks noGrp="1"/>
          </p:cNvSpPr>
          <p:nvPr>
            <p:ph type="body" sz="quarter" idx="13" hasCustomPrompt="1"/>
          </p:nvPr>
        </p:nvSpPr>
        <p:spPr>
          <a:xfrm>
            <a:off x="619200" y="964575"/>
            <a:ext cx="11160000" cy="1800000"/>
          </a:xfrm>
        </p:spPr>
        <p:txBody>
          <a:bodyPr>
            <a:normAutofit/>
          </a:bodyPr>
          <a:lstStyle>
            <a:lvl1pPr marL="0" indent="0">
              <a:lnSpc>
                <a:spcPct val="100000"/>
              </a:lnSpc>
              <a:spcBef>
                <a:spcPts val="0"/>
              </a:spcBef>
              <a:buNone/>
              <a:defRPr sz="1600" b="0"/>
            </a:lvl1pPr>
          </a:lstStyle>
          <a:p>
            <a:pPr lvl="0"/>
            <a:r>
              <a:rPr lang="de-DE" dirty="0"/>
              <a:t>Departement</a:t>
            </a:r>
          </a:p>
          <a:p>
            <a:pPr lvl="0"/>
            <a:r>
              <a:rPr lang="de-DE"/>
              <a:t>Organisation</a:t>
            </a:r>
            <a:endParaRPr lang="de-DE" dirty="0"/>
          </a:p>
          <a:p>
            <a:pPr lvl="0"/>
            <a:r>
              <a:rPr lang="de-DE" dirty="0"/>
              <a:t>URL…</a:t>
            </a:r>
            <a:endParaRPr lang="de-CH" dirty="0"/>
          </a:p>
          <a:p>
            <a:pPr lvl="0"/>
            <a:endParaRPr lang="de-CH" dirty="0"/>
          </a:p>
        </p:txBody>
      </p:sp>
      <p:sp>
        <p:nvSpPr>
          <p:cNvPr id="12" name="Textplatzhalter 11"/>
          <p:cNvSpPr>
            <a:spLocks noGrp="1"/>
          </p:cNvSpPr>
          <p:nvPr>
            <p:ph type="body" sz="quarter" idx="14" hasCustomPrompt="1"/>
          </p:nvPr>
        </p:nvSpPr>
        <p:spPr>
          <a:xfrm>
            <a:off x="619200" y="3240000"/>
            <a:ext cx="11160000" cy="1440000"/>
          </a:xfrm>
        </p:spPr>
        <p:txBody>
          <a:bodyPr/>
          <a:lstStyle>
            <a:lvl1pPr marL="0" indent="0" algn="ctr">
              <a:buNone/>
              <a:defRPr i="1" baseline="0">
                <a:solidFill>
                  <a:srgbClr val="009FE3"/>
                </a:solidFill>
              </a:defRPr>
            </a:lvl1pPr>
            <a:lvl2pPr marL="457195" indent="0">
              <a:buNone/>
              <a:defRPr/>
            </a:lvl2pPr>
            <a:lvl3pPr marL="914388" indent="0">
              <a:buNone/>
              <a:defRPr/>
            </a:lvl3pPr>
            <a:lvl4pPr marL="1371583" indent="0">
              <a:buNone/>
              <a:defRPr/>
            </a:lvl4pPr>
            <a:lvl5pPr marL="1828777" indent="0">
              <a:buNone/>
              <a:defRPr/>
            </a:lvl5pPr>
          </a:lstStyle>
          <a:p>
            <a:pPr lvl="0"/>
            <a:r>
              <a:rPr lang="de-DE"/>
              <a:t>Schlusssatz, Handlungsaufforderung (opt.)</a:t>
            </a:r>
            <a:endParaRPr lang="de-CH" dirty="0"/>
          </a:p>
        </p:txBody>
      </p:sp>
      <p:sp>
        <p:nvSpPr>
          <p:cNvPr id="11"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12.12.2023</a:t>
            </a:fld>
            <a:endParaRPr lang="de-CH" dirty="0"/>
          </a:p>
        </p:txBody>
      </p:sp>
      <p:sp>
        <p:nvSpPr>
          <p:cNvPr id="13" name="Fußzeilenplatzhalter 4"/>
          <p:cNvSpPr>
            <a:spLocks noGrp="1"/>
          </p:cNvSpPr>
          <p:nvPr>
            <p:ph type="ftr" sz="quarter" idx="11"/>
          </p:nvPr>
        </p:nvSpPr>
        <p:spPr>
          <a:xfrm>
            <a:off x="2232000" y="6372000"/>
            <a:ext cx="7920000" cy="360000"/>
          </a:xfrm>
        </p:spPr>
        <p:txBody>
          <a:bodyPr/>
          <a:lstStyle/>
          <a:p>
            <a:endParaRPr lang="de-CH" dirty="0"/>
          </a:p>
        </p:txBody>
      </p:sp>
      <p:sp>
        <p:nvSpPr>
          <p:cNvPr id="14"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3430083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1487488" y="2564904"/>
            <a:ext cx="10176619" cy="720080"/>
          </a:xfrm>
        </p:spPr>
        <p:txBody>
          <a:bodyPr/>
          <a:lstStyle>
            <a:lvl1pPr marL="0" indent="0" algn="ctr">
              <a:buClr>
                <a:schemeClr val="bg1">
                  <a:lumMod val="65000"/>
                </a:schemeClr>
              </a:buClr>
              <a:buFont typeface="Arial Black" pitchFamily="34" charset="0"/>
              <a:buNone/>
              <a:defRPr i="1">
                <a:solidFill>
                  <a:srgbClr val="0066CC"/>
                </a:solidFill>
                <a:latin typeface="Times New Roman" panose="02020603050405020304" pitchFamily="18" charset="0"/>
                <a:cs typeface="Times New Roman" panose="02020603050405020304" pitchFamily="18" charset="0"/>
              </a:defRPr>
            </a:lvl1pPr>
            <a:lvl2pPr marL="609585" indent="0" algn="ctr">
              <a:buClrTx/>
              <a:buFont typeface="Arial" pitchFamily="34" charset="0"/>
              <a:buNone/>
              <a:defRPr i="1">
                <a:latin typeface="Times New Roman" panose="02020603050405020304" pitchFamily="18" charset="0"/>
                <a:cs typeface="Times New Roman" panose="02020603050405020304" pitchFamily="18" charset="0"/>
              </a:defRPr>
            </a:lvl2pPr>
            <a:lvl3pPr marL="1219170" indent="0" algn="ctr">
              <a:buClrTx/>
              <a:buFont typeface="Arial" pitchFamily="34" charset="0"/>
              <a:buNone/>
              <a:defRPr i="1">
                <a:latin typeface="Times New Roman" panose="02020603050405020304" pitchFamily="18" charset="0"/>
                <a:cs typeface="Times New Roman" panose="02020603050405020304" pitchFamily="18" charset="0"/>
              </a:defRPr>
            </a:lvl3pPr>
            <a:lvl4pPr marL="1828754" indent="0" algn="ctr">
              <a:buClrTx/>
              <a:buFont typeface="Arial" pitchFamily="34" charset="0"/>
              <a:buNone/>
              <a:defRPr i="1">
                <a:latin typeface="Times New Roman" panose="02020603050405020304" pitchFamily="18" charset="0"/>
                <a:cs typeface="Times New Roman" panose="02020603050405020304" pitchFamily="18" charset="0"/>
              </a:defRPr>
            </a:lvl4pPr>
            <a:lvl5pPr marL="2438339" indent="0" algn="ctr">
              <a:buClrTx/>
              <a:buFont typeface="Arial" pitchFamily="34" charset="0"/>
              <a:buNone/>
              <a:defRPr i="1">
                <a:latin typeface="Times New Roman" panose="02020603050405020304" pitchFamily="18" charset="0"/>
                <a:cs typeface="Times New Roman" panose="02020603050405020304" pitchFamily="18" charset="0"/>
              </a:defRPr>
            </a:lvl5pPr>
          </a:lstStyle>
          <a:p>
            <a:pPr lvl="0"/>
            <a:endParaRPr lang="de-DE" dirty="0"/>
          </a:p>
        </p:txBody>
      </p:sp>
    </p:spTree>
    <p:extLst>
      <p:ext uri="{BB962C8B-B14F-4D97-AF65-F5344CB8AC3E}">
        <p14:creationId xmlns:p14="http://schemas.microsoft.com/office/powerpoint/2010/main" val="424099858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19200" y="1872000"/>
            <a:ext cx="11160000" cy="2880000"/>
          </a:xfrm>
        </p:spPr>
        <p:txBody>
          <a:bodyPr>
            <a:normAutofit/>
          </a:bodyPr>
          <a:lstStyle>
            <a:lvl1pPr marL="0" indent="0" algn="l">
              <a:buNone/>
              <a:defRPr sz="3200" i="1">
                <a:solidFill>
                  <a:schemeClr val="bg1">
                    <a:lumMod val="65000"/>
                  </a:schemeClr>
                </a:solidFill>
                <a:latin typeface="+mn-lt"/>
                <a:cs typeface="Times New Roman" panose="02020603050405020304" pitchFamily="18" charset="0"/>
              </a:defRPr>
            </a:lvl1pPr>
            <a:lvl2pPr marL="457195" indent="0" algn="ctr">
              <a:buNone/>
              <a:defRPr sz="2000"/>
            </a:lvl2pPr>
            <a:lvl3pPr marL="914388" indent="0" algn="ctr">
              <a:buNone/>
              <a:defRPr sz="1801"/>
            </a:lvl3pPr>
            <a:lvl4pPr marL="1371583" indent="0" algn="ctr">
              <a:buNone/>
              <a:defRPr sz="1600"/>
            </a:lvl4pPr>
            <a:lvl5pPr marL="1828777" indent="0" algn="ctr">
              <a:buNone/>
              <a:defRPr sz="1600"/>
            </a:lvl5pPr>
            <a:lvl6pPr marL="2285972" indent="0" algn="ctr">
              <a:buNone/>
              <a:defRPr sz="1600"/>
            </a:lvl6pPr>
            <a:lvl7pPr marL="2743165" indent="0" algn="ctr">
              <a:buNone/>
              <a:defRPr sz="1600"/>
            </a:lvl7pPr>
            <a:lvl8pPr marL="3200360" indent="0" algn="ctr">
              <a:buNone/>
              <a:defRPr sz="1600"/>
            </a:lvl8pPr>
            <a:lvl9pPr marL="3657555" indent="0" algn="ctr">
              <a:buNone/>
              <a:defRPr sz="1600"/>
            </a:lvl9pPr>
          </a:lstStyle>
          <a:p>
            <a:r>
              <a:rPr lang="de-DE" dirty="0"/>
              <a:t>Formatvorlage des Untertitelmasters durch Klicken bearbeiten</a:t>
            </a:r>
            <a:endParaRPr lang="de-CH" dirty="0"/>
          </a:p>
        </p:txBody>
      </p:sp>
      <p:sp>
        <p:nvSpPr>
          <p:cNvPr id="4"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12.12.2023</a:t>
            </a:fld>
            <a:endParaRPr lang="de-CH" dirty="0"/>
          </a:p>
        </p:txBody>
      </p:sp>
      <p:sp>
        <p:nvSpPr>
          <p:cNvPr id="5" name="Fußzeilenplatzhalter 4"/>
          <p:cNvSpPr>
            <a:spLocks noGrp="1"/>
          </p:cNvSpPr>
          <p:nvPr>
            <p:ph type="ftr" sz="quarter" idx="11"/>
          </p:nvPr>
        </p:nvSpPr>
        <p:spPr>
          <a:xfrm>
            <a:off x="2232000" y="6372000"/>
            <a:ext cx="7920000" cy="360000"/>
          </a:xfrm>
        </p:spPr>
        <p:txBody>
          <a:bodyPr/>
          <a:lstStyle/>
          <a:p>
            <a:endParaRPr lang="de-CH" dirty="0"/>
          </a:p>
        </p:txBody>
      </p:sp>
      <p:sp>
        <p:nvSpPr>
          <p:cNvPr id="6"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
        <p:nvSpPr>
          <p:cNvPr id="8"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Tree>
    <p:extLst>
      <p:ext uri="{BB962C8B-B14F-4D97-AF65-F5344CB8AC3E}">
        <p14:creationId xmlns:p14="http://schemas.microsoft.com/office/powerpoint/2010/main" val="282805836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bg>
      <p:bgRef idx="1001">
        <a:schemeClr val="bg1"/>
      </p:bgRef>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619200" y="1872000"/>
            <a:ext cx="11160000" cy="4320000"/>
          </a:xfrm>
        </p:spPr>
        <p:txBody>
          <a:bodyPr>
            <a:normAutofit/>
          </a:bodyPr>
          <a:lstStyle>
            <a:lvl1pPr marL="228597" indent="-228597" algn="l" defTabSz="914388" rtl="0" eaLnBrk="1" latinLnBrk="0" hangingPunct="1">
              <a:lnSpc>
                <a:spcPct val="90000"/>
              </a:lnSpc>
              <a:buClr>
                <a:srgbClr val="0082C7"/>
              </a:buClr>
              <a:buSzPct val="80000"/>
              <a:buFontTx/>
              <a:buBlip>
                <a:blip r:embed="rId2"/>
              </a:buBlip>
              <a:defRPr lang="de-DE" sz="2800" kern="1200" dirty="0" smtClean="0">
                <a:solidFill>
                  <a:schemeClr val="tx1"/>
                </a:solidFill>
                <a:latin typeface="+mn-lt"/>
                <a:ea typeface="+mn-ea"/>
                <a:cs typeface="+mn-cs"/>
              </a:defRPr>
            </a:lvl1pPr>
            <a:lvl2pPr marL="685792" indent="-228597" algn="l" defTabSz="914388" rtl="0" eaLnBrk="1" latinLnBrk="0" hangingPunct="1">
              <a:lnSpc>
                <a:spcPct val="90000"/>
              </a:lnSpc>
              <a:buClr>
                <a:srgbClr val="0082C7"/>
              </a:buClr>
              <a:buSzPct val="80000"/>
              <a:buFontTx/>
              <a:buBlip>
                <a:blip r:embed="rId2"/>
              </a:buBlip>
              <a:defRPr lang="de-DE" sz="2400" kern="1200" dirty="0" smtClean="0">
                <a:solidFill>
                  <a:schemeClr val="tx1"/>
                </a:solidFill>
                <a:latin typeface="+mn-lt"/>
                <a:ea typeface="+mn-ea"/>
                <a:cs typeface="+mn-cs"/>
              </a:defRPr>
            </a:lvl2pPr>
            <a:lvl3pPr marL="1142985" indent="-228597" algn="l" defTabSz="914388" rtl="0" eaLnBrk="1" latinLnBrk="0" hangingPunct="1">
              <a:lnSpc>
                <a:spcPct val="90000"/>
              </a:lnSpc>
              <a:buClr>
                <a:srgbClr val="0082C7"/>
              </a:buClr>
              <a:buSzPct val="80000"/>
              <a:buFontTx/>
              <a:buBlip>
                <a:blip r:embed="rId2"/>
              </a:buBlip>
              <a:defRPr lang="de-DE" sz="2000" kern="1200" dirty="0" smtClean="0">
                <a:solidFill>
                  <a:schemeClr val="tx1"/>
                </a:solidFill>
                <a:latin typeface="+mn-lt"/>
                <a:ea typeface="+mn-ea"/>
                <a:cs typeface="+mn-cs"/>
              </a:defRPr>
            </a:lvl3pPr>
            <a:lvl4pPr marL="1600180" indent="-228597" algn="l" defTabSz="914388" rtl="0" eaLnBrk="1" latinLnBrk="0" hangingPunct="1">
              <a:lnSpc>
                <a:spcPct val="90000"/>
              </a:lnSpc>
              <a:buClr>
                <a:srgbClr val="0082C7"/>
              </a:buClr>
              <a:buSzPct val="80000"/>
              <a:buFontTx/>
              <a:buBlip>
                <a:blip r:embed="rId2"/>
              </a:buBlip>
              <a:defRPr lang="de-DE" sz="1801" kern="1200" dirty="0" smtClean="0">
                <a:solidFill>
                  <a:schemeClr val="tx1"/>
                </a:solidFill>
                <a:latin typeface="+mn-lt"/>
                <a:ea typeface="+mn-ea"/>
                <a:cs typeface="+mn-cs"/>
              </a:defRPr>
            </a:lvl4pPr>
            <a:lvl5pPr marL="2057375" indent="-228597" algn="l" defTabSz="914388" rtl="0" eaLnBrk="1" latinLnBrk="0" hangingPunct="1">
              <a:lnSpc>
                <a:spcPct val="90000"/>
              </a:lnSpc>
              <a:buClr>
                <a:srgbClr val="0082C7"/>
              </a:buClr>
              <a:buSzPct val="80000"/>
              <a:buFontTx/>
              <a:buBlip>
                <a:blip r:embed="rId2"/>
              </a:buBlip>
              <a:defRPr lang="de-DE" sz="1801" kern="1200" dirty="0" smtClean="0">
                <a:solidFill>
                  <a:schemeClr val="tx1"/>
                </a:solidFill>
                <a:latin typeface="+mn-lt"/>
                <a:ea typeface="+mn-ea"/>
                <a:cs typeface="+mn-cs"/>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4" name="Datumsplatzhalter 3"/>
          <p:cNvSpPr>
            <a:spLocks noGrp="1"/>
          </p:cNvSpPr>
          <p:nvPr>
            <p:ph type="dt" sz="half" idx="10"/>
          </p:nvPr>
        </p:nvSpPr>
        <p:spPr>
          <a:xfrm>
            <a:off x="619200" y="6372000"/>
            <a:ext cx="1440000" cy="360000"/>
          </a:xfrm>
        </p:spPr>
        <p:txBody>
          <a:bodyPr/>
          <a:lstStyle/>
          <a:p>
            <a:fld id="{5AC23F4F-66B7-46A3-AB40-3D776688B753}" type="datetime1">
              <a:rPr lang="de-CH" smtClean="0"/>
              <a:t>12.12.2023</a:t>
            </a:fld>
            <a:endParaRPr lang="de-CH"/>
          </a:p>
        </p:txBody>
      </p:sp>
      <p:sp>
        <p:nvSpPr>
          <p:cNvPr id="5" name="Fußzeilenplatzhalter 4"/>
          <p:cNvSpPr>
            <a:spLocks noGrp="1"/>
          </p:cNvSpPr>
          <p:nvPr>
            <p:ph type="ftr" sz="quarter" idx="11"/>
          </p:nvPr>
        </p:nvSpPr>
        <p:spPr>
          <a:xfrm>
            <a:off x="2232000" y="6372000"/>
            <a:ext cx="7920000" cy="360000"/>
          </a:xfrm>
        </p:spPr>
        <p:txBody>
          <a:bodyPr/>
          <a:lstStyle/>
          <a:p>
            <a:endParaRPr lang="de-CH"/>
          </a:p>
        </p:txBody>
      </p:sp>
      <p:sp>
        <p:nvSpPr>
          <p:cNvPr id="6"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
        <p:nvSpPr>
          <p:cNvPr id="9"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Tree>
    <p:extLst>
      <p:ext uri="{BB962C8B-B14F-4D97-AF65-F5344CB8AC3E}">
        <p14:creationId xmlns:p14="http://schemas.microsoft.com/office/powerpoint/2010/main" val="339430131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19200" y="936000"/>
            <a:ext cx="11160000" cy="3492000"/>
          </a:xfrm>
        </p:spPr>
        <p:txBody>
          <a:bodyPr anchor="b"/>
          <a:lstStyle>
            <a:lvl1pPr>
              <a:defRPr sz="4000"/>
            </a:lvl1pPr>
          </a:lstStyle>
          <a:p>
            <a:r>
              <a:rPr lang="de-DE" dirty="0"/>
              <a:t>Titelmasterformat durch Klicken bearbeiten</a:t>
            </a:r>
            <a:endParaRPr lang="de-CH" dirty="0"/>
          </a:p>
        </p:txBody>
      </p:sp>
      <p:sp>
        <p:nvSpPr>
          <p:cNvPr id="3" name="Textplatzhalter 2"/>
          <p:cNvSpPr>
            <a:spLocks noGrp="1"/>
          </p:cNvSpPr>
          <p:nvPr>
            <p:ph type="body" idx="1"/>
          </p:nvPr>
        </p:nvSpPr>
        <p:spPr>
          <a:xfrm>
            <a:off x="619200" y="4589463"/>
            <a:ext cx="11160000" cy="1548000"/>
          </a:xfrm>
        </p:spPr>
        <p:txBody>
          <a:bodyPr/>
          <a:lstStyle>
            <a:lvl1pPr marL="0" indent="0">
              <a:buNone/>
              <a:defRPr sz="2400">
                <a:solidFill>
                  <a:schemeClr val="tx1">
                    <a:tint val="75000"/>
                  </a:schemeClr>
                </a:solidFill>
              </a:defRPr>
            </a:lvl1pPr>
            <a:lvl2pPr marL="457195" indent="0">
              <a:buNone/>
              <a:defRPr sz="2000">
                <a:solidFill>
                  <a:schemeClr val="tx1">
                    <a:tint val="75000"/>
                  </a:schemeClr>
                </a:solidFill>
              </a:defRPr>
            </a:lvl2pPr>
            <a:lvl3pPr marL="914388" indent="0">
              <a:buNone/>
              <a:defRPr sz="1801">
                <a:solidFill>
                  <a:schemeClr val="tx1">
                    <a:tint val="75000"/>
                  </a:schemeClr>
                </a:solidFill>
              </a:defRPr>
            </a:lvl3pPr>
            <a:lvl4pPr marL="1371583" indent="0">
              <a:buNone/>
              <a:defRPr sz="1600">
                <a:solidFill>
                  <a:schemeClr val="tx1">
                    <a:tint val="75000"/>
                  </a:schemeClr>
                </a:solidFill>
              </a:defRPr>
            </a:lvl4pPr>
            <a:lvl5pPr marL="1828777" indent="0">
              <a:buNone/>
              <a:defRPr sz="1600">
                <a:solidFill>
                  <a:schemeClr val="tx1">
                    <a:tint val="75000"/>
                  </a:schemeClr>
                </a:solidFill>
              </a:defRPr>
            </a:lvl5pPr>
            <a:lvl6pPr marL="2285972" indent="0">
              <a:buNone/>
              <a:defRPr sz="1600">
                <a:solidFill>
                  <a:schemeClr val="tx1">
                    <a:tint val="75000"/>
                  </a:schemeClr>
                </a:solidFill>
              </a:defRPr>
            </a:lvl6pPr>
            <a:lvl7pPr marL="2743165" indent="0">
              <a:buNone/>
              <a:defRPr sz="1600">
                <a:solidFill>
                  <a:schemeClr val="tx1">
                    <a:tint val="75000"/>
                  </a:schemeClr>
                </a:solidFill>
              </a:defRPr>
            </a:lvl7pPr>
            <a:lvl8pPr marL="3200360" indent="0">
              <a:buNone/>
              <a:defRPr sz="1600">
                <a:solidFill>
                  <a:schemeClr val="tx1">
                    <a:tint val="75000"/>
                  </a:schemeClr>
                </a:solidFill>
              </a:defRPr>
            </a:lvl8pPr>
            <a:lvl9pPr marL="3657555" indent="0">
              <a:buNone/>
              <a:defRPr sz="1600">
                <a:solidFill>
                  <a:schemeClr val="tx1">
                    <a:tint val="75000"/>
                  </a:schemeClr>
                </a:solidFill>
              </a:defRPr>
            </a:lvl9pPr>
          </a:lstStyle>
          <a:p>
            <a:pPr lvl="0"/>
            <a:r>
              <a:rPr lang="de-DE"/>
              <a:t>Formatvorlagen des Textmasters bearbeiten</a:t>
            </a:r>
          </a:p>
        </p:txBody>
      </p:sp>
      <p:sp>
        <p:nvSpPr>
          <p:cNvPr id="9"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12.12.2023</a:t>
            </a:fld>
            <a:endParaRPr lang="de-CH" dirty="0"/>
          </a:p>
        </p:txBody>
      </p:sp>
      <p:sp>
        <p:nvSpPr>
          <p:cNvPr id="10" name="Fußzeilenplatzhalter 4"/>
          <p:cNvSpPr>
            <a:spLocks noGrp="1"/>
          </p:cNvSpPr>
          <p:nvPr>
            <p:ph type="ftr" sz="quarter" idx="11"/>
          </p:nvPr>
        </p:nvSpPr>
        <p:spPr>
          <a:xfrm>
            <a:off x="2232000" y="6372000"/>
            <a:ext cx="7920000" cy="360000"/>
          </a:xfrm>
        </p:spPr>
        <p:txBody>
          <a:bodyPr/>
          <a:lstStyle/>
          <a:p>
            <a:endParaRPr lang="de-CH" dirty="0"/>
          </a:p>
        </p:txBody>
      </p:sp>
      <p:sp>
        <p:nvSpPr>
          <p:cNvPr id="11"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233015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19200" y="1872000"/>
            <a:ext cx="5472000" cy="4320000"/>
          </a:xfrm>
        </p:spPr>
        <p:txBody>
          <a:bodyPr/>
          <a:lstStyle>
            <a:lvl1pPr marL="228597" indent="-228597">
              <a:buFontTx/>
              <a:buBlip>
                <a:blip r:embed="rId2"/>
              </a:buBlip>
              <a:defRPr/>
            </a:lvl1pPr>
            <a:lvl2pPr marL="685792" indent="-228597">
              <a:buFontTx/>
              <a:buBlip>
                <a:blip r:embed="rId2"/>
              </a:buBlip>
              <a:defRPr/>
            </a:lvl2pPr>
            <a:lvl3pPr marL="1142985" indent="-228597">
              <a:buFontTx/>
              <a:buBlip>
                <a:blip r:embed="rId2"/>
              </a:buBlip>
              <a:defRPr/>
            </a:lvl3pPr>
            <a:lvl4pPr marL="1600180" indent="-228597">
              <a:buFontTx/>
              <a:buBlip>
                <a:blip r:embed="rId2"/>
              </a:buBlip>
              <a:defRPr/>
            </a:lvl4pPr>
            <a:lvl5pPr marL="2057375" indent="-228597">
              <a:buFontTx/>
              <a:buBlip>
                <a:blip r:embed="rId2"/>
              </a:buBlip>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4" name="Inhaltsplatzhalter 3"/>
          <p:cNvSpPr>
            <a:spLocks noGrp="1"/>
          </p:cNvSpPr>
          <p:nvPr>
            <p:ph sz="half" idx="2"/>
          </p:nvPr>
        </p:nvSpPr>
        <p:spPr>
          <a:xfrm>
            <a:off x="6299998" y="1872000"/>
            <a:ext cx="5472000" cy="4320000"/>
          </a:xfrm>
        </p:spPr>
        <p:txBody>
          <a:bodyPr/>
          <a:lstStyle>
            <a:lvl1pPr marL="228597" indent="-228597">
              <a:buFontTx/>
              <a:buBlip>
                <a:blip r:embed="rId2"/>
              </a:buBlip>
              <a:defRPr/>
            </a:lvl1pPr>
            <a:lvl2pPr marL="685792" indent="-228597">
              <a:buFontTx/>
              <a:buBlip>
                <a:blip r:embed="rId2"/>
              </a:buBlip>
              <a:defRPr/>
            </a:lvl2pPr>
            <a:lvl3pPr marL="1142985" indent="-228597">
              <a:buFontTx/>
              <a:buBlip>
                <a:blip r:embed="rId2"/>
              </a:buBlip>
              <a:defRPr/>
            </a:lvl3pPr>
            <a:lvl4pPr marL="1600180" indent="-228597">
              <a:buFontTx/>
              <a:buBlip>
                <a:blip r:embed="rId2"/>
              </a:buBlip>
              <a:defRPr/>
            </a:lvl4pPr>
            <a:lvl5pPr marL="2057375" indent="-228597">
              <a:buFontTx/>
              <a:buBlip>
                <a:blip r:embed="rId2"/>
              </a:buBlip>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8"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
        <p:nvSpPr>
          <p:cNvPr id="9"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12.12.2023</a:t>
            </a:fld>
            <a:endParaRPr lang="de-CH" dirty="0"/>
          </a:p>
        </p:txBody>
      </p:sp>
      <p:sp>
        <p:nvSpPr>
          <p:cNvPr id="10" name="Fußzeilenplatzhalter 4"/>
          <p:cNvSpPr>
            <a:spLocks noGrp="1"/>
          </p:cNvSpPr>
          <p:nvPr>
            <p:ph type="ftr" sz="quarter" idx="11"/>
          </p:nvPr>
        </p:nvSpPr>
        <p:spPr>
          <a:xfrm>
            <a:off x="2232000" y="6372000"/>
            <a:ext cx="7920000" cy="360000"/>
          </a:xfrm>
        </p:spPr>
        <p:txBody>
          <a:bodyPr/>
          <a:lstStyle/>
          <a:p>
            <a:endParaRPr lang="de-CH" dirty="0"/>
          </a:p>
        </p:txBody>
      </p:sp>
      <p:sp>
        <p:nvSpPr>
          <p:cNvPr id="11"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235194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19200" y="1947863"/>
            <a:ext cx="5472000" cy="823912"/>
          </a:xfrm>
        </p:spPr>
        <p:txBody>
          <a:bodyPr anchor="b"/>
          <a:lstStyle>
            <a:lvl1pPr marL="0" indent="0">
              <a:buNone/>
              <a:defRPr sz="2400" b="1"/>
            </a:lvl1pPr>
            <a:lvl2pPr marL="457195" indent="0">
              <a:buNone/>
              <a:defRPr sz="2000" b="1"/>
            </a:lvl2pPr>
            <a:lvl3pPr marL="914388" indent="0">
              <a:buNone/>
              <a:defRPr sz="1801" b="1"/>
            </a:lvl3pPr>
            <a:lvl4pPr marL="1371583" indent="0">
              <a:buNone/>
              <a:defRPr sz="1600" b="1"/>
            </a:lvl4pPr>
            <a:lvl5pPr marL="1828777" indent="0">
              <a:buNone/>
              <a:defRPr sz="1600" b="1"/>
            </a:lvl5pPr>
            <a:lvl6pPr marL="2285972" indent="0">
              <a:buNone/>
              <a:defRPr sz="1600" b="1"/>
            </a:lvl6pPr>
            <a:lvl7pPr marL="2743165" indent="0">
              <a:buNone/>
              <a:defRPr sz="1600" b="1"/>
            </a:lvl7pPr>
            <a:lvl8pPr marL="3200360" indent="0">
              <a:buNone/>
              <a:defRPr sz="1600" b="1"/>
            </a:lvl8pPr>
            <a:lvl9pPr marL="3657555" indent="0">
              <a:buNone/>
              <a:defRPr sz="1600" b="1"/>
            </a:lvl9pPr>
          </a:lstStyle>
          <a:p>
            <a:pPr lvl="0"/>
            <a:r>
              <a:rPr lang="de-DE" dirty="0"/>
              <a:t>Formatvorlagen des Textmasters bearbeiten</a:t>
            </a:r>
          </a:p>
        </p:txBody>
      </p:sp>
      <p:sp>
        <p:nvSpPr>
          <p:cNvPr id="4" name="Inhaltsplatzhalter 3"/>
          <p:cNvSpPr>
            <a:spLocks noGrp="1"/>
          </p:cNvSpPr>
          <p:nvPr>
            <p:ph sz="half" idx="2"/>
          </p:nvPr>
        </p:nvSpPr>
        <p:spPr>
          <a:xfrm>
            <a:off x="619200" y="2914651"/>
            <a:ext cx="5472000" cy="3275012"/>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Textplatzhalter 4"/>
          <p:cNvSpPr>
            <a:spLocks noGrp="1"/>
          </p:cNvSpPr>
          <p:nvPr>
            <p:ph type="body" sz="quarter" idx="3"/>
          </p:nvPr>
        </p:nvSpPr>
        <p:spPr>
          <a:xfrm>
            <a:off x="6299998" y="1947863"/>
            <a:ext cx="5472000" cy="823912"/>
          </a:xfrm>
        </p:spPr>
        <p:txBody>
          <a:bodyPr anchor="b"/>
          <a:lstStyle>
            <a:lvl1pPr marL="0" indent="0">
              <a:buNone/>
              <a:defRPr sz="2400" b="1"/>
            </a:lvl1pPr>
            <a:lvl2pPr marL="457195" indent="0">
              <a:buNone/>
              <a:defRPr sz="2000" b="1"/>
            </a:lvl2pPr>
            <a:lvl3pPr marL="914388" indent="0">
              <a:buNone/>
              <a:defRPr sz="1801" b="1"/>
            </a:lvl3pPr>
            <a:lvl4pPr marL="1371583" indent="0">
              <a:buNone/>
              <a:defRPr sz="1600" b="1"/>
            </a:lvl4pPr>
            <a:lvl5pPr marL="1828777" indent="0">
              <a:buNone/>
              <a:defRPr sz="1600" b="1"/>
            </a:lvl5pPr>
            <a:lvl6pPr marL="2285972" indent="0">
              <a:buNone/>
              <a:defRPr sz="1600" b="1"/>
            </a:lvl6pPr>
            <a:lvl7pPr marL="2743165" indent="0">
              <a:buNone/>
              <a:defRPr sz="1600" b="1"/>
            </a:lvl7pPr>
            <a:lvl8pPr marL="3200360" indent="0">
              <a:buNone/>
              <a:defRPr sz="1600" b="1"/>
            </a:lvl8pPr>
            <a:lvl9pPr marL="3657555"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299860" y="2914651"/>
            <a:ext cx="5472000" cy="3275012"/>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1"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
        <p:nvSpPr>
          <p:cNvPr id="10"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12.12.2023</a:t>
            </a:fld>
            <a:endParaRPr lang="de-CH" dirty="0"/>
          </a:p>
        </p:txBody>
      </p:sp>
      <p:sp>
        <p:nvSpPr>
          <p:cNvPr id="12" name="Fußzeilenplatzhalter 4"/>
          <p:cNvSpPr>
            <a:spLocks noGrp="1"/>
          </p:cNvSpPr>
          <p:nvPr>
            <p:ph type="ftr" sz="quarter" idx="11"/>
          </p:nvPr>
        </p:nvSpPr>
        <p:spPr>
          <a:xfrm>
            <a:off x="2232000" y="6372000"/>
            <a:ext cx="7920000" cy="360000"/>
          </a:xfrm>
        </p:spPr>
        <p:txBody>
          <a:bodyPr/>
          <a:lstStyle/>
          <a:p>
            <a:endParaRPr lang="de-CH" dirty="0"/>
          </a:p>
        </p:txBody>
      </p:sp>
      <p:sp>
        <p:nvSpPr>
          <p:cNvPr id="13"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229491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6"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
        <p:nvSpPr>
          <p:cNvPr id="9"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12.12.2023</a:t>
            </a:fld>
            <a:endParaRPr lang="de-CH" dirty="0"/>
          </a:p>
        </p:txBody>
      </p:sp>
      <p:sp>
        <p:nvSpPr>
          <p:cNvPr id="10" name="Fußzeilenplatzhalter 4"/>
          <p:cNvSpPr>
            <a:spLocks noGrp="1"/>
          </p:cNvSpPr>
          <p:nvPr>
            <p:ph type="ftr" sz="quarter" idx="11"/>
          </p:nvPr>
        </p:nvSpPr>
        <p:spPr>
          <a:xfrm>
            <a:off x="2232000" y="6372000"/>
            <a:ext cx="7920000" cy="360000"/>
          </a:xfrm>
        </p:spPr>
        <p:txBody>
          <a:bodyPr/>
          <a:lstStyle/>
          <a:p>
            <a:endParaRPr lang="de-CH" dirty="0"/>
          </a:p>
        </p:txBody>
      </p:sp>
      <p:sp>
        <p:nvSpPr>
          <p:cNvPr id="11"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2930011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12.12.2023</a:t>
            </a:fld>
            <a:endParaRPr lang="de-CH" dirty="0"/>
          </a:p>
        </p:txBody>
      </p:sp>
      <p:sp>
        <p:nvSpPr>
          <p:cNvPr id="6" name="Fußzeilenplatzhalter 4"/>
          <p:cNvSpPr>
            <a:spLocks noGrp="1"/>
          </p:cNvSpPr>
          <p:nvPr>
            <p:ph type="ftr" sz="quarter" idx="11"/>
          </p:nvPr>
        </p:nvSpPr>
        <p:spPr>
          <a:xfrm>
            <a:off x="2232000" y="6372000"/>
            <a:ext cx="7920000" cy="360000"/>
          </a:xfrm>
        </p:spPr>
        <p:txBody>
          <a:bodyPr/>
          <a:lstStyle/>
          <a:p>
            <a:endParaRPr lang="de-CH" dirty="0"/>
          </a:p>
        </p:txBody>
      </p:sp>
      <p:sp>
        <p:nvSpPr>
          <p:cNvPr id="7"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948949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19200" y="936000"/>
            <a:ext cx="11160000" cy="1008000"/>
          </a:xfrm>
        </p:spPr>
        <p:txBody>
          <a:bodyPr anchor="t"/>
          <a:lstStyle>
            <a:lvl1pPr>
              <a:defRPr sz="3200"/>
            </a:lvl1pPr>
          </a:lstStyle>
          <a:p>
            <a:r>
              <a:rPr lang="de-DE" dirty="0"/>
              <a:t>Titelmasterformat durch Klicken bearbeiten</a:t>
            </a:r>
            <a:endParaRPr lang="de-CH" dirty="0"/>
          </a:p>
        </p:txBody>
      </p:sp>
      <p:sp>
        <p:nvSpPr>
          <p:cNvPr id="3" name="Inhaltsplatzhalter 2"/>
          <p:cNvSpPr>
            <a:spLocks noGrp="1"/>
          </p:cNvSpPr>
          <p:nvPr>
            <p:ph idx="1"/>
          </p:nvPr>
        </p:nvSpPr>
        <p:spPr>
          <a:xfrm>
            <a:off x="5040003" y="2159999"/>
            <a:ext cx="6731998" cy="396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4" name="Textplatzhalter 3"/>
          <p:cNvSpPr>
            <a:spLocks noGrp="1"/>
          </p:cNvSpPr>
          <p:nvPr>
            <p:ph type="body" sz="half" idx="2"/>
          </p:nvPr>
        </p:nvSpPr>
        <p:spPr>
          <a:xfrm>
            <a:off x="619200" y="2160000"/>
            <a:ext cx="4140000" cy="3960000"/>
          </a:xfrm>
        </p:spPr>
        <p:txBody>
          <a:bodyPr/>
          <a:lstStyle>
            <a:lvl1pPr marL="0" indent="0">
              <a:buNone/>
              <a:defRPr sz="1600"/>
            </a:lvl1pPr>
            <a:lvl2pPr marL="457195" indent="0">
              <a:buNone/>
              <a:defRPr sz="1401"/>
            </a:lvl2pPr>
            <a:lvl3pPr marL="914388" indent="0">
              <a:buNone/>
              <a:defRPr sz="1200"/>
            </a:lvl3pPr>
            <a:lvl4pPr marL="1371583" indent="0">
              <a:buNone/>
              <a:defRPr sz="1001"/>
            </a:lvl4pPr>
            <a:lvl5pPr marL="1828777" indent="0">
              <a:buNone/>
              <a:defRPr sz="1001"/>
            </a:lvl5pPr>
            <a:lvl6pPr marL="2285972" indent="0">
              <a:buNone/>
              <a:defRPr sz="1001"/>
            </a:lvl6pPr>
            <a:lvl7pPr marL="2743165" indent="0">
              <a:buNone/>
              <a:defRPr sz="1001"/>
            </a:lvl7pPr>
            <a:lvl8pPr marL="3200360" indent="0">
              <a:buNone/>
              <a:defRPr sz="1001"/>
            </a:lvl8pPr>
            <a:lvl9pPr marL="3657555" indent="0">
              <a:buNone/>
              <a:defRPr sz="1001"/>
            </a:lvl9pPr>
          </a:lstStyle>
          <a:p>
            <a:pPr lvl="0"/>
            <a:r>
              <a:rPr lang="de-DE"/>
              <a:t>Formatvorlagen des Textmasters bearbeiten</a:t>
            </a:r>
          </a:p>
        </p:txBody>
      </p:sp>
      <p:sp>
        <p:nvSpPr>
          <p:cNvPr id="8"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12.12.2023</a:t>
            </a:fld>
            <a:endParaRPr lang="de-CH" dirty="0"/>
          </a:p>
        </p:txBody>
      </p:sp>
      <p:sp>
        <p:nvSpPr>
          <p:cNvPr id="9" name="Fußzeilenplatzhalter 4"/>
          <p:cNvSpPr>
            <a:spLocks noGrp="1"/>
          </p:cNvSpPr>
          <p:nvPr>
            <p:ph type="ftr" sz="quarter" idx="11"/>
          </p:nvPr>
        </p:nvSpPr>
        <p:spPr>
          <a:xfrm>
            <a:off x="2232000" y="6372000"/>
            <a:ext cx="7920000" cy="360000"/>
          </a:xfrm>
        </p:spPr>
        <p:txBody>
          <a:bodyPr/>
          <a:lstStyle/>
          <a:p>
            <a:endParaRPr lang="de-CH" dirty="0"/>
          </a:p>
        </p:txBody>
      </p:sp>
      <p:sp>
        <p:nvSpPr>
          <p:cNvPr id="10"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2689420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619200" y="1872000"/>
            <a:ext cx="11160000" cy="4320000"/>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4" name="Datumsplatzhalter 3"/>
          <p:cNvSpPr>
            <a:spLocks noGrp="1"/>
          </p:cNvSpPr>
          <p:nvPr>
            <p:ph type="dt" sz="half" idx="2"/>
          </p:nvPr>
        </p:nvSpPr>
        <p:spPr>
          <a:xfrm>
            <a:off x="619200" y="6372000"/>
            <a:ext cx="1440000" cy="360000"/>
          </a:xfrm>
          <a:prstGeom prst="rect">
            <a:avLst/>
          </a:prstGeom>
        </p:spPr>
        <p:txBody>
          <a:bodyPr vert="horz" lIns="91440" tIns="45720" rIns="91440" bIns="45720" rtlCol="0" anchor="ctr"/>
          <a:lstStyle>
            <a:lvl1pPr algn="l">
              <a:defRPr sz="1200">
                <a:solidFill>
                  <a:schemeClr val="tx1">
                    <a:tint val="75000"/>
                  </a:schemeClr>
                </a:solidFill>
              </a:defRPr>
            </a:lvl1pPr>
          </a:lstStyle>
          <a:p>
            <a:fld id="{265A72A3-220D-48A9-B693-AB7431F73DEE}" type="datetime1">
              <a:rPr lang="de-CH" smtClean="0"/>
              <a:t>12.12.2023</a:t>
            </a:fld>
            <a:endParaRPr lang="de-CH" dirty="0"/>
          </a:p>
        </p:txBody>
      </p:sp>
      <p:sp>
        <p:nvSpPr>
          <p:cNvPr id="5" name="Fußzeilenplatzhalter 4"/>
          <p:cNvSpPr>
            <a:spLocks noGrp="1"/>
          </p:cNvSpPr>
          <p:nvPr>
            <p:ph type="ftr" sz="quarter" idx="3"/>
          </p:nvPr>
        </p:nvSpPr>
        <p:spPr>
          <a:xfrm>
            <a:off x="2232000" y="6372000"/>
            <a:ext cx="7920000" cy="3600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dirty="0"/>
          </a:p>
        </p:txBody>
      </p:sp>
      <p:sp>
        <p:nvSpPr>
          <p:cNvPr id="6" name="Foliennummernplatzhalter 5"/>
          <p:cNvSpPr>
            <a:spLocks noGrp="1"/>
          </p:cNvSpPr>
          <p:nvPr>
            <p:ph type="sldNum" sz="quarter" idx="4"/>
          </p:nvPr>
        </p:nvSpPr>
        <p:spPr>
          <a:xfrm>
            <a:off x="10332000" y="6372000"/>
            <a:ext cx="1440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fld id="{5D4BD758-C871-49DC-A050-36A17C18F2FA}" type="slidenum">
              <a:rPr lang="de-CH" smtClean="0"/>
              <a:t>‹Nr.›</a:t>
            </a:fld>
            <a:endParaRPr lang="de-CH"/>
          </a:p>
        </p:txBody>
      </p:sp>
      <p:pic>
        <p:nvPicPr>
          <p:cNvPr id="10" name="Grafik 9"/>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360000" y="360001"/>
            <a:ext cx="1216800" cy="365039"/>
          </a:xfrm>
          <a:prstGeom prst="rect">
            <a:avLst/>
          </a:prstGeom>
        </p:spPr>
      </p:pic>
    </p:spTree>
    <p:extLst>
      <p:ext uri="{BB962C8B-B14F-4D97-AF65-F5344CB8AC3E}">
        <p14:creationId xmlns:p14="http://schemas.microsoft.com/office/powerpoint/2010/main" val="1542487267"/>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hdr="0"/>
  <p:txStyles>
    <p:titleStyle>
      <a:lvl1pPr algn="l" defTabSz="914388" rtl="0" eaLnBrk="1" latinLnBrk="0" hangingPunct="1">
        <a:lnSpc>
          <a:spcPct val="90000"/>
        </a:lnSpc>
        <a:spcBef>
          <a:spcPct val="0"/>
        </a:spcBef>
        <a:buNone/>
        <a:defRPr sz="4000" b="1" kern="1200">
          <a:solidFill>
            <a:schemeClr val="tx1"/>
          </a:solidFill>
          <a:latin typeface="+mn-lt"/>
          <a:ea typeface="+mj-ea"/>
          <a:cs typeface="+mj-cs"/>
        </a:defRPr>
      </a:lvl1pPr>
    </p:titleStyle>
    <p:bodyStyle>
      <a:lvl1pPr marL="228597" indent="-228597" algn="l" defTabSz="914388" rtl="0" eaLnBrk="1" latinLnBrk="0" hangingPunct="1">
        <a:lnSpc>
          <a:spcPct val="90000"/>
        </a:lnSpc>
        <a:spcBef>
          <a:spcPts val="1001"/>
        </a:spcBef>
        <a:buClr>
          <a:srgbClr val="0082C7"/>
        </a:buClr>
        <a:buSzPct val="80000"/>
        <a:buFontTx/>
        <a:buBlip>
          <a:blip r:embed="rId15"/>
        </a:buBlip>
        <a:defRPr sz="2800" kern="1200">
          <a:solidFill>
            <a:schemeClr val="tx1"/>
          </a:solidFill>
          <a:latin typeface="+mn-lt"/>
          <a:ea typeface="+mn-ea"/>
          <a:cs typeface="+mn-cs"/>
        </a:defRPr>
      </a:lvl1pPr>
      <a:lvl2pPr marL="685792" indent="-228597" algn="l" defTabSz="914388" rtl="0" eaLnBrk="1" latinLnBrk="0" hangingPunct="1">
        <a:lnSpc>
          <a:spcPct val="90000"/>
        </a:lnSpc>
        <a:spcBef>
          <a:spcPts val="500"/>
        </a:spcBef>
        <a:buClr>
          <a:srgbClr val="0082C7"/>
        </a:buClr>
        <a:buSzPct val="80000"/>
        <a:buFontTx/>
        <a:buBlip>
          <a:blip r:embed="rId15"/>
        </a:buBlip>
        <a:defRPr sz="2400" kern="1200">
          <a:solidFill>
            <a:schemeClr val="tx1"/>
          </a:solidFill>
          <a:latin typeface="+mn-lt"/>
          <a:ea typeface="+mn-ea"/>
          <a:cs typeface="+mn-cs"/>
        </a:defRPr>
      </a:lvl2pPr>
      <a:lvl3pPr marL="1142985" indent="-228597" algn="l" defTabSz="914388" rtl="0" eaLnBrk="1" latinLnBrk="0" hangingPunct="1">
        <a:lnSpc>
          <a:spcPct val="90000"/>
        </a:lnSpc>
        <a:spcBef>
          <a:spcPts val="500"/>
        </a:spcBef>
        <a:buClr>
          <a:srgbClr val="0082C7"/>
        </a:buClr>
        <a:buSzPct val="80000"/>
        <a:buFontTx/>
        <a:buBlip>
          <a:blip r:embed="rId15"/>
        </a:buBlip>
        <a:defRPr sz="2000" kern="1200">
          <a:solidFill>
            <a:schemeClr val="tx1"/>
          </a:solidFill>
          <a:latin typeface="+mn-lt"/>
          <a:ea typeface="+mn-ea"/>
          <a:cs typeface="+mn-cs"/>
        </a:defRPr>
      </a:lvl3pPr>
      <a:lvl4pPr marL="1600180" indent="-228597" algn="l" defTabSz="914388" rtl="0" eaLnBrk="1" latinLnBrk="0" hangingPunct="1">
        <a:lnSpc>
          <a:spcPct val="90000"/>
        </a:lnSpc>
        <a:spcBef>
          <a:spcPts val="500"/>
        </a:spcBef>
        <a:buClr>
          <a:srgbClr val="0082C7"/>
        </a:buClr>
        <a:buSzPct val="80000"/>
        <a:buFontTx/>
        <a:buBlip>
          <a:blip r:embed="rId15"/>
        </a:buBlip>
        <a:defRPr sz="1801" kern="1200">
          <a:solidFill>
            <a:schemeClr val="tx1"/>
          </a:solidFill>
          <a:latin typeface="+mn-lt"/>
          <a:ea typeface="+mn-ea"/>
          <a:cs typeface="+mn-cs"/>
        </a:defRPr>
      </a:lvl4pPr>
      <a:lvl5pPr marL="2057375" indent="-228597" algn="l" defTabSz="914388" rtl="0" eaLnBrk="1" latinLnBrk="0" hangingPunct="1">
        <a:lnSpc>
          <a:spcPct val="90000"/>
        </a:lnSpc>
        <a:spcBef>
          <a:spcPts val="500"/>
        </a:spcBef>
        <a:buClr>
          <a:srgbClr val="0082C7"/>
        </a:buClr>
        <a:buSzPct val="80000"/>
        <a:buFontTx/>
        <a:buBlip>
          <a:blip r:embed="rId15"/>
        </a:buBlip>
        <a:defRPr sz="1801" kern="1200">
          <a:solidFill>
            <a:schemeClr val="tx1"/>
          </a:solidFill>
          <a:latin typeface="+mn-lt"/>
          <a:ea typeface="+mn-ea"/>
          <a:cs typeface="+mn-cs"/>
        </a:defRPr>
      </a:lvl5pPr>
      <a:lvl6pPr marL="2514568" indent="-228597" algn="l" defTabSz="914388"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763" indent="-228597" algn="l" defTabSz="914388"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8957" indent="-228597" algn="l" defTabSz="914388"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152" indent="-228597" algn="l" defTabSz="914388"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de-DE"/>
      </a:defPPr>
      <a:lvl1pPr marL="0" algn="l" defTabSz="914388" rtl="0" eaLnBrk="1" latinLnBrk="0" hangingPunct="1">
        <a:defRPr sz="1801" kern="1200">
          <a:solidFill>
            <a:schemeClr val="tx1"/>
          </a:solidFill>
          <a:latin typeface="+mn-lt"/>
          <a:ea typeface="+mn-ea"/>
          <a:cs typeface="+mn-cs"/>
        </a:defRPr>
      </a:lvl1pPr>
      <a:lvl2pPr marL="457195" algn="l" defTabSz="914388" rtl="0" eaLnBrk="1" latinLnBrk="0" hangingPunct="1">
        <a:defRPr sz="1801" kern="1200">
          <a:solidFill>
            <a:schemeClr val="tx1"/>
          </a:solidFill>
          <a:latin typeface="+mn-lt"/>
          <a:ea typeface="+mn-ea"/>
          <a:cs typeface="+mn-cs"/>
        </a:defRPr>
      </a:lvl2pPr>
      <a:lvl3pPr marL="914388" algn="l" defTabSz="914388" rtl="0" eaLnBrk="1" latinLnBrk="0" hangingPunct="1">
        <a:defRPr sz="1801" kern="1200">
          <a:solidFill>
            <a:schemeClr val="tx1"/>
          </a:solidFill>
          <a:latin typeface="+mn-lt"/>
          <a:ea typeface="+mn-ea"/>
          <a:cs typeface="+mn-cs"/>
        </a:defRPr>
      </a:lvl3pPr>
      <a:lvl4pPr marL="1371583" algn="l" defTabSz="914388" rtl="0" eaLnBrk="1" latinLnBrk="0" hangingPunct="1">
        <a:defRPr sz="1801" kern="1200">
          <a:solidFill>
            <a:schemeClr val="tx1"/>
          </a:solidFill>
          <a:latin typeface="+mn-lt"/>
          <a:ea typeface="+mn-ea"/>
          <a:cs typeface="+mn-cs"/>
        </a:defRPr>
      </a:lvl4pPr>
      <a:lvl5pPr marL="1828777" algn="l" defTabSz="914388" rtl="0" eaLnBrk="1" latinLnBrk="0" hangingPunct="1">
        <a:defRPr sz="1801" kern="1200">
          <a:solidFill>
            <a:schemeClr val="tx1"/>
          </a:solidFill>
          <a:latin typeface="+mn-lt"/>
          <a:ea typeface="+mn-ea"/>
          <a:cs typeface="+mn-cs"/>
        </a:defRPr>
      </a:lvl5pPr>
      <a:lvl6pPr marL="2285972" algn="l" defTabSz="914388" rtl="0" eaLnBrk="1" latinLnBrk="0" hangingPunct="1">
        <a:defRPr sz="1801" kern="1200">
          <a:solidFill>
            <a:schemeClr val="tx1"/>
          </a:solidFill>
          <a:latin typeface="+mn-lt"/>
          <a:ea typeface="+mn-ea"/>
          <a:cs typeface="+mn-cs"/>
        </a:defRPr>
      </a:lvl6pPr>
      <a:lvl7pPr marL="2743165" algn="l" defTabSz="914388" rtl="0" eaLnBrk="1" latinLnBrk="0" hangingPunct="1">
        <a:defRPr sz="1801" kern="1200">
          <a:solidFill>
            <a:schemeClr val="tx1"/>
          </a:solidFill>
          <a:latin typeface="+mn-lt"/>
          <a:ea typeface="+mn-ea"/>
          <a:cs typeface="+mn-cs"/>
        </a:defRPr>
      </a:lvl7pPr>
      <a:lvl8pPr marL="3200360" algn="l" defTabSz="914388" rtl="0" eaLnBrk="1" latinLnBrk="0" hangingPunct="1">
        <a:defRPr sz="1801" kern="1200">
          <a:solidFill>
            <a:schemeClr val="tx1"/>
          </a:solidFill>
          <a:latin typeface="+mn-lt"/>
          <a:ea typeface="+mn-ea"/>
          <a:cs typeface="+mn-cs"/>
        </a:defRPr>
      </a:lvl8pPr>
      <a:lvl9pPr marL="3657555" algn="l" defTabSz="914388" rtl="0" eaLnBrk="1" latinLnBrk="0" hangingPunct="1">
        <a:defRPr sz="180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3" userDrawn="1">
          <p15:clr>
            <a:srgbClr val="F26B43"/>
          </p15:clr>
        </p15:guide>
        <p15:guide id="2" pos="619" userDrawn="1">
          <p15:clr>
            <a:srgbClr val="F26B43"/>
          </p15:clr>
        </p15:guide>
        <p15:guide id="3" pos="7150" userDrawn="1">
          <p15:clr>
            <a:srgbClr val="F26B43"/>
          </p15:clr>
        </p15:guide>
        <p15:guide id="4" orient="horz" pos="389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www.bpmb.de/images/BPMN2_0_Poster_DE.pdf"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hyperlink" Target="http://treffpunkt.buedinger.name/bpmn-geschaeftsprozesse-modellieren-pools-lane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18.sv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06E97A1F-CEF5-131F-EF3A-0D292C24325D}"/>
              </a:ext>
            </a:extLst>
          </p:cNvPr>
          <p:cNvPicPr>
            <a:picLocks noChangeAspect="1"/>
          </p:cNvPicPr>
          <p:nvPr/>
        </p:nvPicPr>
        <p:blipFill>
          <a:blip r:embed="rId2"/>
          <a:stretch>
            <a:fillRect/>
          </a:stretch>
        </p:blipFill>
        <p:spPr>
          <a:xfrm>
            <a:off x="5519056" y="2159998"/>
            <a:ext cx="5817515" cy="3388702"/>
          </a:xfrm>
          <a:prstGeom prst="rect">
            <a:avLst/>
          </a:prstGeom>
          <a:noFill/>
        </p:spPr>
      </p:pic>
      <p:sp>
        <p:nvSpPr>
          <p:cNvPr id="5" name="Inhaltsplatzhalter 4"/>
          <p:cNvSpPr>
            <a:spLocks noGrp="1"/>
          </p:cNvSpPr>
          <p:nvPr>
            <p:ph type="body" sz="half" idx="2"/>
          </p:nvPr>
        </p:nvSpPr>
        <p:spPr>
          <a:xfrm>
            <a:off x="619200" y="2159997"/>
            <a:ext cx="4140000" cy="3960000"/>
          </a:xfrm>
        </p:spPr>
        <p:txBody>
          <a:bodyPr>
            <a:normAutofit/>
          </a:bodyPr>
          <a:lstStyle/>
          <a:p>
            <a:endParaRPr lang="de-CH" altLang="de-DE" dirty="0"/>
          </a:p>
          <a:p>
            <a:endParaRPr lang="de-CH" altLang="de-DE" dirty="0"/>
          </a:p>
          <a:p>
            <a:endParaRPr lang="de-CH" altLang="de-DE" dirty="0"/>
          </a:p>
          <a:p>
            <a:r>
              <a:rPr lang="de-CH" altLang="de-DE" sz="3200" i="1" dirty="0">
                <a:solidFill>
                  <a:schemeClr val="bg1">
                    <a:lumMod val="65000"/>
                  </a:schemeClr>
                </a:solidFill>
                <a:cs typeface="Times New Roman" panose="02020603050405020304" pitchFamily="18" charset="0"/>
              </a:rPr>
              <a:t>Modul 254</a:t>
            </a:r>
          </a:p>
          <a:p>
            <a:r>
              <a:rPr lang="de-CH" altLang="de-DE" sz="3200" i="1" dirty="0">
                <a:solidFill>
                  <a:schemeClr val="bg1">
                    <a:lumMod val="65000"/>
                  </a:schemeClr>
                </a:solidFill>
                <a:cs typeface="Times New Roman" panose="02020603050405020304" pitchFamily="18" charset="0"/>
              </a:rPr>
              <a:t>Geschäftsprozesse im eigenen Berufsumfeld beschreiben</a:t>
            </a:r>
            <a:endParaRPr lang="de-DE" altLang="de-DE" sz="3200" i="1" dirty="0">
              <a:solidFill>
                <a:schemeClr val="bg1">
                  <a:lumMod val="65000"/>
                </a:schemeClr>
              </a:solidFill>
              <a:cs typeface="Times New Roman" panose="02020603050405020304" pitchFamily="18" charset="0"/>
            </a:endParaRPr>
          </a:p>
          <a:p>
            <a:endParaRPr lang="de-CH" dirty="0"/>
          </a:p>
        </p:txBody>
      </p:sp>
      <p:sp>
        <p:nvSpPr>
          <p:cNvPr id="19" name="Title 3">
            <a:extLst>
              <a:ext uri="{FF2B5EF4-FFF2-40B4-BE49-F238E27FC236}">
                <a16:creationId xmlns:a16="http://schemas.microsoft.com/office/drawing/2014/main" id="{44753DAC-4FDE-64D9-837D-C8AC27C06D50}"/>
              </a:ext>
            </a:extLst>
          </p:cNvPr>
          <p:cNvSpPr>
            <a:spLocks noGrp="1"/>
          </p:cNvSpPr>
          <p:nvPr>
            <p:ph type="title"/>
          </p:nvPr>
        </p:nvSpPr>
        <p:spPr>
          <a:xfrm>
            <a:off x="619200" y="936002"/>
            <a:ext cx="10717372" cy="599849"/>
          </a:xfrm>
        </p:spPr>
        <p:txBody>
          <a:bodyPr anchor="t">
            <a:normAutofit/>
          </a:bodyPr>
          <a:lstStyle/>
          <a:p>
            <a:pPr algn="r"/>
            <a:r>
              <a:rPr lang="de-DE" dirty="0"/>
              <a:t>Visualisierung</a:t>
            </a:r>
            <a:endParaRPr lang="en-US" dirty="0"/>
          </a:p>
        </p:txBody>
      </p:sp>
      <p:sp>
        <p:nvSpPr>
          <p:cNvPr id="10" name="Date Placeholder 4">
            <a:extLst>
              <a:ext uri="{FF2B5EF4-FFF2-40B4-BE49-F238E27FC236}">
                <a16:creationId xmlns:a16="http://schemas.microsoft.com/office/drawing/2014/main" id="{994BA5EA-7CC1-3F39-1A69-CCCF562BFA34}"/>
              </a:ext>
            </a:extLst>
          </p:cNvPr>
          <p:cNvSpPr>
            <a:spLocks noGrp="1"/>
          </p:cNvSpPr>
          <p:nvPr>
            <p:ph type="dt" sz="half" idx="10"/>
          </p:nvPr>
        </p:nvSpPr>
        <p:spPr>
          <a:xfrm>
            <a:off x="619200" y="6372001"/>
            <a:ext cx="1440000" cy="360000"/>
          </a:xfrm>
        </p:spPr>
        <p:txBody>
          <a:bodyPr anchor="ctr">
            <a:normAutofit/>
          </a:bodyPr>
          <a:lstStyle/>
          <a:p>
            <a:pPr>
              <a:spcAft>
                <a:spcPts val="601"/>
              </a:spcAft>
            </a:pPr>
            <a:fld id="{13ED32CE-2F18-42BB-BEA2-16F36172DBDC}" type="datetime1">
              <a:rPr lang="de-CH" smtClean="0"/>
              <a:pPr>
                <a:spcAft>
                  <a:spcPts val="601"/>
                </a:spcAft>
              </a:pPr>
              <a:t>12.12.2023</a:t>
            </a:fld>
            <a:endParaRPr lang="de-CH"/>
          </a:p>
        </p:txBody>
      </p:sp>
      <p:sp>
        <p:nvSpPr>
          <p:cNvPr id="12" name="Footer Placeholder 5">
            <a:extLst>
              <a:ext uri="{FF2B5EF4-FFF2-40B4-BE49-F238E27FC236}">
                <a16:creationId xmlns:a16="http://schemas.microsoft.com/office/drawing/2014/main" id="{DBCD21C2-C068-6B45-DB88-76D95AF3350A}"/>
              </a:ext>
            </a:extLst>
          </p:cNvPr>
          <p:cNvSpPr>
            <a:spLocks noGrp="1"/>
          </p:cNvSpPr>
          <p:nvPr>
            <p:ph type="ftr" sz="quarter" idx="11"/>
          </p:nvPr>
        </p:nvSpPr>
        <p:spPr>
          <a:xfrm>
            <a:off x="2232000" y="6372001"/>
            <a:ext cx="7920000" cy="360000"/>
          </a:xfrm>
        </p:spPr>
        <p:txBody>
          <a:bodyPr anchor="ctr">
            <a:normAutofit/>
          </a:bodyPr>
          <a:lstStyle/>
          <a:p>
            <a:pPr>
              <a:spcAft>
                <a:spcPts val="601"/>
              </a:spcAft>
            </a:pPr>
            <a:r>
              <a:rPr lang="de-CH" altLang="de-DE" dirty="0"/>
              <a:t>Modul 254 Geschäftsprozesse im eigenen Berufsumfeld beschreiben</a:t>
            </a:r>
            <a:endParaRPr lang="de-DE" altLang="de-DE" dirty="0"/>
          </a:p>
        </p:txBody>
      </p:sp>
      <p:sp>
        <p:nvSpPr>
          <p:cNvPr id="14" name="Slide Number Placeholder 6">
            <a:extLst>
              <a:ext uri="{FF2B5EF4-FFF2-40B4-BE49-F238E27FC236}">
                <a16:creationId xmlns:a16="http://schemas.microsoft.com/office/drawing/2014/main" id="{4ACF47AC-3211-EDF7-D2ED-CC6B10436A01}"/>
              </a:ext>
            </a:extLst>
          </p:cNvPr>
          <p:cNvSpPr>
            <a:spLocks noGrp="1"/>
          </p:cNvSpPr>
          <p:nvPr>
            <p:ph type="sldNum" sz="quarter" idx="12"/>
          </p:nvPr>
        </p:nvSpPr>
        <p:spPr>
          <a:xfrm>
            <a:off x="10332000" y="6372001"/>
            <a:ext cx="1440000" cy="360000"/>
          </a:xfrm>
        </p:spPr>
        <p:txBody>
          <a:bodyPr anchor="ctr">
            <a:normAutofit/>
          </a:bodyPr>
          <a:lstStyle/>
          <a:p>
            <a:pPr>
              <a:spcAft>
                <a:spcPts val="601"/>
              </a:spcAft>
            </a:pPr>
            <a:fld id="{5D4BD758-C871-49DC-A050-36A17C18F2FA}" type="slidenum">
              <a:rPr lang="de-CH" smtClean="0"/>
              <a:pPr>
                <a:spcAft>
                  <a:spcPts val="601"/>
                </a:spcAft>
              </a:pPr>
              <a:t>1</a:t>
            </a:fld>
            <a:endParaRPr lang="de-CH"/>
          </a:p>
        </p:txBody>
      </p:sp>
    </p:spTree>
    <p:extLst>
      <p:ext uri="{BB962C8B-B14F-4D97-AF65-F5344CB8AC3E}">
        <p14:creationId xmlns:p14="http://schemas.microsoft.com/office/powerpoint/2010/main" val="4215852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pPr algn="r"/>
            <a:r>
              <a:rPr lang="de-CH" dirty="0"/>
              <a:t>Lösung</a:t>
            </a:r>
          </a:p>
        </p:txBody>
      </p:sp>
      <p:sp>
        <p:nvSpPr>
          <p:cNvPr id="3" name="Datumsplatzhalter 2"/>
          <p:cNvSpPr>
            <a:spLocks noGrp="1"/>
          </p:cNvSpPr>
          <p:nvPr>
            <p:ph type="dt" sz="half" idx="10"/>
          </p:nvPr>
        </p:nvSpPr>
        <p:spPr/>
        <p:txBody>
          <a:bodyPr/>
          <a:lstStyle/>
          <a:p>
            <a:fld id="{5AC23F4F-66B7-46A3-AB40-3D776688B753}" type="datetime1">
              <a:rPr lang="de-CH" smtClean="0"/>
              <a:t>12.12.2023</a:t>
            </a:fld>
            <a:endParaRPr lang="de-CH" dirty="0"/>
          </a:p>
        </p:txBody>
      </p:sp>
      <p:sp>
        <p:nvSpPr>
          <p:cNvPr id="4" name="Fußzeilenplatzhalter 3"/>
          <p:cNvSpPr>
            <a:spLocks noGrp="1"/>
          </p:cNvSpPr>
          <p:nvPr>
            <p:ph type="ftr" sz="quarter" idx="11"/>
          </p:nvPr>
        </p:nvSpPr>
        <p:spPr/>
        <p:txBody>
          <a:bodyPr/>
          <a:lstStyle/>
          <a:p>
            <a:r>
              <a:rPr lang="de-CH" altLang="de-DE" dirty="0"/>
              <a:t>Modul 254 Geschäftsprozesse im eigenen Berufsumfeld beschreiben</a:t>
            </a:r>
            <a:endParaRPr lang="de-DE" altLang="de-DE" dirty="0"/>
          </a:p>
        </p:txBody>
      </p:sp>
      <p:sp>
        <p:nvSpPr>
          <p:cNvPr id="5" name="Foliennummernplatzhalter 4"/>
          <p:cNvSpPr>
            <a:spLocks noGrp="1"/>
          </p:cNvSpPr>
          <p:nvPr>
            <p:ph type="sldNum" sz="quarter" idx="12"/>
          </p:nvPr>
        </p:nvSpPr>
        <p:spPr/>
        <p:txBody>
          <a:bodyPr/>
          <a:lstStyle/>
          <a:p>
            <a:fld id="{5D4BD758-C871-49DC-A050-36A17C18F2FA}" type="slidenum">
              <a:rPr lang="de-CH" smtClean="0"/>
              <a:t>10</a:t>
            </a:fld>
            <a:endParaRPr lang="de-CH" dirty="0"/>
          </a:p>
        </p:txBody>
      </p:sp>
      <p:sp>
        <p:nvSpPr>
          <p:cNvPr id="8" name="Textfeld 7">
            <a:extLst>
              <a:ext uri="{FF2B5EF4-FFF2-40B4-BE49-F238E27FC236}">
                <a16:creationId xmlns:a16="http://schemas.microsoft.com/office/drawing/2014/main" id="{9C0E7F50-17C8-4634-BDC2-E94DE3D2D27D}"/>
              </a:ext>
            </a:extLst>
          </p:cNvPr>
          <p:cNvSpPr txBox="1"/>
          <p:nvPr/>
        </p:nvSpPr>
        <p:spPr>
          <a:xfrm>
            <a:off x="3048802" y="3108241"/>
            <a:ext cx="6097604" cy="646331"/>
          </a:xfrm>
          <a:prstGeom prst="rect">
            <a:avLst/>
          </a:prstGeom>
          <a:noFill/>
        </p:spPr>
        <p:txBody>
          <a:bodyPr wrap="square">
            <a:spAutoFit/>
          </a:bodyPr>
          <a:lstStyle/>
          <a:p>
            <a:r>
              <a:rPr lang="de-CH" dirty="0"/>
              <a:t>https://files.ifi.uzh.ch/rerg/amadeus/teaching/courses/inf_oek_2_hs10/uebungen/uebung_3_loesung.pdf</a:t>
            </a:r>
          </a:p>
        </p:txBody>
      </p:sp>
    </p:spTree>
    <p:extLst>
      <p:ext uri="{BB962C8B-B14F-4D97-AF65-F5344CB8AC3E}">
        <p14:creationId xmlns:p14="http://schemas.microsoft.com/office/powerpoint/2010/main" val="1822247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77D5DA43-6911-9B1E-E336-C34EBC11A1D6}"/>
              </a:ext>
            </a:extLst>
          </p:cNvPr>
          <p:cNvSpPr>
            <a:spLocks noGrp="1"/>
          </p:cNvSpPr>
          <p:nvPr>
            <p:ph sz="half" idx="2"/>
          </p:nvPr>
        </p:nvSpPr>
        <p:spPr>
          <a:xfrm>
            <a:off x="6299998" y="1872001"/>
            <a:ext cx="5472000" cy="4320000"/>
          </a:xfrm>
        </p:spPr>
        <p:txBody>
          <a:bodyPr>
            <a:normAutofit/>
          </a:bodyPr>
          <a:lstStyle/>
          <a:p>
            <a:pPr marL="0" indent="0">
              <a:buNone/>
            </a:pPr>
            <a:r>
              <a:rPr lang="de-DE" sz="2800" dirty="0"/>
              <a:t>Beginnend von der Kundenanforderung über alle Stufen der Wertschöpfung hinweg wird die Bearbeitung bis hin zum erfüllten Kundenwunsch End-</a:t>
            </a:r>
            <a:r>
              <a:rPr lang="de-DE" sz="2800" dirty="0" err="1"/>
              <a:t>to</a:t>
            </a:r>
            <a:r>
              <a:rPr lang="de-DE" sz="2800" dirty="0"/>
              <a:t>-End betrachtet. Der unternehmensübergreifende Prozess kann in einem Flussdiagramm abgebildet werden.</a:t>
            </a:r>
          </a:p>
        </p:txBody>
      </p:sp>
      <p:sp>
        <p:nvSpPr>
          <p:cNvPr id="17" name="Title 5">
            <a:extLst>
              <a:ext uri="{FF2B5EF4-FFF2-40B4-BE49-F238E27FC236}">
                <a16:creationId xmlns:a16="http://schemas.microsoft.com/office/drawing/2014/main" id="{50079EF6-43AB-56F6-AB2B-58EF301266C6}"/>
              </a:ext>
            </a:extLst>
          </p:cNvPr>
          <p:cNvSpPr>
            <a:spLocks noGrp="1"/>
          </p:cNvSpPr>
          <p:nvPr>
            <p:ph type="title"/>
          </p:nvPr>
        </p:nvSpPr>
        <p:spPr>
          <a:xfrm>
            <a:off x="619200" y="936001"/>
            <a:ext cx="11160000" cy="720000"/>
          </a:xfrm>
        </p:spPr>
        <p:txBody>
          <a:bodyPr anchor="t">
            <a:normAutofit fontScale="90000"/>
          </a:bodyPr>
          <a:lstStyle/>
          <a:p>
            <a:pPr algn="r"/>
            <a:r>
              <a:rPr lang="en-US" dirty="0">
                <a:solidFill>
                  <a:srgbClr val="000000"/>
                </a:solidFill>
                <a:latin typeface="Segoe UI" panose="020B0502040204020203" pitchFamily="34" charset="0"/>
              </a:rPr>
              <a:t>Business Process Model and Notation (BPMN)</a:t>
            </a:r>
            <a:br>
              <a:rPr lang="de-CH" dirty="0">
                <a:solidFill>
                  <a:srgbClr val="000000"/>
                </a:solidFill>
                <a:latin typeface="Segoe UI" panose="020B0502040204020203" pitchFamily="34" charset="0"/>
              </a:rPr>
            </a:br>
            <a:endParaRPr lang="de-CH" sz="1300" dirty="0"/>
          </a:p>
        </p:txBody>
      </p:sp>
      <p:sp>
        <p:nvSpPr>
          <p:cNvPr id="3" name="Datumsplatzhalter 2"/>
          <p:cNvSpPr>
            <a:spLocks noGrp="1"/>
          </p:cNvSpPr>
          <p:nvPr>
            <p:ph type="dt" sz="half" idx="10"/>
          </p:nvPr>
        </p:nvSpPr>
        <p:spPr>
          <a:xfrm>
            <a:off x="619200" y="6372001"/>
            <a:ext cx="1440000" cy="360000"/>
          </a:xfrm>
        </p:spPr>
        <p:txBody>
          <a:bodyPr anchor="ctr">
            <a:normAutofit/>
          </a:bodyPr>
          <a:lstStyle/>
          <a:p>
            <a:pPr>
              <a:spcAft>
                <a:spcPts val="601"/>
              </a:spcAft>
            </a:pPr>
            <a:fld id="{5AC23F4F-66B7-46A3-AB40-3D776688B753}" type="datetime1">
              <a:rPr lang="de-CH" smtClean="0"/>
              <a:pPr>
                <a:spcAft>
                  <a:spcPts val="601"/>
                </a:spcAft>
              </a:pPr>
              <a:t>12.12.2023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1"/>
            <a:ext cx="7920000" cy="360000"/>
          </a:xfrm>
        </p:spPr>
        <p:txBody>
          <a:bodyPr anchor="ctr">
            <a:normAutofit/>
          </a:bodyPr>
          <a:lstStyle/>
          <a:p>
            <a:pPr>
              <a:spcAft>
                <a:spcPts val="601"/>
              </a:spcAft>
            </a:pPr>
            <a:r>
              <a:rPr lang="de-CH" altLang="de-DE" dirty="0"/>
              <a:t>Modul 254 Geschäftsprozesse im eigenen Berufsumfeld beschreiben</a:t>
            </a:r>
            <a:endParaRPr lang="de-DE" altLang="de-DE" dirty="0"/>
          </a:p>
        </p:txBody>
      </p:sp>
      <p:sp>
        <p:nvSpPr>
          <p:cNvPr id="5" name="Foliennummernplatzhalter 4"/>
          <p:cNvSpPr>
            <a:spLocks noGrp="1"/>
          </p:cNvSpPr>
          <p:nvPr>
            <p:ph type="sldNum" sz="quarter" idx="12"/>
          </p:nvPr>
        </p:nvSpPr>
        <p:spPr>
          <a:xfrm>
            <a:off x="10332000" y="6372001"/>
            <a:ext cx="1440000" cy="360000"/>
          </a:xfrm>
        </p:spPr>
        <p:txBody>
          <a:bodyPr anchor="ctr">
            <a:normAutofit/>
          </a:bodyPr>
          <a:lstStyle/>
          <a:p>
            <a:pPr>
              <a:spcAft>
                <a:spcPts val="601"/>
              </a:spcAft>
            </a:pPr>
            <a:fld id="{5D4BD758-C871-49DC-A050-36A17C18F2FA}" type="slidenum">
              <a:rPr lang="de-CH" smtClean="0"/>
              <a:pPr>
                <a:spcAft>
                  <a:spcPts val="601"/>
                </a:spcAft>
              </a:pPr>
              <a:t>11</a:t>
            </a:fld>
            <a:endParaRPr lang="de-CH"/>
          </a:p>
        </p:txBody>
      </p:sp>
      <p:pic>
        <p:nvPicPr>
          <p:cNvPr id="8" name="Grafik 7">
            <a:extLst>
              <a:ext uri="{FF2B5EF4-FFF2-40B4-BE49-F238E27FC236}">
                <a16:creationId xmlns:a16="http://schemas.microsoft.com/office/drawing/2014/main" id="{4D6CB300-6940-2AC9-C372-7D58166BE752}"/>
              </a:ext>
            </a:extLst>
          </p:cNvPr>
          <p:cNvPicPr>
            <a:picLocks noChangeAspect="1"/>
          </p:cNvPicPr>
          <p:nvPr/>
        </p:nvPicPr>
        <p:blipFill>
          <a:blip r:embed="rId3"/>
          <a:stretch>
            <a:fillRect/>
          </a:stretch>
        </p:blipFill>
        <p:spPr>
          <a:xfrm>
            <a:off x="723180" y="2313140"/>
            <a:ext cx="5372820" cy="2861025"/>
          </a:xfrm>
          <a:prstGeom prst="rect">
            <a:avLst/>
          </a:prstGeom>
          <a:noFill/>
        </p:spPr>
      </p:pic>
    </p:spTree>
    <p:extLst>
      <p:ext uri="{BB962C8B-B14F-4D97-AF65-F5344CB8AC3E}">
        <p14:creationId xmlns:p14="http://schemas.microsoft.com/office/powerpoint/2010/main" val="2441364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a:hlinkClick r:id="rId3"/>
            <a:extLst>
              <a:ext uri="{FF2B5EF4-FFF2-40B4-BE49-F238E27FC236}">
                <a16:creationId xmlns:a16="http://schemas.microsoft.com/office/drawing/2014/main" id="{9BE2BE2C-94AB-869E-07C9-84E733809CB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232000" y="1169451"/>
            <a:ext cx="7020204" cy="4966793"/>
          </a:xfrm>
          <a:prstGeom prst="rect">
            <a:avLst/>
          </a:prstGeom>
          <a:solidFill>
            <a:srgbClr val="FFFFFF"/>
          </a:solidFill>
        </p:spPr>
      </p:pic>
      <p:sp>
        <p:nvSpPr>
          <p:cNvPr id="5" name="Datumsplatzhalter 4">
            <a:extLst>
              <a:ext uri="{FF2B5EF4-FFF2-40B4-BE49-F238E27FC236}">
                <a16:creationId xmlns:a16="http://schemas.microsoft.com/office/drawing/2014/main" id="{1AC121C2-136F-612E-CF5C-CE3A11A5DEF9}"/>
              </a:ext>
            </a:extLst>
          </p:cNvPr>
          <p:cNvSpPr>
            <a:spLocks noGrp="1"/>
          </p:cNvSpPr>
          <p:nvPr>
            <p:ph type="dt" sz="half" idx="10"/>
          </p:nvPr>
        </p:nvSpPr>
        <p:spPr>
          <a:xfrm>
            <a:off x="619200" y="6372000"/>
            <a:ext cx="1440000" cy="360000"/>
          </a:xfrm>
        </p:spPr>
        <p:txBody>
          <a:bodyPr anchor="ctr">
            <a:normAutofit/>
          </a:bodyPr>
          <a:lstStyle/>
          <a:p>
            <a:pPr>
              <a:spcAft>
                <a:spcPts val="600"/>
              </a:spcAft>
            </a:pPr>
            <a:fld id="{13ED32CE-2F18-42BB-BEA2-16F36172DBDC}" type="datetime1">
              <a:rPr lang="de-CH" smtClean="0"/>
              <a:pPr>
                <a:spcAft>
                  <a:spcPts val="600"/>
                </a:spcAft>
              </a:pPr>
              <a:t>12.12.2023</a:t>
            </a:fld>
            <a:endParaRPr lang="de-CH"/>
          </a:p>
        </p:txBody>
      </p:sp>
      <p:sp>
        <p:nvSpPr>
          <p:cNvPr id="2054" name="Footer Placeholder 3">
            <a:extLst>
              <a:ext uri="{FF2B5EF4-FFF2-40B4-BE49-F238E27FC236}">
                <a16:creationId xmlns:a16="http://schemas.microsoft.com/office/drawing/2014/main" id="{16216994-C577-9BBD-29C9-D1FCF05B1662}"/>
              </a:ext>
            </a:extLst>
          </p:cNvPr>
          <p:cNvSpPr>
            <a:spLocks noGrp="1"/>
          </p:cNvSpPr>
          <p:nvPr>
            <p:ph type="ftr" sz="quarter" idx="11"/>
          </p:nvPr>
        </p:nvSpPr>
        <p:spPr>
          <a:xfrm>
            <a:off x="2232000" y="6372000"/>
            <a:ext cx="7920000" cy="360000"/>
          </a:xfrm>
        </p:spPr>
        <p:txBody>
          <a:bodyPr/>
          <a:lstStyle/>
          <a:p>
            <a:r>
              <a:rPr lang="de-CH" altLang="de-DE" dirty="0"/>
              <a:t>Modul 254 Geschäftsprozesse im eigenen Berufsumfeld beschreiben</a:t>
            </a:r>
            <a:endParaRPr lang="de-CH" dirty="0"/>
          </a:p>
        </p:txBody>
      </p:sp>
      <p:sp>
        <p:nvSpPr>
          <p:cNvPr id="7" name="Foliennummernplatzhalter 6">
            <a:extLst>
              <a:ext uri="{FF2B5EF4-FFF2-40B4-BE49-F238E27FC236}">
                <a16:creationId xmlns:a16="http://schemas.microsoft.com/office/drawing/2014/main" id="{4E78C68A-8019-E7A2-6FA9-0CFB8BE2ED4E}"/>
              </a:ext>
            </a:extLst>
          </p:cNvPr>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12</a:t>
            </a:fld>
            <a:endParaRPr lang="de-CH"/>
          </a:p>
        </p:txBody>
      </p:sp>
      <p:sp>
        <p:nvSpPr>
          <p:cNvPr id="2056" name="Title 5">
            <a:extLst>
              <a:ext uri="{FF2B5EF4-FFF2-40B4-BE49-F238E27FC236}">
                <a16:creationId xmlns:a16="http://schemas.microsoft.com/office/drawing/2014/main" id="{085C6A2E-3C96-7A74-7DE7-08FE9B518A51}"/>
              </a:ext>
            </a:extLst>
          </p:cNvPr>
          <p:cNvSpPr>
            <a:spLocks noGrp="1"/>
          </p:cNvSpPr>
          <p:nvPr>
            <p:ph type="title"/>
          </p:nvPr>
        </p:nvSpPr>
        <p:spPr>
          <a:xfrm>
            <a:off x="619200" y="449451"/>
            <a:ext cx="11160000" cy="720000"/>
          </a:xfrm>
        </p:spPr>
        <p:txBody>
          <a:bodyPr/>
          <a:lstStyle/>
          <a:p>
            <a:pPr algn="r"/>
            <a:r>
              <a:rPr lang="en-US" dirty="0"/>
              <a:t>Notations-</a:t>
            </a:r>
            <a:r>
              <a:rPr lang="en-US" dirty="0" err="1"/>
              <a:t>Übersicht</a:t>
            </a:r>
            <a:br>
              <a:rPr lang="en-US" dirty="0"/>
            </a:br>
            <a:endParaRPr lang="en-US" dirty="0"/>
          </a:p>
        </p:txBody>
      </p:sp>
    </p:spTree>
    <p:extLst>
      <p:ext uri="{BB962C8B-B14F-4D97-AF65-F5344CB8AC3E}">
        <p14:creationId xmlns:p14="http://schemas.microsoft.com/office/powerpoint/2010/main" val="2327887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DED6C54-82B4-9ED7-1863-A50D5CFC6991}"/>
              </a:ext>
            </a:extLst>
          </p:cNvPr>
          <p:cNvSpPr>
            <a:spLocks noGrp="1"/>
          </p:cNvSpPr>
          <p:nvPr>
            <p:ph idx="1"/>
          </p:nvPr>
        </p:nvSpPr>
        <p:spPr>
          <a:xfrm>
            <a:off x="619199" y="1872000"/>
            <a:ext cx="4421151" cy="4328078"/>
          </a:xfrm>
        </p:spPr>
        <p:txBody>
          <a:bodyPr>
            <a:normAutofit fontScale="92500" lnSpcReduction="10000"/>
          </a:bodyPr>
          <a:lstStyle/>
          <a:p>
            <a:pPr>
              <a:buFont typeface="Arial" panose="020B0604020202020204" pitchFamily="34" charset="0"/>
              <a:buChar char="•"/>
            </a:pPr>
            <a:r>
              <a:rPr lang="de-CH" dirty="0"/>
              <a:t>4 Gruppen machen</a:t>
            </a:r>
          </a:p>
          <a:p>
            <a:pPr marL="0" indent="0">
              <a:buNone/>
            </a:pPr>
            <a:r>
              <a:rPr lang="de-CH" b="1" dirty="0"/>
              <a:t>Gruppe 1</a:t>
            </a:r>
          </a:p>
          <a:p>
            <a:pPr marL="0" indent="0">
              <a:buNone/>
            </a:pPr>
            <a:r>
              <a:rPr lang="de-DE" dirty="0"/>
              <a:t>Pools und Lanes</a:t>
            </a:r>
            <a:endParaRPr lang="de-CH" dirty="0"/>
          </a:p>
          <a:p>
            <a:pPr marL="0" indent="0">
              <a:buNone/>
            </a:pPr>
            <a:r>
              <a:rPr lang="de-CH" b="1" dirty="0"/>
              <a:t>Gruppe 2</a:t>
            </a:r>
          </a:p>
          <a:p>
            <a:pPr marL="0" indent="0">
              <a:buNone/>
            </a:pPr>
            <a:r>
              <a:rPr lang="de-DE" dirty="0"/>
              <a:t>Prozesse und Aktivitäten</a:t>
            </a:r>
            <a:endParaRPr lang="de-CH" dirty="0"/>
          </a:p>
          <a:p>
            <a:pPr marL="0" indent="0">
              <a:buNone/>
            </a:pPr>
            <a:r>
              <a:rPr lang="de-CH" b="1" dirty="0"/>
              <a:t>Gruppe 3</a:t>
            </a:r>
          </a:p>
          <a:p>
            <a:pPr marL="0" indent="0">
              <a:buNone/>
            </a:pPr>
            <a:r>
              <a:rPr lang="de-DE" dirty="0"/>
              <a:t>Gateways und Sequenzfluss</a:t>
            </a:r>
            <a:endParaRPr lang="de-CH" dirty="0"/>
          </a:p>
          <a:p>
            <a:pPr marL="0" indent="0">
              <a:buNone/>
            </a:pPr>
            <a:r>
              <a:rPr lang="de-CH" b="1" dirty="0"/>
              <a:t>Gruppe 4</a:t>
            </a:r>
          </a:p>
          <a:p>
            <a:pPr marL="0" indent="0">
              <a:buNone/>
            </a:pPr>
            <a:r>
              <a:rPr lang="de-DE" dirty="0"/>
              <a:t>Ereignisse und Auslöser / </a:t>
            </a:r>
            <a:r>
              <a:rPr lang="de-CH" dirty="0"/>
              <a:t>Artefakte</a:t>
            </a:r>
          </a:p>
          <a:p>
            <a:pPr marL="0" indent="0" algn="ctr">
              <a:buNone/>
            </a:pPr>
            <a:endParaRPr lang="de-CH" dirty="0"/>
          </a:p>
          <a:p>
            <a:pPr>
              <a:buFont typeface="Arial" panose="020B0604020202020204" pitchFamily="34" charset="0"/>
              <a:buChar char="•"/>
            </a:pPr>
            <a:endParaRPr lang="de-CH" dirty="0"/>
          </a:p>
        </p:txBody>
      </p:sp>
      <p:sp>
        <p:nvSpPr>
          <p:cNvPr id="3" name="Datumsplatzhalter 2">
            <a:extLst>
              <a:ext uri="{FF2B5EF4-FFF2-40B4-BE49-F238E27FC236}">
                <a16:creationId xmlns:a16="http://schemas.microsoft.com/office/drawing/2014/main" id="{D1882135-624C-1803-99E5-3101B8B88166}"/>
              </a:ext>
            </a:extLst>
          </p:cNvPr>
          <p:cNvSpPr>
            <a:spLocks noGrp="1"/>
          </p:cNvSpPr>
          <p:nvPr>
            <p:ph type="dt" sz="half" idx="10"/>
          </p:nvPr>
        </p:nvSpPr>
        <p:spPr/>
        <p:txBody>
          <a:bodyPr/>
          <a:lstStyle/>
          <a:p>
            <a:fld id="{5AC23F4F-66B7-46A3-AB40-3D776688B753}" type="datetime1">
              <a:rPr lang="de-CH" smtClean="0"/>
              <a:t>12.12.2023</a:t>
            </a:fld>
            <a:endParaRPr lang="de-CH"/>
          </a:p>
        </p:txBody>
      </p:sp>
      <p:sp>
        <p:nvSpPr>
          <p:cNvPr id="4" name="Fußzeilenplatzhalter 3">
            <a:extLst>
              <a:ext uri="{FF2B5EF4-FFF2-40B4-BE49-F238E27FC236}">
                <a16:creationId xmlns:a16="http://schemas.microsoft.com/office/drawing/2014/main" id="{EB18DB52-4AB8-D961-7733-AA3B62A4CBB8}"/>
              </a:ext>
            </a:extLst>
          </p:cNvPr>
          <p:cNvSpPr>
            <a:spLocks noGrp="1"/>
          </p:cNvSpPr>
          <p:nvPr>
            <p:ph type="ftr" sz="quarter" idx="11"/>
          </p:nvPr>
        </p:nvSpPr>
        <p:spPr/>
        <p:txBody>
          <a:bodyPr/>
          <a:lstStyle/>
          <a:p>
            <a:r>
              <a:rPr lang="de-CH" altLang="de-DE" dirty="0"/>
              <a:t>Modul 254 Geschäftsprozesse im eigenen Berufsumfeld beschreiben</a:t>
            </a:r>
            <a:endParaRPr lang="de-CH" dirty="0"/>
          </a:p>
        </p:txBody>
      </p:sp>
      <p:sp>
        <p:nvSpPr>
          <p:cNvPr id="5" name="Foliennummernplatzhalter 4">
            <a:extLst>
              <a:ext uri="{FF2B5EF4-FFF2-40B4-BE49-F238E27FC236}">
                <a16:creationId xmlns:a16="http://schemas.microsoft.com/office/drawing/2014/main" id="{37818E9E-C474-9110-A6D9-74E1699E01DA}"/>
              </a:ext>
            </a:extLst>
          </p:cNvPr>
          <p:cNvSpPr>
            <a:spLocks noGrp="1"/>
          </p:cNvSpPr>
          <p:nvPr>
            <p:ph type="sldNum" sz="quarter" idx="12"/>
          </p:nvPr>
        </p:nvSpPr>
        <p:spPr/>
        <p:txBody>
          <a:bodyPr/>
          <a:lstStyle/>
          <a:p>
            <a:fld id="{5D4BD758-C871-49DC-A050-36A17C18F2FA}" type="slidenum">
              <a:rPr lang="de-CH" smtClean="0"/>
              <a:t>13</a:t>
            </a:fld>
            <a:endParaRPr lang="de-CH"/>
          </a:p>
        </p:txBody>
      </p:sp>
      <p:sp>
        <p:nvSpPr>
          <p:cNvPr id="6" name="Titel 5">
            <a:extLst>
              <a:ext uri="{FF2B5EF4-FFF2-40B4-BE49-F238E27FC236}">
                <a16:creationId xmlns:a16="http://schemas.microsoft.com/office/drawing/2014/main" id="{F9AF86C2-A3E1-195E-2382-CD83C477D684}"/>
              </a:ext>
            </a:extLst>
          </p:cNvPr>
          <p:cNvSpPr>
            <a:spLocks noGrp="1"/>
          </p:cNvSpPr>
          <p:nvPr>
            <p:ph type="title"/>
          </p:nvPr>
        </p:nvSpPr>
        <p:spPr>
          <a:xfrm>
            <a:off x="619199" y="534556"/>
            <a:ext cx="11160000" cy="720000"/>
          </a:xfrm>
        </p:spPr>
        <p:txBody>
          <a:bodyPr/>
          <a:lstStyle/>
          <a:p>
            <a:pPr algn="r"/>
            <a:r>
              <a:rPr lang="de-CH" dirty="0"/>
              <a:t>Aufgabe Lernende</a:t>
            </a:r>
            <a:br>
              <a:rPr lang="de-CH" b="1" dirty="0"/>
            </a:br>
            <a:endParaRPr lang="de-CH" dirty="0"/>
          </a:p>
        </p:txBody>
      </p:sp>
      <p:sp>
        <p:nvSpPr>
          <p:cNvPr id="7" name="Textfeld 6">
            <a:extLst>
              <a:ext uri="{FF2B5EF4-FFF2-40B4-BE49-F238E27FC236}">
                <a16:creationId xmlns:a16="http://schemas.microsoft.com/office/drawing/2014/main" id="{610F1FFA-C4F8-4EDE-0A9E-6ABA56065FED}"/>
              </a:ext>
            </a:extLst>
          </p:cNvPr>
          <p:cNvSpPr txBox="1"/>
          <p:nvPr/>
        </p:nvSpPr>
        <p:spPr>
          <a:xfrm>
            <a:off x="5213150" y="1570686"/>
            <a:ext cx="6638488" cy="4801314"/>
          </a:xfrm>
          <a:prstGeom prst="rect">
            <a:avLst/>
          </a:prstGeom>
          <a:noFill/>
        </p:spPr>
        <p:txBody>
          <a:bodyPr wrap="square" rtlCol="0">
            <a:spAutoFit/>
          </a:bodyPr>
          <a:lstStyle/>
          <a:p>
            <a:r>
              <a:rPr lang="de-DE" dirty="0"/>
              <a:t>Für die kommende Unterrichtseinheit soll jede Gruppe eine 20- bis 25-minütige Unterrichtssequenz vorbereiten. </a:t>
            </a:r>
          </a:p>
          <a:p>
            <a:r>
              <a:rPr lang="de-DE" dirty="0"/>
              <a:t>Der Inhalt kann dem bereitgestellten </a:t>
            </a:r>
            <a:r>
              <a:rPr lang="de-DE" dirty="0">
                <a:hlinkClick r:id="rId3"/>
              </a:rPr>
              <a:t>Link</a:t>
            </a:r>
            <a:r>
              <a:rPr lang="de-DE" dirty="0"/>
              <a:t> entnommen werden, und ihr dürft auch andere Quellen nutzen. Visualisierung ist ein wichtiger Bestandteil eurer Präsentation, daher solltet ihr über reine Texte hinausgehen.</a:t>
            </a:r>
          </a:p>
          <a:p>
            <a:endParaRPr lang="de-DE" dirty="0"/>
          </a:p>
          <a:p>
            <a:r>
              <a:rPr lang="de-DE" dirty="0"/>
              <a:t>Ziel ist es, euer Thema einfach und überzeugend zu präsentieren. Nutzt Beispiele, Demonstrationen und Übungen, um eure Mitschüler zu engagieren. </a:t>
            </a:r>
          </a:p>
          <a:p>
            <a:r>
              <a:rPr lang="de-DE" dirty="0"/>
              <a:t>Denkt daran, verschiedene Ressourcen zu nutzen und eure Sequenz interaktiv zu gestalten.</a:t>
            </a:r>
          </a:p>
          <a:p>
            <a:endParaRPr lang="de-DE" dirty="0"/>
          </a:p>
          <a:p>
            <a:r>
              <a:rPr lang="de-DE" dirty="0"/>
              <a:t>Ihr habt insgesamt 60 Minuten Vorbereitungszeit. Achtet darauf, dass jede Gruppe ihren Inhalt innerhalb des Zeitrahmens behandelt.</a:t>
            </a:r>
            <a:endParaRPr lang="de-CH" dirty="0"/>
          </a:p>
          <a:p>
            <a:r>
              <a:rPr lang="de-CH" dirty="0"/>
              <a:t>Teilt die Gruppe so auf, dass jeder etwas dazu beiträgt. </a:t>
            </a:r>
            <a:endParaRPr lang="de-DE" dirty="0"/>
          </a:p>
        </p:txBody>
      </p:sp>
    </p:spTree>
    <p:extLst>
      <p:ext uri="{BB962C8B-B14F-4D97-AF65-F5344CB8AC3E}">
        <p14:creationId xmlns:p14="http://schemas.microsoft.com/office/powerpoint/2010/main" val="1477765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artyorganisation &#10;starten &#10;Gästeliste &#10;erstellen &#10;Einladung &#10;versenden &#10;Antworten verarbeiten &#10;Positive &#10;Antwort &#10;erhalten &#10;Negative &#10;Antwort &#10;erhalten &#10;Verfügbarkeit &#10;prüfen &#10;Zusage auf &#10;Gästeliste &#10;vermerken &#10;Absage auf &#10;Gästeliste &#10;vermerken &#10;Termin ist noch &#10;frei? &#10;x &#10;2 Stunden vor &#10;Partybeginn &#10;Ja &#10;x &#10;Party v &#10;Lo &#10;vort &#10;Ess &#10;bere &#10;vort &#10;Zusagen zählen &#10;3 Tage &#10;Vor der Party &#10;Ja &#10;Gäste &#10;zugesagt? &#10;Ne in &#10;Party absagen &#10;Party ">
            <a:extLst>
              <a:ext uri="{FF2B5EF4-FFF2-40B4-BE49-F238E27FC236}">
                <a16:creationId xmlns:a16="http://schemas.microsoft.com/office/drawing/2014/main" id="{DC142810-070C-4768-CA39-F25EE485B68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0989" y="936000"/>
            <a:ext cx="6562022" cy="5183998"/>
          </a:xfrm>
          <a:prstGeom prst="rect">
            <a:avLst/>
          </a:prstGeom>
          <a:solidFill>
            <a:srgbClr val="FFFFFF"/>
          </a:solidFill>
        </p:spPr>
      </p:pic>
      <p:sp>
        <p:nvSpPr>
          <p:cNvPr id="1031" name="Text Placeholder 2">
            <a:extLst>
              <a:ext uri="{FF2B5EF4-FFF2-40B4-BE49-F238E27FC236}">
                <a16:creationId xmlns:a16="http://schemas.microsoft.com/office/drawing/2014/main" id="{26B02661-EDC8-C159-E21C-BC46A87453AC}"/>
              </a:ext>
            </a:extLst>
          </p:cNvPr>
          <p:cNvSpPr>
            <a:spLocks noGrp="1"/>
          </p:cNvSpPr>
          <p:nvPr>
            <p:ph type="body" sz="half" idx="2"/>
          </p:nvPr>
        </p:nvSpPr>
        <p:spPr>
          <a:xfrm>
            <a:off x="619200" y="2201302"/>
            <a:ext cx="4140000" cy="3918696"/>
          </a:xfrm>
        </p:spPr>
        <p:txBody>
          <a:bodyPr/>
          <a:lstStyle/>
          <a:p>
            <a:r>
              <a:rPr lang="de-DE" dirty="0"/>
              <a:t>Fassen Sie in eigenen Worten zusammen, was in diesem Prozess alles geschieht - und zwar so, wie wenn Sie eine Ausgangslage beschreiben würden, aufgrund dieser dann jemand anderes ein BPMN-Diagramm zeichnen müsste.</a:t>
            </a:r>
          </a:p>
          <a:p>
            <a:endParaRPr lang="en-US" dirty="0"/>
          </a:p>
        </p:txBody>
      </p:sp>
      <p:sp>
        <p:nvSpPr>
          <p:cNvPr id="7" name="Titel 6"/>
          <p:cNvSpPr>
            <a:spLocks noGrp="1"/>
          </p:cNvSpPr>
          <p:nvPr>
            <p:ph type="title"/>
          </p:nvPr>
        </p:nvSpPr>
        <p:spPr>
          <a:xfrm>
            <a:off x="619200" y="936000"/>
            <a:ext cx="4140000" cy="1013300"/>
          </a:xfrm>
        </p:spPr>
        <p:txBody>
          <a:bodyPr anchor="t">
            <a:normAutofit/>
          </a:bodyPr>
          <a:lstStyle/>
          <a:p>
            <a:pPr algn="r"/>
            <a:r>
              <a:rPr lang="de-CH" dirty="0"/>
              <a:t>Übung</a:t>
            </a:r>
            <a:br>
              <a:rPr lang="de-CH" dirty="0"/>
            </a:br>
            <a:r>
              <a:rPr lang="de-CH" sz="1800" dirty="0">
                <a:effectLst/>
                <a:latin typeface="Calibri Light" panose="020F0302020204030204" pitchFamily="34" charset="0"/>
              </a:rPr>
              <a:t>BPMN-Notation lesen</a:t>
            </a:r>
            <a:endParaRPr lang="de-CH" dirty="0"/>
          </a:p>
        </p:txBody>
      </p:sp>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12.12.2023</a:t>
            </a:fld>
            <a:endParaRPr lang="de-CH"/>
          </a:p>
        </p:txBody>
      </p:sp>
      <p:sp>
        <p:nvSpPr>
          <p:cNvPr id="4" name="Fußzeilenplatzhalter 3"/>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14</a:t>
            </a:fld>
            <a:endParaRPr lang="de-CH"/>
          </a:p>
        </p:txBody>
      </p:sp>
    </p:spTree>
    <p:extLst>
      <p:ext uri="{BB962C8B-B14F-4D97-AF65-F5344CB8AC3E}">
        <p14:creationId xmlns:p14="http://schemas.microsoft.com/office/powerpoint/2010/main" val="1798775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p:cNvSpPr>
            <a:spLocks noGrp="1"/>
          </p:cNvSpPr>
          <p:nvPr>
            <p:ph type="body" idx="1"/>
          </p:nvPr>
        </p:nvSpPr>
        <p:spPr>
          <a:xfrm>
            <a:off x="619198" y="1623327"/>
            <a:ext cx="5472000" cy="430019"/>
          </a:xfrm>
        </p:spPr>
        <p:txBody>
          <a:bodyPr/>
          <a:lstStyle/>
          <a:p>
            <a:r>
              <a:rPr lang="de-CH" dirty="0">
                <a:solidFill>
                  <a:srgbClr val="44546A"/>
                </a:solidFill>
                <a:latin typeface="Segoe UI" panose="020B0502040204020203" pitchFamily="34" charset="0"/>
              </a:rPr>
              <a:t>Ausgangslage</a:t>
            </a:r>
            <a:endParaRPr lang="de-CH" dirty="0"/>
          </a:p>
        </p:txBody>
      </p:sp>
      <p:sp>
        <p:nvSpPr>
          <p:cNvPr id="10" name="Inhaltsplatzhalter 9"/>
          <p:cNvSpPr>
            <a:spLocks noGrp="1"/>
          </p:cNvSpPr>
          <p:nvPr>
            <p:ph sz="half" idx="2"/>
          </p:nvPr>
        </p:nvSpPr>
        <p:spPr>
          <a:xfrm>
            <a:off x="673497" y="2343327"/>
            <a:ext cx="5472000" cy="3736394"/>
          </a:xfrm>
        </p:spPr>
        <p:txBody>
          <a:bodyPr>
            <a:normAutofit/>
          </a:bodyPr>
          <a:lstStyle/>
          <a:p>
            <a:pPr marL="0" rtl="0">
              <a:lnSpc>
                <a:spcPct val="100000"/>
              </a:lnSpc>
              <a:spcBef>
                <a:spcPts val="0"/>
              </a:spcBef>
              <a:spcAft>
                <a:spcPts val="0"/>
              </a:spcAft>
            </a:pPr>
            <a:endParaRPr lang="de-CH" sz="1100" dirty="0">
              <a:effectLst/>
            </a:endParaRPr>
          </a:p>
          <a:p>
            <a:pPr marL="0" marR="0" indent="0" rtl="0">
              <a:lnSpc>
                <a:spcPct val="100000"/>
              </a:lnSpc>
              <a:spcBef>
                <a:spcPts val="0"/>
              </a:spcBef>
              <a:spcAft>
                <a:spcPts val="0"/>
              </a:spcAft>
              <a:buNone/>
            </a:pPr>
            <a:r>
              <a:rPr lang="de-CH" sz="1400" dirty="0">
                <a:effectLst/>
              </a:rPr>
              <a:t>Zuerst kommt die Aktivität A. Dieser folgt B und dann C. Danach geht es gemeinsam (parallel) mit D und E weiter. F folgt D. Wenn F oder E fertig ist, startet G. Nach G folgt H, falls x = 1, ansonsten </a:t>
            </a:r>
            <a:r>
              <a:rPr lang="de-CH" sz="1400" dirty="0"/>
              <a:t>folgt I. Nach H folgt keine Aktivität mehr und der Ablauf wird vorzeitig beendet. Nach I geht es wieder parallel mit J und K weiter. Wenn beide fertig sind, geht es mit L weiter. Ist nach L y = 1, dann geht es wieder zu I. Ist nach L y = 2, dann ist der Ablauf fertig.</a:t>
            </a:r>
          </a:p>
          <a:p>
            <a:pPr marL="0" indent="0" rtl="0">
              <a:lnSpc>
                <a:spcPct val="100000"/>
              </a:lnSpc>
              <a:spcBef>
                <a:spcPts val="600"/>
              </a:spcBef>
              <a:spcAft>
                <a:spcPts val="600"/>
              </a:spcAft>
              <a:buNone/>
            </a:pPr>
            <a:r>
              <a:rPr lang="de-CH" sz="1400" dirty="0"/>
              <a:t> </a:t>
            </a:r>
          </a:p>
          <a:p>
            <a:pPr marL="0" indent="0">
              <a:buNone/>
            </a:pPr>
            <a:endParaRPr lang="de-CH" sz="3200" dirty="0"/>
          </a:p>
        </p:txBody>
      </p:sp>
      <p:sp>
        <p:nvSpPr>
          <p:cNvPr id="11" name="Textplatzhalter 10"/>
          <p:cNvSpPr>
            <a:spLocks noGrp="1"/>
          </p:cNvSpPr>
          <p:nvPr>
            <p:ph type="body" sz="quarter" idx="3"/>
          </p:nvPr>
        </p:nvSpPr>
        <p:spPr>
          <a:xfrm>
            <a:off x="6307202" y="1573389"/>
            <a:ext cx="5472000" cy="474624"/>
          </a:xfrm>
        </p:spPr>
        <p:txBody>
          <a:bodyPr/>
          <a:lstStyle/>
          <a:p>
            <a:r>
              <a:rPr lang="de-CH" dirty="0">
                <a:solidFill>
                  <a:srgbClr val="44546A"/>
                </a:solidFill>
                <a:latin typeface="Segoe UI" panose="020B0502040204020203" pitchFamily="34" charset="0"/>
              </a:rPr>
              <a:t>Aufgabe</a:t>
            </a:r>
            <a:endParaRPr lang="de-CH" dirty="0"/>
          </a:p>
        </p:txBody>
      </p:sp>
      <p:sp>
        <p:nvSpPr>
          <p:cNvPr id="12" name="Inhaltsplatzhalter 11"/>
          <p:cNvSpPr>
            <a:spLocks noGrp="1"/>
          </p:cNvSpPr>
          <p:nvPr>
            <p:ph sz="quarter" idx="4"/>
          </p:nvPr>
        </p:nvSpPr>
        <p:spPr>
          <a:xfrm>
            <a:off x="6199200" y="2417739"/>
            <a:ext cx="5472000" cy="3504261"/>
          </a:xfrm>
        </p:spPr>
        <p:txBody>
          <a:bodyPr>
            <a:normAutofit/>
          </a:bodyPr>
          <a:lstStyle/>
          <a:p>
            <a:pPr marR="0" rtl="0">
              <a:lnSpc>
                <a:spcPct val="100000"/>
              </a:lnSpc>
              <a:spcBef>
                <a:spcPts val="0"/>
              </a:spcBef>
              <a:spcAft>
                <a:spcPts val="0"/>
              </a:spcAft>
              <a:buFont typeface="Arial" panose="020B0604020202020204" pitchFamily="34" charset="0"/>
              <a:buChar char="•"/>
            </a:pPr>
            <a:r>
              <a:rPr lang="de-CH" sz="1800" dirty="0">
                <a:effectLst/>
              </a:rPr>
              <a:t>Erstellen Sie ein Prozessdiagramm mit BPMN und fügen Sie ihr Diagramm unten ein.</a:t>
            </a:r>
          </a:p>
        </p:txBody>
      </p:sp>
      <p:sp>
        <p:nvSpPr>
          <p:cNvPr id="7" name="Titel 6"/>
          <p:cNvSpPr>
            <a:spLocks noGrp="1"/>
          </p:cNvSpPr>
          <p:nvPr>
            <p:ph type="title"/>
          </p:nvPr>
        </p:nvSpPr>
        <p:spPr/>
        <p:txBody>
          <a:bodyPr/>
          <a:lstStyle/>
          <a:p>
            <a:pPr algn="r"/>
            <a:r>
              <a:rPr lang="de-CH" dirty="0"/>
              <a:t>Übung</a:t>
            </a:r>
          </a:p>
        </p:txBody>
      </p:sp>
      <p:sp>
        <p:nvSpPr>
          <p:cNvPr id="3" name="Datumsplatzhalter 2"/>
          <p:cNvSpPr>
            <a:spLocks noGrp="1"/>
          </p:cNvSpPr>
          <p:nvPr>
            <p:ph type="dt" sz="half" idx="10"/>
          </p:nvPr>
        </p:nvSpPr>
        <p:spPr/>
        <p:txBody>
          <a:bodyPr/>
          <a:lstStyle/>
          <a:p>
            <a:fld id="{5AC23F4F-66B7-46A3-AB40-3D776688B753}" type="datetime1">
              <a:rPr lang="de-CH" smtClean="0"/>
              <a:t>12.12.2023</a:t>
            </a:fld>
            <a:endParaRPr lang="de-CH" dirty="0"/>
          </a:p>
        </p:txBody>
      </p:sp>
      <p:sp>
        <p:nvSpPr>
          <p:cNvPr id="4" name="Fußzeilenplatzhalter 3"/>
          <p:cNvSpPr>
            <a:spLocks noGrp="1"/>
          </p:cNvSpPr>
          <p:nvPr>
            <p:ph type="ftr" sz="quarter" idx="11"/>
          </p:nvPr>
        </p:nvSpPr>
        <p:spPr/>
        <p:txBody>
          <a:bodyPr/>
          <a:lstStyle/>
          <a:p>
            <a:r>
              <a:rPr lang="de-CH" altLang="de-DE" dirty="0"/>
              <a:t>Modul 254 Geschäftsprozesse im eigenen Berufsumfeld beschreiben</a:t>
            </a:r>
            <a:endParaRPr lang="de-DE" altLang="de-DE" dirty="0"/>
          </a:p>
        </p:txBody>
      </p:sp>
      <p:sp>
        <p:nvSpPr>
          <p:cNvPr id="5" name="Foliennummernplatzhalter 4"/>
          <p:cNvSpPr>
            <a:spLocks noGrp="1"/>
          </p:cNvSpPr>
          <p:nvPr>
            <p:ph type="sldNum" sz="quarter" idx="12"/>
          </p:nvPr>
        </p:nvSpPr>
        <p:spPr/>
        <p:txBody>
          <a:bodyPr/>
          <a:lstStyle/>
          <a:p>
            <a:fld id="{5D4BD758-C871-49DC-A050-36A17C18F2FA}" type="slidenum">
              <a:rPr lang="de-CH" smtClean="0"/>
              <a:t>15</a:t>
            </a:fld>
            <a:endParaRPr lang="de-CH" dirty="0"/>
          </a:p>
        </p:txBody>
      </p:sp>
    </p:spTree>
    <p:extLst>
      <p:ext uri="{BB962C8B-B14F-4D97-AF65-F5344CB8AC3E}">
        <p14:creationId xmlns:p14="http://schemas.microsoft.com/office/powerpoint/2010/main" val="1519536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FAF713EB-586B-1246-5AD7-C7A8BCEF0869}"/>
              </a:ext>
            </a:extLst>
          </p:cNvPr>
          <p:cNvPicPr>
            <a:picLocks noChangeAspect="1"/>
          </p:cNvPicPr>
          <p:nvPr/>
        </p:nvPicPr>
        <p:blipFill>
          <a:blip r:embed="rId2"/>
          <a:stretch>
            <a:fillRect/>
          </a:stretch>
        </p:blipFill>
        <p:spPr>
          <a:xfrm>
            <a:off x="619200" y="2539350"/>
            <a:ext cx="11160000" cy="2985299"/>
          </a:xfrm>
          <a:prstGeom prst="rect">
            <a:avLst/>
          </a:prstGeom>
          <a:noFill/>
        </p:spPr>
      </p:pic>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12.12.2023</a:t>
            </a:fld>
            <a:endParaRPr lang="de-CH"/>
          </a:p>
        </p:txBody>
      </p:sp>
      <p:sp>
        <p:nvSpPr>
          <p:cNvPr id="4" name="Fußzeilenplatzhalter 3"/>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16</a:t>
            </a:fld>
            <a:endParaRPr lang="de-CH"/>
          </a:p>
        </p:txBody>
      </p:sp>
      <p:sp>
        <p:nvSpPr>
          <p:cNvPr id="7" name="Titel 6"/>
          <p:cNvSpPr>
            <a:spLocks noGrp="1"/>
          </p:cNvSpPr>
          <p:nvPr>
            <p:ph type="title"/>
          </p:nvPr>
        </p:nvSpPr>
        <p:spPr>
          <a:xfrm>
            <a:off x="619200" y="936000"/>
            <a:ext cx="11160000" cy="720000"/>
          </a:xfrm>
        </p:spPr>
        <p:txBody>
          <a:bodyPr anchor="t">
            <a:normAutofit/>
          </a:bodyPr>
          <a:lstStyle/>
          <a:p>
            <a:r>
              <a:rPr lang="de-CH" dirty="0"/>
              <a:t>Lösungsvariante A</a:t>
            </a:r>
          </a:p>
        </p:txBody>
      </p:sp>
    </p:spTree>
    <p:extLst>
      <p:ext uri="{BB962C8B-B14F-4D97-AF65-F5344CB8AC3E}">
        <p14:creationId xmlns:p14="http://schemas.microsoft.com/office/powerpoint/2010/main" val="1320705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0ACC53A5-BD01-D23C-D65E-7A0D4AFCC360}"/>
              </a:ext>
            </a:extLst>
          </p:cNvPr>
          <p:cNvSpPr>
            <a:spLocks noGrp="1"/>
          </p:cNvSpPr>
          <p:nvPr>
            <p:ph type="title"/>
          </p:nvPr>
        </p:nvSpPr>
        <p:spPr>
          <a:xfrm>
            <a:off x="619200" y="936001"/>
            <a:ext cx="11160000" cy="1008000"/>
          </a:xfrm>
        </p:spPr>
        <p:txBody>
          <a:bodyPr anchor="t">
            <a:normAutofit/>
          </a:bodyPr>
          <a:lstStyle/>
          <a:p>
            <a:pPr algn="r"/>
            <a:r>
              <a:rPr lang="de-CH" dirty="0"/>
              <a:t>Fragen?</a:t>
            </a:r>
          </a:p>
        </p:txBody>
      </p:sp>
      <p:pic>
        <p:nvPicPr>
          <p:cNvPr id="7" name="Grafik 6" descr="Ein Bild, das rot, Karminrot enthält.&#10;&#10;Automatisch generierte Beschreibung">
            <a:extLst>
              <a:ext uri="{FF2B5EF4-FFF2-40B4-BE49-F238E27FC236}">
                <a16:creationId xmlns:a16="http://schemas.microsoft.com/office/drawing/2014/main" id="{11005ADF-A6AA-8D02-AD7A-E8CBB76716CD}"/>
              </a:ext>
            </a:extLst>
          </p:cNvPr>
          <p:cNvPicPr>
            <a:picLocks noChangeAspect="1"/>
          </p:cNvPicPr>
          <p:nvPr/>
        </p:nvPicPr>
        <p:blipFill>
          <a:blip r:embed="rId3"/>
          <a:stretch>
            <a:fillRect/>
          </a:stretch>
        </p:blipFill>
        <p:spPr>
          <a:xfrm>
            <a:off x="7398274" y="4231180"/>
            <a:ext cx="4082222" cy="2500821"/>
          </a:xfrm>
          <a:prstGeom prst="rect">
            <a:avLst/>
          </a:prstGeom>
          <a:noFill/>
        </p:spPr>
      </p:pic>
      <p:sp>
        <p:nvSpPr>
          <p:cNvPr id="12" name="Text Placeholder 3">
            <a:extLst>
              <a:ext uri="{FF2B5EF4-FFF2-40B4-BE49-F238E27FC236}">
                <a16:creationId xmlns:a16="http://schemas.microsoft.com/office/drawing/2014/main" id="{550D6734-2F9F-EB6D-CAA0-DA1E30FC30A2}"/>
              </a:ext>
            </a:extLst>
          </p:cNvPr>
          <p:cNvSpPr>
            <a:spLocks noGrp="1"/>
          </p:cNvSpPr>
          <p:nvPr>
            <p:ph type="body" sz="half" idx="2"/>
          </p:nvPr>
        </p:nvSpPr>
        <p:spPr>
          <a:xfrm>
            <a:off x="619199" y="2160002"/>
            <a:ext cx="11152802" cy="2474338"/>
          </a:xfrm>
        </p:spPr>
        <p:txBody>
          <a:bodyPr>
            <a:normAutofit fontScale="92500"/>
          </a:bodyPr>
          <a:lstStyle/>
          <a:p>
            <a:pPr marL="342904">
              <a:spcBef>
                <a:spcPts val="0"/>
              </a:spcBef>
            </a:pPr>
            <a:r>
              <a:rPr lang="de-CH" sz="2800" dirty="0">
                <a:solidFill>
                  <a:srgbClr val="000000"/>
                </a:solidFill>
                <a:latin typeface="Segoe UI" panose="020B0502040204020203" pitchFamily="34" charset="0"/>
              </a:rPr>
              <a:t>Ich kenne verschiedenen Darstellungstechniken.</a:t>
            </a:r>
          </a:p>
          <a:p>
            <a:pPr marL="342904">
              <a:spcBef>
                <a:spcPts val="0"/>
              </a:spcBef>
            </a:pPr>
            <a:r>
              <a:rPr lang="de-CH" sz="2800" dirty="0">
                <a:solidFill>
                  <a:srgbClr val="000000"/>
                </a:solidFill>
                <a:latin typeface="Segoe UI" panose="020B0502040204020203" pitchFamily="34" charset="0"/>
              </a:rPr>
              <a:t>Ich kenne verschiedenen Notationen zu den Modellierungssprachen.  </a:t>
            </a:r>
          </a:p>
          <a:p>
            <a:pPr marL="342904">
              <a:spcBef>
                <a:spcPts val="0"/>
              </a:spcBef>
            </a:pPr>
            <a:r>
              <a:rPr lang="de-CH" sz="2800" dirty="0">
                <a:solidFill>
                  <a:srgbClr val="000000"/>
                </a:solidFill>
                <a:latin typeface="Segoe UI" panose="020B0502040204020203" pitchFamily="34" charset="0"/>
              </a:rPr>
              <a:t>Ich kann einen BPMN-Prozess lesen, verbal beschreiben und umgekehrt.</a:t>
            </a:r>
          </a:p>
          <a:p>
            <a:pPr marL="342904">
              <a:spcBef>
                <a:spcPts val="0"/>
              </a:spcBef>
            </a:pPr>
            <a:r>
              <a:rPr lang="de-CH" sz="2800" dirty="0">
                <a:solidFill>
                  <a:srgbClr val="000000"/>
                </a:solidFill>
                <a:latin typeface="Segoe UI" panose="020B0502040204020203" pitchFamily="34" charset="0"/>
              </a:rPr>
              <a:t>Ich kann einen EPK-Prozess erstellen.</a:t>
            </a:r>
          </a:p>
          <a:p>
            <a:pPr marL="342904">
              <a:spcBef>
                <a:spcPts val="0"/>
              </a:spcBef>
            </a:pPr>
            <a:r>
              <a:rPr lang="de-CH" sz="2800" dirty="0">
                <a:solidFill>
                  <a:srgbClr val="000000"/>
                </a:solidFill>
                <a:latin typeface="Segoe UI" panose="020B0502040204020203" pitchFamily="34" charset="0"/>
              </a:rPr>
              <a:t>Ich kann Prozesse identifizieren und sehe den Hintergrund.</a:t>
            </a:r>
          </a:p>
          <a:p>
            <a:pPr marL="342904">
              <a:spcBef>
                <a:spcPts val="0"/>
              </a:spcBef>
            </a:pPr>
            <a:r>
              <a:rPr lang="de-CH" sz="2800" dirty="0">
                <a:solidFill>
                  <a:srgbClr val="000000"/>
                </a:solidFill>
                <a:latin typeface="Segoe UI" panose="020B0502040204020203" pitchFamily="34" charset="0"/>
              </a:rPr>
              <a:t>Ich kann Prozesse und Geschäftsprozesse meiner Grossmutter erklären. </a:t>
            </a:r>
            <a:endParaRPr lang="en-US" sz="2800" dirty="0"/>
          </a:p>
        </p:txBody>
      </p:sp>
      <p:sp>
        <p:nvSpPr>
          <p:cNvPr id="3" name="Datumsplatzhalter 2">
            <a:extLst>
              <a:ext uri="{FF2B5EF4-FFF2-40B4-BE49-F238E27FC236}">
                <a16:creationId xmlns:a16="http://schemas.microsoft.com/office/drawing/2014/main" id="{BCDDB6F7-0869-1C12-EC3A-66FACE97202E}"/>
              </a:ext>
            </a:extLst>
          </p:cNvPr>
          <p:cNvSpPr>
            <a:spLocks noGrp="1"/>
          </p:cNvSpPr>
          <p:nvPr>
            <p:ph type="dt" sz="half" idx="10"/>
          </p:nvPr>
        </p:nvSpPr>
        <p:spPr>
          <a:xfrm>
            <a:off x="619200" y="6372001"/>
            <a:ext cx="1440000" cy="360000"/>
          </a:xfrm>
        </p:spPr>
        <p:txBody>
          <a:bodyPr anchor="ctr">
            <a:normAutofit/>
          </a:bodyPr>
          <a:lstStyle/>
          <a:p>
            <a:pPr>
              <a:spcAft>
                <a:spcPts val="601"/>
              </a:spcAft>
            </a:pPr>
            <a:fld id="{5AC23F4F-66B7-46A3-AB40-3D776688B753}" type="datetime1">
              <a:rPr lang="de-CH" smtClean="0"/>
              <a:pPr>
                <a:spcAft>
                  <a:spcPts val="601"/>
                </a:spcAft>
              </a:pPr>
              <a:t>12.12.2023</a:t>
            </a:fld>
            <a:endParaRPr lang="de-CH"/>
          </a:p>
        </p:txBody>
      </p:sp>
      <p:sp>
        <p:nvSpPr>
          <p:cNvPr id="4" name="Fußzeilenplatzhalter 3">
            <a:extLst>
              <a:ext uri="{FF2B5EF4-FFF2-40B4-BE49-F238E27FC236}">
                <a16:creationId xmlns:a16="http://schemas.microsoft.com/office/drawing/2014/main" id="{5DFC65E4-E457-F15D-5948-C83A3A9A480A}"/>
              </a:ext>
            </a:extLst>
          </p:cNvPr>
          <p:cNvSpPr>
            <a:spLocks noGrp="1"/>
          </p:cNvSpPr>
          <p:nvPr>
            <p:ph type="ftr" sz="quarter" idx="11"/>
          </p:nvPr>
        </p:nvSpPr>
        <p:spPr>
          <a:xfrm>
            <a:off x="2232000" y="6372001"/>
            <a:ext cx="7920000" cy="360000"/>
          </a:xfrm>
        </p:spPr>
        <p:txBody>
          <a:bodyPr anchor="ctr">
            <a:normAutofit/>
          </a:bodyPr>
          <a:lstStyle/>
          <a:p>
            <a:pPr>
              <a:spcAft>
                <a:spcPts val="601"/>
              </a:spcAft>
            </a:pPr>
            <a:r>
              <a:rPr lang="de-CH" altLang="de-DE" dirty="0"/>
              <a:t>Modul 254 Geschäftsprozesse im eigenen Berufsumfeld beschreiben</a:t>
            </a:r>
            <a:endParaRPr lang="de-DE" altLang="de-DE"/>
          </a:p>
        </p:txBody>
      </p:sp>
      <p:sp>
        <p:nvSpPr>
          <p:cNvPr id="5" name="Foliennummernplatzhalter 4">
            <a:extLst>
              <a:ext uri="{FF2B5EF4-FFF2-40B4-BE49-F238E27FC236}">
                <a16:creationId xmlns:a16="http://schemas.microsoft.com/office/drawing/2014/main" id="{45A430A4-126D-4A24-0697-C5E65842BB52}"/>
              </a:ext>
            </a:extLst>
          </p:cNvPr>
          <p:cNvSpPr>
            <a:spLocks noGrp="1"/>
          </p:cNvSpPr>
          <p:nvPr>
            <p:ph type="sldNum" sz="quarter" idx="12"/>
          </p:nvPr>
        </p:nvSpPr>
        <p:spPr>
          <a:xfrm>
            <a:off x="10332000" y="6372001"/>
            <a:ext cx="1440000" cy="360000"/>
          </a:xfrm>
        </p:spPr>
        <p:txBody>
          <a:bodyPr anchor="ctr">
            <a:normAutofit/>
          </a:bodyPr>
          <a:lstStyle/>
          <a:p>
            <a:pPr>
              <a:spcAft>
                <a:spcPts val="601"/>
              </a:spcAft>
            </a:pPr>
            <a:fld id="{5D4BD758-C871-49DC-A050-36A17C18F2FA}" type="slidenum">
              <a:rPr lang="de-CH" smtClean="0"/>
              <a:pPr>
                <a:spcAft>
                  <a:spcPts val="601"/>
                </a:spcAft>
              </a:pPr>
              <a:t>17</a:t>
            </a:fld>
            <a:endParaRPr lang="de-CH"/>
          </a:p>
        </p:txBody>
      </p:sp>
      <p:pic>
        <p:nvPicPr>
          <p:cNvPr id="8" name="Grafik 7" descr="Kontrollkästchen aktiviert mit einfarbiger Füllung">
            <a:extLst>
              <a:ext uri="{FF2B5EF4-FFF2-40B4-BE49-F238E27FC236}">
                <a16:creationId xmlns:a16="http://schemas.microsoft.com/office/drawing/2014/main" id="{3276CC49-D6F5-28A4-3D48-02E12E0727D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6810" y="2990307"/>
            <a:ext cx="252663" cy="252663"/>
          </a:xfrm>
          <a:prstGeom prst="rect">
            <a:avLst/>
          </a:prstGeom>
        </p:spPr>
      </p:pic>
      <p:pic>
        <p:nvPicPr>
          <p:cNvPr id="9" name="Grafik 8" descr="Kontrollkästchen aktiviert mit einfarbiger Füllung">
            <a:extLst>
              <a:ext uri="{FF2B5EF4-FFF2-40B4-BE49-F238E27FC236}">
                <a16:creationId xmlns:a16="http://schemas.microsoft.com/office/drawing/2014/main" id="{3C9A1B5A-7D83-F694-65DF-25631D9F2F0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6810" y="2271068"/>
            <a:ext cx="252663" cy="229403"/>
          </a:xfrm>
          <a:prstGeom prst="rect">
            <a:avLst/>
          </a:prstGeom>
        </p:spPr>
      </p:pic>
      <p:pic>
        <p:nvPicPr>
          <p:cNvPr id="10" name="Grafik 9" descr="Kontrollkästchen aktiviert mit einfarbiger Füllung">
            <a:extLst>
              <a:ext uri="{FF2B5EF4-FFF2-40B4-BE49-F238E27FC236}">
                <a16:creationId xmlns:a16="http://schemas.microsoft.com/office/drawing/2014/main" id="{A730B90B-6ADF-CC3D-2E1C-574B5425115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6810" y="3328139"/>
            <a:ext cx="252663" cy="252663"/>
          </a:xfrm>
          <a:prstGeom prst="rect">
            <a:avLst/>
          </a:prstGeom>
        </p:spPr>
      </p:pic>
      <p:pic>
        <p:nvPicPr>
          <p:cNvPr id="11" name="Grafik 10" descr="Kontrollkästchen aktiviert mit einfarbiger Füllung">
            <a:extLst>
              <a:ext uri="{FF2B5EF4-FFF2-40B4-BE49-F238E27FC236}">
                <a16:creationId xmlns:a16="http://schemas.microsoft.com/office/drawing/2014/main" id="{E244D423-84C4-63F9-320D-05054801E4E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6810" y="3715835"/>
            <a:ext cx="252663" cy="252663"/>
          </a:xfrm>
          <a:prstGeom prst="rect">
            <a:avLst/>
          </a:prstGeom>
        </p:spPr>
      </p:pic>
      <p:pic>
        <p:nvPicPr>
          <p:cNvPr id="13" name="Grafik 12" descr="Kontrollkästchen aktiviert mit einfarbiger Füllung">
            <a:extLst>
              <a:ext uri="{FF2B5EF4-FFF2-40B4-BE49-F238E27FC236}">
                <a16:creationId xmlns:a16="http://schemas.microsoft.com/office/drawing/2014/main" id="{93A6F312-5E4B-CB05-40AC-E3D43099772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6810" y="2624560"/>
            <a:ext cx="252663" cy="252663"/>
          </a:xfrm>
          <a:prstGeom prst="rect">
            <a:avLst/>
          </a:prstGeom>
        </p:spPr>
      </p:pic>
      <p:pic>
        <p:nvPicPr>
          <p:cNvPr id="2" name="Grafik 1" descr="Kontrollkästchen aktiviert mit einfarbiger Füllung">
            <a:extLst>
              <a:ext uri="{FF2B5EF4-FFF2-40B4-BE49-F238E27FC236}">
                <a16:creationId xmlns:a16="http://schemas.microsoft.com/office/drawing/2014/main" id="{6B7E179B-ADEF-A419-0F9E-C3F0BC2DB2B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6809" y="4039137"/>
            <a:ext cx="252663" cy="252663"/>
          </a:xfrm>
          <a:prstGeom prst="rect">
            <a:avLst/>
          </a:prstGeom>
        </p:spPr>
      </p:pic>
    </p:spTree>
    <p:extLst>
      <p:ext uri="{BB962C8B-B14F-4D97-AF65-F5344CB8AC3E}">
        <p14:creationId xmlns:p14="http://schemas.microsoft.com/office/powerpoint/2010/main" val="419288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623392" y="5297335"/>
            <a:ext cx="5184576" cy="1077218"/>
          </a:xfrm>
          <a:prstGeom prst="rect">
            <a:avLst/>
          </a:prstGeom>
          <a:noFill/>
        </p:spPr>
        <p:txBody>
          <a:bodyPr wrap="square" rtlCol="0">
            <a:spAutoFit/>
          </a:bodyPr>
          <a:lstStyle/>
          <a:p>
            <a:r>
              <a:rPr lang="de-DE" sz="1600" b="1" dirty="0"/>
              <a:t>Berufsbildungszentrum Wirtschaft, </a:t>
            </a:r>
          </a:p>
          <a:p>
            <a:r>
              <a:rPr lang="de-DE" sz="1600" b="1" dirty="0"/>
              <a:t>Informatik und Technik BBZW</a:t>
            </a:r>
          </a:p>
          <a:p>
            <a:endParaRPr lang="de-DE" sz="1600" dirty="0"/>
          </a:p>
          <a:p>
            <a:r>
              <a:rPr lang="de-DE" sz="1600" dirty="0"/>
              <a:t>www.bbzw.lu.ch</a:t>
            </a:r>
          </a:p>
        </p:txBody>
      </p:sp>
      <p:pic>
        <p:nvPicPr>
          <p:cNvPr id="6" name="Picture 2" descr="R:\Kanton_Luzern\SK_Staatskanzlei\CD\Logos horizontal\Logo Luzern Solo\LogoL_sw_neutral_mast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198" y="4696479"/>
            <a:ext cx="3600069" cy="431292"/>
          </a:xfrm>
          <a:prstGeom prst="rect">
            <a:avLst/>
          </a:prstGeom>
          <a:noFill/>
          <a:extLst>
            <a:ext uri="{909E8E84-426E-40DD-AFC4-6F175D3DCCD1}">
              <a14:hiddenFill xmlns:a14="http://schemas.microsoft.com/office/drawing/2010/main">
                <a:solidFill>
                  <a:srgbClr val="FFFFFF"/>
                </a:solidFill>
              </a14:hiddenFill>
            </a:ext>
          </a:extLst>
        </p:spPr>
      </p:pic>
      <p:sp>
        <p:nvSpPr>
          <p:cNvPr id="7" name="Inhaltsplatzhalter 1"/>
          <p:cNvSpPr txBox="1">
            <a:spLocks/>
          </p:cNvSpPr>
          <p:nvPr/>
        </p:nvSpPr>
        <p:spPr bwMode="auto">
          <a:xfrm>
            <a:off x="1487488" y="2372883"/>
            <a:ext cx="10176619"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lvl1pPr marL="0" indent="0" algn="ctr" rtl="0" eaLnBrk="0" fontAlgn="base" hangingPunct="0">
              <a:spcBef>
                <a:spcPct val="20000"/>
              </a:spcBef>
              <a:spcAft>
                <a:spcPct val="0"/>
              </a:spcAft>
              <a:buClr>
                <a:schemeClr val="bg1">
                  <a:lumMod val="65000"/>
                </a:schemeClr>
              </a:buClr>
              <a:buFont typeface="Arial Black" pitchFamily="34" charset="0"/>
              <a:buNone/>
              <a:defRPr lang="de-CH" sz="2800" i="1">
                <a:solidFill>
                  <a:srgbClr val="0066CC"/>
                </a:solidFill>
                <a:latin typeface="Times New Roman" panose="02020603050405020304" pitchFamily="18" charset="0"/>
                <a:ea typeface="+mn-ea"/>
                <a:cs typeface="Times New Roman" panose="02020603050405020304" pitchFamily="18" charset="0"/>
              </a:defRPr>
            </a:lvl1pPr>
            <a:lvl2pPr marL="457200" indent="0" algn="ctr" rtl="0" eaLnBrk="0" fontAlgn="base" hangingPunct="0">
              <a:spcBef>
                <a:spcPct val="20000"/>
              </a:spcBef>
              <a:spcAft>
                <a:spcPct val="0"/>
              </a:spcAft>
              <a:buClrTx/>
              <a:buFont typeface="Arial" pitchFamily="34" charset="0"/>
              <a:buNone/>
              <a:defRPr sz="2400" i="1">
                <a:solidFill>
                  <a:schemeClr val="tx1"/>
                </a:solidFill>
                <a:latin typeface="Times New Roman" panose="02020603050405020304" pitchFamily="18" charset="0"/>
                <a:cs typeface="Times New Roman" panose="02020603050405020304" pitchFamily="18" charset="0"/>
              </a:defRPr>
            </a:lvl2pPr>
            <a:lvl3pPr marL="914400" indent="0" algn="ctr" rtl="0" eaLnBrk="0" fontAlgn="base" hangingPunct="0">
              <a:spcBef>
                <a:spcPct val="20000"/>
              </a:spcBef>
              <a:spcAft>
                <a:spcPct val="0"/>
              </a:spcAft>
              <a:buClrTx/>
              <a:buFont typeface="Arial" pitchFamily="34" charset="0"/>
              <a:buNone/>
              <a:defRPr sz="2000" i="1">
                <a:solidFill>
                  <a:schemeClr val="tx1"/>
                </a:solidFill>
                <a:latin typeface="Times New Roman" panose="02020603050405020304" pitchFamily="18" charset="0"/>
                <a:cs typeface="Times New Roman" panose="02020603050405020304" pitchFamily="18" charset="0"/>
              </a:defRPr>
            </a:lvl3pPr>
            <a:lvl4pPr marL="1371600" indent="0" algn="ctr" rtl="0" eaLnBrk="0" fontAlgn="base" hangingPunct="0">
              <a:spcBef>
                <a:spcPct val="20000"/>
              </a:spcBef>
              <a:spcAft>
                <a:spcPct val="0"/>
              </a:spcAft>
              <a:buClrTx/>
              <a:buFont typeface="Arial" pitchFamily="34" charset="0"/>
              <a:buNone/>
              <a:defRPr i="1">
                <a:solidFill>
                  <a:schemeClr val="tx1"/>
                </a:solidFill>
                <a:latin typeface="Times New Roman" panose="02020603050405020304" pitchFamily="18" charset="0"/>
                <a:cs typeface="Times New Roman" panose="02020603050405020304" pitchFamily="18" charset="0"/>
              </a:defRPr>
            </a:lvl4pPr>
            <a:lvl5pPr marL="1828800" indent="0" algn="ctr" rtl="0" eaLnBrk="0" fontAlgn="base" hangingPunct="0">
              <a:spcBef>
                <a:spcPct val="20000"/>
              </a:spcBef>
              <a:spcAft>
                <a:spcPct val="0"/>
              </a:spcAft>
              <a:buClrTx/>
              <a:buFont typeface="Arial" pitchFamily="34" charset="0"/>
              <a:buNone/>
              <a:defRPr i="1">
                <a:solidFill>
                  <a:schemeClr val="tx1"/>
                </a:solidFill>
                <a:latin typeface="Times New Roman" panose="02020603050405020304" pitchFamily="18" charset="0"/>
                <a:cs typeface="Times New Roman" panose="02020603050405020304" pitchFamily="18" charset="0"/>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r>
              <a:rPr lang="de-CH" sz="6000" kern="0" dirty="0">
                <a:effectLst>
                  <a:outerShdw blurRad="38100" dist="38100" dir="2700000" algn="tl">
                    <a:srgbClr val="000000">
                      <a:alpha val="43137"/>
                    </a:srgbClr>
                  </a:outerShdw>
                </a:effectLst>
                <a:latin typeface="Times New Roman"/>
                <a:cs typeface="Times New Roman"/>
              </a:rPr>
              <a:t>«…»</a:t>
            </a:r>
            <a:r>
              <a:rPr lang="de-CH" sz="3733" kern="0" dirty="0">
                <a:effectLst>
                  <a:outerShdw blurRad="38100" dist="38100" dir="2700000" algn="tl">
                    <a:srgbClr val="000000">
                      <a:alpha val="43137"/>
                    </a:srgbClr>
                  </a:outerShdw>
                </a:effectLst>
                <a:latin typeface="Times New Roman"/>
                <a:cs typeface="Times New Roman"/>
              </a:rPr>
              <a:t> </a:t>
            </a:r>
            <a:endParaRPr lang="de-CH" sz="1600" kern="0" dirty="0">
              <a:effectLst>
                <a:outerShdw blurRad="38100" dist="38100" dir="2700000" algn="tl">
                  <a:srgbClr val="000000">
                    <a:alpha val="43137"/>
                  </a:srgbClr>
                </a:outerShdw>
              </a:effectLst>
            </a:endParaRPr>
          </a:p>
          <a:p>
            <a:endParaRPr lang="de-CH" sz="3733" kern="0" dirty="0"/>
          </a:p>
        </p:txBody>
      </p:sp>
    </p:spTree>
    <p:extLst>
      <p:ext uri="{BB962C8B-B14F-4D97-AF65-F5344CB8AC3E}">
        <p14:creationId xmlns:p14="http://schemas.microsoft.com/office/powerpoint/2010/main" val="111019003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612000" y="2240174"/>
            <a:ext cx="11160000" cy="3547653"/>
          </a:xfrm>
        </p:spPr>
        <p:txBody>
          <a:bodyPr>
            <a:normAutofit/>
          </a:bodyPr>
          <a:lstStyle/>
          <a:p>
            <a:r>
              <a:rPr lang="de-CH" sz="4000" dirty="0">
                <a:solidFill>
                  <a:srgbClr val="000000"/>
                </a:solidFill>
                <a:latin typeface="Segoe UI" panose="020B0502040204020203" pitchFamily="34" charset="0"/>
              </a:rPr>
              <a:t>Pfeilformdarstellung (2 Beispiele)</a:t>
            </a:r>
          </a:p>
          <a:p>
            <a:r>
              <a:rPr lang="de-CH" sz="4000" dirty="0">
                <a:solidFill>
                  <a:srgbClr val="000000"/>
                </a:solidFill>
                <a:latin typeface="Segoe UI" panose="020B0502040204020203" pitchFamily="34" charset="0"/>
              </a:rPr>
              <a:t>Prozessablaufdarstellung (2 Beispiele)</a:t>
            </a:r>
          </a:p>
          <a:p>
            <a:r>
              <a:rPr lang="de-CH" sz="4000" b="1" dirty="0">
                <a:solidFill>
                  <a:srgbClr val="000000"/>
                </a:solidFill>
                <a:latin typeface="Segoe UI" panose="020B0502040204020203" pitchFamily="34" charset="0"/>
              </a:rPr>
              <a:t>Ereignisgesteuerte Prozessketten (EPK)</a:t>
            </a:r>
          </a:p>
          <a:p>
            <a:r>
              <a:rPr lang="en-US" sz="4000" dirty="0">
                <a:solidFill>
                  <a:srgbClr val="000000"/>
                </a:solidFill>
                <a:latin typeface="Segoe UI" panose="020B0502040204020203" pitchFamily="34" charset="0"/>
              </a:rPr>
              <a:t>Business Process Model and Notation (BPMN)</a:t>
            </a:r>
          </a:p>
          <a:p>
            <a:pPr lvl="1"/>
            <a:r>
              <a:rPr lang="en-US" sz="2800" i="1" dirty="0" err="1">
                <a:solidFill>
                  <a:srgbClr val="000000"/>
                </a:solidFill>
                <a:latin typeface="Segoe UI" panose="020B0502040204020203" pitchFamily="34" charset="0"/>
              </a:rPr>
              <a:t>Selber</a:t>
            </a:r>
            <a:r>
              <a:rPr lang="en-US" sz="2800" i="1" dirty="0">
                <a:solidFill>
                  <a:srgbClr val="000000"/>
                </a:solidFill>
                <a:latin typeface="Segoe UI" panose="020B0502040204020203" pitchFamily="34" charset="0"/>
              </a:rPr>
              <a:t> </a:t>
            </a:r>
            <a:r>
              <a:rPr lang="en-US" sz="2800" i="1" dirty="0" err="1">
                <a:solidFill>
                  <a:srgbClr val="000000"/>
                </a:solidFill>
                <a:latin typeface="Segoe UI" panose="020B0502040204020203" pitchFamily="34" charset="0"/>
              </a:rPr>
              <a:t>gestalteter</a:t>
            </a:r>
            <a:r>
              <a:rPr lang="en-US" sz="2800" i="1" dirty="0">
                <a:solidFill>
                  <a:srgbClr val="000000"/>
                </a:solidFill>
                <a:latin typeface="Segoe UI" panose="020B0502040204020203" pitchFamily="34" charset="0"/>
              </a:rPr>
              <a:t> </a:t>
            </a:r>
            <a:r>
              <a:rPr lang="en-US" sz="2800" i="1" dirty="0" err="1">
                <a:solidFill>
                  <a:srgbClr val="000000"/>
                </a:solidFill>
                <a:latin typeface="Segoe UI" panose="020B0502040204020203" pitchFamily="34" charset="0"/>
              </a:rPr>
              <a:t>Unterricht</a:t>
            </a:r>
            <a:r>
              <a:rPr lang="en-US" sz="2800" i="1" dirty="0">
                <a:solidFill>
                  <a:srgbClr val="000000"/>
                </a:solidFill>
                <a:latin typeface="Segoe UI" panose="020B0502040204020203" pitchFamily="34" charset="0"/>
              </a:rPr>
              <a:t> 3 </a:t>
            </a:r>
            <a:r>
              <a:rPr lang="en-US" sz="2800" i="1" dirty="0" err="1">
                <a:solidFill>
                  <a:srgbClr val="000000"/>
                </a:solidFill>
                <a:latin typeface="Segoe UI" panose="020B0502040204020203" pitchFamily="34" charset="0"/>
              </a:rPr>
              <a:t>Lektionen</a:t>
            </a:r>
            <a:endParaRPr lang="de-CH" sz="2800" i="1" dirty="0">
              <a:solidFill>
                <a:srgbClr val="000000"/>
              </a:solidFill>
              <a:latin typeface="Segoe UI" panose="020B0502040204020203" pitchFamily="34" charset="0"/>
            </a:endParaRPr>
          </a:p>
          <a:p>
            <a:pPr marL="0" indent="0">
              <a:buNone/>
            </a:pPr>
            <a:endParaRPr lang="de-CH" sz="4000" dirty="0">
              <a:solidFill>
                <a:srgbClr val="000000"/>
              </a:solidFill>
              <a:latin typeface="Segoe UI" panose="020B0502040204020203" pitchFamily="34" charset="0"/>
            </a:endParaRPr>
          </a:p>
        </p:txBody>
      </p:sp>
      <p:sp>
        <p:nvSpPr>
          <p:cNvPr id="3" name="Datumsplatzhalter 2"/>
          <p:cNvSpPr>
            <a:spLocks noGrp="1"/>
          </p:cNvSpPr>
          <p:nvPr>
            <p:ph type="dt" sz="half" idx="10"/>
          </p:nvPr>
        </p:nvSpPr>
        <p:spPr/>
        <p:txBody>
          <a:bodyPr/>
          <a:lstStyle/>
          <a:p>
            <a:fld id="{5AC23F4F-66B7-46A3-AB40-3D776688B753}" type="datetime1">
              <a:rPr lang="de-CH" smtClean="0"/>
              <a:t>12.12.2023</a:t>
            </a:fld>
            <a:endParaRPr lang="de-CH" dirty="0"/>
          </a:p>
        </p:txBody>
      </p:sp>
      <p:sp>
        <p:nvSpPr>
          <p:cNvPr id="4" name="Fußzeilenplatzhalter 3"/>
          <p:cNvSpPr>
            <a:spLocks noGrp="1"/>
          </p:cNvSpPr>
          <p:nvPr>
            <p:ph type="ftr" sz="quarter" idx="11"/>
          </p:nvPr>
        </p:nvSpPr>
        <p:spPr/>
        <p:txBody>
          <a:bodyPr/>
          <a:lstStyle/>
          <a:p>
            <a:r>
              <a:rPr lang="de-CH" altLang="de-DE" dirty="0"/>
              <a:t>Modul 254 Geschäftsprozesse im eigenen Berufsumfeld beschreiben</a:t>
            </a:r>
            <a:endParaRPr lang="de-DE" altLang="de-DE" dirty="0"/>
          </a:p>
        </p:txBody>
      </p:sp>
      <p:sp>
        <p:nvSpPr>
          <p:cNvPr id="5" name="Foliennummernplatzhalter 4"/>
          <p:cNvSpPr>
            <a:spLocks noGrp="1"/>
          </p:cNvSpPr>
          <p:nvPr>
            <p:ph type="sldNum" sz="quarter" idx="12"/>
          </p:nvPr>
        </p:nvSpPr>
        <p:spPr/>
        <p:txBody>
          <a:bodyPr/>
          <a:lstStyle/>
          <a:p>
            <a:fld id="{5D4BD758-C871-49DC-A050-36A17C18F2FA}" type="slidenum">
              <a:rPr lang="de-CH" smtClean="0"/>
              <a:t>3</a:t>
            </a:fld>
            <a:endParaRPr lang="de-CH" dirty="0"/>
          </a:p>
        </p:txBody>
      </p:sp>
      <p:sp>
        <p:nvSpPr>
          <p:cNvPr id="6" name="Titel 5"/>
          <p:cNvSpPr>
            <a:spLocks noGrp="1"/>
          </p:cNvSpPr>
          <p:nvPr>
            <p:ph type="title"/>
          </p:nvPr>
        </p:nvSpPr>
        <p:spPr/>
        <p:txBody>
          <a:bodyPr/>
          <a:lstStyle/>
          <a:p>
            <a:pPr algn="r"/>
            <a:r>
              <a:rPr lang="de-CH" sz="5401" dirty="0"/>
              <a:t>Inhalt</a:t>
            </a:r>
            <a:endParaRPr lang="de-CH" dirty="0"/>
          </a:p>
        </p:txBody>
      </p:sp>
    </p:spTree>
    <p:extLst>
      <p:ext uri="{BB962C8B-B14F-4D97-AF65-F5344CB8AC3E}">
        <p14:creationId xmlns:p14="http://schemas.microsoft.com/office/powerpoint/2010/main" val="9444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descr="Ein Bild, das Text, Screenshot, Cartoon, Diagramm enthält.&#10;&#10;Automatisch generierte Beschreibung">
            <a:extLst>
              <a:ext uri="{FF2B5EF4-FFF2-40B4-BE49-F238E27FC236}">
                <a16:creationId xmlns:a16="http://schemas.microsoft.com/office/drawing/2014/main" id="{B94B636F-E4B8-142C-D1F8-DA2EC0635B18}"/>
              </a:ext>
            </a:extLst>
          </p:cNvPr>
          <p:cNvPicPr>
            <a:picLocks noChangeAspect="1"/>
          </p:cNvPicPr>
          <p:nvPr/>
        </p:nvPicPr>
        <p:blipFill>
          <a:blip r:embed="rId3"/>
          <a:stretch>
            <a:fillRect/>
          </a:stretch>
        </p:blipFill>
        <p:spPr>
          <a:xfrm>
            <a:off x="1351800" y="1872000"/>
            <a:ext cx="4006799" cy="4320000"/>
          </a:xfrm>
          <a:prstGeom prst="rect">
            <a:avLst/>
          </a:prstGeom>
          <a:noFill/>
        </p:spPr>
      </p:pic>
      <p:sp>
        <p:nvSpPr>
          <p:cNvPr id="22" name="Content Placeholder 2">
            <a:extLst>
              <a:ext uri="{FF2B5EF4-FFF2-40B4-BE49-F238E27FC236}">
                <a16:creationId xmlns:a16="http://schemas.microsoft.com/office/drawing/2014/main" id="{77D5DA43-6911-9B1E-E336-C34EBC11A1D6}"/>
              </a:ext>
            </a:extLst>
          </p:cNvPr>
          <p:cNvSpPr>
            <a:spLocks noGrp="1"/>
          </p:cNvSpPr>
          <p:nvPr>
            <p:ph sz="half" idx="2"/>
          </p:nvPr>
        </p:nvSpPr>
        <p:spPr>
          <a:xfrm>
            <a:off x="5358599" y="1872001"/>
            <a:ext cx="6413399" cy="4320000"/>
          </a:xfrm>
        </p:spPr>
        <p:txBody>
          <a:bodyPr>
            <a:normAutofit/>
          </a:bodyPr>
          <a:lstStyle/>
          <a:p>
            <a:pPr marL="0" indent="0">
              <a:buNone/>
            </a:pPr>
            <a:r>
              <a:rPr lang="de-DE" sz="1600" dirty="0"/>
              <a:t>Die ereignisgesteuerte Prozesskette (eEPK) ist eine grafische Darstellungsmethode zur Modellierung von Geschäftsprozessen in Unternehmen. </a:t>
            </a:r>
          </a:p>
          <a:p>
            <a:pPr marL="0" indent="0">
              <a:buNone/>
            </a:pPr>
            <a:r>
              <a:rPr lang="de-DE" sz="1600" dirty="0"/>
              <a:t>Sie wird oft in der Geschäftsprozessmodellierung und -analyse eingesetzt.</a:t>
            </a:r>
          </a:p>
          <a:p>
            <a:pPr marL="0" indent="0">
              <a:buNone/>
            </a:pPr>
            <a:r>
              <a:rPr lang="de-DE" sz="1600" dirty="0"/>
              <a:t>Die eEPK dient dazu, die verschiedenen Abläufe und Aktivitäten in einem Unternehmen visuell darzustellen, wobei </a:t>
            </a:r>
            <a:r>
              <a:rPr lang="de-DE" sz="1600" b="1" dirty="0"/>
              <a:t>Ereignisse</a:t>
            </a:r>
            <a:r>
              <a:rPr lang="de-DE" sz="1600" dirty="0"/>
              <a:t>, </a:t>
            </a:r>
            <a:r>
              <a:rPr lang="de-DE" sz="1600" b="1" dirty="0"/>
              <a:t>Funktionen</a:t>
            </a:r>
            <a:r>
              <a:rPr lang="de-DE" sz="1600" dirty="0"/>
              <a:t> und </a:t>
            </a:r>
            <a:r>
              <a:rPr lang="de-DE" sz="1600" b="1" dirty="0"/>
              <a:t>Schnittstellen</a:t>
            </a:r>
            <a:r>
              <a:rPr lang="de-DE" sz="1600" dirty="0"/>
              <a:t> zwischen den Prozessen deutlich gemacht werden.</a:t>
            </a:r>
          </a:p>
          <a:p>
            <a:pPr marL="0" indent="0">
              <a:buNone/>
            </a:pPr>
            <a:endParaRPr lang="de-DE" sz="1600" dirty="0"/>
          </a:p>
          <a:p>
            <a:pPr marL="0" indent="0">
              <a:buNone/>
            </a:pPr>
            <a:r>
              <a:rPr lang="de-DE" sz="1600" dirty="0"/>
              <a:t>Sie ermöglicht es Unternehmen, ihre Prozesse besser zu verstehen, Schwachstellen zu identifizieren und Verbesserungen vorzunehmen. Diese Art der Prozessmodellierung kann in verschiedenen Branchen und Unternehmenstypen eingesetzt werden, um die Effizienz und Qualität der Arbeitsabläufe zu steigern.</a:t>
            </a:r>
            <a:br>
              <a:rPr lang="de-DE" sz="1600" dirty="0"/>
            </a:br>
            <a:endParaRPr lang="de-DE" sz="1600" dirty="0"/>
          </a:p>
        </p:txBody>
      </p:sp>
      <p:sp>
        <p:nvSpPr>
          <p:cNvPr id="17" name="Title 5">
            <a:extLst>
              <a:ext uri="{FF2B5EF4-FFF2-40B4-BE49-F238E27FC236}">
                <a16:creationId xmlns:a16="http://schemas.microsoft.com/office/drawing/2014/main" id="{50079EF6-43AB-56F6-AB2B-58EF301266C6}"/>
              </a:ext>
            </a:extLst>
          </p:cNvPr>
          <p:cNvSpPr>
            <a:spLocks noGrp="1"/>
          </p:cNvSpPr>
          <p:nvPr>
            <p:ph type="title"/>
          </p:nvPr>
        </p:nvSpPr>
        <p:spPr>
          <a:xfrm>
            <a:off x="619200" y="936001"/>
            <a:ext cx="11160000" cy="720000"/>
          </a:xfrm>
        </p:spPr>
        <p:txBody>
          <a:bodyPr anchor="t">
            <a:normAutofit/>
          </a:bodyPr>
          <a:lstStyle/>
          <a:p>
            <a:pPr algn="r"/>
            <a:r>
              <a:rPr lang="de-CH" dirty="0"/>
              <a:t>Ereignisgesteuerte Prozessketten (eEPK)</a:t>
            </a:r>
          </a:p>
        </p:txBody>
      </p:sp>
      <p:sp>
        <p:nvSpPr>
          <p:cNvPr id="3" name="Datumsplatzhalter 2"/>
          <p:cNvSpPr>
            <a:spLocks noGrp="1"/>
          </p:cNvSpPr>
          <p:nvPr>
            <p:ph type="dt" sz="half" idx="10"/>
          </p:nvPr>
        </p:nvSpPr>
        <p:spPr>
          <a:xfrm>
            <a:off x="619200" y="6372001"/>
            <a:ext cx="1440000" cy="360000"/>
          </a:xfrm>
        </p:spPr>
        <p:txBody>
          <a:bodyPr anchor="ctr">
            <a:normAutofit/>
          </a:bodyPr>
          <a:lstStyle/>
          <a:p>
            <a:pPr>
              <a:spcAft>
                <a:spcPts val="601"/>
              </a:spcAft>
            </a:pPr>
            <a:fld id="{5AC23F4F-66B7-46A3-AB40-3D776688B753}" type="datetime1">
              <a:rPr lang="de-CH" smtClean="0"/>
              <a:pPr>
                <a:spcAft>
                  <a:spcPts val="601"/>
                </a:spcAft>
              </a:pPr>
              <a:t>12.12.2023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1"/>
            <a:ext cx="7920000" cy="360000"/>
          </a:xfrm>
        </p:spPr>
        <p:txBody>
          <a:bodyPr anchor="ctr">
            <a:normAutofit/>
          </a:bodyPr>
          <a:lstStyle/>
          <a:p>
            <a:pPr>
              <a:spcAft>
                <a:spcPts val="601"/>
              </a:spcAft>
            </a:pPr>
            <a:r>
              <a:rPr lang="de-CH" altLang="de-DE" dirty="0"/>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1"/>
            <a:ext cx="1440000" cy="360000"/>
          </a:xfrm>
        </p:spPr>
        <p:txBody>
          <a:bodyPr anchor="ctr">
            <a:normAutofit/>
          </a:bodyPr>
          <a:lstStyle/>
          <a:p>
            <a:pPr>
              <a:spcAft>
                <a:spcPts val="601"/>
              </a:spcAft>
            </a:pPr>
            <a:fld id="{5D4BD758-C871-49DC-A050-36A17C18F2FA}" type="slidenum">
              <a:rPr lang="de-CH" smtClean="0"/>
              <a:pPr>
                <a:spcAft>
                  <a:spcPts val="601"/>
                </a:spcAft>
              </a:pPr>
              <a:t>4</a:t>
            </a:fld>
            <a:endParaRPr lang="de-CH"/>
          </a:p>
        </p:txBody>
      </p:sp>
    </p:spTree>
    <p:extLst>
      <p:ext uri="{BB962C8B-B14F-4D97-AF65-F5344CB8AC3E}">
        <p14:creationId xmlns:p14="http://schemas.microsoft.com/office/powerpoint/2010/main" val="2495511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descr="Ein Bild, das Text, Screenshot, Cartoon, Diagramm enthält.&#10;&#10;Automatisch generierte Beschreibung">
            <a:extLst>
              <a:ext uri="{FF2B5EF4-FFF2-40B4-BE49-F238E27FC236}">
                <a16:creationId xmlns:a16="http://schemas.microsoft.com/office/drawing/2014/main" id="{B94B636F-E4B8-142C-D1F8-DA2EC0635B18}"/>
              </a:ext>
            </a:extLst>
          </p:cNvPr>
          <p:cNvPicPr>
            <a:picLocks noChangeAspect="1"/>
          </p:cNvPicPr>
          <p:nvPr/>
        </p:nvPicPr>
        <p:blipFill>
          <a:blip r:embed="rId3"/>
          <a:stretch>
            <a:fillRect/>
          </a:stretch>
        </p:blipFill>
        <p:spPr>
          <a:xfrm>
            <a:off x="1351800" y="1872000"/>
            <a:ext cx="4006799" cy="4320000"/>
          </a:xfrm>
          <a:prstGeom prst="rect">
            <a:avLst/>
          </a:prstGeom>
          <a:noFill/>
        </p:spPr>
      </p:pic>
      <p:sp>
        <p:nvSpPr>
          <p:cNvPr id="22" name="Content Placeholder 2">
            <a:extLst>
              <a:ext uri="{FF2B5EF4-FFF2-40B4-BE49-F238E27FC236}">
                <a16:creationId xmlns:a16="http://schemas.microsoft.com/office/drawing/2014/main" id="{77D5DA43-6911-9B1E-E336-C34EBC11A1D6}"/>
              </a:ext>
            </a:extLst>
          </p:cNvPr>
          <p:cNvSpPr>
            <a:spLocks noGrp="1"/>
          </p:cNvSpPr>
          <p:nvPr>
            <p:ph sz="half" idx="2"/>
          </p:nvPr>
        </p:nvSpPr>
        <p:spPr>
          <a:xfrm>
            <a:off x="5358599" y="1872001"/>
            <a:ext cx="6413399" cy="4320000"/>
          </a:xfrm>
        </p:spPr>
        <p:txBody>
          <a:bodyPr>
            <a:normAutofit/>
          </a:bodyPr>
          <a:lstStyle/>
          <a:p>
            <a:pPr marL="0" indent="0">
              <a:buNone/>
            </a:pPr>
            <a:r>
              <a:rPr lang="de-DE" sz="1400" b="1" dirty="0"/>
              <a:t>Folgende Regeln sind beim Erstellen eines EPKs zu berücksichtigen:</a:t>
            </a:r>
          </a:p>
          <a:p>
            <a:pPr marL="0" indent="0">
              <a:buNone/>
            </a:pPr>
            <a:endParaRPr lang="de-DE" sz="1400" b="1" dirty="0"/>
          </a:p>
          <a:p>
            <a:pPr>
              <a:lnSpc>
                <a:spcPct val="120000"/>
              </a:lnSpc>
            </a:pPr>
            <a:r>
              <a:rPr lang="de-DE" sz="1400" dirty="0"/>
              <a:t>Jedem </a:t>
            </a:r>
            <a:r>
              <a:rPr lang="de-DE" sz="1400" dirty="0">
                <a:solidFill>
                  <a:srgbClr val="0070C0"/>
                </a:solidFill>
              </a:rPr>
              <a:t>Ereignis</a:t>
            </a:r>
            <a:r>
              <a:rPr lang="de-DE" sz="1400" dirty="0"/>
              <a:t> folgt eine </a:t>
            </a:r>
            <a:r>
              <a:rPr lang="de-DE" sz="1400" dirty="0">
                <a:solidFill>
                  <a:srgbClr val="FFC000"/>
                </a:solidFill>
              </a:rPr>
              <a:t>Aufgabe</a:t>
            </a:r>
            <a:r>
              <a:rPr lang="de-DE" sz="1400" dirty="0"/>
              <a:t>, wie die Prozessschritt hier genannt werden. </a:t>
            </a:r>
          </a:p>
          <a:p>
            <a:pPr>
              <a:lnSpc>
                <a:spcPct val="120000"/>
              </a:lnSpc>
            </a:pPr>
            <a:r>
              <a:rPr lang="de-DE" sz="1400" dirty="0"/>
              <a:t>Beginn und Ende bilden ein Ereignis.</a:t>
            </a:r>
          </a:p>
          <a:p>
            <a:pPr>
              <a:lnSpc>
                <a:spcPct val="120000"/>
              </a:lnSpc>
            </a:pPr>
            <a:r>
              <a:rPr lang="de-DE" sz="1400" dirty="0"/>
              <a:t>Stehen nach einem Konnektor zwei oder mehrere Ablaufpfade offen, sollte direkt nach dem Konnektor ein Ereignis kommen. Aufgrund des Ereignisses wird entschieden, welcher Pfad weiterverfolgt wird.</a:t>
            </a:r>
          </a:p>
          <a:p>
            <a:pPr>
              <a:lnSpc>
                <a:spcPct val="120000"/>
              </a:lnSpc>
            </a:pPr>
            <a:r>
              <a:rPr lang="de-DE" sz="1400" dirty="0"/>
              <a:t>Erläuternde Bemerkungen über Bedingungen, Ressourcen sind zulässig. </a:t>
            </a:r>
            <a:br>
              <a:rPr lang="de-DE" sz="1400" dirty="0"/>
            </a:br>
            <a:endParaRPr lang="de-DE" sz="1400" dirty="0"/>
          </a:p>
        </p:txBody>
      </p:sp>
      <p:sp>
        <p:nvSpPr>
          <p:cNvPr id="17" name="Title 5">
            <a:extLst>
              <a:ext uri="{FF2B5EF4-FFF2-40B4-BE49-F238E27FC236}">
                <a16:creationId xmlns:a16="http://schemas.microsoft.com/office/drawing/2014/main" id="{50079EF6-43AB-56F6-AB2B-58EF301266C6}"/>
              </a:ext>
            </a:extLst>
          </p:cNvPr>
          <p:cNvSpPr>
            <a:spLocks noGrp="1"/>
          </p:cNvSpPr>
          <p:nvPr>
            <p:ph type="title"/>
          </p:nvPr>
        </p:nvSpPr>
        <p:spPr>
          <a:xfrm>
            <a:off x="619200" y="936001"/>
            <a:ext cx="11160000" cy="720000"/>
          </a:xfrm>
        </p:spPr>
        <p:txBody>
          <a:bodyPr anchor="t">
            <a:normAutofit/>
          </a:bodyPr>
          <a:lstStyle/>
          <a:p>
            <a:pPr algn="r"/>
            <a:r>
              <a:rPr lang="de-CH" dirty="0"/>
              <a:t>Ereignisgesteuerte Prozessketten (EPK)</a:t>
            </a:r>
          </a:p>
        </p:txBody>
      </p:sp>
      <p:sp>
        <p:nvSpPr>
          <p:cNvPr id="3" name="Datumsplatzhalter 2"/>
          <p:cNvSpPr>
            <a:spLocks noGrp="1"/>
          </p:cNvSpPr>
          <p:nvPr>
            <p:ph type="dt" sz="half" idx="10"/>
          </p:nvPr>
        </p:nvSpPr>
        <p:spPr>
          <a:xfrm>
            <a:off x="619200" y="6372001"/>
            <a:ext cx="1440000" cy="360000"/>
          </a:xfrm>
        </p:spPr>
        <p:txBody>
          <a:bodyPr anchor="ctr">
            <a:normAutofit/>
          </a:bodyPr>
          <a:lstStyle/>
          <a:p>
            <a:pPr>
              <a:spcAft>
                <a:spcPts val="601"/>
              </a:spcAft>
            </a:pPr>
            <a:fld id="{5AC23F4F-66B7-46A3-AB40-3D776688B753}" type="datetime1">
              <a:rPr lang="de-CH" smtClean="0"/>
              <a:pPr>
                <a:spcAft>
                  <a:spcPts val="601"/>
                </a:spcAft>
              </a:pPr>
              <a:t>12.12.2023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1"/>
            <a:ext cx="7920000" cy="360000"/>
          </a:xfrm>
        </p:spPr>
        <p:txBody>
          <a:bodyPr anchor="ctr">
            <a:normAutofit/>
          </a:bodyPr>
          <a:lstStyle/>
          <a:p>
            <a:pPr>
              <a:spcAft>
                <a:spcPts val="601"/>
              </a:spcAft>
            </a:pPr>
            <a:r>
              <a:rPr lang="de-CH" altLang="de-DE" dirty="0"/>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1"/>
            <a:ext cx="1440000" cy="360000"/>
          </a:xfrm>
        </p:spPr>
        <p:txBody>
          <a:bodyPr anchor="ctr">
            <a:normAutofit/>
          </a:bodyPr>
          <a:lstStyle/>
          <a:p>
            <a:pPr>
              <a:spcAft>
                <a:spcPts val="601"/>
              </a:spcAft>
            </a:pPr>
            <a:fld id="{5D4BD758-C871-49DC-A050-36A17C18F2FA}" type="slidenum">
              <a:rPr lang="de-CH" smtClean="0"/>
              <a:pPr>
                <a:spcAft>
                  <a:spcPts val="601"/>
                </a:spcAft>
              </a:pPr>
              <a:t>5</a:t>
            </a:fld>
            <a:endParaRPr lang="de-CH"/>
          </a:p>
        </p:txBody>
      </p:sp>
      <p:sp>
        <p:nvSpPr>
          <p:cNvPr id="10" name="Rechteck 9">
            <a:extLst>
              <a:ext uri="{FF2B5EF4-FFF2-40B4-BE49-F238E27FC236}">
                <a16:creationId xmlns:a16="http://schemas.microsoft.com/office/drawing/2014/main" id="{D42003D1-BFEE-45C7-1811-16C263221C43}"/>
              </a:ext>
            </a:extLst>
          </p:cNvPr>
          <p:cNvSpPr/>
          <p:nvPr/>
        </p:nvSpPr>
        <p:spPr>
          <a:xfrm>
            <a:off x="3144644" y="2587083"/>
            <a:ext cx="1003610" cy="5129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a:extLst>
              <a:ext uri="{FF2B5EF4-FFF2-40B4-BE49-F238E27FC236}">
                <a16:creationId xmlns:a16="http://schemas.microsoft.com/office/drawing/2014/main" id="{F52EF66D-8333-EB43-CF73-CC010D8039DB}"/>
              </a:ext>
            </a:extLst>
          </p:cNvPr>
          <p:cNvSpPr/>
          <p:nvPr/>
        </p:nvSpPr>
        <p:spPr>
          <a:xfrm>
            <a:off x="3144644" y="3144645"/>
            <a:ext cx="1003610" cy="42374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311932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Text, Screenshot, Diagramm enthält.&#10;&#10;Automatisch generierte Beschreibung">
            <a:extLst>
              <a:ext uri="{FF2B5EF4-FFF2-40B4-BE49-F238E27FC236}">
                <a16:creationId xmlns:a16="http://schemas.microsoft.com/office/drawing/2014/main" id="{F82D5EA7-7EE1-04A5-02A4-3313C192044B}"/>
              </a:ext>
            </a:extLst>
          </p:cNvPr>
          <p:cNvPicPr>
            <a:picLocks noChangeAspect="1"/>
          </p:cNvPicPr>
          <p:nvPr/>
        </p:nvPicPr>
        <p:blipFill>
          <a:blip r:embed="rId3"/>
          <a:stretch>
            <a:fillRect/>
          </a:stretch>
        </p:blipFill>
        <p:spPr>
          <a:xfrm>
            <a:off x="975268" y="1854001"/>
            <a:ext cx="6520755" cy="4320000"/>
          </a:xfrm>
          <a:prstGeom prst="rect">
            <a:avLst/>
          </a:prstGeom>
          <a:noFill/>
        </p:spPr>
      </p:pic>
      <p:sp>
        <p:nvSpPr>
          <p:cNvPr id="3" name="Datumsplatzhalter 2"/>
          <p:cNvSpPr>
            <a:spLocks noGrp="1"/>
          </p:cNvSpPr>
          <p:nvPr>
            <p:ph type="dt" sz="half" idx="10"/>
          </p:nvPr>
        </p:nvSpPr>
        <p:spPr>
          <a:xfrm>
            <a:off x="619200" y="6372001"/>
            <a:ext cx="1440000" cy="360000"/>
          </a:xfrm>
        </p:spPr>
        <p:txBody>
          <a:bodyPr anchor="ctr">
            <a:normAutofit/>
          </a:bodyPr>
          <a:lstStyle/>
          <a:p>
            <a:pPr>
              <a:spcAft>
                <a:spcPts val="601"/>
              </a:spcAft>
            </a:pPr>
            <a:fld id="{5AC23F4F-66B7-46A3-AB40-3D776688B753}" type="datetime1">
              <a:rPr lang="de-CH" smtClean="0"/>
              <a:pPr>
                <a:spcAft>
                  <a:spcPts val="601"/>
                </a:spcAft>
              </a:pPr>
              <a:t>12.12.2023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1"/>
            <a:ext cx="7920000" cy="360000"/>
          </a:xfrm>
        </p:spPr>
        <p:txBody>
          <a:bodyPr anchor="ctr">
            <a:normAutofit/>
          </a:bodyPr>
          <a:lstStyle/>
          <a:p>
            <a:pPr>
              <a:spcAft>
                <a:spcPts val="601"/>
              </a:spcAft>
            </a:pPr>
            <a:r>
              <a:rPr lang="de-CH" altLang="de-DE" dirty="0"/>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1"/>
            <a:ext cx="1440000" cy="360000"/>
          </a:xfrm>
        </p:spPr>
        <p:txBody>
          <a:bodyPr anchor="ctr">
            <a:normAutofit/>
          </a:bodyPr>
          <a:lstStyle/>
          <a:p>
            <a:pPr>
              <a:spcAft>
                <a:spcPts val="601"/>
              </a:spcAft>
            </a:pPr>
            <a:fld id="{5D4BD758-C871-49DC-A050-36A17C18F2FA}" type="slidenum">
              <a:rPr lang="de-CH" smtClean="0"/>
              <a:pPr>
                <a:spcAft>
                  <a:spcPts val="601"/>
                </a:spcAft>
              </a:pPr>
              <a:t>6</a:t>
            </a:fld>
            <a:endParaRPr lang="de-CH"/>
          </a:p>
        </p:txBody>
      </p:sp>
      <p:sp>
        <p:nvSpPr>
          <p:cNvPr id="17" name="Title 5">
            <a:extLst>
              <a:ext uri="{FF2B5EF4-FFF2-40B4-BE49-F238E27FC236}">
                <a16:creationId xmlns:a16="http://schemas.microsoft.com/office/drawing/2014/main" id="{50079EF6-43AB-56F6-AB2B-58EF301266C6}"/>
              </a:ext>
            </a:extLst>
          </p:cNvPr>
          <p:cNvSpPr>
            <a:spLocks noGrp="1"/>
          </p:cNvSpPr>
          <p:nvPr>
            <p:ph type="title"/>
          </p:nvPr>
        </p:nvSpPr>
        <p:spPr>
          <a:xfrm>
            <a:off x="619200" y="936001"/>
            <a:ext cx="11160000" cy="720000"/>
          </a:xfrm>
        </p:spPr>
        <p:txBody>
          <a:bodyPr anchor="t">
            <a:normAutofit/>
          </a:bodyPr>
          <a:lstStyle/>
          <a:p>
            <a:pPr algn="r"/>
            <a:r>
              <a:rPr lang="de-CH" dirty="0"/>
              <a:t>Audit (EPK)</a:t>
            </a:r>
          </a:p>
        </p:txBody>
      </p:sp>
      <p:sp>
        <p:nvSpPr>
          <p:cNvPr id="8" name="Textfeld 7">
            <a:extLst>
              <a:ext uri="{FF2B5EF4-FFF2-40B4-BE49-F238E27FC236}">
                <a16:creationId xmlns:a16="http://schemas.microsoft.com/office/drawing/2014/main" id="{05404ADA-A8A7-4495-9B26-34F18047BE29}"/>
              </a:ext>
            </a:extLst>
          </p:cNvPr>
          <p:cNvSpPr txBox="1"/>
          <p:nvPr/>
        </p:nvSpPr>
        <p:spPr>
          <a:xfrm>
            <a:off x="7649678" y="2088401"/>
            <a:ext cx="4122322" cy="3053080"/>
          </a:xfrm>
          <a:prstGeom prst="rect">
            <a:avLst/>
          </a:prstGeom>
          <a:noFill/>
        </p:spPr>
        <p:txBody>
          <a:bodyPr wrap="square">
            <a:spAutoFit/>
          </a:bodyPr>
          <a:lstStyle/>
          <a:p>
            <a:pPr>
              <a:lnSpc>
                <a:spcPct val="120000"/>
              </a:lnSpc>
            </a:pPr>
            <a:r>
              <a:rPr lang="de-DE" sz="1800" dirty="0"/>
              <a:t>Ein Beispiel aus dem folgenden EPK: </a:t>
            </a:r>
          </a:p>
          <a:p>
            <a:pPr>
              <a:lnSpc>
                <a:spcPct val="120000"/>
              </a:lnSpc>
            </a:pPr>
            <a:endParaRPr lang="de-DE" sz="1800" dirty="0"/>
          </a:p>
          <a:p>
            <a:pPr>
              <a:lnSpc>
                <a:spcPct val="120000"/>
              </a:lnSpc>
            </a:pPr>
            <a:r>
              <a:rPr lang="de-DE" sz="1800" dirty="0"/>
              <a:t>Je nachdem, ob das Audit fertig durchgeführt wurde oder ein Nachaudit beantragt wurde, wird der weitere Pfad beschritten.</a:t>
            </a:r>
          </a:p>
          <a:p>
            <a:pPr>
              <a:lnSpc>
                <a:spcPct val="120000"/>
              </a:lnSpc>
            </a:pPr>
            <a:endParaRPr lang="de-DE" sz="1800" dirty="0"/>
          </a:p>
          <a:p>
            <a:pPr>
              <a:lnSpc>
                <a:spcPct val="120000"/>
              </a:lnSpc>
            </a:pPr>
            <a:r>
              <a:rPr lang="de-DE" sz="1800" dirty="0"/>
              <a:t>Wegen dem XOR kann nur einer der beiden Pfade durchlaufen werden.</a:t>
            </a:r>
          </a:p>
        </p:txBody>
      </p:sp>
      <p:cxnSp>
        <p:nvCxnSpPr>
          <p:cNvPr id="6" name="Gerade Verbindung mit Pfeil 5">
            <a:extLst>
              <a:ext uri="{FF2B5EF4-FFF2-40B4-BE49-F238E27FC236}">
                <a16:creationId xmlns:a16="http://schemas.microsoft.com/office/drawing/2014/main" id="{274D4C20-A0A4-4801-AE6A-65DC438A0031}"/>
              </a:ext>
            </a:extLst>
          </p:cNvPr>
          <p:cNvCxnSpPr>
            <a:cxnSpLocks/>
          </p:cNvCxnSpPr>
          <p:nvPr/>
        </p:nvCxnSpPr>
        <p:spPr>
          <a:xfrm flipH="1">
            <a:off x="6458552" y="2281187"/>
            <a:ext cx="1191126" cy="51976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471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140F830E-6097-557D-96FF-C87A4E15D503}"/>
              </a:ext>
            </a:extLst>
          </p:cNvPr>
          <p:cNvPicPr>
            <a:picLocks noChangeAspect="1"/>
          </p:cNvPicPr>
          <p:nvPr/>
        </p:nvPicPr>
        <p:blipFill>
          <a:blip r:embed="rId3"/>
          <a:stretch>
            <a:fillRect/>
          </a:stretch>
        </p:blipFill>
        <p:spPr>
          <a:xfrm>
            <a:off x="619200" y="2191371"/>
            <a:ext cx="4064312" cy="2475257"/>
          </a:xfrm>
          <a:prstGeom prst="rect">
            <a:avLst/>
          </a:prstGeom>
          <a:noFill/>
        </p:spPr>
      </p:pic>
      <p:sp>
        <p:nvSpPr>
          <p:cNvPr id="17" name="Title 5">
            <a:extLst>
              <a:ext uri="{FF2B5EF4-FFF2-40B4-BE49-F238E27FC236}">
                <a16:creationId xmlns:a16="http://schemas.microsoft.com/office/drawing/2014/main" id="{50079EF6-43AB-56F6-AB2B-58EF301266C6}"/>
              </a:ext>
            </a:extLst>
          </p:cNvPr>
          <p:cNvSpPr>
            <a:spLocks noGrp="1"/>
          </p:cNvSpPr>
          <p:nvPr>
            <p:ph type="title"/>
          </p:nvPr>
        </p:nvSpPr>
        <p:spPr>
          <a:xfrm>
            <a:off x="619200" y="936001"/>
            <a:ext cx="11160000" cy="720000"/>
          </a:xfrm>
        </p:spPr>
        <p:txBody>
          <a:bodyPr anchor="t">
            <a:normAutofit/>
          </a:bodyPr>
          <a:lstStyle/>
          <a:p>
            <a:pPr algn="r"/>
            <a:r>
              <a:rPr lang="de-CH" dirty="0"/>
              <a:t>eEPK Notationselemente</a:t>
            </a:r>
          </a:p>
        </p:txBody>
      </p:sp>
      <p:sp>
        <p:nvSpPr>
          <p:cNvPr id="3" name="Datumsplatzhalter 2"/>
          <p:cNvSpPr>
            <a:spLocks noGrp="1"/>
          </p:cNvSpPr>
          <p:nvPr>
            <p:ph type="dt" sz="half" idx="10"/>
          </p:nvPr>
        </p:nvSpPr>
        <p:spPr>
          <a:xfrm>
            <a:off x="619200" y="6372001"/>
            <a:ext cx="1440000" cy="360000"/>
          </a:xfrm>
        </p:spPr>
        <p:txBody>
          <a:bodyPr anchor="ctr">
            <a:normAutofit/>
          </a:bodyPr>
          <a:lstStyle/>
          <a:p>
            <a:pPr>
              <a:spcAft>
                <a:spcPts val="601"/>
              </a:spcAft>
            </a:pPr>
            <a:fld id="{5AC23F4F-66B7-46A3-AB40-3D776688B753}" type="datetime1">
              <a:rPr lang="de-CH" smtClean="0"/>
              <a:pPr>
                <a:spcAft>
                  <a:spcPts val="601"/>
                </a:spcAft>
              </a:pPr>
              <a:t>12.12.2023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1"/>
            <a:ext cx="7920000" cy="360000"/>
          </a:xfrm>
        </p:spPr>
        <p:txBody>
          <a:bodyPr anchor="ctr">
            <a:normAutofit/>
          </a:bodyPr>
          <a:lstStyle/>
          <a:p>
            <a:pPr>
              <a:spcAft>
                <a:spcPts val="601"/>
              </a:spcAft>
            </a:pPr>
            <a:r>
              <a:rPr lang="de-CH" altLang="de-DE" dirty="0"/>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1"/>
            <a:ext cx="1440000" cy="360000"/>
          </a:xfrm>
        </p:spPr>
        <p:txBody>
          <a:bodyPr anchor="ctr">
            <a:normAutofit/>
          </a:bodyPr>
          <a:lstStyle/>
          <a:p>
            <a:pPr>
              <a:spcAft>
                <a:spcPts val="601"/>
              </a:spcAft>
            </a:pPr>
            <a:fld id="{5D4BD758-C871-49DC-A050-36A17C18F2FA}" type="slidenum">
              <a:rPr lang="de-CH" smtClean="0"/>
              <a:pPr>
                <a:spcAft>
                  <a:spcPts val="601"/>
                </a:spcAft>
              </a:pPr>
              <a:t>7</a:t>
            </a:fld>
            <a:endParaRPr lang="de-CH"/>
          </a:p>
        </p:txBody>
      </p:sp>
      <p:pic>
        <p:nvPicPr>
          <p:cNvPr id="7" name="Grafik 6">
            <a:extLst>
              <a:ext uri="{FF2B5EF4-FFF2-40B4-BE49-F238E27FC236}">
                <a16:creationId xmlns:a16="http://schemas.microsoft.com/office/drawing/2014/main" id="{92663C6A-4813-5C83-2051-0751E7FA3AEE}"/>
              </a:ext>
            </a:extLst>
          </p:cNvPr>
          <p:cNvPicPr>
            <a:picLocks noChangeAspect="1"/>
          </p:cNvPicPr>
          <p:nvPr/>
        </p:nvPicPr>
        <p:blipFill>
          <a:blip r:embed="rId4"/>
          <a:stretch>
            <a:fillRect/>
          </a:stretch>
        </p:blipFill>
        <p:spPr>
          <a:xfrm>
            <a:off x="4683512" y="2110001"/>
            <a:ext cx="3862460" cy="2847508"/>
          </a:xfrm>
          <a:prstGeom prst="rect">
            <a:avLst/>
          </a:prstGeom>
        </p:spPr>
      </p:pic>
      <p:pic>
        <p:nvPicPr>
          <p:cNvPr id="12" name="Grafik 11">
            <a:extLst>
              <a:ext uri="{FF2B5EF4-FFF2-40B4-BE49-F238E27FC236}">
                <a16:creationId xmlns:a16="http://schemas.microsoft.com/office/drawing/2014/main" id="{6653E56E-1818-ACC2-F804-91D98EF2551C}"/>
              </a:ext>
            </a:extLst>
          </p:cNvPr>
          <p:cNvPicPr>
            <a:picLocks noChangeAspect="1"/>
          </p:cNvPicPr>
          <p:nvPr/>
        </p:nvPicPr>
        <p:blipFill>
          <a:blip r:embed="rId5"/>
          <a:stretch>
            <a:fillRect/>
          </a:stretch>
        </p:blipFill>
        <p:spPr>
          <a:xfrm>
            <a:off x="8033875" y="2251090"/>
            <a:ext cx="3305636" cy="885949"/>
          </a:xfrm>
          <a:prstGeom prst="rect">
            <a:avLst/>
          </a:prstGeom>
        </p:spPr>
      </p:pic>
      <p:pic>
        <p:nvPicPr>
          <p:cNvPr id="14" name="Grafik 13">
            <a:extLst>
              <a:ext uri="{FF2B5EF4-FFF2-40B4-BE49-F238E27FC236}">
                <a16:creationId xmlns:a16="http://schemas.microsoft.com/office/drawing/2014/main" id="{487D9E08-F953-1015-515A-1A7A090718A6}"/>
              </a:ext>
            </a:extLst>
          </p:cNvPr>
          <p:cNvPicPr>
            <a:picLocks noChangeAspect="1"/>
          </p:cNvPicPr>
          <p:nvPr/>
        </p:nvPicPr>
        <p:blipFill>
          <a:blip r:embed="rId6"/>
          <a:stretch>
            <a:fillRect/>
          </a:stretch>
        </p:blipFill>
        <p:spPr>
          <a:xfrm>
            <a:off x="8043401" y="3720962"/>
            <a:ext cx="3296110" cy="838317"/>
          </a:xfrm>
          <a:prstGeom prst="rect">
            <a:avLst/>
          </a:prstGeom>
        </p:spPr>
      </p:pic>
    </p:spTree>
    <p:extLst>
      <p:ext uri="{BB962C8B-B14F-4D97-AF65-F5344CB8AC3E}">
        <p14:creationId xmlns:p14="http://schemas.microsoft.com/office/powerpoint/2010/main" val="624681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57CFFE37-63D5-CBA4-B7A6-0ACDE1B8EB1C}"/>
              </a:ext>
            </a:extLst>
          </p:cNvPr>
          <p:cNvPicPr>
            <a:picLocks noChangeAspect="1"/>
          </p:cNvPicPr>
          <p:nvPr/>
        </p:nvPicPr>
        <p:blipFill>
          <a:blip r:embed="rId3"/>
          <a:stretch>
            <a:fillRect/>
          </a:stretch>
        </p:blipFill>
        <p:spPr>
          <a:xfrm>
            <a:off x="1175945" y="1872000"/>
            <a:ext cx="10046510" cy="4320000"/>
          </a:xfrm>
          <a:prstGeom prst="rect">
            <a:avLst/>
          </a:prstGeom>
          <a:noFill/>
        </p:spPr>
      </p:pic>
      <p:sp>
        <p:nvSpPr>
          <p:cNvPr id="3" name="Datumsplatzhalter 2"/>
          <p:cNvSpPr>
            <a:spLocks noGrp="1"/>
          </p:cNvSpPr>
          <p:nvPr>
            <p:ph type="dt" sz="half" idx="10"/>
          </p:nvPr>
        </p:nvSpPr>
        <p:spPr>
          <a:xfrm>
            <a:off x="619200" y="6372001"/>
            <a:ext cx="1440000" cy="360000"/>
          </a:xfrm>
        </p:spPr>
        <p:txBody>
          <a:bodyPr anchor="ctr">
            <a:normAutofit/>
          </a:bodyPr>
          <a:lstStyle/>
          <a:p>
            <a:pPr>
              <a:spcAft>
                <a:spcPts val="601"/>
              </a:spcAft>
            </a:pPr>
            <a:fld id="{5AC23F4F-66B7-46A3-AB40-3D776688B753}" type="datetime1">
              <a:rPr lang="de-CH" smtClean="0"/>
              <a:pPr>
                <a:spcAft>
                  <a:spcPts val="601"/>
                </a:spcAft>
              </a:pPr>
              <a:t>12.12.2023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1"/>
            <a:ext cx="7920000" cy="360000"/>
          </a:xfrm>
        </p:spPr>
        <p:txBody>
          <a:bodyPr anchor="ctr">
            <a:normAutofit/>
          </a:bodyPr>
          <a:lstStyle/>
          <a:p>
            <a:pPr>
              <a:spcAft>
                <a:spcPts val="601"/>
              </a:spcAft>
            </a:pPr>
            <a:r>
              <a:rPr lang="de-CH" altLang="de-DE" dirty="0"/>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1"/>
            <a:ext cx="1440000" cy="360000"/>
          </a:xfrm>
        </p:spPr>
        <p:txBody>
          <a:bodyPr anchor="ctr">
            <a:normAutofit/>
          </a:bodyPr>
          <a:lstStyle/>
          <a:p>
            <a:pPr>
              <a:spcAft>
                <a:spcPts val="601"/>
              </a:spcAft>
            </a:pPr>
            <a:fld id="{5D4BD758-C871-49DC-A050-36A17C18F2FA}" type="slidenum">
              <a:rPr lang="de-CH" smtClean="0"/>
              <a:pPr>
                <a:spcAft>
                  <a:spcPts val="601"/>
                </a:spcAft>
              </a:pPr>
              <a:t>8</a:t>
            </a:fld>
            <a:endParaRPr lang="de-CH"/>
          </a:p>
        </p:txBody>
      </p:sp>
      <p:sp>
        <p:nvSpPr>
          <p:cNvPr id="17" name="Title 5">
            <a:extLst>
              <a:ext uri="{FF2B5EF4-FFF2-40B4-BE49-F238E27FC236}">
                <a16:creationId xmlns:a16="http://schemas.microsoft.com/office/drawing/2014/main" id="{50079EF6-43AB-56F6-AB2B-58EF301266C6}"/>
              </a:ext>
            </a:extLst>
          </p:cNvPr>
          <p:cNvSpPr>
            <a:spLocks noGrp="1"/>
          </p:cNvSpPr>
          <p:nvPr>
            <p:ph type="title"/>
          </p:nvPr>
        </p:nvSpPr>
        <p:spPr>
          <a:xfrm>
            <a:off x="619200" y="936001"/>
            <a:ext cx="11160000" cy="720000"/>
          </a:xfrm>
        </p:spPr>
        <p:txBody>
          <a:bodyPr anchor="t">
            <a:normAutofit/>
          </a:bodyPr>
          <a:lstStyle/>
          <a:p>
            <a:r>
              <a:rPr lang="de-CH" sz="3700" kern="0"/>
              <a:t>Erweiterte Ereignisgesteuerte Prozesskette eEPK</a:t>
            </a:r>
          </a:p>
        </p:txBody>
      </p:sp>
    </p:spTree>
    <p:extLst>
      <p:ext uri="{BB962C8B-B14F-4D97-AF65-F5344CB8AC3E}">
        <p14:creationId xmlns:p14="http://schemas.microsoft.com/office/powerpoint/2010/main" val="226132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p:cNvSpPr>
            <a:spLocks noGrp="1"/>
          </p:cNvSpPr>
          <p:nvPr>
            <p:ph type="body" idx="1"/>
          </p:nvPr>
        </p:nvSpPr>
        <p:spPr>
          <a:xfrm>
            <a:off x="624000" y="936001"/>
            <a:ext cx="5472000" cy="623044"/>
          </a:xfrm>
        </p:spPr>
        <p:txBody>
          <a:bodyPr/>
          <a:lstStyle/>
          <a:p>
            <a:r>
              <a:rPr lang="de-CH" dirty="0">
                <a:solidFill>
                  <a:srgbClr val="44546A"/>
                </a:solidFill>
                <a:latin typeface="Segoe UI" panose="020B0502040204020203" pitchFamily="34" charset="0"/>
              </a:rPr>
              <a:t>Aufgabe</a:t>
            </a:r>
            <a:endParaRPr lang="de-CH" dirty="0"/>
          </a:p>
        </p:txBody>
      </p:sp>
      <p:sp>
        <p:nvSpPr>
          <p:cNvPr id="10" name="Inhaltsplatzhalter 9"/>
          <p:cNvSpPr>
            <a:spLocks noGrp="1"/>
          </p:cNvSpPr>
          <p:nvPr>
            <p:ph sz="half" idx="2"/>
          </p:nvPr>
        </p:nvSpPr>
        <p:spPr>
          <a:xfrm>
            <a:off x="619199" y="1656001"/>
            <a:ext cx="6651395" cy="4533662"/>
          </a:xfrm>
        </p:spPr>
        <p:txBody>
          <a:bodyPr>
            <a:normAutofit/>
          </a:bodyPr>
          <a:lstStyle/>
          <a:p>
            <a:pPr marL="342900" indent="-342900">
              <a:lnSpc>
                <a:spcPct val="120000"/>
              </a:lnSpc>
              <a:buFont typeface="+mj-lt"/>
              <a:buAutoNum type="arabicPeriod"/>
            </a:pPr>
            <a:r>
              <a:rPr lang="de-DE" sz="1400" b="0" i="0" dirty="0">
                <a:solidFill>
                  <a:srgbClr val="000000"/>
                </a:solidFill>
                <a:effectLst/>
              </a:rPr>
              <a:t>Notieren Sie alle Elemente, die in der folgenden Prozessbeschreibung erwähnt werden:</a:t>
            </a:r>
          </a:p>
          <a:p>
            <a:pPr lvl="1">
              <a:lnSpc>
                <a:spcPct val="120000"/>
              </a:lnSpc>
              <a:buFont typeface="Arial" panose="020B0604020202020204" pitchFamily="34" charset="0"/>
              <a:buChar char="•"/>
            </a:pPr>
            <a:r>
              <a:rPr lang="de-DE" sz="1100" b="0" i="0" dirty="0">
                <a:solidFill>
                  <a:srgbClr val="000000"/>
                </a:solidFill>
                <a:effectLst/>
              </a:rPr>
              <a:t>Mitglied in Videothek sein: Dies muss nicht modelliert werden, sondern ist nur eine </a:t>
            </a:r>
            <a:r>
              <a:rPr lang="de-DE" sz="1100" dirty="0">
                <a:solidFill>
                  <a:srgbClr val="000000"/>
                </a:solidFill>
              </a:rPr>
              <a:t>Hintergrundinformation</a:t>
            </a:r>
            <a:r>
              <a:rPr lang="de-DE" sz="1400" b="0" i="0" dirty="0">
                <a:solidFill>
                  <a:srgbClr val="000000"/>
                </a:solidFill>
                <a:effectLst/>
              </a:rPr>
              <a:t>.</a:t>
            </a:r>
          </a:p>
          <a:p>
            <a:pPr lvl="1">
              <a:lnSpc>
                <a:spcPct val="120000"/>
              </a:lnSpc>
              <a:buFont typeface="Arial" panose="020B0604020202020204" pitchFamily="34" charset="0"/>
              <a:buChar char="•"/>
            </a:pPr>
            <a:r>
              <a:rPr lang="de-DE" sz="1100" b="0" i="0" dirty="0">
                <a:solidFill>
                  <a:srgbClr val="000000"/>
                </a:solidFill>
                <a:effectLst/>
              </a:rPr>
              <a:t>Der Kunde hat den „Wunsch Film zu leihen“ (Ereignis)</a:t>
            </a:r>
          </a:p>
          <a:p>
            <a:pPr lvl="1">
              <a:lnSpc>
                <a:spcPct val="120000"/>
              </a:lnSpc>
              <a:buFont typeface="Arial" panose="020B0604020202020204" pitchFamily="34" charset="0"/>
              <a:buChar char="•"/>
            </a:pPr>
            <a:r>
              <a:rPr lang="de-DE" sz="1100" b="0" i="0" dirty="0">
                <a:solidFill>
                  <a:srgbClr val="000000"/>
                </a:solidFill>
                <a:effectLst/>
              </a:rPr>
              <a:t>„Prüfen, ob Film vorhanden“ (Funktion: XOR Operator)</a:t>
            </a:r>
          </a:p>
          <a:p>
            <a:pPr lvl="1">
              <a:lnSpc>
                <a:spcPct val="120000"/>
              </a:lnSpc>
              <a:buFont typeface="Arial" panose="020B0604020202020204" pitchFamily="34" charset="0"/>
              <a:buChar char="•"/>
            </a:pPr>
            <a:r>
              <a:rPr lang="de-DE" sz="1100" b="0" i="0" dirty="0">
                <a:solidFill>
                  <a:srgbClr val="000000"/>
                </a:solidFill>
                <a:effectLst/>
              </a:rPr>
              <a:t>„Prüfen, ob Film ausgeliehen“ (Funktion: XOR Operator)</a:t>
            </a:r>
          </a:p>
          <a:p>
            <a:pPr lvl="1">
              <a:lnSpc>
                <a:spcPct val="120000"/>
              </a:lnSpc>
              <a:buFont typeface="Arial" panose="020B0604020202020204" pitchFamily="34" charset="0"/>
              <a:buChar char="•"/>
            </a:pPr>
            <a:r>
              <a:rPr lang="de-DE" sz="1100" b="0" i="0" dirty="0">
                <a:solidFill>
                  <a:srgbClr val="000000"/>
                </a:solidFill>
                <a:effectLst/>
              </a:rPr>
              <a:t>Falls beide Bedingungen erfüllt sind, schreitet der Kunde zur Aktion „Leihgebühr zahlen“.</a:t>
            </a:r>
          </a:p>
          <a:p>
            <a:pPr lvl="1">
              <a:lnSpc>
                <a:spcPct val="120000"/>
              </a:lnSpc>
              <a:buFont typeface="Arial" panose="020B0604020202020204" pitchFamily="34" charset="0"/>
              <a:buChar char="•"/>
            </a:pPr>
            <a:r>
              <a:rPr lang="de-DE" sz="1100" b="0" i="0" dirty="0">
                <a:solidFill>
                  <a:srgbClr val="000000"/>
                </a:solidFill>
                <a:effectLst/>
              </a:rPr>
              <a:t>Der Angestellte gibt gegebenenfalls die gewünschten Filme heraus (Organisationseinheit, muss nicht modelliert werden)</a:t>
            </a:r>
          </a:p>
          <a:p>
            <a:pPr lvl="1">
              <a:lnSpc>
                <a:spcPct val="120000"/>
              </a:lnSpc>
              <a:buFont typeface="Arial" panose="020B0604020202020204" pitchFamily="34" charset="0"/>
              <a:buChar char="•"/>
            </a:pPr>
            <a:r>
              <a:rPr lang="de-DE" sz="1100" b="0" i="0" dirty="0">
                <a:solidFill>
                  <a:srgbClr val="000000"/>
                </a:solidFill>
                <a:effectLst/>
              </a:rPr>
              <a:t>Eine „Filmdatenbank“ stellt die nötige Information (Film vorhanden bzw. ausgeliehen) zur Verfügung. Diese wird in einzelnen Aktionen abgefragt (Informationsobjekt).</a:t>
            </a:r>
          </a:p>
          <a:p>
            <a:pPr marL="342900" indent="-342900">
              <a:lnSpc>
                <a:spcPct val="120000"/>
              </a:lnSpc>
              <a:buFont typeface="+mj-lt"/>
              <a:buAutoNum type="arabicPeriod"/>
            </a:pPr>
            <a:r>
              <a:rPr lang="de-DE" sz="1400" b="0" i="0" dirty="0">
                <a:solidFill>
                  <a:srgbClr val="000000"/>
                </a:solidFill>
                <a:effectLst/>
              </a:rPr>
              <a:t>Stellen Sie EPK-Elemente für alle bereits identifizierten Prozesselemente bereit.</a:t>
            </a:r>
          </a:p>
          <a:p>
            <a:pPr marL="342900" indent="-342900">
              <a:lnSpc>
                <a:spcPct val="120000"/>
              </a:lnSpc>
              <a:buFont typeface="+mj-lt"/>
              <a:buAutoNum type="arabicPeriod"/>
            </a:pPr>
            <a:r>
              <a:rPr lang="de-DE" sz="1400" b="0" i="0" dirty="0">
                <a:solidFill>
                  <a:srgbClr val="000000"/>
                </a:solidFill>
                <a:effectLst/>
              </a:rPr>
              <a:t>Bringen Sie die EPK-Elemente in die richtige Reihenfolge, damit der Prozess richtig dargestellt wird.</a:t>
            </a:r>
            <a:endParaRPr lang="de-CH" sz="2400" dirty="0"/>
          </a:p>
        </p:txBody>
      </p:sp>
      <p:sp>
        <p:nvSpPr>
          <p:cNvPr id="11" name="Textplatzhalter 10"/>
          <p:cNvSpPr>
            <a:spLocks noGrp="1"/>
          </p:cNvSpPr>
          <p:nvPr>
            <p:ph type="body" sz="quarter" idx="3"/>
          </p:nvPr>
        </p:nvSpPr>
        <p:spPr>
          <a:xfrm>
            <a:off x="7672038" y="1418630"/>
            <a:ext cx="5472000" cy="485776"/>
          </a:xfrm>
        </p:spPr>
        <p:txBody>
          <a:bodyPr/>
          <a:lstStyle/>
          <a:p>
            <a:r>
              <a:rPr lang="de-CH" dirty="0">
                <a:solidFill>
                  <a:srgbClr val="44546A"/>
                </a:solidFill>
                <a:latin typeface="Segoe UI" panose="020B0502040204020203" pitchFamily="34" charset="0"/>
              </a:rPr>
              <a:t>Vorgaben</a:t>
            </a:r>
            <a:endParaRPr lang="de-CH" dirty="0"/>
          </a:p>
        </p:txBody>
      </p:sp>
      <p:sp>
        <p:nvSpPr>
          <p:cNvPr id="12" name="Inhaltsplatzhalter 11"/>
          <p:cNvSpPr>
            <a:spLocks noGrp="1"/>
          </p:cNvSpPr>
          <p:nvPr>
            <p:ph sz="quarter" idx="4"/>
          </p:nvPr>
        </p:nvSpPr>
        <p:spPr>
          <a:xfrm>
            <a:off x="7672038" y="2108268"/>
            <a:ext cx="3991961" cy="3813732"/>
          </a:xfrm>
        </p:spPr>
        <p:txBody>
          <a:bodyPr>
            <a:normAutofit/>
          </a:bodyPr>
          <a:lstStyle/>
          <a:p>
            <a:pPr>
              <a:buFont typeface="Arial" panose="020B0604020202020204" pitchFamily="34" charset="0"/>
              <a:buChar char="•"/>
            </a:pPr>
            <a:r>
              <a:rPr lang="de-CH" sz="2000" dirty="0"/>
              <a:t>Sie arbeiten selbständig und gewissenhaft.</a:t>
            </a:r>
          </a:p>
          <a:p>
            <a:pPr>
              <a:buFont typeface="Arial" panose="020B0604020202020204" pitchFamily="34" charset="0"/>
              <a:buChar char="•"/>
            </a:pPr>
            <a:r>
              <a:rPr lang="de-CH" sz="2000" dirty="0"/>
              <a:t>Sie haben </a:t>
            </a:r>
            <a:r>
              <a:rPr lang="de-CH" sz="2000" dirty="0">
                <a:solidFill>
                  <a:srgbClr val="FF0000"/>
                </a:solidFill>
              </a:rPr>
              <a:t>20 Minuten </a:t>
            </a:r>
            <a:r>
              <a:rPr lang="de-CH" sz="2000" dirty="0"/>
              <a:t>für diese Aufgabe Zeit. Die Beste Lösung wird nächstes Mal gezeigt.</a:t>
            </a:r>
          </a:p>
          <a:p>
            <a:pPr>
              <a:buFont typeface="Arial" panose="020B0604020202020204" pitchFamily="34" charset="0"/>
              <a:buChar char="•"/>
            </a:pPr>
            <a:r>
              <a:rPr lang="de-CH" sz="2000" dirty="0"/>
              <a:t>Sie geben die Aufgabe in Teams ab.</a:t>
            </a:r>
          </a:p>
          <a:p>
            <a:pPr marL="0" indent="0">
              <a:buNone/>
            </a:pPr>
            <a:endParaRPr lang="de-CH" dirty="0"/>
          </a:p>
        </p:txBody>
      </p:sp>
      <p:sp>
        <p:nvSpPr>
          <p:cNvPr id="7" name="Titel 6"/>
          <p:cNvSpPr>
            <a:spLocks noGrp="1"/>
          </p:cNvSpPr>
          <p:nvPr>
            <p:ph type="title"/>
          </p:nvPr>
        </p:nvSpPr>
        <p:spPr/>
        <p:txBody>
          <a:bodyPr/>
          <a:lstStyle/>
          <a:p>
            <a:pPr algn="r"/>
            <a:r>
              <a:rPr lang="de-CH" dirty="0"/>
              <a:t>Übung</a:t>
            </a:r>
          </a:p>
        </p:txBody>
      </p:sp>
      <p:sp>
        <p:nvSpPr>
          <p:cNvPr id="3" name="Datumsplatzhalter 2"/>
          <p:cNvSpPr>
            <a:spLocks noGrp="1"/>
          </p:cNvSpPr>
          <p:nvPr>
            <p:ph type="dt" sz="half" idx="10"/>
          </p:nvPr>
        </p:nvSpPr>
        <p:spPr/>
        <p:txBody>
          <a:bodyPr/>
          <a:lstStyle/>
          <a:p>
            <a:fld id="{5AC23F4F-66B7-46A3-AB40-3D776688B753}" type="datetime1">
              <a:rPr lang="de-CH" smtClean="0"/>
              <a:t>12.12.2023</a:t>
            </a:fld>
            <a:endParaRPr lang="de-CH" dirty="0"/>
          </a:p>
        </p:txBody>
      </p:sp>
      <p:sp>
        <p:nvSpPr>
          <p:cNvPr id="4" name="Fußzeilenplatzhalter 3"/>
          <p:cNvSpPr>
            <a:spLocks noGrp="1"/>
          </p:cNvSpPr>
          <p:nvPr>
            <p:ph type="ftr" sz="quarter" idx="11"/>
          </p:nvPr>
        </p:nvSpPr>
        <p:spPr/>
        <p:txBody>
          <a:bodyPr/>
          <a:lstStyle/>
          <a:p>
            <a:r>
              <a:rPr lang="de-CH" altLang="de-DE" dirty="0"/>
              <a:t>Modul 254 Geschäftsprozesse im eigenen Berufsumfeld beschreiben</a:t>
            </a:r>
            <a:endParaRPr lang="de-DE" altLang="de-DE" dirty="0"/>
          </a:p>
        </p:txBody>
      </p:sp>
      <p:sp>
        <p:nvSpPr>
          <p:cNvPr id="5" name="Foliennummernplatzhalter 4"/>
          <p:cNvSpPr>
            <a:spLocks noGrp="1"/>
          </p:cNvSpPr>
          <p:nvPr>
            <p:ph type="sldNum" sz="quarter" idx="12"/>
          </p:nvPr>
        </p:nvSpPr>
        <p:spPr/>
        <p:txBody>
          <a:bodyPr/>
          <a:lstStyle/>
          <a:p>
            <a:fld id="{5D4BD758-C871-49DC-A050-36A17C18F2FA}" type="slidenum">
              <a:rPr lang="de-CH" smtClean="0"/>
              <a:t>9</a:t>
            </a:fld>
            <a:endParaRPr lang="de-CH" dirty="0"/>
          </a:p>
        </p:txBody>
      </p:sp>
    </p:spTree>
    <p:extLst>
      <p:ext uri="{BB962C8B-B14F-4D97-AF65-F5344CB8AC3E}">
        <p14:creationId xmlns:p14="http://schemas.microsoft.com/office/powerpoint/2010/main" val="3552056976"/>
      </p:ext>
    </p:extLst>
  </p:cSld>
  <p:clrMapOvr>
    <a:masterClrMapping/>
  </p:clrMapOvr>
</p:sld>
</file>

<file path=ppt/theme/theme1.xml><?xml version="1.0" encoding="utf-8"?>
<a:theme xmlns:a="http://schemas.openxmlformats.org/drawingml/2006/main" name="Kanton Luzern">
  <a:themeElements>
    <a:clrScheme name="Kanton Luzern">
      <a:dk1>
        <a:srgbClr val="000000"/>
      </a:dk1>
      <a:lt1>
        <a:srgbClr val="FFFFFF"/>
      </a:lt1>
      <a:dk2>
        <a:srgbClr val="000000"/>
      </a:dk2>
      <a:lt2>
        <a:srgbClr val="808080"/>
      </a:lt2>
      <a:accent1>
        <a:srgbClr val="66CCFF"/>
      </a:accent1>
      <a:accent2>
        <a:srgbClr val="3399FF"/>
      </a:accent2>
      <a:accent3>
        <a:srgbClr val="0066FF"/>
      </a:accent3>
      <a:accent4>
        <a:srgbClr val="0000FF"/>
      </a:accent4>
      <a:accent5>
        <a:srgbClr val="003399"/>
      </a:accent5>
      <a:accent6>
        <a:srgbClr val="000066"/>
      </a:accent6>
      <a:hlink>
        <a:srgbClr val="7FCAFF"/>
      </a:hlink>
      <a:folHlink>
        <a:srgbClr val="40AFFF"/>
      </a:folHlink>
    </a:clrScheme>
    <a:fontScheme name="Segoe UI">
      <a:majorFont>
        <a:latin typeface="Segoe UI fet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potx" id="{2808E21A-8CEB-4AD8-9B47-87429428C934}" vid="{12467E2D-BDDD-4BA1-991D-8047D18ED073}"/>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694B16F39DA9DF43ACEE882C7B8FF300" ma:contentTypeVersion="13" ma:contentTypeDescription="Ein neues Dokument erstellen." ma:contentTypeScope="" ma:versionID="318cd1b7d44210e14e94b8a2ca891610">
  <xsd:schema xmlns:xsd="http://www.w3.org/2001/XMLSchema" xmlns:xs="http://www.w3.org/2001/XMLSchema" xmlns:p="http://schemas.microsoft.com/office/2006/metadata/properties" xmlns:ns2="b64ddd59-e04c-48a0-8c80-e56844c3b2e9" xmlns:ns3="97af80f4-69d1-4a4a-b8d9-d38be1ab1edf" targetNamespace="http://schemas.microsoft.com/office/2006/metadata/properties" ma:root="true" ma:fieldsID="0940a40b03f18303454828e1802fcb61" ns2:_="" ns3:_="">
    <xsd:import namespace="b64ddd59-e04c-48a0-8c80-e56844c3b2e9"/>
    <xsd:import namespace="97af80f4-69d1-4a4a-b8d9-d38be1ab1ed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4ddd59-e04c-48a0-8c80-e56844c3b2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Bildmarkierungen" ma:readOnly="false" ma:fieldId="{5cf76f15-5ced-4ddc-b409-7134ff3c332f}" ma:taxonomyMulti="true" ma:sspId="a16ba4c5-514f-471a-8004-1e490f973743"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af80f4-69d1-4a4a-b8d9-d38be1ab1edf"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element name="TaxCatchAll" ma:index="16" nillable="true" ma:displayName="Taxonomy Catch All Column" ma:hidden="true" ma:list="{37087147-f073-4cab-ba1c-d53b4eb1832c}" ma:internalName="TaxCatchAll" ma:showField="CatchAllData" ma:web="97af80f4-69d1-4a4a-b8d9-d38be1ab1e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64ddd59-e04c-48a0-8c80-e56844c3b2e9">
      <Terms xmlns="http://schemas.microsoft.com/office/infopath/2007/PartnerControls"/>
    </lcf76f155ced4ddcb4097134ff3c332f>
    <TaxCatchAll xmlns="97af80f4-69d1-4a4a-b8d9-d38be1ab1edf" xsi:nil="true"/>
  </documentManagement>
</p:properties>
</file>

<file path=customXml/itemProps1.xml><?xml version="1.0" encoding="utf-8"?>
<ds:datastoreItem xmlns:ds="http://schemas.openxmlformats.org/officeDocument/2006/customXml" ds:itemID="{51282ADF-9854-43A8-946F-AE0E3932B32F}"/>
</file>

<file path=customXml/itemProps2.xml><?xml version="1.0" encoding="utf-8"?>
<ds:datastoreItem xmlns:ds="http://schemas.openxmlformats.org/officeDocument/2006/customXml" ds:itemID="{A245F293-8DFC-4BD8-AC95-BF812F0A4224}">
  <ds:schemaRefs>
    <ds:schemaRef ds:uri="http://schemas.microsoft.com/sharepoint/v3/contenttype/forms"/>
  </ds:schemaRefs>
</ds:datastoreItem>
</file>

<file path=customXml/itemProps3.xml><?xml version="1.0" encoding="utf-8"?>
<ds:datastoreItem xmlns:ds="http://schemas.openxmlformats.org/officeDocument/2006/customXml" ds:itemID="{112A089A-249A-42FE-AD24-46BC184A9B1D}">
  <ds:schemaRefs>
    <ds:schemaRef ds:uri="http://schemas.microsoft.com/office/2006/metadata/properties"/>
    <ds:schemaRef ds:uri="http://schemas.microsoft.com/office/infopath/2007/PartnerControls"/>
    <ds:schemaRef ds:uri="98cc15a3-3e94-4076-998c-63c885c407b0"/>
    <ds:schemaRef ds:uri="ec62de01-3c60-4501-b46d-b2adce299403"/>
  </ds:schemaRefs>
</ds:datastoreItem>
</file>

<file path=docProps/app.xml><?xml version="1.0" encoding="utf-8"?>
<Properties xmlns="http://schemas.openxmlformats.org/officeDocument/2006/extended-properties" xmlns:vt="http://schemas.openxmlformats.org/officeDocument/2006/docPropsVTypes">
  <Template/>
  <TotalTime>0</TotalTime>
  <Words>1320</Words>
  <Application>Microsoft Office PowerPoint</Application>
  <PresentationFormat>Breitbild</PresentationFormat>
  <Paragraphs>182</Paragraphs>
  <Slides>17</Slides>
  <Notes>12</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17</vt:i4>
      </vt:variant>
    </vt:vector>
  </HeadingPairs>
  <TitlesOfParts>
    <vt:vector size="25" baseType="lpstr">
      <vt:lpstr>Arial</vt:lpstr>
      <vt:lpstr>Arial Black</vt:lpstr>
      <vt:lpstr>ArialMT</vt:lpstr>
      <vt:lpstr>Calibri Light</vt:lpstr>
      <vt:lpstr>Segoe UI</vt:lpstr>
      <vt:lpstr>SymbolMT</vt:lpstr>
      <vt:lpstr>Times New Roman</vt:lpstr>
      <vt:lpstr>Kanton Luzern</vt:lpstr>
      <vt:lpstr>Visualisierung</vt:lpstr>
      <vt:lpstr>PowerPoint-Präsentation</vt:lpstr>
      <vt:lpstr>Inhalt</vt:lpstr>
      <vt:lpstr>Ereignisgesteuerte Prozessketten (eEPK)</vt:lpstr>
      <vt:lpstr>Ereignisgesteuerte Prozessketten (EPK)</vt:lpstr>
      <vt:lpstr>Audit (EPK)</vt:lpstr>
      <vt:lpstr>eEPK Notationselemente</vt:lpstr>
      <vt:lpstr>Erweiterte Ereignisgesteuerte Prozesskette eEPK</vt:lpstr>
      <vt:lpstr>Übung</vt:lpstr>
      <vt:lpstr>Lösung</vt:lpstr>
      <vt:lpstr>Business Process Model and Notation (BPMN) </vt:lpstr>
      <vt:lpstr>Notations-Übersicht </vt:lpstr>
      <vt:lpstr>Aufgabe Lernende </vt:lpstr>
      <vt:lpstr>Übung BPMN-Notation lesen</vt:lpstr>
      <vt:lpstr>Übung</vt:lpstr>
      <vt:lpstr>Lösungsvariante A</vt:lpstr>
      <vt:lpstr>Fragen?</vt:lpstr>
    </vt:vector>
  </TitlesOfParts>
  <Company>Kanton Luzern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Staatskanzlei Luzern</dc:creator>
  <cp:lastModifiedBy>Büeler Christoph</cp:lastModifiedBy>
  <cp:revision>57</cp:revision>
  <dcterms:created xsi:type="dcterms:W3CDTF">2021-03-11T13:07:41Z</dcterms:created>
  <dcterms:modified xsi:type="dcterms:W3CDTF">2023-12-12T09:53:25Z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0x010100694B16F39DA9DF43ACEE882C7B8FF300</vt:lpwstr>
  </property>
  <property fmtid="{D5CDD505-2E9C-101B-9397-08002B2CF9AE}" pid="3" name="MediaServiceImageTags">
    <vt:lpwstr/>
  </property>
  <property fmtid="{D5CDD505-2E9C-101B-9397-08002B2CF9AE}" pid="4" name="MSIP_Label_9a596b37-69c0-48fc-97f0-be83464a3cb4_Enabled">
    <vt:lpwstr>true</vt:lpwstr>
  </property>
  <property fmtid="{D5CDD505-2E9C-101B-9397-08002B2CF9AE}" pid="5" name="MSIP_Label_9a596b37-69c0-48fc-97f0-be83464a3cb4_SetDate">
    <vt:lpwstr>2023-11-24T08:17:51Z</vt:lpwstr>
  </property>
  <property fmtid="{D5CDD505-2E9C-101B-9397-08002B2CF9AE}" pid="6" name="MSIP_Label_9a596b37-69c0-48fc-97f0-be83464a3cb4_Method">
    <vt:lpwstr>Standard</vt:lpwstr>
  </property>
  <property fmtid="{D5CDD505-2E9C-101B-9397-08002B2CF9AE}" pid="7" name="MSIP_Label_9a596b37-69c0-48fc-97f0-be83464a3cb4_Name">
    <vt:lpwstr>Internal</vt:lpwstr>
  </property>
  <property fmtid="{D5CDD505-2E9C-101B-9397-08002B2CF9AE}" pid="8" name="MSIP_Label_9a596b37-69c0-48fc-97f0-be83464a3cb4_SiteId">
    <vt:lpwstr>a53e67ec-1582-4c06-aded-251590adc3f9</vt:lpwstr>
  </property>
  <property fmtid="{D5CDD505-2E9C-101B-9397-08002B2CF9AE}" pid="9" name="MSIP_Label_9a596b37-69c0-48fc-97f0-be83464a3cb4_ActionId">
    <vt:lpwstr>170365d5-40c4-44ba-9994-66d72ab9108c</vt:lpwstr>
  </property>
  <property fmtid="{D5CDD505-2E9C-101B-9397-08002B2CF9AE}" pid="10" name="MSIP_Label_9a596b37-69c0-48fc-97f0-be83464a3cb4_ContentBits">
    <vt:lpwstr>0</vt:lpwstr>
  </property>
</Properties>
</file>