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Lst>
  <p:sldSz cx="6858000" cy="9906000" type="A4"/>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FDF5FE-17E7-0124-1F18-581FE0883E4C}" name="Fabrice.Thut" initials="F" userId="S::Fabrice.Thut@bbbaden.ch::7797283b-deb2-4095-a23a-9534c889f14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66"/>
    <a:srgbClr val="3333CC"/>
    <a:srgbClr val="0033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4DA389-FB8A-F341-B1E2-83D0FD49697A}" v="106" dt="2024-03-14T20:04:06.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42" autoAdjust="0"/>
    <p:restoredTop sz="94660"/>
  </p:normalViewPr>
  <p:slideViewPr>
    <p:cSldViewPr snapToGrid="0">
      <p:cViewPr varScale="1">
        <p:scale>
          <a:sx n="104" d="100"/>
          <a:sy n="104" d="100"/>
        </p:scale>
        <p:origin x="344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BZW; Farese Noe" userId="6001c7fb-3ef1-4202-bdd7-af41ae1e1cbf" providerId="ADAL" clId="{474DA389-FB8A-F341-B1E2-83D0FD49697A}"/>
    <pc:docChg chg="undo redo custSel modSld">
      <pc:chgData name="BBZW; Farese Noe" userId="6001c7fb-3ef1-4202-bdd7-af41ae1e1cbf" providerId="ADAL" clId="{474DA389-FB8A-F341-B1E2-83D0FD49697A}" dt="2024-03-14T20:43:14.635" v="1573" actId="114"/>
      <pc:docMkLst>
        <pc:docMk/>
      </pc:docMkLst>
      <pc:sldChg chg="addSp delSp modSp mod">
        <pc:chgData name="BBZW; Farese Noe" userId="6001c7fb-3ef1-4202-bdd7-af41ae1e1cbf" providerId="ADAL" clId="{474DA389-FB8A-F341-B1E2-83D0FD49697A}" dt="2024-03-14T20:43:14.635" v="1573" actId="114"/>
        <pc:sldMkLst>
          <pc:docMk/>
          <pc:sldMk cId="4018722917" sldId="256"/>
        </pc:sldMkLst>
        <pc:spChg chg="add mod">
          <ac:chgData name="BBZW; Farese Noe" userId="6001c7fb-3ef1-4202-bdd7-af41ae1e1cbf" providerId="ADAL" clId="{474DA389-FB8A-F341-B1E2-83D0FD49697A}" dt="2024-03-14T19:37:34.676" v="127" actId="767"/>
          <ac:spMkLst>
            <pc:docMk/>
            <pc:sldMk cId="4018722917" sldId="256"/>
            <ac:spMk id="2" creationId="{17A80DEE-F6EA-F7EE-5ECC-4D79406FC114}"/>
          </ac:spMkLst>
        </pc:spChg>
        <pc:spChg chg="add mod">
          <ac:chgData name="BBZW; Farese Noe" userId="6001c7fb-3ef1-4202-bdd7-af41ae1e1cbf" providerId="ADAL" clId="{474DA389-FB8A-F341-B1E2-83D0FD49697A}" dt="2024-03-14T19:54:09.351" v="990" actId="1076"/>
          <ac:spMkLst>
            <pc:docMk/>
            <pc:sldMk cId="4018722917" sldId="256"/>
            <ac:spMk id="3" creationId="{888997CD-35C3-3312-BD82-0C552BE4DD53}"/>
          </ac:spMkLst>
        </pc:spChg>
        <pc:spChg chg="mod">
          <ac:chgData name="BBZW; Farese Noe" userId="6001c7fb-3ef1-4202-bdd7-af41ae1e1cbf" providerId="ADAL" clId="{474DA389-FB8A-F341-B1E2-83D0FD49697A}" dt="2024-03-14T20:33:54.306" v="1169" actId="1076"/>
          <ac:spMkLst>
            <pc:docMk/>
            <pc:sldMk cId="4018722917" sldId="256"/>
            <ac:spMk id="4" creationId="{21AA5DBD-B2C7-405C-8A3E-D9133923CDA8}"/>
          </ac:spMkLst>
        </pc:spChg>
        <pc:spChg chg="add del mod">
          <ac:chgData name="BBZW; Farese Noe" userId="6001c7fb-3ef1-4202-bdd7-af41ae1e1cbf" providerId="ADAL" clId="{474DA389-FB8A-F341-B1E2-83D0FD49697A}" dt="2024-03-14T20:04:06.532" v="1094"/>
          <ac:spMkLst>
            <pc:docMk/>
            <pc:sldMk cId="4018722917" sldId="256"/>
            <ac:spMk id="5" creationId="{6BD9946B-7A65-4B0F-A0FB-E8CC35677CB9}"/>
          </ac:spMkLst>
        </pc:spChg>
        <pc:spChg chg="add del mod">
          <ac:chgData name="BBZW; Farese Noe" userId="6001c7fb-3ef1-4202-bdd7-af41ae1e1cbf" providerId="ADAL" clId="{474DA389-FB8A-F341-B1E2-83D0FD49697A}" dt="2024-03-14T19:55:11.241" v="1020" actId="767"/>
          <ac:spMkLst>
            <pc:docMk/>
            <pc:sldMk cId="4018722917" sldId="256"/>
            <ac:spMk id="6" creationId="{01E7B4FF-569E-ECC8-63BB-2A3FB87E658D}"/>
          </ac:spMkLst>
        </pc:spChg>
        <pc:spChg chg="mod">
          <ac:chgData name="BBZW; Farese Noe" userId="6001c7fb-3ef1-4202-bdd7-af41ae1e1cbf" providerId="ADAL" clId="{474DA389-FB8A-F341-B1E2-83D0FD49697A}" dt="2024-03-14T20:27:19.817" v="1167" actId="1076"/>
          <ac:spMkLst>
            <pc:docMk/>
            <pc:sldMk cId="4018722917" sldId="256"/>
            <ac:spMk id="28" creationId="{4750C0A6-490D-4A49-8A18-E73489E56FE9}"/>
          </ac:spMkLst>
        </pc:spChg>
        <pc:spChg chg="mod">
          <ac:chgData name="BBZW; Farese Noe" userId="6001c7fb-3ef1-4202-bdd7-af41ae1e1cbf" providerId="ADAL" clId="{474DA389-FB8A-F341-B1E2-83D0FD49697A}" dt="2024-03-14T19:46:26.702" v="703" actId="20577"/>
          <ac:spMkLst>
            <pc:docMk/>
            <pc:sldMk cId="4018722917" sldId="256"/>
            <ac:spMk id="42" creationId="{E9D5841D-B961-4677-ADD2-ED747BCE5EF2}"/>
          </ac:spMkLst>
        </pc:spChg>
        <pc:spChg chg="mod">
          <ac:chgData name="BBZW; Farese Noe" userId="6001c7fb-3ef1-4202-bdd7-af41ae1e1cbf" providerId="ADAL" clId="{474DA389-FB8A-F341-B1E2-83D0FD49697A}" dt="2024-03-14T19:35:06.897" v="107" actId="20577"/>
          <ac:spMkLst>
            <pc:docMk/>
            <pc:sldMk cId="4018722917" sldId="256"/>
            <ac:spMk id="43" creationId="{B4B6DA3A-CE7A-4C1A-82F7-A06F4FEF286E}"/>
          </ac:spMkLst>
        </pc:spChg>
        <pc:spChg chg="mod">
          <ac:chgData name="BBZW; Farese Noe" userId="6001c7fb-3ef1-4202-bdd7-af41ae1e1cbf" providerId="ADAL" clId="{474DA389-FB8A-F341-B1E2-83D0FD49697A}" dt="2024-03-14T19:35:21.697" v="120" actId="20577"/>
          <ac:spMkLst>
            <pc:docMk/>
            <pc:sldMk cId="4018722917" sldId="256"/>
            <ac:spMk id="44" creationId="{0EAEA570-8D74-43FC-8C79-3B6AD5E1ABED}"/>
          </ac:spMkLst>
        </pc:spChg>
        <pc:spChg chg="mod">
          <ac:chgData name="BBZW; Farese Noe" userId="6001c7fb-3ef1-4202-bdd7-af41ae1e1cbf" providerId="ADAL" clId="{474DA389-FB8A-F341-B1E2-83D0FD49697A}" dt="2024-03-14T19:51:48.336" v="928" actId="20577"/>
          <ac:spMkLst>
            <pc:docMk/>
            <pc:sldMk cId="4018722917" sldId="256"/>
            <ac:spMk id="46" creationId="{B105F850-775B-4953-9FDA-6173836F405B}"/>
          </ac:spMkLst>
        </pc:spChg>
        <pc:spChg chg="mod">
          <ac:chgData name="BBZW; Farese Noe" userId="6001c7fb-3ef1-4202-bdd7-af41ae1e1cbf" providerId="ADAL" clId="{474DA389-FB8A-F341-B1E2-83D0FD49697A}" dt="2024-03-14T19:52:04.593" v="932" actId="1076"/>
          <ac:spMkLst>
            <pc:docMk/>
            <pc:sldMk cId="4018722917" sldId="256"/>
            <ac:spMk id="47" creationId="{B761FD74-41CC-4517-8360-224480B54095}"/>
          </ac:spMkLst>
        </pc:spChg>
        <pc:spChg chg="mod">
          <ac:chgData name="BBZW; Farese Noe" userId="6001c7fb-3ef1-4202-bdd7-af41ae1e1cbf" providerId="ADAL" clId="{474DA389-FB8A-F341-B1E2-83D0FD49697A}" dt="2024-03-14T19:51:15.307" v="918" actId="20577"/>
          <ac:spMkLst>
            <pc:docMk/>
            <pc:sldMk cId="4018722917" sldId="256"/>
            <ac:spMk id="50" creationId="{93267ABD-3B59-438D-939B-BF4207DA111D}"/>
          </ac:spMkLst>
        </pc:spChg>
        <pc:spChg chg="mod">
          <ac:chgData name="BBZW; Farese Noe" userId="6001c7fb-3ef1-4202-bdd7-af41ae1e1cbf" providerId="ADAL" clId="{474DA389-FB8A-F341-B1E2-83D0FD49697A}" dt="2024-03-14T19:51:21.518" v="922" actId="20577"/>
          <ac:spMkLst>
            <pc:docMk/>
            <pc:sldMk cId="4018722917" sldId="256"/>
            <ac:spMk id="53" creationId="{93F35EC7-36D9-4745-9986-C4FE7847053C}"/>
          </ac:spMkLst>
        </pc:spChg>
        <pc:spChg chg="mod">
          <ac:chgData name="BBZW; Farese Noe" userId="6001c7fb-3ef1-4202-bdd7-af41ae1e1cbf" providerId="ADAL" clId="{474DA389-FB8A-F341-B1E2-83D0FD49697A}" dt="2024-03-14T19:51:26.184" v="923" actId="20577"/>
          <ac:spMkLst>
            <pc:docMk/>
            <pc:sldMk cId="4018722917" sldId="256"/>
            <ac:spMk id="54" creationId="{42115540-9E2E-4549-A8B0-48B52CFC47CF}"/>
          </ac:spMkLst>
        </pc:spChg>
        <pc:spChg chg="mod">
          <ac:chgData name="BBZW; Farese Noe" userId="6001c7fb-3ef1-4202-bdd7-af41ae1e1cbf" providerId="ADAL" clId="{474DA389-FB8A-F341-B1E2-83D0FD49697A}" dt="2024-03-14T20:19:49.634" v="1159" actId="1582"/>
          <ac:spMkLst>
            <pc:docMk/>
            <pc:sldMk cId="4018722917" sldId="256"/>
            <ac:spMk id="70" creationId="{5D8690B6-5E99-4750-88E0-64565D577282}"/>
          </ac:spMkLst>
        </pc:spChg>
        <pc:spChg chg="mod">
          <ac:chgData name="BBZW; Farese Noe" userId="6001c7fb-3ef1-4202-bdd7-af41ae1e1cbf" providerId="ADAL" clId="{474DA389-FB8A-F341-B1E2-83D0FD49697A}" dt="2024-03-14T20:19:49.634" v="1159" actId="1582"/>
          <ac:spMkLst>
            <pc:docMk/>
            <pc:sldMk cId="4018722917" sldId="256"/>
            <ac:spMk id="72" creationId="{50062F09-FC3A-4349-86B5-36B0E542BC34}"/>
          </ac:spMkLst>
        </pc:spChg>
        <pc:spChg chg="mod">
          <ac:chgData name="BBZW; Farese Noe" userId="6001c7fb-3ef1-4202-bdd7-af41ae1e1cbf" providerId="ADAL" clId="{474DA389-FB8A-F341-B1E2-83D0FD49697A}" dt="2024-03-14T20:19:49.634" v="1159" actId="1582"/>
          <ac:spMkLst>
            <pc:docMk/>
            <pc:sldMk cId="4018722917" sldId="256"/>
            <ac:spMk id="73" creationId="{A73686BC-7D33-487D-A59D-B8A2614EC025}"/>
          </ac:spMkLst>
        </pc:spChg>
        <pc:spChg chg="mod">
          <ac:chgData name="BBZW; Farese Noe" userId="6001c7fb-3ef1-4202-bdd7-af41ae1e1cbf" providerId="ADAL" clId="{474DA389-FB8A-F341-B1E2-83D0FD49697A}" dt="2024-03-14T20:19:49.634" v="1159" actId="1582"/>
          <ac:spMkLst>
            <pc:docMk/>
            <pc:sldMk cId="4018722917" sldId="256"/>
            <ac:spMk id="74" creationId="{2D768AB4-9B3F-4F96-A6FA-02EA6985981F}"/>
          </ac:spMkLst>
        </pc:spChg>
        <pc:spChg chg="mod">
          <ac:chgData name="BBZW; Farese Noe" userId="6001c7fb-3ef1-4202-bdd7-af41ae1e1cbf" providerId="ADAL" clId="{474DA389-FB8A-F341-B1E2-83D0FD49697A}" dt="2024-03-14T20:19:15.906" v="1156" actId="1582"/>
          <ac:spMkLst>
            <pc:docMk/>
            <pc:sldMk cId="4018722917" sldId="256"/>
            <ac:spMk id="76" creationId="{2893C15A-D55F-48CF-81A6-F3AB22FFC2D2}"/>
          </ac:spMkLst>
        </pc:spChg>
        <pc:spChg chg="mod">
          <ac:chgData name="BBZW; Farese Noe" userId="6001c7fb-3ef1-4202-bdd7-af41ae1e1cbf" providerId="ADAL" clId="{474DA389-FB8A-F341-B1E2-83D0FD49697A}" dt="2024-03-14T20:20:02.396" v="1162" actId="1582"/>
          <ac:spMkLst>
            <pc:docMk/>
            <pc:sldMk cId="4018722917" sldId="256"/>
            <ac:spMk id="77" creationId="{894ED74E-0855-43C5-932B-565CB7C6450D}"/>
          </ac:spMkLst>
        </pc:spChg>
        <pc:spChg chg="mod">
          <ac:chgData name="BBZW; Farese Noe" userId="6001c7fb-3ef1-4202-bdd7-af41ae1e1cbf" providerId="ADAL" clId="{474DA389-FB8A-F341-B1E2-83D0FD49697A}" dt="2024-03-14T20:19:15.906" v="1156" actId="1582"/>
          <ac:spMkLst>
            <pc:docMk/>
            <pc:sldMk cId="4018722917" sldId="256"/>
            <ac:spMk id="78" creationId="{E07F87FB-4967-49CB-B94A-BAB21B47469C}"/>
          </ac:spMkLst>
        </pc:spChg>
        <pc:spChg chg="mod">
          <ac:chgData name="BBZW; Farese Noe" userId="6001c7fb-3ef1-4202-bdd7-af41ae1e1cbf" providerId="ADAL" clId="{474DA389-FB8A-F341-B1E2-83D0FD49697A}" dt="2024-03-14T20:20:10.188" v="1164" actId="2085"/>
          <ac:spMkLst>
            <pc:docMk/>
            <pc:sldMk cId="4018722917" sldId="256"/>
            <ac:spMk id="79" creationId="{C845B0A9-1EBA-4AEF-A447-6554E0DC703C}"/>
          </ac:spMkLst>
        </pc:spChg>
        <pc:spChg chg="mod">
          <ac:chgData name="BBZW; Farese Noe" userId="6001c7fb-3ef1-4202-bdd7-af41ae1e1cbf" providerId="ADAL" clId="{474DA389-FB8A-F341-B1E2-83D0FD49697A}" dt="2024-03-14T20:19:15.906" v="1156" actId="1582"/>
          <ac:spMkLst>
            <pc:docMk/>
            <pc:sldMk cId="4018722917" sldId="256"/>
            <ac:spMk id="80" creationId="{163E74F4-C97B-4DEB-AB21-694386DCF696}"/>
          </ac:spMkLst>
        </pc:spChg>
        <pc:spChg chg="mod">
          <ac:chgData name="BBZW; Farese Noe" userId="6001c7fb-3ef1-4202-bdd7-af41ae1e1cbf" providerId="ADAL" clId="{474DA389-FB8A-F341-B1E2-83D0FD49697A}" dt="2024-03-14T20:18:52.335" v="1151" actId="1582"/>
          <ac:spMkLst>
            <pc:docMk/>
            <pc:sldMk cId="4018722917" sldId="256"/>
            <ac:spMk id="82" creationId="{981752B2-BA7C-4625-B3BD-C21A8A17C794}"/>
          </ac:spMkLst>
        </pc:spChg>
        <pc:spChg chg="mod">
          <ac:chgData name="BBZW; Farese Noe" userId="6001c7fb-3ef1-4202-bdd7-af41ae1e1cbf" providerId="ADAL" clId="{474DA389-FB8A-F341-B1E2-83D0FD49697A}" dt="2024-03-14T20:18:52.335" v="1151" actId="1582"/>
          <ac:spMkLst>
            <pc:docMk/>
            <pc:sldMk cId="4018722917" sldId="256"/>
            <ac:spMk id="83" creationId="{4B4202E3-481A-4E89-91C4-A67D664BEEC1}"/>
          </ac:spMkLst>
        </pc:spChg>
        <pc:spChg chg="mod">
          <ac:chgData name="BBZW; Farese Noe" userId="6001c7fb-3ef1-4202-bdd7-af41ae1e1cbf" providerId="ADAL" clId="{474DA389-FB8A-F341-B1E2-83D0FD49697A}" dt="2024-03-14T20:18:52.335" v="1151" actId="1582"/>
          <ac:spMkLst>
            <pc:docMk/>
            <pc:sldMk cId="4018722917" sldId="256"/>
            <ac:spMk id="85" creationId="{A8E1725A-20BE-4B0A-A477-341A0AF44666}"/>
          </ac:spMkLst>
        </pc:spChg>
        <pc:spChg chg="mod">
          <ac:chgData name="BBZW; Farese Noe" userId="6001c7fb-3ef1-4202-bdd7-af41ae1e1cbf" providerId="ADAL" clId="{474DA389-FB8A-F341-B1E2-83D0FD49697A}" dt="2024-03-14T20:18:52.335" v="1151" actId="1582"/>
          <ac:spMkLst>
            <pc:docMk/>
            <pc:sldMk cId="4018722917" sldId="256"/>
            <ac:spMk id="86" creationId="{18BE0286-73B7-4FB5-BBC5-7D83BA983331}"/>
          </ac:spMkLst>
        </pc:spChg>
        <pc:spChg chg="mod">
          <ac:chgData name="BBZW; Farese Noe" userId="6001c7fb-3ef1-4202-bdd7-af41ae1e1cbf" providerId="ADAL" clId="{474DA389-FB8A-F341-B1E2-83D0FD49697A}" dt="2024-03-14T20:18:31.784" v="1148" actId="1582"/>
          <ac:spMkLst>
            <pc:docMk/>
            <pc:sldMk cId="4018722917" sldId="256"/>
            <ac:spMk id="90" creationId="{97DF5059-236D-45CA-920E-3ACB08422480}"/>
          </ac:spMkLst>
        </pc:spChg>
        <pc:spChg chg="mod">
          <ac:chgData name="BBZW; Farese Noe" userId="6001c7fb-3ef1-4202-bdd7-af41ae1e1cbf" providerId="ADAL" clId="{474DA389-FB8A-F341-B1E2-83D0FD49697A}" dt="2024-03-14T20:18:31.784" v="1148" actId="1582"/>
          <ac:spMkLst>
            <pc:docMk/>
            <pc:sldMk cId="4018722917" sldId="256"/>
            <ac:spMk id="91" creationId="{A3204F46-9E27-4B78-B33E-F2E82A35F0E2}"/>
          </ac:spMkLst>
        </pc:spChg>
        <pc:spChg chg="mod">
          <ac:chgData name="BBZW; Farese Noe" userId="6001c7fb-3ef1-4202-bdd7-af41ae1e1cbf" providerId="ADAL" clId="{474DA389-FB8A-F341-B1E2-83D0FD49697A}" dt="2024-03-14T20:18:31.784" v="1148" actId="1582"/>
          <ac:spMkLst>
            <pc:docMk/>
            <pc:sldMk cId="4018722917" sldId="256"/>
            <ac:spMk id="92" creationId="{E3B81E32-966D-4D2B-9C5A-BDA5A15900F0}"/>
          </ac:spMkLst>
        </pc:spChg>
        <pc:spChg chg="mod">
          <ac:chgData name="BBZW; Farese Noe" userId="6001c7fb-3ef1-4202-bdd7-af41ae1e1cbf" providerId="ADAL" clId="{474DA389-FB8A-F341-B1E2-83D0FD49697A}" dt="2024-03-14T20:18:31.784" v="1148" actId="1582"/>
          <ac:spMkLst>
            <pc:docMk/>
            <pc:sldMk cId="4018722917" sldId="256"/>
            <ac:spMk id="93" creationId="{935711A5-2D3F-4D34-BA88-720C70F80BDC}"/>
          </ac:spMkLst>
        </pc:spChg>
        <pc:spChg chg="mod">
          <ac:chgData name="BBZW; Farese Noe" userId="6001c7fb-3ef1-4202-bdd7-af41ae1e1cbf" providerId="ADAL" clId="{474DA389-FB8A-F341-B1E2-83D0FD49697A}" dt="2024-03-14T20:17:49.726" v="1145" actId="1582"/>
          <ac:spMkLst>
            <pc:docMk/>
            <pc:sldMk cId="4018722917" sldId="256"/>
            <ac:spMk id="95" creationId="{E7AF644E-B7C8-48BA-9BC0-F16ED3FCD9BD}"/>
          </ac:spMkLst>
        </pc:spChg>
        <pc:spChg chg="mod">
          <ac:chgData name="BBZW; Farese Noe" userId="6001c7fb-3ef1-4202-bdd7-af41ae1e1cbf" providerId="ADAL" clId="{474DA389-FB8A-F341-B1E2-83D0FD49697A}" dt="2024-03-14T20:17:49.726" v="1145" actId="1582"/>
          <ac:spMkLst>
            <pc:docMk/>
            <pc:sldMk cId="4018722917" sldId="256"/>
            <ac:spMk id="96" creationId="{62CE3595-C01C-4834-B9EF-A74F8C8D0AAA}"/>
          </ac:spMkLst>
        </pc:spChg>
        <pc:spChg chg="mod">
          <ac:chgData name="BBZW; Farese Noe" userId="6001c7fb-3ef1-4202-bdd7-af41ae1e1cbf" providerId="ADAL" clId="{474DA389-FB8A-F341-B1E2-83D0FD49697A}" dt="2024-03-14T20:17:49.726" v="1145" actId="1582"/>
          <ac:spMkLst>
            <pc:docMk/>
            <pc:sldMk cId="4018722917" sldId="256"/>
            <ac:spMk id="98" creationId="{31BB97C8-DDB2-42E3-AA46-85C7FE8E76C7}"/>
          </ac:spMkLst>
        </pc:spChg>
        <pc:spChg chg="mod">
          <ac:chgData name="BBZW; Farese Noe" userId="6001c7fb-3ef1-4202-bdd7-af41ae1e1cbf" providerId="ADAL" clId="{474DA389-FB8A-F341-B1E2-83D0FD49697A}" dt="2024-03-14T20:17:49.726" v="1145" actId="1582"/>
          <ac:spMkLst>
            <pc:docMk/>
            <pc:sldMk cId="4018722917" sldId="256"/>
            <ac:spMk id="99" creationId="{66614AE4-75B5-4E0E-9950-5155BD83585C}"/>
          </ac:spMkLst>
        </pc:spChg>
        <pc:spChg chg="mod">
          <ac:chgData name="BBZW; Farese Noe" userId="6001c7fb-3ef1-4202-bdd7-af41ae1e1cbf" providerId="ADAL" clId="{474DA389-FB8A-F341-B1E2-83D0FD49697A}" dt="2024-03-14T20:15:57.914" v="1134" actId="1582"/>
          <ac:spMkLst>
            <pc:docMk/>
            <pc:sldMk cId="4018722917" sldId="256"/>
            <ac:spMk id="104" creationId="{C8E00D01-A25E-4123-B26F-465076D35C01}"/>
          </ac:spMkLst>
        </pc:spChg>
        <pc:spChg chg="mod">
          <ac:chgData name="BBZW; Farese Noe" userId="6001c7fb-3ef1-4202-bdd7-af41ae1e1cbf" providerId="ADAL" clId="{474DA389-FB8A-F341-B1E2-83D0FD49697A}" dt="2024-03-14T20:15:57.914" v="1134" actId="1582"/>
          <ac:spMkLst>
            <pc:docMk/>
            <pc:sldMk cId="4018722917" sldId="256"/>
            <ac:spMk id="105" creationId="{EEDE575F-961E-46D4-A388-3C0627E5FE3E}"/>
          </ac:spMkLst>
        </pc:spChg>
        <pc:spChg chg="mod">
          <ac:chgData name="BBZW; Farese Noe" userId="6001c7fb-3ef1-4202-bdd7-af41ae1e1cbf" providerId="ADAL" clId="{474DA389-FB8A-F341-B1E2-83D0FD49697A}" dt="2024-03-14T20:15:35.727" v="1128" actId="208"/>
          <ac:spMkLst>
            <pc:docMk/>
            <pc:sldMk cId="4018722917" sldId="256"/>
            <ac:spMk id="108" creationId="{3BC10C83-EACE-4C25-B121-AD97099C3738}"/>
          </ac:spMkLst>
        </pc:spChg>
        <pc:spChg chg="mod">
          <ac:chgData name="BBZW; Farese Noe" userId="6001c7fb-3ef1-4202-bdd7-af41ae1e1cbf" providerId="ADAL" clId="{474DA389-FB8A-F341-B1E2-83D0FD49697A}" dt="2024-03-14T20:14:45.362" v="1125" actId="1582"/>
          <ac:spMkLst>
            <pc:docMk/>
            <pc:sldMk cId="4018722917" sldId="256"/>
            <ac:spMk id="110" creationId="{AC58726F-89BA-4722-B4A8-B21637F6AFEC}"/>
          </ac:spMkLst>
        </pc:spChg>
        <pc:spChg chg="mod">
          <ac:chgData name="BBZW; Farese Noe" userId="6001c7fb-3ef1-4202-bdd7-af41ae1e1cbf" providerId="ADAL" clId="{474DA389-FB8A-F341-B1E2-83D0FD49697A}" dt="2024-03-14T20:14:37.263" v="1124" actId="1582"/>
          <ac:spMkLst>
            <pc:docMk/>
            <pc:sldMk cId="4018722917" sldId="256"/>
            <ac:spMk id="111" creationId="{4D4E692F-772A-48C3-B7F5-DFA9C52DB3D8}"/>
          </ac:spMkLst>
        </pc:spChg>
        <pc:spChg chg="mod">
          <ac:chgData name="BBZW; Farese Noe" userId="6001c7fb-3ef1-4202-bdd7-af41ae1e1cbf" providerId="ADAL" clId="{474DA389-FB8A-F341-B1E2-83D0FD49697A}" dt="2024-03-14T20:16:33.674" v="1139" actId="2085"/>
          <ac:spMkLst>
            <pc:docMk/>
            <pc:sldMk cId="4018722917" sldId="256"/>
            <ac:spMk id="116" creationId="{1AF2C3AB-9733-44F9-9C20-A508BCB317BD}"/>
          </ac:spMkLst>
        </pc:spChg>
        <pc:spChg chg="mod">
          <ac:chgData name="BBZW; Farese Noe" userId="6001c7fb-3ef1-4202-bdd7-af41ae1e1cbf" providerId="ADAL" clId="{474DA389-FB8A-F341-B1E2-83D0FD49697A}" dt="2024-03-14T20:16:15.876" v="1137" actId="208"/>
          <ac:spMkLst>
            <pc:docMk/>
            <pc:sldMk cId="4018722917" sldId="256"/>
            <ac:spMk id="117" creationId="{14C5C638-E585-4A67-A7CC-F20C33B33C6F}"/>
          </ac:spMkLst>
        </pc:spChg>
        <pc:spChg chg="mod">
          <ac:chgData name="BBZW; Farese Noe" userId="6001c7fb-3ef1-4202-bdd7-af41ae1e1cbf" providerId="ADAL" clId="{474DA389-FB8A-F341-B1E2-83D0FD49697A}" dt="2024-03-14T20:16:50.460" v="1142" actId="208"/>
          <ac:spMkLst>
            <pc:docMk/>
            <pc:sldMk cId="4018722917" sldId="256"/>
            <ac:spMk id="121" creationId="{8A2CD27C-2697-411B-8B68-CA001240C03D}"/>
          </ac:spMkLst>
        </pc:spChg>
        <pc:spChg chg="mod">
          <ac:chgData name="BBZW; Farese Noe" userId="6001c7fb-3ef1-4202-bdd7-af41ae1e1cbf" providerId="ADAL" clId="{474DA389-FB8A-F341-B1E2-83D0FD49697A}" dt="2024-03-14T20:16:50.460" v="1142" actId="208"/>
          <ac:spMkLst>
            <pc:docMk/>
            <pc:sldMk cId="4018722917" sldId="256"/>
            <ac:spMk id="123" creationId="{8AEFA1C4-374D-414C-835E-795152424B48}"/>
          </ac:spMkLst>
        </pc:spChg>
        <pc:spChg chg="mod">
          <ac:chgData name="BBZW; Farese Noe" userId="6001c7fb-3ef1-4202-bdd7-af41ae1e1cbf" providerId="ADAL" clId="{474DA389-FB8A-F341-B1E2-83D0FD49697A}" dt="2024-03-14T20:16:50.460" v="1142" actId="208"/>
          <ac:spMkLst>
            <pc:docMk/>
            <pc:sldMk cId="4018722917" sldId="256"/>
            <ac:spMk id="124" creationId="{F213A40E-63A3-4EFA-9928-B064883278CA}"/>
          </ac:spMkLst>
        </pc:spChg>
        <pc:spChg chg="mod">
          <ac:chgData name="BBZW; Farese Noe" userId="6001c7fb-3ef1-4202-bdd7-af41ae1e1cbf" providerId="ADAL" clId="{474DA389-FB8A-F341-B1E2-83D0FD49697A}" dt="2024-03-14T19:34:04.002" v="47" actId="14100"/>
          <ac:spMkLst>
            <pc:docMk/>
            <pc:sldMk cId="4018722917" sldId="256"/>
            <ac:spMk id="126" creationId="{82D282F1-200E-47BC-AE96-45EF9528BF33}"/>
          </ac:spMkLst>
        </pc:spChg>
        <pc:spChg chg="mod">
          <ac:chgData name="BBZW; Farese Noe" userId="6001c7fb-3ef1-4202-bdd7-af41ae1e1cbf" providerId="ADAL" clId="{474DA389-FB8A-F341-B1E2-83D0FD49697A}" dt="2024-03-14T19:34:07.503" v="58" actId="20577"/>
          <ac:spMkLst>
            <pc:docMk/>
            <pc:sldMk cId="4018722917" sldId="256"/>
            <ac:spMk id="127" creationId="{11BB9D78-05FB-4E72-84FD-82AEFE511AA8}"/>
          </ac:spMkLst>
        </pc:spChg>
        <pc:spChg chg="mod">
          <ac:chgData name="BBZW; Farese Noe" userId="6001c7fb-3ef1-4202-bdd7-af41ae1e1cbf" providerId="ADAL" clId="{474DA389-FB8A-F341-B1E2-83D0FD49697A}" dt="2024-03-14T19:34:34.658" v="92" actId="20577"/>
          <ac:spMkLst>
            <pc:docMk/>
            <pc:sldMk cId="4018722917" sldId="256"/>
            <ac:spMk id="128" creationId="{64604045-0650-4147-8288-58A2687C8947}"/>
          </ac:spMkLst>
        </pc:spChg>
        <pc:spChg chg="del mod">
          <ac:chgData name="BBZW; Farese Noe" userId="6001c7fb-3ef1-4202-bdd7-af41ae1e1cbf" providerId="ADAL" clId="{474DA389-FB8A-F341-B1E2-83D0FD49697A}" dt="2024-03-14T19:55:19" v="1026" actId="478"/>
          <ac:spMkLst>
            <pc:docMk/>
            <pc:sldMk cId="4018722917" sldId="256"/>
            <ac:spMk id="130" creationId="{F5FC5F0C-C18F-4BAA-A0B3-F18DFEB8F87B}"/>
          </ac:spMkLst>
        </pc:spChg>
        <pc:spChg chg="mod">
          <ac:chgData name="BBZW; Farese Noe" userId="6001c7fb-3ef1-4202-bdd7-af41ae1e1cbf" providerId="ADAL" clId="{474DA389-FB8A-F341-B1E2-83D0FD49697A}" dt="2024-03-14T20:36:39.877" v="1254" actId="1076"/>
          <ac:spMkLst>
            <pc:docMk/>
            <pc:sldMk cId="4018722917" sldId="256"/>
            <ac:spMk id="138" creationId="{8D7F3BF6-1B15-4C33-ABAE-0DA9EADA750B}"/>
          </ac:spMkLst>
        </pc:spChg>
        <pc:spChg chg="mod">
          <ac:chgData name="BBZW; Farese Noe" userId="6001c7fb-3ef1-4202-bdd7-af41ae1e1cbf" providerId="ADAL" clId="{474DA389-FB8A-F341-B1E2-83D0FD49697A}" dt="2024-03-14T20:43:14.635" v="1573" actId="114"/>
          <ac:spMkLst>
            <pc:docMk/>
            <pc:sldMk cId="4018722917" sldId="256"/>
            <ac:spMk id="142" creationId="{BBBCFEF8-EC0F-4D66-8148-8817A5F7ECFA}"/>
          </ac:spMkLst>
        </pc:spChg>
        <pc:spChg chg="mod">
          <ac:chgData name="BBZW; Farese Noe" userId="6001c7fb-3ef1-4202-bdd7-af41ae1e1cbf" providerId="ADAL" clId="{474DA389-FB8A-F341-B1E2-83D0FD49697A}" dt="2024-03-14T20:42:47.232" v="1569" actId="1076"/>
          <ac:spMkLst>
            <pc:docMk/>
            <pc:sldMk cId="4018722917" sldId="256"/>
            <ac:spMk id="143" creationId="{B2EE2155-13D2-4FFB-BB35-742E358D63D8}"/>
          </ac:spMkLst>
        </pc:spChg>
        <pc:spChg chg="mod">
          <ac:chgData name="BBZW; Farese Noe" userId="6001c7fb-3ef1-4202-bdd7-af41ae1e1cbf" providerId="ADAL" clId="{474DA389-FB8A-F341-B1E2-83D0FD49697A}" dt="2024-03-14T20:42:54.800" v="1571" actId="1076"/>
          <ac:spMkLst>
            <pc:docMk/>
            <pc:sldMk cId="4018722917" sldId="256"/>
            <ac:spMk id="144" creationId="{BBCC0274-CC78-4EE8-AAD8-7A6FF29BB132}"/>
          </ac:spMkLst>
        </pc:spChg>
        <pc:spChg chg="mod">
          <ac:chgData name="BBZW; Farese Noe" userId="6001c7fb-3ef1-4202-bdd7-af41ae1e1cbf" providerId="ADAL" clId="{474DA389-FB8A-F341-B1E2-83D0FD49697A}" dt="2024-03-14T20:37:43.769" v="1267" actId="1076"/>
          <ac:spMkLst>
            <pc:docMk/>
            <pc:sldMk cId="4018722917" sldId="256"/>
            <ac:spMk id="145" creationId="{A082EC13-5361-496B-B95A-5E339CEAD11A}"/>
          </ac:spMkLst>
        </pc:spChg>
        <pc:spChg chg="mod">
          <ac:chgData name="BBZW; Farese Noe" userId="6001c7fb-3ef1-4202-bdd7-af41ae1e1cbf" providerId="ADAL" clId="{474DA389-FB8A-F341-B1E2-83D0FD49697A}" dt="2024-03-14T20:38:28.605" v="1279" actId="113"/>
          <ac:spMkLst>
            <pc:docMk/>
            <pc:sldMk cId="4018722917" sldId="256"/>
            <ac:spMk id="146" creationId="{2EA78725-E414-45A0-B0B0-77706EA3C96E}"/>
          </ac:spMkLst>
        </pc:spChg>
        <pc:spChg chg="del mod">
          <ac:chgData name="BBZW; Farese Noe" userId="6001c7fb-3ef1-4202-bdd7-af41ae1e1cbf" providerId="ADAL" clId="{474DA389-FB8A-F341-B1E2-83D0FD49697A}" dt="2024-03-14T19:45:31.685" v="685" actId="478"/>
          <ac:spMkLst>
            <pc:docMk/>
            <pc:sldMk cId="4018722917" sldId="256"/>
            <ac:spMk id="147" creationId="{87FEAC49-8128-442C-B434-61E8026F1AD4}"/>
          </ac:spMkLst>
        </pc:spChg>
        <pc:spChg chg="mod">
          <ac:chgData name="BBZW; Farese Noe" userId="6001c7fb-3ef1-4202-bdd7-af41ae1e1cbf" providerId="ADAL" clId="{474DA389-FB8A-F341-B1E2-83D0FD49697A}" dt="2024-03-14T20:42:57.753" v="1572" actId="1076"/>
          <ac:spMkLst>
            <pc:docMk/>
            <pc:sldMk cId="4018722917" sldId="256"/>
            <ac:spMk id="148" creationId="{716B9DDC-2A4B-4505-A62E-C1F9B2CB09B4}"/>
          </ac:spMkLst>
        </pc:spChg>
        <pc:spChg chg="mod">
          <ac:chgData name="BBZW; Farese Noe" userId="6001c7fb-3ef1-4202-bdd7-af41ae1e1cbf" providerId="ADAL" clId="{474DA389-FB8A-F341-B1E2-83D0FD49697A}" dt="2024-03-14T20:37:35.663" v="1265" actId="1076"/>
          <ac:spMkLst>
            <pc:docMk/>
            <pc:sldMk cId="4018722917" sldId="256"/>
            <ac:spMk id="149" creationId="{C55A746A-B1E1-49AF-BBE5-7976D69B59D2}"/>
          </ac:spMkLst>
        </pc:spChg>
        <pc:spChg chg="del mod">
          <ac:chgData name="BBZW; Farese Noe" userId="6001c7fb-3ef1-4202-bdd7-af41ae1e1cbf" providerId="ADAL" clId="{474DA389-FB8A-F341-B1E2-83D0FD49697A}" dt="2024-03-14T19:45:37.241" v="692" actId="478"/>
          <ac:spMkLst>
            <pc:docMk/>
            <pc:sldMk cId="4018722917" sldId="256"/>
            <ac:spMk id="150" creationId="{12F2016D-5BBA-4A1C-A545-84FADBBCDD17}"/>
          </ac:spMkLst>
        </pc:spChg>
        <pc:spChg chg="mod">
          <ac:chgData name="BBZW; Farese Noe" userId="6001c7fb-3ef1-4202-bdd7-af41ae1e1cbf" providerId="ADAL" clId="{474DA389-FB8A-F341-B1E2-83D0FD49697A}" dt="2024-03-14T20:36:23.515" v="1251" actId="1076"/>
          <ac:spMkLst>
            <pc:docMk/>
            <pc:sldMk cId="4018722917" sldId="256"/>
            <ac:spMk id="151" creationId="{C5A9759E-4F80-40F5-B55D-BCA666C04B83}"/>
          </ac:spMkLst>
        </pc:spChg>
        <pc:spChg chg="mod">
          <ac:chgData name="BBZW; Farese Noe" userId="6001c7fb-3ef1-4202-bdd7-af41ae1e1cbf" providerId="ADAL" clId="{474DA389-FB8A-F341-B1E2-83D0FD49697A}" dt="2024-03-14T20:35:15.180" v="1206" actId="404"/>
          <ac:spMkLst>
            <pc:docMk/>
            <pc:sldMk cId="4018722917" sldId="256"/>
            <ac:spMk id="152" creationId="{6C025018-2DA2-4655-AED1-59E8F191918F}"/>
          </ac:spMkLst>
        </pc:spChg>
        <pc:spChg chg="mod">
          <ac:chgData name="BBZW; Farese Noe" userId="6001c7fb-3ef1-4202-bdd7-af41ae1e1cbf" providerId="ADAL" clId="{474DA389-FB8A-F341-B1E2-83D0FD49697A}" dt="2024-03-14T20:36:55.523" v="1258" actId="1076"/>
          <ac:spMkLst>
            <pc:docMk/>
            <pc:sldMk cId="4018722917" sldId="256"/>
            <ac:spMk id="153" creationId="{3B62641B-A8D3-469F-82BF-DB7B518DA3C7}"/>
          </ac:spMkLst>
        </pc:spChg>
        <pc:spChg chg="mod">
          <ac:chgData name="BBZW; Farese Noe" userId="6001c7fb-3ef1-4202-bdd7-af41ae1e1cbf" providerId="ADAL" clId="{474DA389-FB8A-F341-B1E2-83D0FD49697A}" dt="2024-03-14T20:36:45.923" v="1255" actId="1076"/>
          <ac:spMkLst>
            <pc:docMk/>
            <pc:sldMk cId="4018722917" sldId="256"/>
            <ac:spMk id="154" creationId="{5268F232-9D43-44E2-86F5-63254F170D33}"/>
          </ac:spMkLst>
        </pc:spChg>
        <pc:spChg chg="del mod">
          <ac:chgData name="BBZW; Farese Noe" userId="6001c7fb-3ef1-4202-bdd7-af41ae1e1cbf" providerId="ADAL" clId="{474DA389-FB8A-F341-B1E2-83D0FD49697A}" dt="2024-03-14T19:45:40.541" v="694" actId="478"/>
          <ac:spMkLst>
            <pc:docMk/>
            <pc:sldMk cId="4018722917" sldId="256"/>
            <ac:spMk id="155" creationId="{6DA8FC78-AA34-4555-B025-01AEF180B914}"/>
          </ac:spMkLst>
        </pc:spChg>
        <pc:spChg chg="mod">
          <ac:chgData name="BBZW; Farese Noe" userId="6001c7fb-3ef1-4202-bdd7-af41ae1e1cbf" providerId="ADAL" clId="{474DA389-FB8A-F341-B1E2-83D0FD49697A}" dt="2024-03-14T20:37:09.771" v="1261" actId="113"/>
          <ac:spMkLst>
            <pc:docMk/>
            <pc:sldMk cId="4018722917" sldId="256"/>
            <ac:spMk id="156" creationId="{C19EB663-F7CA-4227-9DFC-48FC52BFA00F}"/>
          </ac:spMkLst>
        </pc:spChg>
        <pc:spChg chg="mod">
          <ac:chgData name="BBZW; Farese Noe" userId="6001c7fb-3ef1-4202-bdd7-af41ae1e1cbf" providerId="ADAL" clId="{474DA389-FB8A-F341-B1E2-83D0FD49697A}" dt="2024-03-14T20:37:23.047" v="1263" actId="1076"/>
          <ac:spMkLst>
            <pc:docMk/>
            <pc:sldMk cId="4018722917" sldId="256"/>
            <ac:spMk id="157" creationId="{F1068CE2-A5FB-44B7-ACCE-B1CB85536A9E}"/>
          </ac:spMkLst>
        </pc:spChg>
        <pc:spChg chg="add del mod">
          <ac:chgData name="BBZW; Farese Noe" userId="6001c7fb-3ef1-4202-bdd7-af41ae1e1cbf" providerId="ADAL" clId="{474DA389-FB8A-F341-B1E2-83D0FD49697A}" dt="2024-03-14T20:41:59.242" v="1568" actId="1076"/>
          <ac:spMkLst>
            <pc:docMk/>
            <pc:sldMk cId="4018722917" sldId="256"/>
            <ac:spMk id="158" creationId="{2A108906-8453-449A-9AC4-F3A016E1F1C2}"/>
          </ac:spMkLst>
        </pc:spChg>
        <pc:spChg chg="mod">
          <ac:chgData name="BBZW; Farese Noe" userId="6001c7fb-3ef1-4202-bdd7-af41ae1e1cbf" providerId="ADAL" clId="{474DA389-FB8A-F341-B1E2-83D0FD49697A}" dt="2024-03-14T20:42:49.828" v="1570" actId="1076"/>
          <ac:spMkLst>
            <pc:docMk/>
            <pc:sldMk cId="4018722917" sldId="256"/>
            <ac:spMk id="159" creationId="{DFEEC7F6-6D13-4C17-A54A-A2491B08E128}"/>
          </ac:spMkLst>
        </pc:spChg>
        <pc:spChg chg="mod">
          <ac:chgData name="BBZW; Farese Noe" userId="6001c7fb-3ef1-4202-bdd7-af41ae1e1cbf" providerId="ADAL" clId="{474DA389-FB8A-F341-B1E2-83D0FD49697A}" dt="2024-03-14T20:36:35.063" v="1253" actId="1076"/>
          <ac:spMkLst>
            <pc:docMk/>
            <pc:sldMk cId="4018722917" sldId="256"/>
            <ac:spMk id="180" creationId="{02DDE2D1-F717-4B08-8DB8-E124062DBD08}"/>
          </ac:spMkLst>
        </pc:spChg>
        <pc:picChg chg="add del mod">
          <ac:chgData name="BBZW; Farese Noe" userId="6001c7fb-3ef1-4202-bdd7-af41ae1e1cbf" providerId="ADAL" clId="{474DA389-FB8A-F341-B1E2-83D0FD49697A}" dt="2024-03-14T19:54:48.022" v="1001" actId="478"/>
          <ac:picMkLst>
            <pc:docMk/>
            <pc:sldMk cId="4018722917" sldId="256"/>
            <ac:picMk id="7" creationId="{0F81B340-DA74-4AF4-8279-A33252E890B2}"/>
          </ac:picMkLst>
        </pc:picChg>
        <pc:picChg chg="mod">
          <ac:chgData name="BBZW; Farese Noe" userId="6001c7fb-3ef1-4202-bdd7-af41ae1e1cbf" providerId="ADAL" clId="{474DA389-FB8A-F341-B1E2-83D0FD49697A}" dt="2024-03-14T20:03:38.700" v="1088"/>
          <ac:picMkLst>
            <pc:docMk/>
            <pc:sldMk cId="4018722917" sldId="256"/>
            <ac:picMk id="8" creationId="{9F5E8F8D-8044-8E5B-37E3-78A9F9B4579F}"/>
          </ac:picMkLst>
        </pc:picChg>
        <pc:picChg chg="add del mod">
          <ac:chgData name="BBZW; Farese Noe" userId="6001c7fb-3ef1-4202-bdd7-af41ae1e1cbf" providerId="ADAL" clId="{474DA389-FB8A-F341-B1E2-83D0FD49697A}" dt="2024-03-14T19:54:42.564" v="998" actId="478"/>
          <ac:picMkLst>
            <pc:docMk/>
            <pc:sldMk cId="4018722917" sldId="256"/>
            <ac:picMk id="9" creationId="{37AE1050-DBF9-4FA7-8764-2E356B825BDE}"/>
          </ac:picMkLst>
        </pc:picChg>
        <pc:picChg chg="mod">
          <ac:chgData name="BBZW; Farese Noe" userId="6001c7fb-3ef1-4202-bdd7-af41ae1e1cbf" providerId="ADAL" clId="{474DA389-FB8A-F341-B1E2-83D0FD49697A}" dt="2024-03-14T20:04:06.532" v="1094"/>
          <ac:picMkLst>
            <pc:docMk/>
            <pc:sldMk cId="4018722917" sldId="256"/>
            <ac:picMk id="10" creationId="{CBDDBA0C-9A69-1D0C-2C32-95E29400FF45}"/>
          </ac:picMkLst>
        </pc:picChg>
        <pc:picChg chg="del">
          <ac:chgData name="BBZW; Farese Noe" userId="6001c7fb-3ef1-4202-bdd7-af41ae1e1cbf" providerId="ADAL" clId="{474DA389-FB8A-F341-B1E2-83D0FD49697A}" dt="2024-03-14T19:26:48.264" v="12" actId="478"/>
          <ac:picMkLst>
            <pc:docMk/>
            <pc:sldMk cId="4018722917" sldId="256"/>
            <ac:picMk id="11" creationId="{7AAAEF0C-5BA3-4005-ACDC-E2F85A74780C}"/>
          </ac:picMkLst>
        </pc:picChg>
        <pc:picChg chg="mod">
          <ac:chgData name="BBZW; Farese Noe" userId="6001c7fb-3ef1-4202-bdd7-af41ae1e1cbf" providerId="ADAL" clId="{474DA389-FB8A-F341-B1E2-83D0FD49697A}" dt="2024-03-14T19:27:08.031" v="19" actId="1076"/>
          <ac:picMkLst>
            <pc:docMk/>
            <pc:sldMk cId="4018722917" sldId="256"/>
            <ac:picMk id="13" creationId="{03233123-723B-4324-A8A6-69E6A99678EF}"/>
          </ac:picMkLst>
        </pc:picChg>
        <pc:picChg chg="del">
          <ac:chgData name="BBZW; Farese Noe" userId="6001c7fb-3ef1-4202-bdd7-af41ae1e1cbf" providerId="ADAL" clId="{474DA389-FB8A-F341-B1E2-83D0FD49697A}" dt="2024-03-14T19:26:45.661" v="10" actId="478"/>
          <ac:picMkLst>
            <pc:docMk/>
            <pc:sldMk cId="4018722917" sldId="256"/>
            <ac:picMk id="15" creationId="{27069919-98FF-48EF-A210-0E3AC0150B93}"/>
          </ac:picMkLst>
        </pc:picChg>
        <pc:picChg chg="del">
          <ac:chgData name="BBZW; Farese Noe" userId="6001c7fb-3ef1-4202-bdd7-af41ae1e1cbf" providerId="ADAL" clId="{474DA389-FB8A-F341-B1E2-83D0FD49697A}" dt="2024-03-14T19:27:26.653" v="20" actId="478"/>
          <ac:picMkLst>
            <pc:docMk/>
            <pc:sldMk cId="4018722917" sldId="256"/>
            <ac:picMk id="161" creationId="{5545427F-69BB-4DA4-9F99-7C4D87049285}"/>
          </ac:picMkLst>
        </pc:picChg>
        <pc:picChg chg="mod">
          <ac:chgData name="BBZW; Farese Noe" userId="6001c7fb-3ef1-4202-bdd7-af41ae1e1cbf" providerId="ADAL" clId="{474DA389-FB8A-F341-B1E2-83D0FD49697A}" dt="2024-03-14T19:27:31.348" v="23" actId="1076"/>
          <ac:picMkLst>
            <pc:docMk/>
            <pc:sldMk cId="4018722917" sldId="256"/>
            <ac:picMk id="163" creationId="{A761F454-520D-499E-AF67-F7AE42F9F745}"/>
          </ac:picMkLst>
        </pc:picChg>
        <pc:picChg chg="del">
          <ac:chgData name="BBZW; Farese Noe" userId="6001c7fb-3ef1-4202-bdd7-af41ae1e1cbf" providerId="ADAL" clId="{474DA389-FB8A-F341-B1E2-83D0FD49697A}" dt="2024-03-14T19:27:27.500" v="21" actId="478"/>
          <ac:picMkLst>
            <pc:docMk/>
            <pc:sldMk cId="4018722917" sldId="256"/>
            <ac:picMk id="165" creationId="{472F93BE-9834-4EF0-A8A7-21AA98E21839}"/>
          </ac:picMkLst>
        </pc:picChg>
        <pc:picChg chg="del">
          <ac:chgData name="BBZW; Farese Noe" userId="6001c7fb-3ef1-4202-bdd7-af41ae1e1cbf" providerId="ADAL" clId="{474DA389-FB8A-F341-B1E2-83D0FD49697A}" dt="2024-03-14T19:27:28.601" v="22" actId="478"/>
          <ac:picMkLst>
            <pc:docMk/>
            <pc:sldMk cId="4018722917" sldId="256"/>
            <ac:picMk id="167" creationId="{1728140B-9C8B-4C52-AA39-2451DF70613F}"/>
          </ac:picMkLst>
        </pc:picChg>
        <pc:picChg chg="mod">
          <ac:chgData name="BBZW; Farese Noe" userId="6001c7fb-3ef1-4202-bdd7-af41ae1e1cbf" providerId="ADAL" clId="{474DA389-FB8A-F341-B1E2-83D0FD49697A}" dt="2024-03-14T19:27:34.315" v="24" actId="1076"/>
          <ac:picMkLst>
            <pc:docMk/>
            <pc:sldMk cId="4018722917" sldId="256"/>
            <ac:picMk id="169" creationId="{17C9401C-C23A-4003-BB6C-54B0C96C6033}"/>
          </ac:picMkLst>
        </pc:picChg>
        <pc:picChg chg="mod">
          <ac:chgData name="BBZW; Farese Noe" userId="6001c7fb-3ef1-4202-bdd7-af41ae1e1cbf" providerId="ADAL" clId="{474DA389-FB8A-F341-B1E2-83D0FD49697A}" dt="2024-03-14T20:04:42.402" v="1095" actId="1076"/>
          <ac:picMkLst>
            <pc:docMk/>
            <pc:sldMk cId="4018722917" sldId="256"/>
            <ac:picMk id="172" creationId="{EFB8960E-621A-437A-B834-88ADB299AAB2}"/>
          </ac:picMkLst>
        </pc:picChg>
        <pc:picChg chg="del">
          <ac:chgData name="BBZW; Farese Noe" userId="6001c7fb-3ef1-4202-bdd7-af41ae1e1cbf" providerId="ADAL" clId="{474DA389-FB8A-F341-B1E2-83D0FD49697A}" dt="2024-03-14T19:26:48.685" v="13" actId="478"/>
          <ac:picMkLst>
            <pc:docMk/>
            <pc:sldMk cId="4018722917" sldId="256"/>
            <ac:picMk id="174" creationId="{B3A4CF41-5D48-4339-995B-8D6767043F19}"/>
          </ac:picMkLst>
        </pc:picChg>
        <pc:picChg chg="del">
          <ac:chgData name="BBZW; Farese Noe" userId="6001c7fb-3ef1-4202-bdd7-af41ae1e1cbf" providerId="ADAL" clId="{474DA389-FB8A-F341-B1E2-83D0FD49697A}" dt="2024-03-14T19:26:46.156" v="11" actId="478"/>
          <ac:picMkLst>
            <pc:docMk/>
            <pc:sldMk cId="4018722917" sldId="256"/>
            <ac:picMk id="176" creationId="{78D5023F-F7F1-4326-B475-9F37AA81C765}"/>
          </ac:picMkLst>
        </pc:picChg>
        <pc:picChg chg="add del mod">
          <ac:chgData name="BBZW; Farese Noe" userId="6001c7fb-3ef1-4202-bdd7-af41ae1e1cbf" providerId="ADAL" clId="{474DA389-FB8A-F341-B1E2-83D0FD49697A}" dt="2024-03-14T19:54:11.062" v="992" actId="14100"/>
          <ac:picMkLst>
            <pc:docMk/>
            <pc:sldMk cId="4018722917" sldId="256"/>
            <ac:picMk id="1026" creationId="{7DCF5C29-23BC-AB95-856F-7E6B4204B720}"/>
          </ac:picMkLst>
        </pc:picChg>
        <pc:picChg chg="add mod">
          <ac:chgData name="BBZW; Farese Noe" userId="6001c7fb-3ef1-4202-bdd7-af41ae1e1cbf" providerId="ADAL" clId="{474DA389-FB8A-F341-B1E2-83D0FD49697A}" dt="2024-03-14T19:54:09.351" v="990" actId="1076"/>
          <ac:picMkLst>
            <pc:docMk/>
            <pc:sldMk cId="4018722917" sldId="256"/>
            <ac:picMk id="1028" creationId="{931FE4D6-1BC5-093C-968A-807D8A17444A}"/>
          </ac:picMkLst>
        </pc:picChg>
        <pc:picChg chg="add del mod">
          <ac:chgData name="BBZW; Farese Noe" userId="6001c7fb-3ef1-4202-bdd7-af41ae1e1cbf" providerId="ADAL" clId="{474DA389-FB8A-F341-B1E2-83D0FD49697A}" dt="2024-03-14T19:55:08.683" v="1015" actId="14100"/>
          <ac:picMkLst>
            <pc:docMk/>
            <pc:sldMk cId="4018722917" sldId="256"/>
            <ac:picMk id="1030" creationId="{89665D14-E927-A701-4ABF-45210FC3690F}"/>
          </ac:picMkLst>
        </pc:picChg>
        <pc:picChg chg="add del mod">
          <ac:chgData name="BBZW; Farese Noe" userId="6001c7fb-3ef1-4202-bdd7-af41ae1e1cbf" providerId="ADAL" clId="{474DA389-FB8A-F341-B1E2-83D0FD49697A}" dt="2024-03-14T20:04:06.532" v="1094"/>
          <ac:picMkLst>
            <pc:docMk/>
            <pc:sldMk cId="4018722917" sldId="256"/>
            <ac:picMk id="1032" creationId="{6E56734E-4D8A-AECF-2563-CD11F8CE96D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14.03.24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365856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14.03.24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306739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14.03.24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234936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14.03.24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37519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B8FDF6C-9B07-4782-AA2B-07EAA2872B3C}" type="datetimeFigureOut">
              <a:rPr lang="de-CH" smtClean="0"/>
              <a:t>14.03.24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132974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B8FDF6C-9B07-4782-AA2B-07EAA2872B3C}" type="datetimeFigureOut">
              <a:rPr lang="de-CH" smtClean="0"/>
              <a:t>14.03.24</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115437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de-DE"/>
              <a:t>Mastertitelformat bearbeiten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472381" y="3618442"/>
            <a:ext cx="2901255"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3471863" y="3618442"/>
            <a:ext cx="2915543"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B8FDF6C-9B07-4782-AA2B-07EAA2872B3C}" type="datetimeFigureOut">
              <a:rPr lang="de-CH" smtClean="0"/>
              <a:t>14.03.24</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234588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B8FDF6C-9B07-4782-AA2B-07EAA2872B3C}" type="datetimeFigureOut">
              <a:rPr lang="de-CH" smtClean="0"/>
              <a:t>14.03.24</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94923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FDF6C-9B07-4782-AA2B-07EAA2872B3C}" type="datetimeFigureOut">
              <a:rPr lang="de-CH" smtClean="0"/>
              <a:t>14.03.24</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414260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B8FDF6C-9B07-4782-AA2B-07EAA2872B3C}" type="datetimeFigureOut">
              <a:rPr lang="de-CH" smtClean="0"/>
              <a:t>14.03.24</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49526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B8FDF6C-9B07-4782-AA2B-07EAA2872B3C}" type="datetimeFigureOut">
              <a:rPr lang="de-CH" smtClean="0"/>
              <a:t>14.03.24</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2089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B8FDF6C-9B07-4782-AA2B-07EAA2872B3C}" type="datetimeFigureOut">
              <a:rPr lang="de-CH" smtClean="0"/>
              <a:t>14.03.24</a:t>
            </a:fld>
            <a:endParaRPr lang="de-CH"/>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A5175ED-A264-4BA1-93AD-224520E57639}" type="slidenum">
              <a:rPr lang="de-CH" smtClean="0"/>
              <a:t>‹Nr.›</a:t>
            </a:fld>
            <a:endParaRPr lang="de-CH"/>
          </a:p>
        </p:txBody>
      </p:sp>
    </p:spTree>
    <p:extLst>
      <p:ext uri="{BB962C8B-B14F-4D97-AF65-F5344CB8AC3E}">
        <p14:creationId xmlns:p14="http://schemas.microsoft.com/office/powerpoint/2010/main" val="20333156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extLst>
              <a:ext uri="{FF2B5EF4-FFF2-40B4-BE49-F238E27FC236}">
                <a16:creationId xmlns:a16="http://schemas.microsoft.com/office/drawing/2014/main" id="{21AA5DBD-B2C7-405C-8A3E-D9133923CDA8}"/>
              </a:ext>
            </a:extLst>
          </p:cNvPr>
          <p:cNvSpPr/>
          <p:nvPr/>
        </p:nvSpPr>
        <p:spPr>
          <a:xfrm>
            <a:off x="-12663" y="7809"/>
            <a:ext cx="2424688" cy="9906000"/>
          </a:xfrm>
          <a:prstGeom prst="rect">
            <a:avLst/>
          </a:prstGeom>
          <a:solidFill>
            <a:srgbClr val="3399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sz="1000" dirty="0">
              <a:latin typeface="Arial" panose="020B0604020202020204" pitchFamily="34" charset="0"/>
              <a:cs typeface="Arial" panose="020B0604020202020204" pitchFamily="34" charset="0"/>
            </a:endParaRPr>
          </a:p>
        </p:txBody>
      </p:sp>
      <p:pic>
        <p:nvPicPr>
          <p:cNvPr id="13" name="Grafik 12">
            <a:extLst>
              <a:ext uri="{FF2B5EF4-FFF2-40B4-BE49-F238E27FC236}">
                <a16:creationId xmlns:a16="http://schemas.microsoft.com/office/drawing/2014/main" id="{03233123-723B-4324-A8A6-69E6A9967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34" y="2628934"/>
            <a:ext cx="336384" cy="336384"/>
          </a:xfrm>
          <a:prstGeom prst="rect">
            <a:avLst/>
          </a:prstGeom>
        </p:spPr>
      </p:pic>
      <p:pic>
        <p:nvPicPr>
          <p:cNvPr id="17" name="Grafik 16">
            <a:extLst>
              <a:ext uri="{FF2B5EF4-FFF2-40B4-BE49-F238E27FC236}">
                <a16:creationId xmlns:a16="http://schemas.microsoft.com/office/drawing/2014/main" id="{4593B6B9-3901-4D5E-A4D8-0783BFBDC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66" y="8627364"/>
            <a:ext cx="265742" cy="265742"/>
          </a:xfrm>
          <a:prstGeom prst="rect">
            <a:avLst/>
          </a:prstGeom>
        </p:spPr>
      </p:pic>
      <p:pic>
        <p:nvPicPr>
          <p:cNvPr id="19" name="Grafik 18">
            <a:extLst>
              <a:ext uri="{FF2B5EF4-FFF2-40B4-BE49-F238E27FC236}">
                <a16:creationId xmlns:a16="http://schemas.microsoft.com/office/drawing/2014/main" id="{39B1C6BA-449A-45F7-AD97-30B9A02E59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532" y="8627364"/>
            <a:ext cx="265742" cy="265742"/>
          </a:xfrm>
          <a:prstGeom prst="rect">
            <a:avLst/>
          </a:prstGeom>
        </p:spPr>
      </p:pic>
      <p:pic>
        <p:nvPicPr>
          <p:cNvPr id="21" name="Grafik 20">
            <a:extLst>
              <a:ext uri="{FF2B5EF4-FFF2-40B4-BE49-F238E27FC236}">
                <a16:creationId xmlns:a16="http://schemas.microsoft.com/office/drawing/2014/main" id="{5E90D334-B823-4FA8-867D-060B2D360D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085" y="8607554"/>
            <a:ext cx="265742" cy="265742"/>
          </a:xfrm>
          <a:prstGeom prst="rect">
            <a:avLst/>
          </a:prstGeom>
        </p:spPr>
      </p:pic>
      <p:pic>
        <p:nvPicPr>
          <p:cNvPr id="23" name="Grafik 22">
            <a:extLst>
              <a:ext uri="{FF2B5EF4-FFF2-40B4-BE49-F238E27FC236}">
                <a16:creationId xmlns:a16="http://schemas.microsoft.com/office/drawing/2014/main" id="{AE7590BA-3AE6-4FD4-8D2E-0FAFDC51A2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676" y="9197885"/>
            <a:ext cx="265742" cy="265742"/>
          </a:xfrm>
          <a:prstGeom prst="rect">
            <a:avLst/>
          </a:prstGeom>
        </p:spPr>
      </p:pic>
      <p:pic>
        <p:nvPicPr>
          <p:cNvPr id="25" name="Grafik 24">
            <a:extLst>
              <a:ext uri="{FF2B5EF4-FFF2-40B4-BE49-F238E27FC236}">
                <a16:creationId xmlns:a16="http://schemas.microsoft.com/office/drawing/2014/main" id="{22134F42-5646-43BB-ADBB-CDA4720F2D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675" y="9209255"/>
            <a:ext cx="265742" cy="265742"/>
          </a:xfrm>
          <a:prstGeom prst="rect">
            <a:avLst/>
          </a:prstGeom>
        </p:spPr>
      </p:pic>
      <p:pic>
        <p:nvPicPr>
          <p:cNvPr id="27" name="Grafik 26">
            <a:extLst>
              <a:ext uri="{FF2B5EF4-FFF2-40B4-BE49-F238E27FC236}">
                <a16:creationId xmlns:a16="http://schemas.microsoft.com/office/drawing/2014/main" id="{C39FC19A-1D94-4C61-BE41-211F41B760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7117" y="2643818"/>
            <a:ext cx="336384" cy="336384"/>
          </a:xfrm>
          <a:prstGeom prst="rect">
            <a:avLst/>
          </a:prstGeom>
        </p:spPr>
      </p:pic>
      <p:sp>
        <p:nvSpPr>
          <p:cNvPr id="28" name="Rechteck">
            <a:extLst>
              <a:ext uri="{FF2B5EF4-FFF2-40B4-BE49-F238E27FC236}">
                <a16:creationId xmlns:a16="http://schemas.microsoft.com/office/drawing/2014/main" id="{4750C0A6-490D-4A49-8A18-E73489E56FE9}"/>
              </a:ext>
            </a:extLst>
          </p:cNvPr>
          <p:cNvSpPr/>
          <p:nvPr/>
        </p:nvSpPr>
        <p:spPr>
          <a:xfrm>
            <a:off x="2418199" y="0"/>
            <a:ext cx="147600" cy="9663113"/>
          </a:xfrm>
          <a:prstGeom prst="rect">
            <a:avLst/>
          </a:prstGeom>
          <a:solidFill>
            <a:srgbClr val="92E2FF"/>
          </a:solidFill>
          <a:ln w="3175">
            <a:miter lim="400000"/>
          </a:ln>
        </p:spPr>
        <p:txBody>
          <a:bodyPr lIns="38100" tIns="38100" rIns="38100" bIns="38100" anchor="ctr"/>
          <a:lstStyle/>
          <a:p>
            <a:endParaRPr sz="2800" dirty="0">
              <a:solidFill>
                <a:srgbClr val="FFFFFF"/>
              </a:solidFill>
            </a:endParaRPr>
          </a:p>
        </p:txBody>
      </p:sp>
      <p:sp>
        <p:nvSpPr>
          <p:cNvPr id="30" name="Rechtwinkliges Dreieck 29">
            <a:extLst>
              <a:ext uri="{FF2B5EF4-FFF2-40B4-BE49-F238E27FC236}">
                <a16:creationId xmlns:a16="http://schemas.microsoft.com/office/drawing/2014/main" id="{F58D6FA0-8034-4CC5-8929-30729B0E12D2}"/>
              </a:ext>
            </a:extLst>
          </p:cNvPr>
          <p:cNvSpPr/>
          <p:nvPr/>
        </p:nvSpPr>
        <p:spPr>
          <a:xfrm rot="5400000">
            <a:off x="2372044" y="9709270"/>
            <a:ext cx="239910" cy="147600"/>
          </a:xfrm>
          <a:prstGeom prst="rtTriangle">
            <a:avLst/>
          </a:prstGeom>
          <a:solidFill>
            <a:srgbClr val="92E2FF"/>
          </a:solidFill>
          <a:ln w="3175">
            <a:miter lim="400000"/>
          </a:ln>
        </p:spPr>
        <p:txBody>
          <a:bodyPr lIns="38100" tIns="38100" rIns="38100" bIns="38100" anchor="ctr"/>
          <a:lstStyle/>
          <a:p>
            <a:endParaRPr lang="de-CH" sz="2800">
              <a:solidFill>
                <a:srgbClr val="FFFFFF"/>
              </a:solidFill>
            </a:endParaRPr>
          </a:p>
        </p:txBody>
      </p:sp>
      <p:pic>
        <p:nvPicPr>
          <p:cNvPr id="39" name="Grafik 38">
            <a:extLst>
              <a:ext uri="{FF2B5EF4-FFF2-40B4-BE49-F238E27FC236}">
                <a16:creationId xmlns:a16="http://schemas.microsoft.com/office/drawing/2014/main" id="{6E0480FC-CEC0-4058-8BF3-E581E2F557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26017" y="8616954"/>
            <a:ext cx="265742" cy="265742"/>
          </a:xfrm>
          <a:prstGeom prst="rect">
            <a:avLst/>
          </a:prstGeom>
        </p:spPr>
      </p:pic>
      <p:pic>
        <p:nvPicPr>
          <p:cNvPr id="41" name="Grafik 40">
            <a:extLst>
              <a:ext uri="{FF2B5EF4-FFF2-40B4-BE49-F238E27FC236}">
                <a16:creationId xmlns:a16="http://schemas.microsoft.com/office/drawing/2014/main" id="{D4050124-EE2D-47CC-97A8-EC898F3705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1029" y="9197885"/>
            <a:ext cx="265742" cy="265742"/>
          </a:xfrm>
          <a:prstGeom prst="rect">
            <a:avLst/>
          </a:prstGeom>
        </p:spPr>
      </p:pic>
      <p:sp>
        <p:nvSpPr>
          <p:cNvPr id="46" name="40%">
            <a:extLst>
              <a:ext uri="{FF2B5EF4-FFF2-40B4-BE49-F238E27FC236}">
                <a16:creationId xmlns:a16="http://schemas.microsoft.com/office/drawing/2014/main" id="{B105F850-775B-4953-9FDA-6173836F405B}"/>
              </a:ext>
            </a:extLst>
          </p:cNvPr>
          <p:cNvSpPr txBox="1"/>
          <p:nvPr/>
        </p:nvSpPr>
        <p:spPr>
          <a:xfrm>
            <a:off x="141795" y="8946358"/>
            <a:ext cx="48521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5</a:t>
            </a:r>
            <a:r>
              <a:rPr sz="1000" dirty="0">
                <a:latin typeface="Arial" panose="020B0604020202020204" pitchFamily="34" charset="0"/>
                <a:cs typeface="Arial" panose="020B0604020202020204" pitchFamily="34" charset="0"/>
              </a:rPr>
              <a:t>%</a:t>
            </a:r>
          </a:p>
        </p:txBody>
      </p:sp>
      <p:sp>
        <p:nvSpPr>
          <p:cNvPr id="47" name="5%">
            <a:extLst>
              <a:ext uri="{FF2B5EF4-FFF2-40B4-BE49-F238E27FC236}">
                <a16:creationId xmlns:a16="http://schemas.microsoft.com/office/drawing/2014/main" id="{B761FD74-41CC-4517-8360-224480B54095}"/>
              </a:ext>
            </a:extLst>
          </p:cNvPr>
          <p:cNvSpPr txBox="1"/>
          <p:nvPr/>
        </p:nvSpPr>
        <p:spPr>
          <a:xfrm>
            <a:off x="972682" y="8943192"/>
            <a:ext cx="37164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CH" sz="1000" dirty="0">
                <a:latin typeface="Arial" panose="020B0604020202020204" pitchFamily="34" charset="0"/>
                <a:cs typeface="Arial" panose="020B0604020202020204" pitchFamily="34" charset="0"/>
              </a:rPr>
              <a:t>10</a:t>
            </a:r>
            <a:r>
              <a:rPr sz="1000" dirty="0">
                <a:latin typeface="Arial" panose="020B0604020202020204" pitchFamily="34" charset="0"/>
                <a:cs typeface="Arial" panose="020B0604020202020204" pitchFamily="34" charset="0"/>
              </a:rPr>
              <a:t>%</a:t>
            </a:r>
          </a:p>
        </p:txBody>
      </p:sp>
      <p:sp>
        <p:nvSpPr>
          <p:cNvPr id="48" name="15%">
            <a:extLst>
              <a:ext uri="{FF2B5EF4-FFF2-40B4-BE49-F238E27FC236}">
                <a16:creationId xmlns:a16="http://schemas.microsoft.com/office/drawing/2014/main" id="{B3AFBE9D-3B87-4EEE-A4DC-243DAB4A00FF}"/>
              </a:ext>
            </a:extLst>
          </p:cNvPr>
          <p:cNvSpPr txBox="1"/>
          <p:nvPr/>
        </p:nvSpPr>
        <p:spPr>
          <a:xfrm>
            <a:off x="570182" y="8946358"/>
            <a:ext cx="48521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15%</a:t>
            </a:r>
          </a:p>
        </p:txBody>
      </p:sp>
      <p:sp>
        <p:nvSpPr>
          <p:cNvPr id="49" name="40%">
            <a:extLst>
              <a:ext uri="{FF2B5EF4-FFF2-40B4-BE49-F238E27FC236}">
                <a16:creationId xmlns:a16="http://schemas.microsoft.com/office/drawing/2014/main" id="{141A722F-4165-4835-A979-F38C4B4AB514}"/>
              </a:ext>
            </a:extLst>
          </p:cNvPr>
          <p:cNvSpPr txBox="1"/>
          <p:nvPr/>
        </p:nvSpPr>
        <p:spPr>
          <a:xfrm>
            <a:off x="529148" y="9511349"/>
            <a:ext cx="37164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0%</a:t>
            </a:r>
          </a:p>
        </p:txBody>
      </p:sp>
      <p:sp>
        <p:nvSpPr>
          <p:cNvPr id="50" name="0%">
            <a:extLst>
              <a:ext uri="{FF2B5EF4-FFF2-40B4-BE49-F238E27FC236}">
                <a16:creationId xmlns:a16="http://schemas.microsoft.com/office/drawing/2014/main" id="{93267ABD-3B59-438D-939B-BF4207DA111D}"/>
              </a:ext>
            </a:extLst>
          </p:cNvPr>
          <p:cNvSpPr txBox="1"/>
          <p:nvPr/>
        </p:nvSpPr>
        <p:spPr>
          <a:xfrm>
            <a:off x="935999" y="9511349"/>
            <a:ext cx="37164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CH" sz="1000" dirty="0">
                <a:latin typeface="Arial" panose="020B0604020202020204" pitchFamily="34" charset="0"/>
                <a:cs typeface="Arial" panose="020B0604020202020204" pitchFamily="34" charset="0"/>
              </a:rPr>
              <a:t>40</a:t>
            </a:r>
            <a:r>
              <a:rPr sz="1000" dirty="0">
                <a:latin typeface="Arial" panose="020B0604020202020204" pitchFamily="34" charset="0"/>
                <a:cs typeface="Arial" panose="020B0604020202020204" pitchFamily="34" charset="0"/>
              </a:rPr>
              <a:t>%</a:t>
            </a:r>
          </a:p>
        </p:txBody>
      </p:sp>
      <p:pic>
        <p:nvPicPr>
          <p:cNvPr id="52" name="Grafik 51">
            <a:extLst>
              <a:ext uri="{FF2B5EF4-FFF2-40B4-BE49-F238E27FC236}">
                <a16:creationId xmlns:a16="http://schemas.microsoft.com/office/drawing/2014/main" id="{88EBA1F5-BD3C-4CCB-A476-F54709F906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88922" y="8656394"/>
            <a:ext cx="265743" cy="265743"/>
          </a:xfrm>
          <a:prstGeom prst="rect">
            <a:avLst/>
          </a:prstGeom>
        </p:spPr>
      </p:pic>
      <p:sp>
        <p:nvSpPr>
          <p:cNvPr id="53" name="40%">
            <a:extLst>
              <a:ext uri="{FF2B5EF4-FFF2-40B4-BE49-F238E27FC236}">
                <a16:creationId xmlns:a16="http://schemas.microsoft.com/office/drawing/2014/main" id="{93F35EC7-36D9-4745-9986-C4FE7847053C}"/>
              </a:ext>
            </a:extLst>
          </p:cNvPr>
          <p:cNvSpPr txBox="1"/>
          <p:nvPr/>
        </p:nvSpPr>
        <p:spPr>
          <a:xfrm>
            <a:off x="120429" y="9513745"/>
            <a:ext cx="48521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10</a:t>
            </a:r>
            <a:r>
              <a:rPr sz="1000" dirty="0">
                <a:latin typeface="Arial" panose="020B0604020202020204" pitchFamily="34" charset="0"/>
                <a:cs typeface="Arial" panose="020B0604020202020204" pitchFamily="34" charset="0"/>
              </a:rPr>
              <a:t>%</a:t>
            </a:r>
          </a:p>
        </p:txBody>
      </p:sp>
      <p:sp>
        <p:nvSpPr>
          <p:cNvPr id="54" name="5%">
            <a:extLst>
              <a:ext uri="{FF2B5EF4-FFF2-40B4-BE49-F238E27FC236}">
                <a16:creationId xmlns:a16="http://schemas.microsoft.com/office/drawing/2014/main" id="{42115540-9E2E-4549-A8B0-48B52CFC47CF}"/>
              </a:ext>
            </a:extLst>
          </p:cNvPr>
          <p:cNvSpPr txBox="1"/>
          <p:nvPr/>
        </p:nvSpPr>
        <p:spPr>
          <a:xfrm>
            <a:off x="1445958" y="8946359"/>
            <a:ext cx="48521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0</a:t>
            </a:r>
            <a:r>
              <a:rPr sz="1000" dirty="0">
                <a:latin typeface="Arial" panose="020B0604020202020204" pitchFamily="34" charset="0"/>
                <a:cs typeface="Arial" panose="020B0604020202020204" pitchFamily="34" charset="0"/>
              </a:rPr>
              <a:t>%</a:t>
            </a:r>
          </a:p>
        </p:txBody>
      </p:sp>
      <p:sp>
        <p:nvSpPr>
          <p:cNvPr id="56" name="5%">
            <a:extLst>
              <a:ext uri="{FF2B5EF4-FFF2-40B4-BE49-F238E27FC236}">
                <a16:creationId xmlns:a16="http://schemas.microsoft.com/office/drawing/2014/main" id="{D9049078-B517-4566-B31B-5005796A8C8F}"/>
              </a:ext>
            </a:extLst>
          </p:cNvPr>
          <p:cNvSpPr txBox="1"/>
          <p:nvPr/>
        </p:nvSpPr>
        <p:spPr>
          <a:xfrm>
            <a:off x="1830089" y="8952984"/>
            <a:ext cx="48521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20</a:t>
            </a:r>
            <a:r>
              <a:rPr sz="1000" dirty="0">
                <a:latin typeface="Arial" panose="020B0604020202020204" pitchFamily="34" charset="0"/>
                <a:cs typeface="Arial" panose="020B0604020202020204" pitchFamily="34" charset="0"/>
              </a:rPr>
              <a:t>%</a:t>
            </a:r>
          </a:p>
        </p:txBody>
      </p:sp>
      <p:sp>
        <p:nvSpPr>
          <p:cNvPr id="57" name="Persönlichkeit">
            <a:extLst>
              <a:ext uri="{FF2B5EF4-FFF2-40B4-BE49-F238E27FC236}">
                <a16:creationId xmlns:a16="http://schemas.microsoft.com/office/drawing/2014/main" id="{28B2D65B-7C0A-4540-9BB1-3A2BA1C3B320}"/>
              </a:ext>
            </a:extLst>
          </p:cNvPr>
          <p:cNvSpPr txBox="1"/>
          <p:nvPr/>
        </p:nvSpPr>
        <p:spPr>
          <a:xfrm>
            <a:off x="134284" y="4389010"/>
            <a:ext cx="1357206"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defPPr>
              <a:defRPr lang="en-US"/>
            </a:defPPr>
            <a:lvl1pPr>
              <a:defRPr sz="1000" b="0" spc="70">
                <a:solidFill>
                  <a:srgbClr val="FFFFFF"/>
                </a:solidFill>
                <a:latin typeface="Arial" panose="020B0604020202020204" pitchFamily="34" charset="0"/>
                <a:ea typeface="Futura"/>
                <a:cs typeface="Arial" panose="020B0604020202020204" pitchFamily="34" charset="0"/>
              </a:defRPr>
            </a:lvl1pPr>
          </a:lstStyle>
          <a:p>
            <a:r>
              <a:rPr lang="de-CH" dirty="0"/>
              <a:t>Internet</a:t>
            </a:r>
            <a:endParaRPr dirty="0"/>
          </a:p>
        </p:txBody>
      </p:sp>
      <p:sp>
        <p:nvSpPr>
          <p:cNvPr id="58" name="Extrovertiert">
            <a:extLst>
              <a:ext uri="{FF2B5EF4-FFF2-40B4-BE49-F238E27FC236}">
                <a16:creationId xmlns:a16="http://schemas.microsoft.com/office/drawing/2014/main" id="{A8560577-5D82-4078-A956-BA30B12556FD}"/>
              </a:ext>
            </a:extLst>
          </p:cNvPr>
          <p:cNvSpPr txBox="1"/>
          <p:nvPr/>
        </p:nvSpPr>
        <p:spPr>
          <a:xfrm>
            <a:off x="82760" y="5533534"/>
            <a:ext cx="88992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Extrovertiert</a:t>
            </a:r>
            <a:endParaRPr sz="1000" dirty="0">
              <a:latin typeface="Arial" panose="020B0604020202020204" pitchFamily="34" charset="0"/>
              <a:cs typeface="Arial" panose="020B0604020202020204" pitchFamily="34" charset="0"/>
            </a:endParaRPr>
          </a:p>
        </p:txBody>
      </p:sp>
      <p:sp>
        <p:nvSpPr>
          <p:cNvPr id="59" name="Introvertiert">
            <a:extLst>
              <a:ext uri="{FF2B5EF4-FFF2-40B4-BE49-F238E27FC236}">
                <a16:creationId xmlns:a16="http://schemas.microsoft.com/office/drawing/2014/main" id="{124657A9-77EC-40D8-B30E-DCE00AD3FC02}"/>
              </a:ext>
            </a:extLst>
          </p:cNvPr>
          <p:cNvSpPr txBox="1"/>
          <p:nvPr/>
        </p:nvSpPr>
        <p:spPr>
          <a:xfrm>
            <a:off x="1388058" y="5537642"/>
            <a:ext cx="852703"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Introvertiert</a:t>
            </a:r>
            <a:endParaRPr sz="1000" dirty="0">
              <a:latin typeface="Arial" panose="020B0604020202020204" pitchFamily="34" charset="0"/>
              <a:cs typeface="Arial" panose="020B0604020202020204" pitchFamily="34" charset="0"/>
            </a:endParaRPr>
          </a:p>
        </p:txBody>
      </p:sp>
      <p:sp>
        <p:nvSpPr>
          <p:cNvPr id="60" name="Planer">
            <a:extLst>
              <a:ext uri="{FF2B5EF4-FFF2-40B4-BE49-F238E27FC236}">
                <a16:creationId xmlns:a16="http://schemas.microsoft.com/office/drawing/2014/main" id="{D0FE18F3-FED4-4291-A264-345476A3EB02}"/>
              </a:ext>
            </a:extLst>
          </p:cNvPr>
          <p:cNvSpPr txBox="1"/>
          <p:nvPr/>
        </p:nvSpPr>
        <p:spPr>
          <a:xfrm>
            <a:off x="77024" y="5893187"/>
            <a:ext cx="102269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defPPr>
              <a:defRPr lang="en-US"/>
            </a:defPPr>
            <a:lvl1pPr>
              <a:defRPr sz="1000" b="0" spc="70">
                <a:solidFill>
                  <a:srgbClr val="FFFFFF"/>
                </a:solidFill>
                <a:latin typeface="Arial" panose="020B0604020202020204" pitchFamily="34" charset="0"/>
                <a:ea typeface="Futura"/>
                <a:cs typeface="Arial" panose="020B0604020202020204" pitchFamily="34" charset="0"/>
              </a:defRPr>
            </a:lvl1pPr>
          </a:lstStyle>
          <a:p>
            <a:r>
              <a:rPr dirty="0"/>
              <a:t>Planer</a:t>
            </a:r>
          </a:p>
        </p:txBody>
      </p:sp>
      <p:sp>
        <p:nvSpPr>
          <p:cNvPr id="61" name="Spontan">
            <a:extLst>
              <a:ext uri="{FF2B5EF4-FFF2-40B4-BE49-F238E27FC236}">
                <a16:creationId xmlns:a16="http://schemas.microsoft.com/office/drawing/2014/main" id="{88C99627-9916-45EB-B20F-0BCF83C38230}"/>
              </a:ext>
            </a:extLst>
          </p:cNvPr>
          <p:cNvSpPr txBox="1"/>
          <p:nvPr/>
        </p:nvSpPr>
        <p:spPr>
          <a:xfrm>
            <a:off x="1566050" y="5893187"/>
            <a:ext cx="612497"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Spontan</a:t>
            </a:r>
            <a:endParaRPr sz="1000" dirty="0">
              <a:latin typeface="Arial" panose="020B0604020202020204" pitchFamily="34" charset="0"/>
              <a:cs typeface="Arial" panose="020B0604020202020204" pitchFamily="34" charset="0"/>
            </a:endParaRPr>
          </a:p>
        </p:txBody>
      </p:sp>
      <p:sp>
        <p:nvSpPr>
          <p:cNvPr id="62" name="Fühlen">
            <a:extLst>
              <a:ext uri="{FF2B5EF4-FFF2-40B4-BE49-F238E27FC236}">
                <a16:creationId xmlns:a16="http://schemas.microsoft.com/office/drawing/2014/main" id="{6747BE4F-8950-43D7-92CD-F1E0184B75EA}"/>
              </a:ext>
            </a:extLst>
          </p:cNvPr>
          <p:cNvSpPr txBox="1"/>
          <p:nvPr/>
        </p:nvSpPr>
        <p:spPr>
          <a:xfrm>
            <a:off x="1725637" y="6265328"/>
            <a:ext cx="692318"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Fühlen</a:t>
            </a:r>
            <a:endParaRPr sz="1000" dirty="0">
              <a:latin typeface="Arial" panose="020B0604020202020204" pitchFamily="34" charset="0"/>
              <a:cs typeface="Arial" panose="020B0604020202020204" pitchFamily="34" charset="0"/>
            </a:endParaRPr>
          </a:p>
        </p:txBody>
      </p:sp>
      <p:sp>
        <p:nvSpPr>
          <p:cNvPr id="63" name="Konservativ">
            <a:extLst>
              <a:ext uri="{FF2B5EF4-FFF2-40B4-BE49-F238E27FC236}">
                <a16:creationId xmlns:a16="http://schemas.microsoft.com/office/drawing/2014/main" id="{5CA6DB11-9BCE-46D7-BD8F-B487B45784CC}"/>
              </a:ext>
            </a:extLst>
          </p:cNvPr>
          <p:cNvSpPr txBox="1"/>
          <p:nvPr/>
        </p:nvSpPr>
        <p:spPr>
          <a:xfrm>
            <a:off x="82340" y="6663407"/>
            <a:ext cx="838450"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Konservativ</a:t>
            </a:r>
            <a:endParaRPr sz="1000" dirty="0">
              <a:latin typeface="Arial" panose="020B0604020202020204" pitchFamily="34" charset="0"/>
              <a:cs typeface="Arial" panose="020B0604020202020204" pitchFamily="34" charset="0"/>
            </a:endParaRPr>
          </a:p>
        </p:txBody>
      </p:sp>
      <p:sp>
        <p:nvSpPr>
          <p:cNvPr id="64" name="Liberal">
            <a:extLst>
              <a:ext uri="{FF2B5EF4-FFF2-40B4-BE49-F238E27FC236}">
                <a16:creationId xmlns:a16="http://schemas.microsoft.com/office/drawing/2014/main" id="{CBB632E1-2BE6-4B4E-8ECF-5009DEBD8877}"/>
              </a:ext>
            </a:extLst>
          </p:cNvPr>
          <p:cNvSpPr txBox="1"/>
          <p:nvPr/>
        </p:nvSpPr>
        <p:spPr>
          <a:xfrm>
            <a:off x="1765096" y="6649904"/>
            <a:ext cx="51938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Liberal</a:t>
            </a:r>
          </a:p>
        </p:txBody>
      </p:sp>
      <p:sp>
        <p:nvSpPr>
          <p:cNvPr id="65" name="Anführer">
            <a:extLst>
              <a:ext uri="{FF2B5EF4-FFF2-40B4-BE49-F238E27FC236}">
                <a16:creationId xmlns:a16="http://schemas.microsoft.com/office/drawing/2014/main" id="{263BF284-5B72-4F84-A1D0-EB617316CB00}"/>
              </a:ext>
            </a:extLst>
          </p:cNvPr>
          <p:cNvSpPr txBox="1"/>
          <p:nvPr/>
        </p:nvSpPr>
        <p:spPr>
          <a:xfrm>
            <a:off x="104432" y="7101330"/>
            <a:ext cx="647214"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Anführer</a:t>
            </a:r>
            <a:endParaRPr sz="1000" dirty="0">
              <a:latin typeface="Arial" panose="020B0604020202020204" pitchFamily="34" charset="0"/>
              <a:cs typeface="Arial" panose="020B0604020202020204" pitchFamily="34" charset="0"/>
            </a:endParaRPr>
          </a:p>
        </p:txBody>
      </p:sp>
      <p:sp>
        <p:nvSpPr>
          <p:cNvPr id="66" name="Nachahmer">
            <a:extLst>
              <a:ext uri="{FF2B5EF4-FFF2-40B4-BE49-F238E27FC236}">
                <a16:creationId xmlns:a16="http://schemas.microsoft.com/office/drawing/2014/main" id="{D5226E57-86B7-4C63-B917-4FDDC04A6B2B}"/>
              </a:ext>
            </a:extLst>
          </p:cNvPr>
          <p:cNvSpPr txBox="1"/>
          <p:nvPr/>
        </p:nvSpPr>
        <p:spPr>
          <a:xfrm>
            <a:off x="1453692" y="7069712"/>
            <a:ext cx="83937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Nachahmer</a:t>
            </a:r>
            <a:endParaRPr sz="1000" dirty="0">
              <a:latin typeface="Arial" panose="020B0604020202020204" pitchFamily="34" charset="0"/>
              <a:cs typeface="Arial" panose="020B0604020202020204" pitchFamily="34" charset="0"/>
            </a:endParaRPr>
          </a:p>
        </p:txBody>
      </p:sp>
      <p:sp>
        <p:nvSpPr>
          <p:cNvPr id="67" name="Internet">
            <a:extLst>
              <a:ext uri="{FF2B5EF4-FFF2-40B4-BE49-F238E27FC236}">
                <a16:creationId xmlns:a16="http://schemas.microsoft.com/office/drawing/2014/main" id="{74A13C56-17B0-4C31-9510-B5E300B78A64}"/>
              </a:ext>
            </a:extLst>
          </p:cNvPr>
          <p:cNvSpPr txBox="1"/>
          <p:nvPr/>
        </p:nvSpPr>
        <p:spPr>
          <a:xfrm>
            <a:off x="101283" y="3669842"/>
            <a:ext cx="961917"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Technologie</a:t>
            </a:r>
            <a:endParaRPr sz="1000" dirty="0">
              <a:latin typeface="Arial" panose="020B0604020202020204" pitchFamily="34" charset="0"/>
              <a:cs typeface="Arial" panose="020B0604020202020204" pitchFamily="34" charset="0"/>
            </a:endParaRPr>
          </a:p>
        </p:txBody>
      </p:sp>
      <p:sp>
        <p:nvSpPr>
          <p:cNvPr id="68" name="Software und Apps">
            <a:extLst>
              <a:ext uri="{FF2B5EF4-FFF2-40B4-BE49-F238E27FC236}">
                <a16:creationId xmlns:a16="http://schemas.microsoft.com/office/drawing/2014/main" id="{3362B1B7-D87D-481B-BE54-011F77612331}"/>
              </a:ext>
            </a:extLst>
          </p:cNvPr>
          <p:cNvSpPr txBox="1"/>
          <p:nvPr/>
        </p:nvSpPr>
        <p:spPr>
          <a:xfrm>
            <a:off x="110811" y="4049132"/>
            <a:ext cx="1337834"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Software und Apps</a:t>
            </a:r>
          </a:p>
        </p:txBody>
      </p:sp>
      <p:grpSp>
        <p:nvGrpSpPr>
          <p:cNvPr id="69" name="Gruppieren">
            <a:extLst>
              <a:ext uri="{FF2B5EF4-FFF2-40B4-BE49-F238E27FC236}">
                <a16:creationId xmlns:a16="http://schemas.microsoft.com/office/drawing/2014/main" id="{73036BEA-3C64-43A8-B277-49908D089151}"/>
              </a:ext>
            </a:extLst>
          </p:cNvPr>
          <p:cNvGrpSpPr/>
          <p:nvPr/>
        </p:nvGrpSpPr>
        <p:grpSpPr>
          <a:xfrm>
            <a:off x="104433" y="7323266"/>
            <a:ext cx="2095556" cy="45719"/>
            <a:chOff x="0" y="0"/>
            <a:chExt cx="2805665" cy="47887"/>
          </a:xfrm>
        </p:grpSpPr>
        <p:sp>
          <p:nvSpPr>
            <p:cNvPr id="70" name="Rechteck">
              <a:extLst>
                <a:ext uri="{FF2B5EF4-FFF2-40B4-BE49-F238E27FC236}">
                  <a16:creationId xmlns:a16="http://schemas.microsoft.com/office/drawing/2014/main" id="{5D8690B6-5E99-4750-88E0-64565D577282}"/>
                </a:ext>
              </a:extLst>
            </p:cNvPr>
            <p:cNvSpPr/>
            <p:nvPr/>
          </p:nvSpPr>
          <p:spPr>
            <a:xfrm>
              <a:off x="0"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1" name="Rechteck">
              <a:extLst>
                <a:ext uri="{FF2B5EF4-FFF2-40B4-BE49-F238E27FC236}">
                  <a16:creationId xmlns:a16="http://schemas.microsoft.com/office/drawing/2014/main" id="{32848BB3-5727-4D6A-A110-F633A76793A3}"/>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2" name="Rechteck">
              <a:extLst>
                <a:ext uri="{FF2B5EF4-FFF2-40B4-BE49-F238E27FC236}">
                  <a16:creationId xmlns:a16="http://schemas.microsoft.com/office/drawing/2014/main" id="{50062F09-FC3A-4349-86B5-36B0E542BC34}"/>
                </a:ext>
              </a:extLst>
            </p:cNvPr>
            <p:cNvSpPr/>
            <p:nvPr/>
          </p:nvSpPr>
          <p:spPr>
            <a:xfrm>
              <a:off x="570891"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3" name="Rechteck">
              <a:extLst>
                <a:ext uri="{FF2B5EF4-FFF2-40B4-BE49-F238E27FC236}">
                  <a16:creationId xmlns:a16="http://schemas.microsoft.com/office/drawing/2014/main" id="{A73686BC-7D33-487D-A59D-B8A2614EC025}"/>
                </a:ext>
              </a:extLst>
            </p:cNvPr>
            <p:cNvSpPr/>
            <p:nvPr/>
          </p:nvSpPr>
          <p:spPr>
            <a:xfrm>
              <a:off x="1712674"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4" name="Rechteck">
              <a:extLst>
                <a:ext uri="{FF2B5EF4-FFF2-40B4-BE49-F238E27FC236}">
                  <a16:creationId xmlns:a16="http://schemas.microsoft.com/office/drawing/2014/main" id="{2D768AB4-9B3F-4F96-A6FA-02EA6985981F}"/>
                </a:ext>
              </a:extLst>
            </p:cNvPr>
            <p:cNvSpPr/>
            <p:nvPr/>
          </p:nvSpPr>
          <p:spPr>
            <a:xfrm>
              <a:off x="2283565"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75" name="Gruppieren">
            <a:extLst>
              <a:ext uri="{FF2B5EF4-FFF2-40B4-BE49-F238E27FC236}">
                <a16:creationId xmlns:a16="http://schemas.microsoft.com/office/drawing/2014/main" id="{4D4FF668-DE76-4CF4-8B89-92E1B6AA5D57}"/>
              </a:ext>
            </a:extLst>
          </p:cNvPr>
          <p:cNvGrpSpPr/>
          <p:nvPr/>
        </p:nvGrpSpPr>
        <p:grpSpPr>
          <a:xfrm>
            <a:off x="104433" y="6915851"/>
            <a:ext cx="2095556" cy="45719"/>
            <a:chOff x="0" y="0"/>
            <a:chExt cx="2805665" cy="47887"/>
          </a:xfrm>
        </p:grpSpPr>
        <p:sp>
          <p:nvSpPr>
            <p:cNvPr id="76" name="Rechteck">
              <a:extLst>
                <a:ext uri="{FF2B5EF4-FFF2-40B4-BE49-F238E27FC236}">
                  <a16:creationId xmlns:a16="http://schemas.microsoft.com/office/drawing/2014/main" id="{2893C15A-D55F-48CF-81A6-F3AB22FFC2D2}"/>
                </a:ext>
              </a:extLst>
            </p:cNvPr>
            <p:cNvSpPr/>
            <p:nvPr/>
          </p:nvSpPr>
          <p:spPr>
            <a:xfrm>
              <a:off x="0"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7" name="Rechteck">
              <a:extLst>
                <a:ext uri="{FF2B5EF4-FFF2-40B4-BE49-F238E27FC236}">
                  <a16:creationId xmlns:a16="http://schemas.microsoft.com/office/drawing/2014/main" id="{894ED74E-0855-43C5-932B-565CB7C6450D}"/>
                </a:ext>
              </a:extLst>
            </p:cNvPr>
            <p:cNvSpPr/>
            <p:nvPr/>
          </p:nvSpPr>
          <p:spPr>
            <a:xfrm>
              <a:off x="1141782" y="0"/>
              <a:ext cx="522102"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8" name="Rechteck">
              <a:extLst>
                <a:ext uri="{FF2B5EF4-FFF2-40B4-BE49-F238E27FC236}">
                  <a16:creationId xmlns:a16="http://schemas.microsoft.com/office/drawing/2014/main" id="{E07F87FB-4967-49CB-B94A-BAB21B47469C}"/>
                </a:ext>
              </a:extLst>
            </p:cNvPr>
            <p:cNvSpPr/>
            <p:nvPr/>
          </p:nvSpPr>
          <p:spPr>
            <a:xfrm>
              <a:off x="570891"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dirty="0">
                <a:latin typeface="Arial" panose="020B0604020202020204" pitchFamily="34" charset="0"/>
                <a:cs typeface="Arial" panose="020B0604020202020204" pitchFamily="34" charset="0"/>
              </a:endParaRPr>
            </a:p>
          </p:txBody>
        </p:sp>
        <p:sp>
          <p:nvSpPr>
            <p:cNvPr id="79" name="Rechteck">
              <a:extLst>
                <a:ext uri="{FF2B5EF4-FFF2-40B4-BE49-F238E27FC236}">
                  <a16:creationId xmlns:a16="http://schemas.microsoft.com/office/drawing/2014/main" id="{C845B0A9-1EBA-4AEF-A447-6554E0DC703C}"/>
                </a:ext>
              </a:extLst>
            </p:cNvPr>
            <p:cNvSpPr/>
            <p:nvPr/>
          </p:nvSpPr>
          <p:spPr>
            <a:xfrm>
              <a:off x="1712674" y="0"/>
              <a:ext cx="522101" cy="47888"/>
            </a:xfrm>
            <a:prstGeom prst="rect">
              <a:avLst/>
            </a:prstGeom>
            <a:solidFill>
              <a:schemeClr val="bg1"/>
            </a:solidFill>
            <a:ln w="12700"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0" name="Rechteck">
              <a:extLst>
                <a:ext uri="{FF2B5EF4-FFF2-40B4-BE49-F238E27FC236}">
                  <a16:creationId xmlns:a16="http://schemas.microsoft.com/office/drawing/2014/main" id="{163E74F4-C97B-4DEB-AB21-694386DCF696}"/>
                </a:ext>
              </a:extLst>
            </p:cNvPr>
            <p:cNvSpPr/>
            <p:nvPr/>
          </p:nvSpPr>
          <p:spPr>
            <a:xfrm>
              <a:off x="2283565"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81" name="Gruppieren">
            <a:extLst>
              <a:ext uri="{FF2B5EF4-FFF2-40B4-BE49-F238E27FC236}">
                <a16:creationId xmlns:a16="http://schemas.microsoft.com/office/drawing/2014/main" id="{06EC8F4D-5979-4CD0-8C8F-0207328C6B99}"/>
              </a:ext>
            </a:extLst>
          </p:cNvPr>
          <p:cNvGrpSpPr/>
          <p:nvPr/>
        </p:nvGrpSpPr>
        <p:grpSpPr>
          <a:xfrm>
            <a:off x="104433" y="6509182"/>
            <a:ext cx="2095556" cy="45719"/>
            <a:chOff x="0" y="0"/>
            <a:chExt cx="2805665" cy="47887"/>
          </a:xfrm>
        </p:grpSpPr>
        <p:sp>
          <p:nvSpPr>
            <p:cNvPr id="82" name="Rechteck">
              <a:extLst>
                <a:ext uri="{FF2B5EF4-FFF2-40B4-BE49-F238E27FC236}">
                  <a16:creationId xmlns:a16="http://schemas.microsoft.com/office/drawing/2014/main" id="{981752B2-BA7C-4625-B3BD-C21A8A17C794}"/>
                </a:ext>
              </a:extLst>
            </p:cNvPr>
            <p:cNvSpPr/>
            <p:nvPr/>
          </p:nvSpPr>
          <p:spPr>
            <a:xfrm>
              <a:off x="0"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3" name="Rechteck">
              <a:extLst>
                <a:ext uri="{FF2B5EF4-FFF2-40B4-BE49-F238E27FC236}">
                  <a16:creationId xmlns:a16="http://schemas.microsoft.com/office/drawing/2014/main" id="{4B4202E3-481A-4E89-91C4-A67D664BEEC1}"/>
                </a:ext>
              </a:extLst>
            </p:cNvPr>
            <p:cNvSpPr/>
            <p:nvPr/>
          </p:nvSpPr>
          <p:spPr>
            <a:xfrm>
              <a:off x="1141782" y="0"/>
              <a:ext cx="522102"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4" name="Rechteck">
              <a:extLst>
                <a:ext uri="{FF2B5EF4-FFF2-40B4-BE49-F238E27FC236}">
                  <a16:creationId xmlns:a16="http://schemas.microsoft.com/office/drawing/2014/main" id="{F7E302B0-AEA3-4392-8C92-8B5FC3DDDD96}"/>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5" name="Rechteck">
              <a:extLst>
                <a:ext uri="{FF2B5EF4-FFF2-40B4-BE49-F238E27FC236}">
                  <a16:creationId xmlns:a16="http://schemas.microsoft.com/office/drawing/2014/main" id="{A8E1725A-20BE-4B0A-A477-341A0AF44666}"/>
                </a:ext>
              </a:extLst>
            </p:cNvPr>
            <p:cNvSpPr/>
            <p:nvPr/>
          </p:nvSpPr>
          <p:spPr>
            <a:xfrm>
              <a:off x="1712674"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6" name="Rechteck">
              <a:extLst>
                <a:ext uri="{FF2B5EF4-FFF2-40B4-BE49-F238E27FC236}">
                  <a16:creationId xmlns:a16="http://schemas.microsoft.com/office/drawing/2014/main" id="{18BE0286-73B7-4FB5-BBC5-7D83BA983331}"/>
                </a:ext>
              </a:extLst>
            </p:cNvPr>
            <p:cNvSpPr/>
            <p:nvPr/>
          </p:nvSpPr>
          <p:spPr>
            <a:xfrm>
              <a:off x="2283565"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sp>
        <p:nvSpPr>
          <p:cNvPr id="87" name="Denken">
            <a:extLst>
              <a:ext uri="{FF2B5EF4-FFF2-40B4-BE49-F238E27FC236}">
                <a16:creationId xmlns:a16="http://schemas.microsoft.com/office/drawing/2014/main" id="{B75F36B9-DE97-47B1-B92E-F3DD298050BB}"/>
              </a:ext>
            </a:extLst>
          </p:cNvPr>
          <p:cNvSpPr txBox="1"/>
          <p:nvPr/>
        </p:nvSpPr>
        <p:spPr>
          <a:xfrm>
            <a:off x="83050" y="6264018"/>
            <a:ext cx="601603" cy="21226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Denken</a:t>
            </a:r>
            <a:endParaRPr sz="1000" dirty="0">
              <a:latin typeface="Arial" panose="020B0604020202020204" pitchFamily="34" charset="0"/>
              <a:cs typeface="Arial" panose="020B0604020202020204" pitchFamily="34" charset="0"/>
            </a:endParaRPr>
          </a:p>
        </p:txBody>
      </p:sp>
      <p:grpSp>
        <p:nvGrpSpPr>
          <p:cNvPr id="88" name="Gruppieren">
            <a:extLst>
              <a:ext uri="{FF2B5EF4-FFF2-40B4-BE49-F238E27FC236}">
                <a16:creationId xmlns:a16="http://schemas.microsoft.com/office/drawing/2014/main" id="{1B92D507-E313-4252-8D04-83EF27025506}"/>
              </a:ext>
            </a:extLst>
          </p:cNvPr>
          <p:cNvGrpSpPr/>
          <p:nvPr/>
        </p:nvGrpSpPr>
        <p:grpSpPr>
          <a:xfrm>
            <a:off x="104432" y="6128603"/>
            <a:ext cx="2062349" cy="45720"/>
            <a:chOff x="0" y="0"/>
            <a:chExt cx="2761206" cy="47888"/>
          </a:xfrm>
        </p:grpSpPr>
        <p:sp>
          <p:nvSpPr>
            <p:cNvPr id="89" name="Rechteck">
              <a:extLst>
                <a:ext uri="{FF2B5EF4-FFF2-40B4-BE49-F238E27FC236}">
                  <a16:creationId xmlns:a16="http://schemas.microsoft.com/office/drawing/2014/main" id="{A3C9F528-BB90-46BE-80DC-52099D74C9A6}"/>
                </a:ext>
              </a:extLst>
            </p:cNvPr>
            <p:cNvSpPr/>
            <p:nvPr/>
          </p:nvSpPr>
          <p:spPr>
            <a:xfrm>
              <a:off x="0" y="0"/>
              <a:ext cx="513828"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0" name="Rechteck">
              <a:extLst>
                <a:ext uri="{FF2B5EF4-FFF2-40B4-BE49-F238E27FC236}">
                  <a16:creationId xmlns:a16="http://schemas.microsoft.com/office/drawing/2014/main" id="{97DF5059-236D-45CA-920E-3ACB08422480}"/>
                </a:ext>
              </a:extLst>
            </p:cNvPr>
            <p:cNvSpPr/>
            <p:nvPr/>
          </p:nvSpPr>
          <p:spPr>
            <a:xfrm>
              <a:off x="1123689" y="0"/>
              <a:ext cx="513828"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1" name="Rechteck">
              <a:extLst>
                <a:ext uri="{FF2B5EF4-FFF2-40B4-BE49-F238E27FC236}">
                  <a16:creationId xmlns:a16="http://schemas.microsoft.com/office/drawing/2014/main" id="{A3204F46-9E27-4B78-B33E-F2E82A35F0E2}"/>
                </a:ext>
              </a:extLst>
            </p:cNvPr>
            <p:cNvSpPr/>
            <p:nvPr/>
          </p:nvSpPr>
          <p:spPr>
            <a:xfrm>
              <a:off x="561844" y="0"/>
              <a:ext cx="513828"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2" name="Rechteck">
              <a:extLst>
                <a:ext uri="{FF2B5EF4-FFF2-40B4-BE49-F238E27FC236}">
                  <a16:creationId xmlns:a16="http://schemas.microsoft.com/office/drawing/2014/main" id="{E3B81E32-966D-4D2B-9C5A-BDA5A15900F0}"/>
                </a:ext>
              </a:extLst>
            </p:cNvPr>
            <p:cNvSpPr/>
            <p:nvPr/>
          </p:nvSpPr>
          <p:spPr>
            <a:xfrm>
              <a:off x="1685533" y="0"/>
              <a:ext cx="513829"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dirty="0">
                <a:highlight>
                  <a:srgbClr val="000080"/>
                </a:highlight>
                <a:latin typeface="Arial" panose="020B0604020202020204" pitchFamily="34" charset="0"/>
                <a:cs typeface="Arial" panose="020B0604020202020204" pitchFamily="34" charset="0"/>
              </a:endParaRPr>
            </a:p>
          </p:txBody>
        </p:sp>
        <p:sp>
          <p:nvSpPr>
            <p:cNvPr id="93" name="Rechteck">
              <a:extLst>
                <a:ext uri="{FF2B5EF4-FFF2-40B4-BE49-F238E27FC236}">
                  <a16:creationId xmlns:a16="http://schemas.microsoft.com/office/drawing/2014/main" id="{935711A5-2D3F-4D34-BA88-720C70F80BDC}"/>
                </a:ext>
              </a:extLst>
            </p:cNvPr>
            <p:cNvSpPr/>
            <p:nvPr/>
          </p:nvSpPr>
          <p:spPr>
            <a:xfrm>
              <a:off x="2247378" y="0"/>
              <a:ext cx="513828"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94" name="Gruppieren">
            <a:extLst>
              <a:ext uri="{FF2B5EF4-FFF2-40B4-BE49-F238E27FC236}">
                <a16:creationId xmlns:a16="http://schemas.microsoft.com/office/drawing/2014/main" id="{52CB2843-423B-4B72-852C-4435ADDE85B1}"/>
              </a:ext>
            </a:extLst>
          </p:cNvPr>
          <p:cNvGrpSpPr/>
          <p:nvPr/>
        </p:nvGrpSpPr>
        <p:grpSpPr>
          <a:xfrm>
            <a:off x="104433" y="5764366"/>
            <a:ext cx="2095556" cy="45719"/>
            <a:chOff x="0" y="0"/>
            <a:chExt cx="2805665" cy="47887"/>
          </a:xfrm>
        </p:grpSpPr>
        <p:sp>
          <p:nvSpPr>
            <p:cNvPr id="95" name="Rechteck">
              <a:extLst>
                <a:ext uri="{FF2B5EF4-FFF2-40B4-BE49-F238E27FC236}">
                  <a16:creationId xmlns:a16="http://schemas.microsoft.com/office/drawing/2014/main" id="{E7AF644E-B7C8-48BA-9BC0-F16ED3FCD9BD}"/>
                </a:ext>
              </a:extLst>
            </p:cNvPr>
            <p:cNvSpPr/>
            <p:nvPr/>
          </p:nvSpPr>
          <p:spPr>
            <a:xfrm>
              <a:off x="0"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6" name="Rechteck">
              <a:extLst>
                <a:ext uri="{FF2B5EF4-FFF2-40B4-BE49-F238E27FC236}">
                  <a16:creationId xmlns:a16="http://schemas.microsoft.com/office/drawing/2014/main" id="{62CE3595-C01C-4834-B9EF-A74F8C8D0AAA}"/>
                </a:ext>
              </a:extLst>
            </p:cNvPr>
            <p:cNvSpPr/>
            <p:nvPr/>
          </p:nvSpPr>
          <p:spPr>
            <a:xfrm>
              <a:off x="1141782" y="0"/>
              <a:ext cx="522102"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7" name="Rechteck">
              <a:extLst>
                <a:ext uri="{FF2B5EF4-FFF2-40B4-BE49-F238E27FC236}">
                  <a16:creationId xmlns:a16="http://schemas.microsoft.com/office/drawing/2014/main" id="{EBA9E952-394A-464C-AED1-2BAAE4332FA5}"/>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8" name="Rechteck">
              <a:extLst>
                <a:ext uri="{FF2B5EF4-FFF2-40B4-BE49-F238E27FC236}">
                  <a16:creationId xmlns:a16="http://schemas.microsoft.com/office/drawing/2014/main" id="{31BB97C8-DDB2-42E3-AA46-85C7FE8E76C7}"/>
                </a:ext>
              </a:extLst>
            </p:cNvPr>
            <p:cNvSpPr/>
            <p:nvPr/>
          </p:nvSpPr>
          <p:spPr>
            <a:xfrm>
              <a:off x="1712674"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9" name="Rechteck">
              <a:extLst>
                <a:ext uri="{FF2B5EF4-FFF2-40B4-BE49-F238E27FC236}">
                  <a16:creationId xmlns:a16="http://schemas.microsoft.com/office/drawing/2014/main" id="{66614AE4-75B5-4E0E-9950-5155BD83585C}"/>
                </a:ext>
              </a:extLst>
            </p:cNvPr>
            <p:cNvSpPr/>
            <p:nvPr/>
          </p:nvSpPr>
          <p:spPr>
            <a:xfrm>
              <a:off x="2283565"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100" name="Gruppieren">
            <a:extLst>
              <a:ext uri="{FF2B5EF4-FFF2-40B4-BE49-F238E27FC236}">
                <a16:creationId xmlns:a16="http://schemas.microsoft.com/office/drawing/2014/main" id="{2028818C-047B-4698-A128-2546B4C9A6C3}"/>
              </a:ext>
            </a:extLst>
          </p:cNvPr>
          <p:cNvGrpSpPr/>
          <p:nvPr/>
        </p:nvGrpSpPr>
        <p:grpSpPr>
          <a:xfrm>
            <a:off x="137507" y="4329509"/>
            <a:ext cx="2095556" cy="45719"/>
            <a:chOff x="0" y="0"/>
            <a:chExt cx="2805665" cy="47887"/>
          </a:xfrm>
        </p:grpSpPr>
        <p:sp>
          <p:nvSpPr>
            <p:cNvPr id="101" name="Rechteck">
              <a:extLst>
                <a:ext uri="{FF2B5EF4-FFF2-40B4-BE49-F238E27FC236}">
                  <a16:creationId xmlns:a16="http://schemas.microsoft.com/office/drawing/2014/main" id="{93507A3D-06A4-4B77-9637-72FD4F3E3537}"/>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2" name="Rechteck">
              <a:extLst>
                <a:ext uri="{FF2B5EF4-FFF2-40B4-BE49-F238E27FC236}">
                  <a16:creationId xmlns:a16="http://schemas.microsoft.com/office/drawing/2014/main" id="{D4076C11-A33F-4679-B084-F0A7D36FD31E}"/>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3" name="Rechteck">
              <a:extLst>
                <a:ext uri="{FF2B5EF4-FFF2-40B4-BE49-F238E27FC236}">
                  <a16:creationId xmlns:a16="http://schemas.microsoft.com/office/drawing/2014/main" id="{ED584246-6A7F-4E47-861C-A0935E8FDAE0}"/>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4" name="Rechteck">
              <a:extLst>
                <a:ext uri="{FF2B5EF4-FFF2-40B4-BE49-F238E27FC236}">
                  <a16:creationId xmlns:a16="http://schemas.microsoft.com/office/drawing/2014/main" id="{C8E00D01-A25E-4123-B26F-465076D35C01}"/>
                </a:ext>
              </a:extLst>
            </p:cNvPr>
            <p:cNvSpPr/>
            <p:nvPr/>
          </p:nvSpPr>
          <p:spPr>
            <a:xfrm>
              <a:off x="1712674" y="0"/>
              <a:ext cx="522101" cy="47888"/>
            </a:xfrm>
            <a:prstGeom prst="rect">
              <a:avLst/>
            </a:prstGeom>
            <a:noFill/>
            <a:ln w="12700" cap="flat">
              <a:solidFill>
                <a:schemeClr val="bg2"/>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dirty="0">
                <a:latin typeface="Arial" panose="020B0604020202020204" pitchFamily="34" charset="0"/>
                <a:cs typeface="Arial" panose="020B0604020202020204" pitchFamily="34" charset="0"/>
              </a:endParaRPr>
            </a:p>
          </p:txBody>
        </p:sp>
        <p:sp>
          <p:nvSpPr>
            <p:cNvPr id="105" name="Rechteck">
              <a:extLst>
                <a:ext uri="{FF2B5EF4-FFF2-40B4-BE49-F238E27FC236}">
                  <a16:creationId xmlns:a16="http://schemas.microsoft.com/office/drawing/2014/main" id="{EEDE575F-961E-46D4-A388-3C0627E5FE3E}"/>
                </a:ext>
              </a:extLst>
            </p:cNvPr>
            <p:cNvSpPr/>
            <p:nvPr/>
          </p:nvSpPr>
          <p:spPr>
            <a:xfrm>
              <a:off x="2283565" y="0"/>
              <a:ext cx="522101" cy="47888"/>
            </a:xfrm>
            <a:prstGeom prst="rect">
              <a:avLst/>
            </a:prstGeom>
            <a:noFill/>
            <a:ln w="12700" cap="flat">
              <a:solidFill>
                <a:schemeClr val="bg2"/>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106" name="Gruppieren">
            <a:extLst>
              <a:ext uri="{FF2B5EF4-FFF2-40B4-BE49-F238E27FC236}">
                <a16:creationId xmlns:a16="http://schemas.microsoft.com/office/drawing/2014/main" id="{8B3A4A61-FF7D-40BA-8E10-AE7DEC4CF8FA}"/>
              </a:ext>
            </a:extLst>
          </p:cNvPr>
          <p:cNvGrpSpPr/>
          <p:nvPr/>
        </p:nvGrpSpPr>
        <p:grpSpPr>
          <a:xfrm>
            <a:off x="137507" y="3930664"/>
            <a:ext cx="2095556" cy="45719"/>
            <a:chOff x="0" y="0"/>
            <a:chExt cx="2805665" cy="47887"/>
          </a:xfrm>
        </p:grpSpPr>
        <p:sp>
          <p:nvSpPr>
            <p:cNvPr id="107" name="Rechteck">
              <a:extLst>
                <a:ext uri="{FF2B5EF4-FFF2-40B4-BE49-F238E27FC236}">
                  <a16:creationId xmlns:a16="http://schemas.microsoft.com/office/drawing/2014/main" id="{DFA6F396-E9EA-4F96-A4C7-C346F6D5B455}"/>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8" name="Rechteck">
              <a:extLst>
                <a:ext uri="{FF2B5EF4-FFF2-40B4-BE49-F238E27FC236}">
                  <a16:creationId xmlns:a16="http://schemas.microsoft.com/office/drawing/2014/main" id="{3BC10C83-EACE-4C25-B121-AD97099C3738}"/>
                </a:ext>
              </a:extLst>
            </p:cNvPr>
            <p:cNvSpPr/>
            <p:nvPr/>
          </p:nvSpPr>
          <p:spPr>
            <a:xfrm>
              <a:off x="1141782" y="0"/>
              <a:ext cx="522102"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9" name="Rechteck">
              <a:extLst>
                <a:ext uri="{FF2B5EF4-FFF2-40B4-BE49-F238E27FC236}">
                  <a16:creationId xmlns:a16="http://schemas.microsoft.com/office/drawing/2014/main" id="{B2D4D5E2-C33A-4F28-8A32-64EE292584B7}"/>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0" name="Rechteck">
              <a:extLst>
                <a:ext uri="{FF2B5EF4-FFF2-40B4-BE49-F238E27FC236}">
                  <a16:creationId xmlns:a16="http://schemas.microsoft.com/office/drawing/2014/main" id="{AC58726F-89BA-4722-B4A8-B21637F6AFEC}"/>
                </a:ext>
              </a:extLst>
            </p:cNvPr>
            <p:cNvSpPr/>
            <p:nvPr/>
          </p:nvSpPr>
          <p:spPr>
            <a:xfrm>
              <a:off x="1712674"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1" name="Rechteck">
              <a:extLst>
                <a:ext uri="{FF2B5EF4-FFF2-40B4-BE49-F238E27FC236}">
                  <a16:creationId xmlns:a16="http://schemas.microsoft.com/office/drawing/2014/main" id="{4D4E692F-772A-48C3-B7F5-DFA9C52DB3D8}"/>
                </a:ext>
              </a:extLst>
            </p:cNvPr>
            <p:cNvSpPr/>
            <p:nvPr/>
          </p:nvSpPr>
          <p:spPr>
            <a:xfrm>
              <a:off x="2283565"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112" name="Gruppieren">
            <a:extLst>
              <a:ext uri="{FF2B5EF4-FFF2-40B4-BE49-F238E27FC236}">
                <a16:creationId xmlns:a16="http://schemas.microsoft.com/office/drawing/2014/main" id="{0861659D-7998-4ECB-844C-8500CBC5A1DB}"/>
              </a:ext>
            </a:extLst>
          </p:cNvPr>
          <p:cNvGrpSpPr/>
          <p:nvPr/>
        </p:nvGrpSpPr>
        <p:grpSpPr>
          <a:xfrm>
            <a:off x="137507" y="4671205"/>
            <a:ext cx="2095556" cy="45719"/>
            <a:chOff x="0" y="0"/>
            <a:chExt cx="2805665" cy="47887"/>
          </a:xfrm>
        </p:grpSpPr>
        <p:sp>
          <p:nvSpPr>
            <p:cNvPr id="113" name="Rechteck">
              <a:extLst>
                <a:ext uri="{FF2B5EF4-FFF2-40B4-BE49-F238E27FC236}">
                  <a16:creationId xmlns:a16="http://schemas.microsoft.com/office/drawing/2014/main" id="{00375B53-89A5-4B13-9B85-92BF41485641}"/>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4" name="Rechteck">
              <a:extLst>
                <a:ext uri="{FF2B5EF4-FFF2-40B4-BE49-F238E27FC236}">
                  <a16:creationId xmlns:a16="http://schemas.microsoft.com/office/drawing/2014/main" id="{813A41FF-9DF7-4115-B365-72A290DA0639}"/>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5" name="Rechteck">
              <a:extLst>
                <a:ext uri="{FF2B5EF4-FFF2-40B4-BE49-F238E27FC236}">
                  <a16:creationId xmlns:a16="http://schemas.microsoft.com/office/drawing/2014/main" id="{8575CC6F-4346-48F6-8E8F-7BA7CF11E1E0}"/>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6" name="Rechteck">
              <a:extLst>
                <a:ext uri="{FF2B5EF4-FFF2-40B4-BE49-F238E27FC236}">
                  <a16:creationId xmlns:a16="http://schemas.microsoft.com/office/drawing/2014/main" id="{1AF2C3AB-9733-44F9-9C20-A508BCB317BD}"/>
                </a:ext>
              </a:extLst>
            </p:cNvPr>
            <p:cNvSpPr/>
            <p:nvPr/>
          </p:nvSpPr>
          <p:spPr>
            <a:xfrm>
              <a:off x="1712674" y="0"/>
              <a:ext cx="522101" cy="47888"/>
            </a:xfrm>
            <a:prstGeom prst="rect">
              <a:avLst/>
            </a:prstGeom>
            <a:solidFill>
              <a:schemeClr val="bg1"/>
            </a:solidFill>
            <a:ln w="12700"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7" name="Rechteck">
              <a:extLst>
                <a:ext uri="{FF2B5EF4-FFF2-40B4-BE49-F238E27FC236}">
                  <a16:creationId xmlns:a16="http://schemas.microsoft.com/office/drawing/2014/main" id="{14C5C638-E585-4A67-A7CC-F20C33B33C6F}"/>
                </a:ext>
              </a:extLst>
            </p:cNvPr>
            <p:cNvSpPr/>
            <p:nvPr/>
          </p:nvSpPr>
          <p:spPr>
            <a:xfrm>
              <a:off x="2283565"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sp>
        <p:nvSpPr>
          <p:cNvPr id="118" name="Persönlichkeit">
            <a:extLst>
              <a:ext uri="{FF2B5EF4-FFF2-40B4-BE49-F238E27FC236}">
                <a16:creationId xmlns:a16="http://schemas.microsoft.com/office/drawing/2014/main" id="{F1333136-F1A8-4260-92BE-552F2B7CB04F}"/>
              </a:ext>
            </a:extLst>
          </p:cNvPr>
          <p:cNvSpPr txBox="1"/>
          <p:nvPr/>
        </p:nvSpPr>
        <p:spPr>
          <a:xfrm>
            <a:off x="134284" y="4785593"/>
            <a:ext cx="1357206"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2000" b="0" spc="100">
                <a:solidFill>
                  <a:srgbClr val="FFFFFF"/>
                </a:solidFill>
                <a:latin typeface="Futura"/>
                <a:ea typeface="Futura"/>
                <a:cs typeface="Futura"/>
                <a:sym typeface="Futura"/>
              </a:defRPr>
            </a:lvl1pPr>
          </a:lstStyle>
          <a:p>
            <a:r>
              <a:rPr lang="de-DE" sz="1000" dirty="0" err="1">
                <a:latin typeface="Arial" panose="020B0604020202020204" pitchFamily="34" charset="0"/>
                <a:cs typeface="Arial" panose="020B0604020202020204" pitchFamily="34" charset="0"/>
              </a:rPr>
              <a:t>Social</a:t>
            </a:r>
            <a:r>
              <a:rPr lang="de-DE" sz="1000" dirty="0">
                <a:latin typeface="Arial" panose="020B0604020202020204" pitchFamily="34" charset="0"/>
                <a:cs typeface="Arial" panose="020B0604020202020204" pitchFamily="34" charset="0"/>
              </a:rPr>
              <a:t> Network</a:t>
            </a:r>
            <a:endParaRPr sz="1000" dirty="0">
              <a:latin typeface="Arial" panose="020B0604020202020204" pitchFamily="34" charset="0"/>
              <a:cs typeface="Arial" panose="020B0604020202020204" pitchFamily="34" charset="0"/>
            </a:endParaRPr>
          </a:p>
        </p:txBody>
      </p:sp>
      <p:grpSp>
        <p:nvGrpSpPr>
          <p:cNvPr id="119" name="Gruppieren">
            <a:extLst>
              <a:ext uri="{FF2B5EF4-FFF2-40B4-BE49-F238E27FC236}">
                <a16:creationId xmlns:a16="http://schemas.microsoft.com/office/drawing/2014/main" id="{E6959EC7-1DEE-4663-A8C8-A013B9148424}"/>
              </a:ext>
            </a:extLst>
          </p:cNvPr>
          <p:cNvGrpSpPr/>
          <p:nvPr/>
        </p:nvGrpSpPr>
        <p:grpSpPr>
          <a:xfrm>
            <a:off x="137507" y="5048738"/>
            <a:ext cx="2095556" cy="45719"/>
            <a:chOff x="0" y="0"/>
            <a:chExt cx="2805665" cy="47887"/>
          </a:xfrm>
        </p:grpSpPr>
        <p:sp>
          <p:nvSpPr>
            <p:cNvPr id="120" name="Rechteck">
              <a:extLst>
                <a:ext uri="{FF2B5EF4-FFF2-40B4-BE49-F238E27FC236}">
                  <a16:creationId xmlns:a16="http://schemas.microsoft.com/office/drawing/2014/main" id="{82877763-BFF5-457A-A6AF-6232ABA92FB1}"/>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1" name="Rechteck">
              <a:extLst>
                <a:ext uri="{FF2B5EF4-FFF2-40B4-BE49-F238E27FC236}">
                  <a16:creationId xmlns:a16="http://schemas.microsoft.com/office/drawing/2014/main" id="{8A2CD27C-2697-411B-8B68-CA001240C03D}"/>
                </a:ext>
              </a:extLst>
            </p:cNvPr>
            <p:cNvSpPr/>
            <p:nvPr/>
          </p:nvSpPr>
          <p:spPr>
            <a:xfrm>
              <a:off x="1141782" y="0"/>
              <a:ext cx="522102"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2" name="Rechteck">
              <a:extLst>
                <a:ext uri="{FF2B5EF4-FFF2-40B4-BE49-F238E27FC236}">
                  <a16:creationId xmlns:a16="http://schemas.microsoft.com/office/drawing/2014/main" id="{993DFD79-B749-439C-AB0E-7D54E7EA0F1D}"/>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3" name="Rechteck">
              <a:extLst>
                <a:ext uri="{FF2B5EF4-FFF2-40B4-BE49-F238E27FC236}">
                  <a16:creationId xmlns:a16="http://schemas.microsoft.com/office/drawing/2014/main" id="{8AEFA1C4-374D-414C-835E-795152424B48}"/>
                </a:ext>
              </a:extLst>
            </p:cNvPr>
            <p:cNvSpPr/>
            <p:nvPr/>
          </p:nvSpPr>
          <p:spPr>
            <a:xfrm>
              <a:off x="1712674"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4" name="Rechteck">
              <a:extLst>
                <a:ext uri="{FF2B5EF4-FFF2-40B4-BE49-F238E27FC236}">
                  <a16:creationId xmlns:a16="http://schemas.microsoft.com/office/drawing/2014/main" id="{F213A40E-63A3-4EFA-9928-B064883278CA}"/>
                </a:ext>
              </a:extLst>
            </p:cNvPr>
            <p:cNvSpPr/>
            <p:nvPr/>
          </p:nvSpPr>
          <p:spPr>
            <a:xfrm>
              <a:off x="2283565" y="0"/>
              <a:ext cx="522101" cy="47888"/>
            </a:xfrm>
            <a:prstGeom prst="rect">
              <a:avLst/>
            </a:prstGeom>
            <a:noFill/>
            <a:ln w="12700"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sp>
        <p:nvSpPr>
          <p:cNvPr id="125" name="Rechteck">
            <a:extLst>
              <a:ext uri="{FF2B5EF4-FFF2-40B4-BE49-F238E27FC236}">
                <a16:creationId xmlns:a16="http://schemas.microsoft.com/office/drawing/2014/main" id="{FB0FBFAF-C580-4C89-ACB6-131CCB98D2F8}"/>
              </a:ext>
            </a:extLst>
          </p:cNvPr>
          <p:cNvSpPr/>
          <p:nvPr/>
        </p:nvSpPr>
        <p:spPr>
          <a:xfrm>
            <a:off x="-19028" y="1474705"/>
            <a:ext cx="2526008" cy="812514"/>
          </a:xfrm>
          <a:prstGeom prst="rect">
            <a:avLst/>
          </a:prstGeom>
          <a:solidFill>
            <a:srgbClr val="92E2FF"/>
          </a:solidFill>
          <a:ln w="3175">
            <a:miter lim="400000"/>
          </a:ln>
        </p:spPr>
        <p:txBody>
          <a:bodyPr lIns="38100" tIns="38100" rIns="38100" bIns="38100" anchor="ctr"/>
          <a:lstStyle/>
          <a:p>
            <a:endParaRPr sz="2800" dirty="0">
              <a:solidFill>
                <a:srgbClr val="FFFFFF"/>
              </a:solidFill>
              <a:latin typeface="Arial" panose="020B0604020202020204" pitchFamily="34" charset="0"/>
              <a:cs typeface="Arial" panose="020B0604020202020204" pitchFamily="34" charset="0"/>
            </a:endParaRPr>
          </a:p>
        </p:txBody>
      </p:sp>
      <p:sp>
        <p:nvSpPr>
          <p:cNvPr id="126" name="Alter">
            <a:extLst>
              <a:ext uri="{FF2B5EF4-FFF2-40B4-BE49-F238E27FC236}">
                <a16:creationId xmlns:a16="http://schemas.microsoft.com/office/drawing/2014/main" id="{82D282F1-200E-47BC-AE96-45EF9528BF33}"/>
              </a:ext>
            </a:extLst>
          </p:cNvPr>
          <p:cNvSpPr txBox="1"/>
          <p:nvPr/>
        </p:nvSpPr>
        <p:spPr>
          <a:xfrm>
            <a:off x="55658" y="1404614"/>
            <a:ext cx="2362297" cy="3847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2000" dirty="0">
                <a:latin typeface="Arial" panose="020B0604020202020204" pitchFamily="34" charset="0"/>
                <a:cs typeface="Arial" panose="020B0604020202020204" pitchFamily="34" charset="0"/>
              </a:rPr>
              <a:t>Anna Barmettler</a:t>
            </a:r>
            <a:endParaRPr sz="2000" dirty="0">
              <a:latin typeface="Arial" panose="020B0604020202020204" pitchFamily="34" charset="0"/>
              <a:cs typeface="Arial" panose="020B0604020202020204" pitchFamily="34" charset="0"/>
            </a:endParaRPr>
          </a:p>
        </p:txBody>
      </p:sp>
      <p:sp>
        <p:nvSpPr>
          <p:cNvPr id="127" name="Alter">
            <a:extLst>
              <a:ext uri="{FF2B5EF4-FFF2-40B4-BE49-F238E27FC236}">
                <a16:creationId xmlns:a16="http://schemas.microsoft.com/office/drawing/2014/main" id="{11BB9D78-05FB-4E72-84FD-82AEFE511AA8}"/>
              </a:ext>
            </a:extLst>
          </p:cNvPr>
          <p:cNvSpPr txBox="1"/>
          <p:nvPr/>
        </p:nvSpPr>
        <p:spPr>
          <a:xfrm>
            <a:off x="89889" y="1759313"/>
            <a:ext cx="965008"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1200" dirty="0">
                <a:latin typeface="Arial" panose="020B0604020202020204" pitchFamily="34" charset="0"/>
                <a:cs typeface="Arial" panose="020B0604020202020204" pitchFamily="34" charset="0"/>
              </a:rPr>
              <a:t>Medizinerin</a:t>
            </a:r>
            <a:endParaRPr sz="1200" dirty="0">
              <a:latin typeface="Arial" panose="020B0604020202020204" pitchFamily="34" charset="0"/>
              <a:cs typeface="Arial" panose="020B0604020202020204" pitchFamily="34" charset="0"/>
            </a:endParaRPr>
          </a:p>
        </p:txBody>
      </p:sp>
      <p:sp>
        <p:nvSpPr>
          <p:cNvPr id="128" name="Alter">
            <a:extLst>
              <a:ext uri="{FF2B5EF4-FFF2-40B4-BE49-F238E27FC236}">
                <a16:creationId xmlns:a16="http://schemas.microsoft.com/office/drawing/2014/main" id="{64604045-0650-4147-8288-58A2687C8947}"/>
              </a:ext>
            </a:extLst>
          </p:cNvPr>
          <p:cNvSpPr txBox="1"/>
          <p:nvPr/>
        </p:nvSpPr>
        <p:spPr>
          <a:xfrm>
            <a:off x="96249" y="2025609"/>
            <a:ext cx="2210542"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1200" dirty="0">
                <a:latin typeface="Arial" panose="020B0604020202020204" pitchFamily="34" charset="0"/>
                <a:cs typeface="Arial" panose="020B0604020202020204" pitchFamily="34" charset="0"/>
              </a:rPr>
              <a:t>Masterabschluss in Medizin</a:t>
            </a:r>
            <a:endParaRPr sz="1200" dirty="0">
              <a:latin typeface="Arial" panose="020B0604020202020204" pitchFamily="34" charset="0"/>
              <a:cs typeface="Arial" panose="020B0604020202020204" pitchFamily="34" charset="0"/>
            </a:endParaRPr>
          </a:p>
        </p:txBody>
      </p:sp>
      <p:sp>
        <p:nvSpPr>
          <p:cNvPr id="129" name="Rechteck">
            <a:extLst>
              <a:ext uri="{FF2B5EF4-FFF2-40B4-BE49-F238E27FC236}">
                <a16:creationId xmlns:a16="http://schemas.microsoft.com/office/drawing/2014/main" id="{3F0810EF-5BC7-4BD1-8421-E11BF336FF35}"/>
              </a:ext>
            </a:extLst>
          </p:cNvPr>
          <p:cNvSpPr/>
          <p:nvPr/>
        </p:nvSpPr>
        <p:spPr>
          <a:xfrm>
            <a:off x="2565799" y="737110"/>
            <a:ext cx="4292201" cy="633325"/>
          </a:xfrm>
          <a:prstGeom prst="rect">
            <a:avLst/>
          </a:prstGeom>
          <a:solidFill>
            <a:srgbClr val="92E2FF"/>
          </a:solidFill>
          <a:ln w="3175">
            <a:miter lim="400000"/>
          </a:ln>
        </p:spPr>
        <p:txBody>
          <a:bodyPr lIns="38100" tIns="38100" rIns="38100" bIns="38100" anchor="ctr"/>
          <a:lstStyle/>
          <a:p>
            <a:endParaRPr sz="2800" dirty="0">
              <a:solidFill>
                <a:srgbClr val="FFFFFF"/>
              </a:solidFill>
              <a:latin typeface="Arial" panose="020B0604020202020204" pitchFamily="34" charset="0"/>
              <a:cs typeface="Arial" panose="020B0604020202020204" pitchFamily="34" charset="0"/>
            </a:endParaRPr>
          </a:p>
        </p:txBody>
      </p:sp>
      <p:sp>
        <p:nvSpPr>
          <p:cNvPr id="42" name="Alter">
            <a:extLst>
              <a:ext uri="{FF2B5EF4-FFF2-40B4-BE49-F238E27FC236}">
                <a16:creationId xmlns:a16="http://schemas.microsoft.com/office/drawing/2014/main" id="{E9D5841D-B961-4677-ADD2-ED747BCE5EF2}"/>
              </a:ext>
            </a:extLst>
          </p:cNvPr>
          <p:cNvSpPr txBox="1"/>
          <p:nvPr/>
        </p:nvSpPr>
        <p:spPr>
          <a:xfrm>
            <a:off x="2835596" y="862736"/>
            <a:ext cx="440826" cy="44627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sz="1200" dirty="0">
                <a:latin typeface="Arial" panose="020B0604020202020204" pitchFamily="34" charset="0"/>
                <a:cs typeface="Arial" panose="020B0604020202020204" pitchFamily="34" charset="0"/>
              </a:rPr>
              <a:t>Alter</a:t>
            </a:r>
            <a:br>
              <a:rPr lang="de-CH" sz="1200" dirty="0">
                <a:latin typeface="Arial" panose="020B0604020202020204" pitchFamily="34" charset="0"/>
                <a:cs typeface="Arial" panose="020B0604020202020204" pitchFamily="34" charset="0"/>
              </a:rPr>
            </a:br>
            <a:r>
              <a:rPr lang="de-CH" sz="1200" dirty="0">
                <a:latin typeface="Arial" panose="020B0604020202020204" pitchFamily="34" charset="0"/>
                <a:cs typeface="Arial" panose="020B0604020202020204" pitchFamily="34" charset="0"/>
              </a:rPr>
              <a:t>34</a:t>
            </a:r>
            <a:endParaRPr sz="1200" dirty="0">
              <a:latin typeface="Arial" panose="020B0604020202020204" pitchFamily="34" charset="0"/>
              <a:cs typeface="Arial" panose="020B0604020202020204" pitchFamily="34" charset="0"/>
            </a:endParaRPr>
          </a:p>
        </p:txBody>
      </p:sp>
      <p:sp>
        <p:nvSpPr>
          <p:cNvPr id="43" name="Wohnort">
            <a:extLst>
              <a:ext uri="{FF2B5EF4-FFF2-40B4-BE49-F238E27FC236}">
                <a16:creationId xmlns:a16="http://schemas.microsoft.com/office/drawing/2014/main" id="{B4B6DA3A-CE7A-4C1A-82F7-A06F4FEF286E}"/>
              </a:ext>
            </a:extLst>
          </p:cNvPr>
          <p:cNvSpPr txBox="1"/>
          <p:nvPr/>
        </p:nvSpPr>
        <p:spPr>
          <a:xfrm>
            <a:off x="3884701" y="862736"/>
            <a:ext cx="774699" cy="44627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sz="1200" dirty="0" err="1">
                <a:latin typeface="Arial" panose="020B0604020202020204" pitchFamily="34" charset="0"/>
                <a:cs typeface="Arial" panose="020B0604020202020204" pitchFamily="34" charset="0"/>
              </a:rPr>
              <a:t>Wohnort</a:t>
            </a:r>
            <a:r>
              <a:rPr lang="de-CH" sz="1200" dirty="0">
                <a:latin typeface="Arial" panose="020B0604020202020204" pitchFamily="34" charset="0"/>
                <a:cs typeface="Arial" panose="020B0604020202020204" pitchFamily="34" charset="0"/>
              </a:rPr>
              <a:t>:</a:t>
            </a:r>
            <a:br>
              <a:rPr lang="de-CH" sz="1200" dirty="0">
                <a:latin typeface="Arial" panose="020B0604020202020204" pitchFamily="34" charset="0"/>
                <a:cs typeface="Arial" panose="020B0604020202020204" pitchFamily="34" charset="0"/>
              </a:rPr>
            </a:br>
            <a:r>
              <a:rPr lang="de-CH" sz="1200" dirty="0">
                <a:latin typeface="Arial" panose="020B0604020202020204" pitchFamily="34" charset="0"/>
                <a:cs typeface="Arial" panose="020B0604020202020204" pitchFamily="34" charset="0"/>
              </a:rPr>
              <a:t>Luzern</a:t>
            </a:r>
            <a:endParaRPr sz="1200" dirty="0">
              <a:latin typeface="Arial" panose="020B0604020202020204" pitchFamily="34" charset="0"/>
              <a:cs typeface="Arial" panose="020B0604020202020204" pitchFamily="34" charset="0"/>
            </a:endParaRPr>
          </a:p>
        </p:txBody>
      </p:sp>
      <p:sp>
        <p:nvSpPr>
          <p:cNvPr id="44" name="Familienstatus">
            <a:extLst>
              <a:ext uri="{FF2B5EF4-FFF2-40B4-BE49-F238E27FC236}">
                <a16:creationId xmlns:a16="http://schemas.microsoft.com/office/drawing/2014/main" id="{0EAEA570-8D74-43FC-8C79-3B6AD5E1ABED}"/>
              </a:ext>
            </a:extLst>
          </p:cNvPr>
          <p:cNvSpPr txBox="1"/>
          <p:nvPr/>
        </p:nvSpPr>
        <p:spPr>
          <a:xfrm>
            <a:off x="5172334" y="862736"/>
            <a:ext cx="1253548" cy="44627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sz="1200" dirty="0" err="1">
                <a:latin typeface="Arial" panose="020B0604020202020204" pitchFamily="34" charset="0"/>
                <a:cs typeface="Arial" panose="020B0604020202020204" pitchFamily="34" charset="0"/>
              </a:rPr>
              <a:t>Familienstatus</a:t>
            </a:r>
            <a:r>
              <a:rPr lang="de-CH" sz="1200" dirty="0">
                <a:latin typeface="Arial" panose="020B0604020202020204" pitchFamily="34" charset="0"/>
                <a:cs typeface="Arial" panose="020B0604020202020204" pitchFamily="34" charset="0"/>
              </a:rPr>
              <a:t>:</a:t>
            </a:r>
            <a:br>
              <a:rPr lang="de-CH" sz="1200" dirty="0">
                <a:latin typeface="Arial" panose="020B0604020202020204" pitchFamily="34" charset="0"/>
                <a:cs typeface="Arial" panose="020B0604020202020204" pitchFamily="34" charset="0"/>
              </a:rPr>
            </a:br>
            <a:r>
              <a:rPr lang="de-CH" sz="1200" dirty="0">
                <a:latin typeface="Arial" panose="020B0604020202020204" pitchFamily="34" charset="0"/>
                <a:cs typeface="Arial" panose="020B0604020202020204" pitchFamily="34" charset="0"/>
              </a:rPr>
              <a:t>Verheiratet</a:t>
            </a:r>
            <a:endParaRPr sz="1200" dirty="0">
              <a:latin typeface="Arial" panose="020B0604020202020204" pitchFamily="34" charset="0"/>
              <a:cs typeface="Arial" panose="020B0604020202020204" pitchFamily="34" charset="0"/>
            </a:endParaRPr>
          </a:p>
        </p:txBody>
      </p:sp>
      <p:sp>
        <p:nvSpPr>
          <p:cNvPr id="133" name="Digitale Fähigkeiten">
            <a:extLst>
              <a:ext uri="{FF2B5EF4-FFF2-40B4-BE49-F238E27FC236}">
                <a16:creationId xmlns:a16="http://schemas.microsoft.com/office/drawing/2014/main" id="{95639156-22EA-4C71-9604-82EE6697CA59}"/>
              </a:ext>
            </a:extLst>
          </p:cNvPr>
          <p:cNvSpPr txBox="1"/>
          <p:nvPr/>
        </p:nvSpPr>
        <p:spPr>
          <a:xfrm>
            <a:off x="106044" y="3408655"/>
            <a:ext cx="1905971"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sz="1400" dirty="0" err="1">
                <a:latin typeface="Arial" panose="020B0604020202020204" pitchFamily="34" charset="0"/>
                <a:cs typeface="Arial" panose="020B0604020202020204" pitchFamily="34" charset="0"/>
              </a:rPr>
              <a:t>Digitale</a:t>
            </a:r>
            <a:r>
              <a:rPr sz="1400" dirty="0">
                <a:latin typeface="Arial" panose="020B0604020202020204" pitchFamily="34" charset="0"/>
                <a:cs typeface="Arial" panose="020B0604020202020204" pitchFamily="34" charset="0"/>
              </a:rPr>
              <a:t> </a:t>
            </a:r>
            <a:r>
              <a:rPr sz="1400" dirty="0" err="1">
                <a:latin typeface="Arial" panose="020B0604020202020204" pitchFamily="34" charset="0"/>
                <a:cs typeface="Arial" panose="020B0604020202020204" pitchFamily="34" charset="0"/>
              </a:rPr>
              <a:t>Fähigkeiten</a:t>
            </a:r>
            <a:endParaRPr sz="1400" dirty="0">
              <a:latin typeface="Arial" panose="020B0604020202020204" pitchFamily="34" charset="0"/>
              <a:cs typeface="Arial" panose="020B0604020202020204" pitchFamily="34" charset="0"/>
            </a:endParaRPr>
          </a:p>
        </p:txBody>
      </p:sp>
      <p:sp>
        <p:nvSpPr>
          <p:cNvPr id="137" name="Digitale Fähigkeiten">
            <a:extLst>
              <a:ext uri="{FF2B5EF4-FFF2-40B4-BE49-F238E27FC236}">
                <a16:creationId xmlns:a16="http://schemas.microsoft.com/office/drawing/2014/main" id="{CC16A71D-C474-48D6-B981-443BBB56BFFC}"/>
              </a:ext>
            </a:extLst>
          </p:cNvPr>
          <p:cNvSpPr txBox="1"/>
          <p:nvPr/>
        </p:nvSpPr>
        <p:spPr>
          <a:xfrm>
            <a:off x="79877" y="5241816"/>
            <a:ext cx="1372171"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Persönlichkeit</a:t>
            </a:r>
            <a:endParaRPr sz="1400" dirty="0">
              <a:latin typeface="Arial" panose="020B0604020202020204" pitchFamily="34" charset="0"/>
              <a:cs typeface="Arial" panose="020B0604020202020204" pitchFamily="34" charset="0"/>
            </a:endParaRPr>
          </a:p>
        </p:txBody>
      </p:sp>
      <p:sp>
        <p:nvSpPr>
          <p:cNvPr id="138" name="Charakter">
            <a:extLst>
              <a:ext uri="{FF2B5EF4-FFF2-40B4-BE49-F238E27FC236}">
                <a16:creationId xmlns:a16="http://schemas.microsoft.com/office/drawing/2014/main" id="{8D7F3BF6-1B15-4C33-ABAE-0DA9EADA750B}"/>
              </a:ext>
            </a:extLst>
          </p:cNvPr>
          <p:cNvSpPr txBox="1"/>
          <p:nvPr/>
        </p:nvSpPr>
        <p:spPr>
          <a:xfrm>
            <a:off x="2657065" y="7752387"/>
            <a:ext cx="788677"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defPPr>
              <a:defRPr lang="en-US"/>
            </a:defPPr>
            <a:lvl1pPr>
              <a:defRPr sz="1400" b="0" spc="100">
                <a:solidFill>
                  <a:srgbClr val="FFFFFF"/>
                </a:solidFill>
                <a:latin typeface="Arial" panose="020B0604020202020204" pitchFamily="34" charset="0"/>
                <a:ea typeface="Futura"/>
                <a:cs typeface="Arial" panose="020B0604020202020204" pitchFamily="34" charset="0"/>
              </a:defRPr>
            </a:lvl1pPr>
          </a:lstStyle>
          <a:p>
            <a:r>
              <a:rPr sz="1000" b="1" dirty="0" err="1">
                <a:solidFill>
                  <a:schemeClr val="tx1"/>
                </a:solidFill>
              </a:rPr>
              <a:t>Charakter</a:t>
            </a:r>
            <a:endParaRPr sz="1000" b="1" dirty="0">
              <a:solidFill>
                <a:schemeClr val="tx1"/>
              </a:solidFill>
            </a:endParaRPr>
          </a:p>
        </p:txBody>
      </p:sp>
      <p:sp>
        <p:nvSpPr>
          <p:cNvPr id="142" name="„Kurzbeschreibung in Form eines Zitats. Wie würde sich unsere Persona selbst beschreiben?“">
            <a:extLst>
              <a:ext uri="{FF2B5EF4-FFF2-40B4-BE49-F238E27FC236}">
                <a16:creationId xmlns:a16="http://schemas.microsoft.com/office/drawing/2014/main" id="{BBBCFEF8-EC0F-4D66-8148-8817A5F7ECFA}"/>
              </a:ext>
            </a:extLst>
          </p:cNvPr>
          <p:cNvSpPr txBox="1"/>
          <p:nvPr/>
        </p:nvSpPr>
        <p:spPr>
          <a:xfrm>
            <a:off x="2756202" y="66342"/>
            <a:ext cx="3887052" cy="63094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b="0">
                <a:latin typeface="Avenir Book Oblique"/>
                <a:ea typeface="Avenir Book Oblique"/>
                <a:cs typeface="Avenir Book Oblique"/>
                <a:sym typeface="Avenir Book Oblique"/>
              </a:defRPr>
            </a:lvl1pPr>
          </a:lstStyle>
          <a:p>
            <a:r>
              <a:rPr lang="de-CH" sz="1200" i="1" dirty="0">
                <a:latin typeface="Arial" panose="020B0604020202020204" pitchFamily="34" charset="0"/>
                <a:cs typeface="Arial" panose="020B0604020202020204" pitchFamily="34" charset="0"/>
              </a:rPr>
              <a:t>«Als Ärztin ist es meine Berufung, anderen zu helfen und für ihre Gesundheit zu sorgen. Jeder Patient verdient meine volle Aufmerksamkeit und Fürsorge.»</a:t>
            </a:r>
            <a:endParaRPr sz="1200" i="1" dirty="0">
              <a:latin typeface="Arial" panose="020B0604020202020204" pitchFamily="34" charset="0"/>
              <a:cs typeface="Arial" panose="020B0604020202020204" pitchFamily="34" charset="0"/>
            </a:endParaRPr>
          </a:p>
        </p:txBody>
      </p:sp>
      <p:sp>
        <p:nvSpPr>
          <p:cNvPr id="143" name="Ziele">
            <a:extLst>
              <a:ext uri="{FF2B5EF4-FFF2-40B4-BE49-F238E27FC236}">
                <a16:creationId xmlns:a16="http://schemas.microsoft.com/office/drawing/2014/main" id="{B2EE2155-13D2-4FFB-BB35-742E358D63D8}"/>
              </a:ext>
            </a:extLst>
          </p:cNvPr>
          <p:cNvSpPr txBox="1"/>
          <p:nvPr/>
        </p:nvSpPr>
        <p:spPr>
          <a:xfrm>
            <a:off x="2692268" y="5491622"/>
            <a:ext cx="431208"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sz="1000" b="1" spc="100" dirty="0" err="1">
                <a:latin typeface="Arial" panose="020B0604020202020204" pitchFamily="34" charset="0"/>
                <a:cs typeface="Arial" panose="020B0604020202020204" pitchFamily="34" charset="0"/>
              </a:rPr>
              <a:t>Ziele</a:t>
            </a:r>
            <a:endParaRPr sz="1000" b="1" spc="100" dirty="0">
              <a:latin typeface="Arial" panose="020B0604020202020204" pitchFamily="34" charset="0"/>
              <a:cs typeface="Arial" panose="020B0604020202020204" pitchFamily="34" charset="0"/>
            </a:endParaRPr>
          </a:p>
        </p:txBody>
      </p:sp>
      <p:sp>
        <p:nvSpPr>
          <p:cNvPr id="144" name="Motivationen">
            <a:extLst>
              <a:ext uri="{FF2B5EF4-FFF2-40B4-BE49-F238E27FC236}">
                <a16:creationId xmlns:a16="http://schemas.microsoft.com/office/drawing/2014/main" id="{BBCC0274-CC78-4EE8-AAD8-7A6FF29BB132}"/>
              </a:ext>
            </a:extLst>
          </p:cNvPr>
          <p:cNvSpPr txBox="1"/>
          <p:nvPr/>
        </p:nvSpPr>
        <p:spPr>
          <a:xfrm>
            <a:off x="4938430" y="5477054"/>
            <a:ext cx="1326856"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800" b="0" spc="90">
                <a:latin typeface="Futura"/>
                <a:ea typeface="Futura"/>
                <a:cs typeface="Futura"/>
                <a:sym typeface="Futura"/>
              </a:defRPr>
            </a:lvl1pPr>
          </a:lstStyle>
          <a:p>
            <a:r>
              <a:rPr sz="1000" b="1" spc="100" dirty="0" err="1">
                <a:latin typeface="Arial" panose="020B0604020202020204" pitchFamily="34" charset="0"/>
                <a:cs typeface="Arial" panose="020B0604020202020204" pitchFamily="34" charset="0"/>
              </a:rPr>
              <a:t>Motivationen</a:t>
            </a:r>
            <a:endParaRPr sz="1000" b="1" spc="100" dirty="0">
              <a:latin typeface="Arial" panose="020B0604020202020204" pitchFamily="34" charset="0"/>
              <a:cs typeface="Arial" panose="020B0604020202020204" pitchFamily="34" charset="0"/>
            </a:endParaRPr>
          </a:p>
        </p:txBody>
      </p:sp>
      <p:sp>
        <p:nvSpPr>
          <p:cNvPr id="145" name="Herausforderungen">
            <a:extLst>
              <a:ext uri="{FF2B5EF4-FFF2-40B4-BE49-F238E27FC236}">
                <a16:creationId xmlns:a16="http://schemas.microsoft.com/office/drawing/2014/main" id="{A082EC13-5361-496B-B95A-5E339CEAD11A}"/>
              </a:ext>
            </a:extLst>
          </p:cNvPr>
          <p:cNvSpPr txBox="1"/>
          <p:nvPr/>
        </p:nvSpPr>
        <p:spPr>
          <a:xfrm>
            <a:off x="2657065" y="6794940"/>
            <a:ext cx="2082498"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800" b="0" spc="90">
                <a:latin typeface="Futura"/>
                <a:ea typeface="Futura"/>
                <a:cs typeface="Futura"/>
                <a:sym typeface="Futura"/>
              </a:defRPr>
            </a:lvl1pPr>
          </a:lstStyle>
          <a:p>
            <a:r>
              <a:rPr sz="1000" b="1" spc="100" dirty="0" err="1">
                <a:latin typeface="Arial" panose="020B0604020202020204" pitchFamily="34" charset="0"/>
                <a:cs typeface="Arial" panose="020B0604020202020204" pitchFamily="34" charset="0"/>
              </a:rPr>
              <a:t>Herausforderungen</a:t>
            </a:r>
            <a:endParaRPr sz="1000" b="1" spc="100" dirty="0">
              <a:latin typeface="Arial" panose="020B0604020202020204" pitchFamily="34" charset="0"/>
              <a:cs typeface="Arial" panose="020B0604020202020204" pitchFamily="34" charset="0"/>
            </a:endParaRPr>
          </a:p>
        </p:txBody>
      </p:sp>
      <p:sp>
        <p:nvSpPr>
          <p:cNvPr id="146" name="Szenario/Bio">
            <a:extLst>
              <a:ext uri="{FF2B5EF4-FFF2-40B4-BE49-F238E27FC236}">
                <a16:creationId xmlns:a16="http://schemas.microsoft.com/office/drawing/2014/main" id="{2EA78725-E414-45A0-B0B0-77706EA3C96E}"/>
              </a:ext>
            </a:extLst>
          </p:cNvPr>
          <p:cNvSpPr txBox="1"/>
          <p:nvPr/>
        </p:nvSpPr>
        <p:spPr>
          <a:xfrm>
            <a:off x="2715106" y="1494920"/>
            <a:ext cx="1084271"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defPPr>
              <a:defRPr lang="en-US"/>
            </a:defPPr>
            <a:lvl1pPr>
              <a:defRPr sz="1400" b="0" spc="100">
                <a:latin typeface="Arial" panose="020B0604020202020204" pitchFamily="34" charset="0"/>
                <a:ea typeface="Futura"/>
                <a:cs typeface="Arial" panose="020B0604020202020204" pitchFamily="34" charset="0"/>
              </a:defRPr>
            </a:lvl1pPr>
          </a:lstStyle>
          <a:p>
            <a:r>
              <a:rPr sz="1000" b="1" dirty="0"/>
              <a:t>Bio</a:t>
            </a:r>
            <a:endParaRPr b="1" dirty="0"/>
          </a:p>
        </p:txBody>
      </p:sp>
      <p:sp>
        <p:nvSpPr>
          <p:cNvPr id="148" name="Erste Motivation…">
            <a:extLst>
              <a:ext uri="{FF2B5EF4-FFF2-40B4-BE49-F238E27FC236}">
                <a16:creationId xmlns:a16="http://schemas.microsoft.com/office/drawing/2014/main" id="{716B9DDC-2A4B-4505-A62E-C1F9B2CB09B4}"/>
              </a:ext>
            </a:extLst>
          </p:cNvPr>
          <p:cNvSpPr txBox="1"/>
          <p:nvPr/>
        </p:nvSpPr>
        <p:spPr>
          <a:xfrm>
            <a:off x="4938430" y="5728522"/>
            <a:ext cx="1765662" cy="7694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Positiven Einfluss auf das Leben der Patienten</a:t>
            </a:r>
            <a:endParaRPr sz="9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Gute Versorgung von ihrer Familie</a:t>
            </a:r>
            <a:endParaRPr sz="9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Menschen helfen</a:t>
            </a:r>
            <a:endParaRPr sz="900" dirty="0">
              <a:latin typeface="Arial" panose="020B0604020202020204" pitchFamily="34" charset="0"/>
              <a:cs typeface="Arial" panose="020B0604020202020204" pitchFamily="34" charset="0"/>
            </a:endParaRPr>
          </a:p>
        </p:txBody>
      </p:sp>
      <p:sp>
        <p:nvSpPr>
          <p:cNvPr id="149" name="Erste Herausforderung…">
            <a:extLst>
              <a:ext uri="{FF2B5EF4-FFF2-40B4-BE49-F238E27FC236}">
                <a16:creationId xmlns:a16="http://schemas.microsoft.com/office/drawing/2014/main" id="{C55A746A-B1E1-49AF-BBE5-7976D69B59D2}"/>
              </a:ext>
            </a:extLst>
          </p:cNvPr>
          <p:cNvSpPr txBox="1"/>
          <p:nvPr/>
        </p:nvSpPr>
        <p:spPr>
          <a:xfrm>
            <a:off x="2715106" y="7030655"/>
            <a:ext cx="3944216" cy="63094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Ausgewogene Work-Life-Balance halten</a:t>
            </a:r>
            <a:endParaRPr sz="9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Mit neusten medizinischen und technischen Entwicklungen Schritt halten</a:t>
            </a:r>
            <a:endParaRPr sz="9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Umgang mit Druck und Verantwortung in ihrer Position</a:t>
            </a:r>
            <a:endParaRPr sz="900" dirty="0">
              <a:latin typeface="Arial" panose="020B0604020202020204" pitchFamily="34" charset="0"/>
              <a:cs typeface="Arial" panose="020B0604020202020204" pitchFamily="34" charset="0"/>
            </a:endParaRPr>
          </a:p>
        </p:txBody>
      </p:sp>
      <p:sp>
        <p:nvSpPr>
          <p:cNvPr id="151" name="Lieblingsmarken">
            <a:extLst>
              <a:ext uri="{FF2B5EF4-FFF2-40B4-BE49-F238E27FC236}">
                <a16:creationId xmlns:a16="http://schemas.microsoft.com/office/drawing/2014/main" id="{C5A9759E-4F80-40F5-B55D-BCA666C04B83}"/>
              </a:ext>
            </a:extLst>
          </p:cNvPr>
          <p:cNvSpPr txBox="1"/>
          <p:nvPr/>
        </p:nvSpPr>
        <p:spPr>
          <a:xfrm>
            <a:off x="2694519" y="8499752"/>
            <a:ext cx="1245534"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sz="1000" b="1" dirty="0" err="1">
                <a:latin typeface="Arial" panose="020B0604020202020204" pitchFamily="34" charset="0"/>
                <a:cs typeface="Arial" panose="020B0604020202020204" pitchFamily="34" charset="0"/>
              </a:rPr>
              <a:t>Lieblingsmarken</a:t>
            </a:r>
            <a:endParaRPr sz="1000" b="1" dirty="0">
              <a:latin typeface="Arial" panose="020B0604020202020204" pitchFamily="34" charset="0"/>
              <a:cs typeface="Arial" panose="020B0604020202020204" pitchFamily="34" charset="0"/>
            </a:endParaRPr>
          </a:p>
        </p:txBody>
      </p:sp>
      <p:sp>
        <p:nvSpPr>
          <p:cNvPr id="152" name="Marke #1…">
            <a:extLst>
              <a:ext uri="{FF2B5EF4-FFF2-40B4-BE49-F238E27FC236}">
                <a16:creationId xmlns:a16="http://schemas.microsoft.com/office/drawing/2014/main" id="{6C025018-2DA2-4655-AED1-59E8F191918F}"/>
              </a:ext>
            </a:extLst>
          </p:cNvPr>
          <p:cNvSpPr txBox="1"/>
          <p:nvPr/>
        </p:nvSpPr>
        <p:spPr>
          <a:xfrm>
            <a:off x="2692268" y="8740351"/>
            <a:ext cx="1809470" cy="63094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Nike</a:t>
            </a:r>
            <a:endParaRPr sz="9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Mercedes</a:t>
            </a:r>
            <a:endParaRPr sz="9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Springer </a:t>
            </a:r>
            <a:br>
              <a:rPr lang="de-CH" sz="900" dirty="0">
                <a:latin typeface="Arial" panose="020B0604020202020204" pitchFamily="34" charset="0"/>
                <a:cs typeface="Arial" panose="020B0604020202020204" pitchFamily="34" charset="0"/>
              </a:rPr>
            </a:br>
            <a:r>
              <a:rPr lang="de-CH" sz="900" dirty="0">
                <a:latin typeface="Arial" panose="020B0604020202020204" pitchFamily="34" charset="0"/>
                <a:cs typeface="Arial" panose="020B0604020202020204" pitchFamily="34" charset="0"/>
              </a:rPr>
              <a:t>(medizinische Ausgaben)</a:t>
            </a:r>
            <a:endParaRPr sz="900" dirty="0">
              <a:latin typeface="Arial" panose="020B0604020202020204" pitchFamily="34" charset="0"/>
              <a:cs typeface="Arial" panose="020B0604020202020204" pitchFamily="34" charset="0"/>
            </a:endParaRPr>
          </a:p>
        </p:txBody>
      </p:sp>
      <p:sp>
        <p:nvSpPr>
          <p:cNvPr id="153" name="Lieblingsapps">
            <a:extLst>
              <a:ext uri="{FF2B5EF4-FFF2-40B4-BE49-F238E27FC236}">
                <a16:creationId xmlns:a16="http://schemas.microsoft.com/office/drawing/2014/main" id="{3B62641B-A8D3-469F-82BF-DB7B518DA3C7}"/>
              </a:ext>
            </a:extLst>
          </p:cNvPr>
          <p:cNvSpPr txBox="1"/>
          <p:nvPr/>
        </p:nvSpPr>
        <p:spPr>
          <a:xfrm>
            <a:off x="4938430" y="8499752"/>
            <a:ext cx="1069524"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sz="1000" b="1" dirty="0" err="1">
                <a:latin typeface="Arial" panose="020B0604020202020204" pitchFamily="34" charset="0"/>
                <a:cs typeface="Arial" panose="020B0604020202020204" pitchFamily="34" charset="0"/>
              </a:rPr>
              <a:t>Lieblingsapps</a:t>
            </a:r>
            <a:endParaRPr sz="1000" b="1" dirty="0">
              <a:latin typeface="Arial" panose="020B0604020202020204" pitchFamily="34" charset="0"/>
              <a:cs typeface="Arial" panose="020B0604020202020204" pitchFamily="34" charset="0"/>
            </a:endParaRPr>
          </a:p>
        </p:txBody>
      </p:sp>
      <p:sp>
        <p:nvSpPr>
          <p:cNvPr id="154" name="App #1…">
            <a:extLst>
              <a:ext uri="{FF2B5EF4-FFF2-40B4-BE49-F238E27FC236}">
                <a16:creationId xmlns:a16="http://schemas.microsoft.com/office/drawing/2014/main" id="{5268F232-9D43-44E2-86F5-63254F170D33}"/>
              </a:ext>
            </a:extLst>
          </p:cNvPr>
          <p:cNvSpPr txBox="1"/>
          <p:nvPr/>
        </p:nvSpPr>
        <p:spPr>
          <a:xfrm>
            <a:off x="4998007" y="8789265"/>
            <a:ext cx="898964" cy="49244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CH" sz="900" dirty="0" err="1">
                <a:latin typeface="Arial" panose="020B0604020202020204" pitchFamily="34" charset="0"/>
                <a:cs typeface="Arial" panose="020B0604020202020204" pitchFamily="34" charset="0"/>
              </a:rPr>
              <a:t>Whatsapp</a:t>
            </a:r>
            <a:endParaRPr sz="9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Spotify</a:t>
            </a:r>
            <a:endParaRPr sz="9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Facebook</a:t>
            </a:r>
            <a:endParaRPr sz="900" dirty="0">
              <a:latin typeface="Arial" panose="020B0604020202020204" pitchFamily="34" charset="0"/>
              <a:cs typeface="Arial" panose="020B0604020202020204" pitchFamily="34" charset="0"/>
            </a:endParaRPr>
          </a:p>
        </p:txBody>
      </p:sp>
      <p:sp>
        <p:nvSpPr>
          <p:cNvPr id="156" name="Hobbys">
            <a:extLst>
              <a:ext uri="{FF2B5EF4-FFF2-40B4-BE49-F238E27FC236}">
                <a16:creationId xmlns:a16="http://schemas.microsoft.com/office/drawing/2014/main" id="{C19EB663-F7CA-4227-9DFC-48FC52BFA00F}"/>
              </a:ext>
            </a:extLst>
          </p:cNvPr>
          <p:cNvSpPr txBox="1"/>
          <p:nvPr/>
        </p:nvSpPr>
        <p:spPr>
          <a:xfrm>
            <a:off x="4981808" y="7723240"/>
            <a:ext cx="62356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defPPr>
              <a:defRPr lang="en-US"/>
            </a:defPPr>
            <a:lvl1pPr>
              <a:defRPr sz="1400" b="0" spc="100">
                <a:latin typeface="Arial" panose="020B0604020202020204" pitchFamily="34" charset="0"/>
                <a:ea typeface="Futura"/>
                <a:cs typeface="Arial" panose="020B0604020202020204" pitchFamily="34" charset="0"/>
              </a:defRPr>
            </a:lvl1pPr>
          </a:lstStyle>
          <a:p>
            <a:r>
              <a:rPr sz="1000" b="1" dirty="0" err="1"/>
              <a:t>Hobbys</a:t>
            </a:r>
            <a:endParaRPr sz="1000" b="1" dirty="0"/>
          </a:p>
        </p:txBody>
      </p:sp>
      <p:sp>
        <p:nvSpPr>
          <p:cNvPr id="157" name="Hobby #1…">
            <a:extLst>
              <a:ext uri="{FF2B5EF4-FFF2-40B4-BE49-F238E27FC236}">
                <a16:creationId xmlns:a16="http://schemas.microsoft.com/office/drawing/2014/main" id="{F1068CE2-A5FB-44B7-ACCE-B1CB85536A9E}"/>
              </a:ext>
            </a:extLst>
          </p:cNvPr>
          <p:cNvSpPr txBox="1"/>
          <p:nvPr/>
        </p:nvSpPr>
        <p:spPr>
          <a:xfrm>
            <a:off x="4981808" y="7946606"/>
            <a:ext cx="746358" cy="49244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Schach</a:t>
            </a:r>
            <a:endParaRPr sz="9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Joggen</a:t>
            </a:r>
            <a:endParaRPr sz="9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Lesen</a:t>
            </a:r>
            <a:endParaRPr sz="900" dirty="0">
              <a:latin typeface="Arial" panose="020B0604020202020204" pitchFamily="34" charset="0"/>
              <a:cs typeface="Arial" panose="020B0604020202020204" pitchFamily="34" charset="0"/>
            </a:endParaRPr>
          </a:p>
        </p:txBody>
      </p:sp>
      <p:sp>
        <p:nvSpPr>
          <p:cNvPr id="158" name="In einem kurzen Text sollte man an dieser Stelle die momentane Situation, in der sich unsere Persona befindet zusammenfassen. Dabei kann man Dinge wie die berufliche oder familiäre Situation sowie Gedanken und Ziele aufschreiben.">
            <a:extLst>
              <a:ext uri="{FF2B5EF4-FFF2-40B4-BE49-F238E27FC236}">
                <a16:creationId xmlns:a16="http://schemas.microsoft.com/office/drawing/2014/main" id="{2A108906-8453-449A-9AC4-F3A016E1F1C2}"/>
              </a:ext>
            </a:extLst>
          </p:cNvPr>
          <p:cNvSpPr txBox="1"/>
          <p:nvPr/>
        </p:nvSpPr>
        <p:spPr>
          <a:xfrm>
            <a:off x="2715106" y="1615768"/>
            <a:ext cx="3896179" cy="367793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600" b="0">
                <a:latin typeface="Avenir Book"/>
                <a:ea typeface="Avenir Book"/>
                <a:cs typeface="Avenir Book"/>
                <a:sym typeface="Avenir Book"/>
              </a:defRPr>
            </a:lvl1pPr>
          </a:lstStyle>
          <a:p>
            <a:r>
              <a:rPr lang="de-CH" sz="900" dirty="0">
                <a:latin typeface="Arial" panose="020B0604020202020204" pitchFamily="34" charset="0"/>
                <a:cs typeface="Arial" panose="020B0604020202020204" pitchFamily="34" charset="0"/>
              </a:rPr>
              <a:t>Anna Barmettler ist eine 34-jährige Medizinerin mit einem Master-Abschluss in Medizin, die in Luzern lebt. Sie ist verheiratet und hat einen drei Jahre alten Sohn. Ihr Hauptziel ist es, sich kontinuierlich fortzubilden, um eine verbesserte Patientenversorgung zu gewährleisten, während sie gleichzeitig eine ausgewogene Work-Life-Balance aufrechterhält und ihre Praxis erweitert.</a:t>
            </a:r>
          </a:p>
          <a:p>
            <a:endParaRPr lang="de-CH" sz="900" dirty="0">
              <a:latin typeface="Arial" panose="020B0604020202020204" pitchFamily="34" charset="0"/>
              <a:cs typeface="Arial" panose="020B0604020202020204" pitchFamily="34" charset="0"/>
            </a:endParaRPr>
          </a:p>
          <a:p>
            <a:r>
              <a:rPr lang="de-CH" sz="900" dirty="0">
                <a:latin typeface="Arial" panose="020B0604020202020204" pitchFamily="34" charset="0"/>
                <a:cs typeface="Arial" panose="020B0604020202020204" pitchFamily="34" charset="0"/>
              </a:rPr>
              <a:t>Als empathische, zielorientierte und hilfsbereite Person strebt Anna danach, einen positiven Einfluss auf das Leben ihrer Patienten zu haben und gleichzeitig ihre Familie gut zu versorgen. Ihre Herausforderungen liegen jedoch darin, den ständigen Druck und die Verantwortung in ihrer Position zu bewältigen sowie mit den neuesten medizinischen und technologischen Entwicklungen Schritt zu halten.</a:t>
            </a:r>
          </a:p>
          <a:p>
            <a:r>
              <a:rPr lang="de-CH" sz="900" dirty="0">
                <a:latin typeface="Arial" panose="020B0604020202020204" pitchFamily="34" charset="0"/>
                <a:cs typeface="Arial" panose="020B0604020202020204" pitchFamily="34" charset="0"/>
              </a:rPr>
              <a:t>Anna genießt es, in ihrer Freizeit Schach zu spielen, zu joggen und zu lesen. Zu ihren Lieblingsmarken gehören Nike, Mercedes und die medizinischen Ausgaben von Springer zu lesen. In Bezug auf Technologie bevorzugt sie Apps, die ihr dabei helfen, mit ihrer Familie und ihren Freunden in Kontakt zu bleiben und ihre Lieblingsmusik zu hören, wie beispielsweise WhatsApp und Spotify</a:t>
            </a:r>
          </a:p>
          <a:p>
            <a:r>
              <a:rPr lang="de-CH" sz="900" dirty="0">
                <a:latin typeface="Arial" panose="020B0604020202020204" pitchFamily="34" charset="0"/>
                <a:cs typeface="Arial" panose="020B0604020202020204" pitchFamily="34" charset="0"/>
              </a:rPr>
              <a:t>.</a:t>
            </a:r>
          </a:p>
          <a:p>
            <a:r>
              <a:rPr lang="de-CH" sz="900" dirty="0">
                <a:latin typeface="Arial" panose="020B0604020202020204" pitchFamily="34" charset="0"/>
                <a:cs typeface="Arial" panose="020B0604020202020204" pitchFamily="34" charset="0"/>
              </a:rPr>
              <a:t>Obwohl Anna die Vorteile von Technologie erkennt, ist sie manchmal herausgefordert, Schritt zu halten, insbesondere wenn es um die Verwaltung ihrer Praxis und die Terminplanung geht. Sie findet es oft mühsam, Termine telefonisch zu vereinbaren. Sie bevorzugt wenn die Patienten ihre Termine über die Online-Plattform machen, weil sie kann gut mit Webapplikationen umgehen.</a:t>
            </a:r>
            <a:endParaRPr lang="de-CH" sz="800" dirty="0">
              <a:latin typeface="Arial" panose="020B0604020202020204" pitchFamily="34" charset="0"/>
              <a:cs typeface="Arial" panose="020B0604020202020204" pitchFamily="34" charset="0"/>
            </a:endParaRPr>
          </a:p>
        </p:txBody>
      </p:sp>
      <p:sp>
        <p:nvSpPr>
          <p:cNvPr id="159" name="Erstes Ziel…">
            <a:extLst>
              <a:ext uri="{FF2B5EF4-FFF2-40B4-BE49-F238E27FC236}">
                <a16:creationId xmlns:a16="http://schemas.microsoft.com/office/drawing/2014/main" id="{DFEEC7F6-6D13-4C17-A54A-A2491B08E128}"/>
              </a:ext>
            </a:extLst>
          </p:cNvPr>
          <p:cNvSpPr txBox="1"/>
          <p:nvPr/>
        </p:nvSpPr>
        <p:spPr>
          <a:xfrm>
            <a:off x="2689841" y="5738529"/>
            <a:ext cx="1889836" cy="9079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Fortbildung für verbesserte Patientenversorgung</a:t>
            </a:r>
          </a:p>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Ausgewogene Work-Life-Balance</a:t>
            </a:r>
            <a:endParaRPr sz="9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CH" sz="900" dirty="0">
                <a:latin typeface="Arial" panose="020B0604020202020204" pitchFamily="34" charset="0"/>
                <a:cs typeface="Arial" panose="020B0604020202020204" pitchFamily="34" charset="0"/>
              </a:rPr>
              <a:t>Praxiserweiterung</a:t>
            </a:r>
            <a:endParaRPr sz="900" dirty="0">
              <a:latin typeface="Arial" panose="020B0604020202020204" pitchFamily="34" charset="0"/>
              <a:cs typeface="Arial" panose="020B0604020202020204" pitchFamily="34" charset="0"/>
            </a:endParaRPr>
          </a:p>
        </p:txBody>
      </p:sp>
      <p:pic>
        <p:nvPicPr>
          <p:cNvPr id="163" name="Grafik 162">
            <a:extLst>
              <a:ext uri="{FF2B5EF4-FFF2-40B4-BE49-F238E27FC236}">
                <a16:creationId xmlns:a16="http://schemas.microsoft.com/office/drawing/2014/main" id="{A761F454-520D-499E-AF67-F7AE42F9F7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461" y="7856613"/>
            <a:ext cx="361188" cy="361188"/>
          </a:xfrm>
          <a:prstGeom prst="rect">
            <a:avLst/>
          </a:prstGeom>
        </p:spPr>
      </p:pic>
      <p:pic>
        <p:nvPicPr>
          <p:cNvPr id="169" name="Grafik 168">
            <a:extLst>
              <a:ext uri="{FF2B5EF4-FFF2-40B4-BE49-F238E27FC236}">
                <a16:creationId xmlns:a16="http://schemas.microsoft.com/office/drawing/2014/main" id="{17C9401C-C23A-4003-BB6C-54B0C96C603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4074" y="7867803"/>
            <a:ext cx="361188" cy="361188"/>
          </a:xfrm>
          <a:prstGeom prst="rect">
            <a:avLst/>
          </a:prstGeom>
        </p:spPr>
      </p:pic>
      <p:pic>
        <p:nvPicPr>
          <p:cNvPr id="10" name="Grafik 9" descr="Ärztin, die während der stationsrunde die krankengeschichte des patienten  ausfüllt. konzept der medizinischen versorgung oder versicherung |  Premium-Foto">
            <a:extLst>
              <a:ext uri="{FF2B5EF4-FFF2-40B4-BE49-F238E27FC236}">
                <a16:creationId xmlns:a16="http://schemas.microsoft.com/office/drawing/2014/main" id="{CBDDBA0C-9A69-1D0C-2C32-95E29400FF4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t="1079" r="5378" b="34987"/>
          <a:stretch>
            <a:fillRect/>
          </a:stretch>
        </p:blipFill>
        <p:spPr bwMode="auto">
          <a:xfrm>
            <a:off x="451015" y="69176"/>
            <a:ext cx="1321149" cy="1340086"/>
          </a:xfrm>
          <a:custGeom>
            <a:avLst/>
            <a:gdLst>
              <a:gd name="connsiteX0" fmla="*/ 651106 w 1321149"/>
              <a:gd name="connsiteY0" fmla="*/ 0 h 1340086"/>
              <a:gd name="connsiteX1" fmla="*/ 1321149 w 1321149"/>
              <a:gd name="connsiteY1" fmla="*/ 670043 h 1340086"/>
              <a:gd name="connsiteX2" fmla="*/ 651106 w 1321149"/>
              <a:gd name="connsiteY2" fmla="*/ 1340086 h 1340086"/>
              <a:gd name="connsiteX3" fmla="*/ 33718 w 1321149"/>
              <a:gd name="connsiteY3" fmla="*/ 930854 h 1340086"/>
              <a:gd name="connsiteX4" fmla="*/ 0 w 1321149"/>
              <a:gd name="connsiteY4" fmla="*/ 822232 h 1340086"/>
              <a:gd name="connsiteX5" fmla="*/ 0 w 1321149"/>
              <a:gd name="connsiteY5" fmla="*/ 517854 h 1340086"/>
              <a:gd name="connsiteX6" fmla="*/ 33718 w 1321149"/>
              <a:gd name="connsiteY6" fmla="*/ 409232 h 1340086"/>
              <a:gd name="connsiteX7" fmla="*/ 651106 w 1321149"/>
              <a:gd name="connsiteY7" fmla="*/ 0 h 134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1149" h="1340086">
                <a:moveTo>
                  <a:pt x="651106" y="0"/>
                </a:moveTo>
                <a:cubicBezTo>
                  <a:pt x="1021161" y="0"/>
                  <a:pt x="1321149" y="299988"/>
                  <a:pt x="1321149" y="670043"/>
                </a:cubicBezTo>
                <a:cubicBezTo>
                  <a:pt x="1321149" y="1040098"/>
                  <a:pt x="1021161" y="1340086"/>
                  <a:pt x="651106" y="1340086"/>
                </a:cubicBezTo>
                <a:cubicBezTo>
                  <a:pt x="373565" y="1340086"/>
                  <a:pt x="135436" y="1171343"/>
                  <a:pt x="33718" y="930854"/>
                </a:cubicBezTo>
                <a:lnTo>
                  <a:pt x="0" y="822232"/>
                </a:lnTo>
                <a:lnTo>
                  <a:pt x="0" y="517854"/>
                </a:lnTo>
                <a:lnTo>
                  <a:pt x="33718" y="409232"/>
                </a:lnTo>
                <a:cubicBezTo>
                  <a:pt x="135436" y="168743"/>
                  <a:pt x="373565" y="0"/>
                  <a:pt x="651106" y="0"/>
                </a:cubicBezTo>
                <a:close/>
              </a:path>
            </a:pathLst>
          </a:custGeom>
          <a:noFill/>
          <a:extLst>
            <a:ext uri="{909E8E84-426E-40DD-AFC4-6F175D3DCCD1}">
              <a14:hiddenFill xmlns:a14="http://schemas.microsoft.com/office/drawing/2010/main">
                <a:solidFill>
                  <a:srgbClr val="FFFFFF"/>
                </a:solidFill>
              </a14:hiddenFill>
            </a:ext>
          </a:extLst>
        </p:spPr>
      </p:pic>
      <p:sp>
        <p:nvSpPr>
          <p:cNvPr id="170" name="Digitale Fähigkeiten">
            <a:extLst>
              <a:ext uri="{FF2B5EF4-FFF2-40B4-BE49-F238E27FC236}">
                <a16:creationId xmlns:a16="http://schemas.microsoft.com/office/drawing/2014/main" id="{821DEF16-F116-4C22-BE2F-DF356BBE6A40}"/>
              </a:ext>
            </a:extLst>
          </p:cNvPr>
          <p:cNvSpPr txBox="1"/>
          <p:nvPr/>
        </p:nvSpPr>
        <p:spPr>
          <a:xfrm>
            <a:off x="100171" y="2325718"/>
            <a:ext cx="1172757"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Technologie</a:t>
            </a:r>
            <a:endParaRPr sz="1400" dirty="0">
              <a:latin typeface="Arial" panose="020B0604020202020204" pitchFamily="34" charset="0"/>
              <a:cs typeface="Arial" panose="020B0604020202020204" pitchFamily="34" charset="0"/>
            </a:endParaRPr>
          </a:p>
        </p:txBody>
      </p:sp>
      <p:pic>
        <p:nvPicPr>
          <p:cNvPr id="172" name="Grafik 171">
            <a:extLst>
              <a:ext uri="{FF2B5EF4-FFF2-40B4-BE49-F238E27FC236}">
                <a16:creationId xmlns:a16="http://schemas.microsoft.com/office/drawing/2014/main" id="{EFB8960E-621A-437A-B834-88ADB299AAB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51159" y="2969822"/>
            <a:ext cx="361188" cy="361188"/>
          </a:xfrm>
          <a:prstGeom prst="rect">
            <a:avLst/>
          </a:prstGeom>
        </p:spPr>
      </p:pic>
      <p:pic>
        <p:nvPicPr>
          <p:cNvPr id="177" name="Grafik 176">
            <a:extLst>
              <a:ext uri="{FF2B5EF4-FFF2-40B4-BE49-F238E27FC236}">
                <a16:creationId xmlns:a16="http://schemas.microsoft.com/office/drawing/2014/main" id="{2F189659-2838-470D-BD56-03095B50F50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917" y="2969822"/>
            <a:ext cx="361188" cy="361188"/>
          </a:xfrm>
          <a:prstGeom prst="rect">
            <a:avLst/>
          </a:prstGeom>
        </p:spPr>
      </p:pic>
      <p:sp>
        <p:nvSpPr>
          <p:cNvPr id="178" name="Digitale Fähigkeiten">
            <a:extLst>
              <a:ext uri="{FF2B5EF4-FFF2-40B4-BE49-F238E27FC236}">
                <a16:creationId xmlns:a16="http://schemas.microsoft.com/office/drawing/2014/main" id="{82A58D85-42C8-48A9-A00B-31BE53B3F5C8}"/>
              </a:ext>
            </a:extLst>
          </p:cNvPr>
          <p:cNvSpPr txBox="1"/>
          <p:nvPr/>
        </p:nvSpPr>
        <p:spPr>
          <a:xfrm>
            <a:off x="136006" y="7552259"/>
            <a:ext cx="823944"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Browser</a:t>
            </a:r>
            <a:endParaRPr sz="1400" dirty="0">
              <a:latin typeface="Arial" panose="020B0604020202020204" pitchFamily="34" charset="0"/>
              <a:cs typeface="Arial" panose="020B0604020202020204" pitchFamily="34" charset="0"/>
            </a:endParaRPr>
          </a:p>
        </p:txBody>
      </p:sp>
      <p:sp>
        <p:nvSpPr>
          <p:cNvPr id="179" name="Digitale Fähigkeiten">
            <a:extLst>
              <a:ext uri="{FF2B5EF4-FFF2-40B4-BE49-F238E27FC236}">
                <a16:creationId xmlns:a16="http://schemas.microsoft.com/office/drawing/2014/main" id="{656CB1C1-874D-46D5-BD82-E2CBE1600F4C}"/>
              </a:ext>
            </a:extLst>
          </p:cNvPr>
          <p:cNvSpPr txBox="1"/>
          <p:nvPr/>
        </p:nvSpPr>
        <p:spPr>
          <a:xfrm>
            <a:off x="128032" y="8343964"/>
            <a:ext cx="1263166"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Appsnutzung</a:t>
            </a:r>
            <a:endParaRPr sz="1400" dirty="0">
              <a:latin typeface="Arial" panose="020B0604020202020204" pitchFamily="34" charset="0"/>
              <a:cs typeface="Arial" panose="020B0604020202020204" pitchFamily="34" charset="0"/>
            </a:endParaRPr>
          </a:p>
        </p:txBody>
      </p:sp>
      <p:sp>
        <p:nvSpPr>
          <p:cNvPr id="180" name="Erste Herausforderung…">
            <a:extLst>
              <a:ext uri="{FF2B5EF4-FFF2-40B4-BE49-F238E27FC236}">
                <a16:creationId xmlns:a16="http://schemas.microsoft.com/office/drawing/2014/main" id="{02DDE2D1-F717-4B08-8DB8-E124062DBD08}"/>
              </a:ext>
            </a:extLst>
          </p:cNvPr>
          <p:cNvSpPr txBox="1"/>
          <p:nvPr/>
        </p:nvSpPr>
        <p:spPr>
          <a:xfrm>
            <a:off x="2694519" y="7971579"/>
            <a:ext cx="1285450" cy="49244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sz="900" dirty="0">
                <a:latin typeface="Arial" panose="020B0604020202020204" pitchFamily="34" charset="0"/>
                <a:cs typeface="Arial" panose="020B0604020202020204" pitchFamily="34" charset="0"/>
              </a:rPr>
              <a:t>Empathisch</a:t>
            </a:r>
            <a:endParaRPr sz="9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900" dirty="0">
                <a:latin typeface="Arial" panose="020B0604020202020204" pitchFamily="34" charset="0"/>
                <a:cs typeface="Arial" panose="020B0604020202020204" pitchFamily="34" charset="0"/>
              </a:rPr>
              <a:t>Zielorientiert</a:t>
            </a:r>
          </a:p>
          <a:p>
            <a:pPr marL="228600" indent="-228600">
              <a:buSzPct val="121000"/>
              <a:buFontTx/>
              <a:buChar char="•"/>
              <a:defRPr sz="1400" b="0" spc="70">
                <a:latin typeface="Avenir Book"/>
                <a:ea typeface="Avenir Book"/>
                <a:cs typeface="Avenir Book"/>
                <a:sym typeface="Avenir Book"/>
              </a:defRPr>
            </a:pPr>
            <a:r>
              <a:rPr lang="de-DE" sz="900" dirty="0">
                <a:latin typeface="Arial" panose="020B0604020202020204" pitchFamily="34" charset="0"/>
                <a:cs typeface="Arial" panose="020B0604020202020204" pitchFamily="34" charset="0"/>
              </a:rPr>
              <a:t>Hilfsbereit</a:t>
            </a:r>
          </a:p>
        </p:txBody>
      </p:sp>
    </p:spTree>
    <p:extLst>
      <p:ext uri="{BB962C8B-B14F-4D97-AF65-F5344CB8AC3E}">
        <p14:creationId xmlns:p14="http://schemas.microsoft.com/office/powerpoint/2010/main" val="401872291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4" ma:contentTypeDescription="Ein neues Dokument erstellen." ma:contentTypeScope="" ma:versionID="721c1271b7cbbabf621898b0dea47b57">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4d937b086bb74a99477ec3f8478de609"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Props1.xml><?xml version="1.0" encoding="utf-8"?>
<ds:datastoreItem xmlns:ds="http://schemas.openxmlformats.org/officeDocument/2006/customXml" ds:itemID="{CB09BFB9-07AC-45F1-8AAB-6A5EC5B0D5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4ddd59-e04c-48a0-8c80-e56844c3b2e9"/>
    <ds:schemaRef ds:uri="97af80f4-69d1-4a4a-b8d9-d38be1ab1e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C6C818-519C-42E2-B64D-11630B75B5F9}">
  <ds:schemaRefs>
    <ds:schemaRef ds:uri="http://schemas.microsoft.com/sharepoint/v3/contenttype/forms"/>
  </ds:schemaRefs>
</ds:datastoreItem>
</file>

<file path=customXml/itemProps3.xml><?xml version="1.0" encoding="utf-8"?>
<ds:datastoreItem xmlns:ds="http://schemas.openxmlformats.org/officeDocument/2006/customXml" ds:itemID="{21AF496D-19AD-4CB1-981F-70413D99EDA3}">
  <ds:schemaRefs>
    <ds:schemaRef ds:uri="http://purl.org/dc/terms/"/>
    <ds:schemaRef ds:uri="http://purl.org/dc/dcmitype/"/>
    <ds:schemaRef ds:uri="http://schemas.microsoft.com/office/2006/documentManagement/types"/>
    <ds:schemaRef ds:uri="http://purl.org/dc/elements/1.1/"/>
    <ds:schemaRef ds:uri="b64ddd59-e04c-48a0-8c80-e56844c3b2e9"/>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97af80f4-69d1-4a4a-b8d9-d38be1ab1edf"/>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391</Words>
  <Application>Microsoft Macintosh PowerPoint</Application>
  <PresentationFormat>A4-Papier (210 x 297 mm)</PresentationFormat>
  <Paragraphs>69</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BBZW; Farese Noe</cp:lastModifiedBy>
  <cp:revision>10</cp:revision>
  <cp:lastPrinted>2022-01-03T10:56:12Z</cp:lastPrinted>
  <dcterms:created xsi:type="dcterms:W3CDTF">2021-12-08T13:13:01Z</dcterms:created>
  <dcterms:modified xsi:type="dcterms:W3CDTF">2024-03-14T20:46:14Z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ies>
</file>