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authors.xml" ContentType="application/vnd.ms-powerpoint.authors+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6858000" cy="9906000" type="A4"/>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3FDF5FE-17E7-0124-1F18-581FE0883E4C}" name="Fabrice.Thut" initials="F" userId="S::Fabrice.Thut@bbbaden.ch::7797283b-deb2-4095-a23a-9534c889f141"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000066"/>
    <a:srgbClr val="3333CC"/>
    <a:srgbClr val="0033CC"/>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871" autoAdjust="0"/>
    <p:restoredTop sz="94660"/>
  </p:normalViewPr>
  <p:slideViewPr>
    <p:cSldViewPr snapToGrid="0">
      <p:cViewPr varScale="1">
        <p:scale>
          <a:sx n="77" d="100"/>
          <a:sy n="77" d="100"/>
        </p:scale>
        <p:origin x="3066"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ustomXml" Target="../customXml/item1.xml"/><Relationship Id="rId3" Type="http://schemas.openxmlformats.org/officeDocument/2006/relationships/presProps" Target="presProps.xml"/><Relationship Id="rId7" Type="http://schemas.microsoft.com/office/2018/10/relationships/authors" Targe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10" Type="http://schemas.openxmlformats.org/officeDocument/2006/relationships/customXml" Target="../customXml/item3.xml"/><Relationship Id="rId4" Type="http://schemas.openxmlformats.org/officeDocument/2006/relationships/viewProps" Target="viewProps.xml"/><Relationship Id="rId9"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de-DE"/>
              <a:t>Mastertitelformat bearbeiten</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DB8FDF6C-9B07-4782-AA2B-07EAA2872B3C}" type="datetimeFigureOut">
              <a:rPr lang="de-CH" smtClean="0"/>
              <a:t>15.02.2023</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9A5175ED-A264-4BA1-93AD-224520E57639}" type="slidenum">
              <a:rPr lang="de-CH" smtClean="0"/>
              <a:t>‹Nr.›</a:t>
            </a:fld>
            <a:endParaRPr lang="de-CH"/>
          </a:p>
        </p:txBody>
      </p:sp>
    </p:spTree>
    <p:extLst>
      <p:ext uri="{BB962C8B-B14F-4D97-AF65-F5344CB8AC3E}">
        <p14:creationId xmlns:p14="http://schemas.microsoft.com/office/powerpoint/2010/main" val="3658569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DB8FDF6C-9B07-4782-AA2B-07EAA2872B3C}" type="datetimeFigureOut">
              <a:rPr lang="de-CH" smtClean="0"/>
              <a:t>15.02.2023</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9A5175ED-A264-4BA1-93AD-224520E57639}" type="slidenum">
              <a:rPr lang="de-CH" smtClean="0"/>
              <a:t>‹Nr.›</a:t>
            </a:fld>
            <a:endParaRPr lang="de-CH"/>
          </a:p>
        </p:txBody>
      </p:sp>
    </p:spTree>
    <p:extLst>
      <p:ext uri="{BB962C8B-B14F-4D97-AF65-F5344CB8AC3E}">
        <p14:creationId xmlns:p14="http://schemas.microsoft.com/office/powerpoint/2010/main" val="3067394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DB8FDF6C-9B07-4782-AA2B-07EAA2872B3C}" type="datetimeFigureOut">
              <a:rPr lang="de-CH" smtClean="0"/>
              <a:t>15.02.2023</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9A5175ED-A264-4BA1-93AD-224520E57639}" type="slidenum">
              <a:rPr lang="de-CH" smtClean="0"/>
              <a:t>‹Nr.›</a:t>
            </a:fld>
            <a:endParaRPr lang="de-CH"/>
          </a:p>
        </p:txBody>
      </p:sp>
    </p:spTree>
    <p:extLst>
      <p:ext uri="{BB962C8B-B14F-4D97-AF65-F5344CB8AC3E}">
        <p14:creationId xmlns:p14="http://schemas.microsoft.com/office/powerpoint/2010/main" val="2349363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DB8FDF6C-9B07-4782-AA2B-07EAA2872B3C}" type="datetimeFigureOut">
              <a:rPr lang="de-CH" smtClean="0"/>
              <a:t>15.02.2023</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9A5175ED-A264-4BA1-93AD-224520E57639}" type="slidenum">
              <a:rPr lang="de-CH" smtClean="0"/>
              <a:t>‹Nr.›</a:t>
            </a:fld>
            <a:endParaRPr lang="de-CH"/>
          </a:p>
        </p:txBody>
      </p:sp>
    </p:spTree>
    <p:extLst>
      <p:ext uri="{BB962C8B-B14F-4D97-AF65-F5344CB8AC3E}">
        <p14:creationId xmlns:p14="http://schemas.microsoft.com/office/powerpoint/2010/main" val="3751992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de-DE"/>
              <a:t>Mastertitelformat bearbeiten</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DB8FDF6C-9B07-4782-AA2B-07EAA2872B3C}" type="datetimeFigureOut">
              <a:rPr lang="de-CH" smtClean="0"/>
              <a:t>15.02.2023</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9A5175ED-A264-4BA1-93AD-224520E57639}" type="slidenum">
              <a:rPr lang="de-CH" smtClean="0"/>
              <a:t>‹Nr.›</a:t>
            </a:fld>
            <a:endParaRPr lang="de-CH"/>
          </a:p>
        </p:txBody>
      </p:sp>
    </p:spTree>
    <p:extLst>
      <p:ext uri="{BB962C8B-B14F-4D97-AF65-F5344CB8AC3E}">
        <p14:creationId xmlns:p14="http://schemas.microsoft.com/office/powerpoint/2010/main" val="1329748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DB8FDF6C-9B07-4782-AA2B-07EAA2872B3C}" type="datetimeFigureOut">
              <a:rPr lang="de-CH" smtClean="0"/>
              <a:t>15.02.2023</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9A5175ED-A264-4BA1-93AD-224520E57639}" type="slidenum">
              <a:rPr lang="de-CH" smtClean="0"/>
              <a:t>‹Nr.›</a:t>
            </a:fld>
            <a:endParaRPr lang="de-CH"/>
          </a:p>
        </p:txBody>
      </p:sp>
    </p:spTree>
    <p:extLst>
      <p:ext uri="{BB962C8B-B14F-4D97-AF65-F5344CB8AC3E}">
        <p14:creationId xmlns:p14="http://schemas.microsoft.com/office/powerpoint/2010/main" val="1154378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de-DE"/>
              <a:t>Mastertitelformat bearbeiten</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de-DE"/>
              <a:t>Mastertextformat bearbeiten</a:t>
            </a:r>
          </a:p>
        </p:txBody>
      </p:sp>
      <p:sp>
        <p:nvSpPr>
          <p:cNvPr id="4" name="Content Placeholder 3"/>
          <p:cNvSpPr>
            <a:spLocks noGrp="1"/>
          </p:cNvSpPr>
          <p:nvPr>
            <p:ph sz="half" idx="2"/>
          </p:nvPr>
        </p:nvSpPr>
        <p:spPr>
          <a:xfrm>
            <a:off x="472381" y="3618442"/>
            <a:ext cx="2901255" cy="5322183"/>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de-DE"/>
              <a:t>Mastertextformat bearbeiten</a:t>
            </a:r>
          </a:p>
        </p:txBody>
      </p:sp>
      <p:sp>
        <p:nvSpPr>
          <p:cNvPr id="6" name="Content Placeholder 5"/>
          <p:cNvSpPr>
            <a:spLocks noGrp="1"/>
          </p:cNvSpPr>
          <p:nvPr>
            <p:ph sz="quarter" idx="4"/>
          </p:nvPr>
        </p:nvSpPr>
        <p:spPr>
          <a:xfrm>
            <a:off x="3471863" y="3618442"/>
            <a:ext cx="2915543" cy="5322183"/>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DB8FDF6C-9B07-4782-AA2B-07EAA2872B3C}" type="datetimeFigureOut">
              <a:rPr lang="de-CH" smtClean="0"/>
              <a:t>15.02.2023</a:t>
            </a:fld>
            <a:endParaRPr lang="de-CH"/>
          </a:p>
        </p:txBody>
      </p:sp>
      <p:sp>
        <p:nvSpPr>
          <p:cNvPr id="8" name="Footer Placeholder 7"/>
          <p:cNvSpPr>
            <a:spLocks noGrp="1"/>
          </p:cNvSpPr>
          <p:nvPr>
            <p:ph type="ftr" sz="quarter" idx="11"/>
          </p:nvPr>
        </p:nvSpPr>
        <p:spPr/>
        <p:txBody>
          <a:bodyPr/>
          <a:lstStyle/>
          <a:p>
            <a:endParaRPr lang="de-CH"/>
          </a:p>
        </p:txBody>
      </p:sp>
      <p:sp>
        <p:nvSpPr>
          <p:cNvPr id="9" name="Slide Number Placeholder 8"/>
          <p:cNvSpPr>
            <a:spLocks noGrp="1"/>
          </p:cNvSpPr>
          <p:nvPr>
            <p:ph type="sldNum" sz="quarter" idx="12"/>
          </p:nvPr>
        </p:nvSpPr>
        <p:spPr/>
        <p:txBody>
          <a:bodyPr/>
          <a:lstStyle/>
          <a:p>
            <a:fld id="{9A5175ED-A264-4BA1-93AD-224520E57639}" type="slidenum">
              <a:rPr lang="de-CH" smtClean="0"/>
              <a:t>‹Nr.›</a:t>
            </a:fld>
            <a:endParaRPr lang="de-CH"/>
          </a:p>
        </p:txBody>
      </p:sp>
    </p:spTree>
    <p:extLst>
      <p:ext uri="{BB962C8B-B14F-4D97-AF65-F5344CB8AC3E}">
        <p14:creationId xmlns:p14="http://schemas.microsoft.com/office/powerpoint/2010/main" val="2345880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DB8FDF6C-9B07-4782-AA2B-07EAA2872B3C}" type="datetimeFigureOut">
              <a:rPr lang="de-CH" smtClean="0"/>
              <a:t>15.02.2023</a:t>
            </a:fld>
            <a:endParaRPr lang="de-CH"/>
          </a:p>
        </p:txBody>
      </p:sp>
      <p:sp>
        <p:nvSpPr>
          <p:cNvPr id="4" name="Footer Placeholder 3"/>
          <p:cNvSpPr>
            <a:spLocks noGrp="1"/>
          </p:cNvSpPr>
          <p:nvPr>
            <p:ph type="ftr" sz="quarter" idx="11"/>
          </p:nvPr>
        </p:nvSpPr>
        <p:spPr/>
        <p:txBody>
          <a:bodyPr/>
          <a:lstStyle/>
          <a:p>
            <a:endParaRPr lang="de-CH"/>
          </a:p>
        </p:txBody>
      </p:sp>
      <p:sp>
        <p:nvSpPr>
          <p:cNvPr id="5" name="Slide Number Placeholder 4"/>
          <p:cNvSpPr>
            <a:spLocks noGrp="1"/>
          </p:cNvSpPr>
          <p:nvPr>
            <p:ph type="sldNum" sz="quarter" idx="12"/>
          </p:nvPr>
        </p:nvSpPr>
        <p:spPr/>
        <p:txBody>
          <a:bodyPr/>
          <a:lstStyle/>
          <a:p>
            <a:fld id="{9A5175ED-A264-4BA1-93AD-224520E57639}" type="slidenum">
              <a:rPr lang="de-CH" smtClean="0"/>
              <a:t>‹Nr.›</a:t>
            </a:fld>
            <a:endParaRPr lang="de-CH"/>
          </a:p>
        </p:txBody>
      </p:sp>
    </p:spTree>
    <p:extLst>
      <p:ext uri="{BB962C8B-B14F-4D97-AF65-F5344CB8AC3E}">
        <p14:creationId xmlns:p14="http://schemas.microsoft.com/office/powerpoint/2010/main" val="949230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8FDF6C-9B07-4782-AA2B-07EAA2872B3C}" type="datetimeFigureOut">
              <a:rPr lang="de-CH" smtClean="0"/>
              <a:t>15.02.2023</a:t>
            </a:fld>
            <a:endParaRPr lang="de-CH"/>
          </a:p>
        </p:txBody>
      </p:sp>
      <p:sp>
        <p:nvSpPr>
          <p:cNvPr id="3" name="Footer Placeholder 2"/>
          <p:cNvSpPr>
            <a:spLocks noGrp="1"/>
          </p:cNvSpPr>
          <p:nvPr>
            <p:ph type="ftr" sz="quarter" idx="11"/>
          </p:nvPr>
        </p:nvSpPr>
        <p:spPr/>
        <p:txBody>
          <a:bodyPr/>
          <a:lstStyle/>
          <a:p>
            <a:endParaRPr lang="de-CH"/>
          </a:p>
        </p:txBody>
      </p:sp>
      <p:sp>
        <p:nvSpPr>
          <p:cNvPr id="4" name="Slide Number Placeholder 3"/>
          <p:cNvSpPr>
            <a:spLocks noGrp="1"/>
          </p:cNvSpPr>
          <p:nvPr>
            <p:ph type="sldNum" sz="quarter" idx="12"/>
          </p:nvPr>
        </p:nvSpPr>
        <p:spPr/>
        <p:txBody>
          <a:bodyPr/>
          <a:lstStyle/>
          <a:p>
            <a:fld id="{9A5175ED-A264-4BA1-93AD-224520E57639}" type="slidenum">
              <a:rPr lang="de-CH" smtClean="0"/>
              <a:t>‹Nr.›</a:t>
            </a:fld>
            <a:endParaRPr lang="de-CH"/>
          </a:p>
        </p:txBody>
      </p:sp>
    </p:spTree>
    <p:extLst>
      <p:ext uri="{BB962C8B-B14F-4D97-AF65-F5344CB8AC3E}">
        <p14:creationId xmlns:p14="http://schemas.microsoft.com/office/powerpoint/2010/main" val="4142605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de-DE"/>
              <a:t>Mastertitelformat bearbeiten</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de-DE"/>
              <a:t>Mastertextformat bearbeiten</a:t>
            </a:r>
          </a:p>
        </p:txBody>
      </p:sp>
      <p:sp>
        <p:nvSpPr>
          <p:cNvPr id="5" name="Date Placeholder 4"/>
          <p:cNvSpPr>
            <a:spLocks noGrp="1"/>
          </p:cNvSpPr>
          <p:nvPr>
            <p:ph type="dt" sz="half" idx="10"/>
          </p:nvPr>
        </p:nvSpPr>
        <p:spPr/>
        <p:txBody>
          <a:bodyPr/>
          <a:lstStyle/>
          <a:p>
            <a:fld id="{DB8FDF6C-9B07-4782-AA2B-07EAA2872B3C}" type="datetimeFigureOut">
              <a:rPr lang="de-CH" smtClean="0"/>
              <a:t>15.02.2023</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9A5175ED-A264-4BA1-93AD-224520E57639}" type="slidenum">
              <a:rPr lang="de-CH" smtClean="0"/>
              <a:t>‹Nr.›</a:t>
            </a:fld>
            <a:endParaRPr lang="de-CH"/>
          </a:p>
        </p:txBody>
      </p:sp>
    </p:spTree>
    <p:extLst>
      <p:ext uri="{BB962C8B-B14F-4D97-AF65-F5344CB8AC3E}">
        <p14:creationId xmlns:p14="http://schemas.microsoft.com/office/powerpoint/2010/main" val="495264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de-DE"/>
              <a:t>Mastertitelformat bearbeiten</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de-DE"/>
              <a:t>Bild durch Klicken auf Symbol hinzufügen</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de-DE"/>
              <a:t>Mastertextformat bearbeiten</a:t>
            </a:r>
          </a:p>
        </p:txBody>
      </p:sp>
      <p:sp>
        <p:nvSpPr>
          <p:cNvPr id="5" name="Date Placeholder 4"/>
          <p:cNvSpPr>
            <a:spLocks noGrp="1"/>
          </p:cNvSpPr>
          <p:nvPr>
            <p:ph type="dt" sz="half" idx="10"/>
          </p:nvPr>
        </p:nvSpPr>
        <p:spPr/>
        <p:txBody>
          <a:bodyPr/>
          <a:lstStyle/>
          <a:p>
            <a:fld id="{DB8FDF6C-9B07-4782-AA2B-07EAA2872B3C}" type="datetimeFigureOut">
              <a:rPr lang="de-CH" smtClean="0"/>
              <a:t>15.02.2023</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9A5175ED-A264-4BA1-93AD-224520E57639}" type="slidenum">
              <a:rPr lang="de-CH" smtClean="0"/>
              <a:t>‹Nr.›</a:t>
            </a:fld>
            <a:endParaRPr lang="de-CH"/>
          </a:p>
        </p:txBody>
      </p:sp>
    </p:spTree>
    <p:extLst>
      <p:ext uri="{BB962C8B-B14F-4D97-AF65-F5344CB8AC3E}">
        <p14:creationId xmlns:p14="http://schemas.microsoft.com/office/powerpoint/2010/main" val="208912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DB8FDF6C-9B07-4782-AA2B-07EAA2872B3C}" type="datetimeFigureOut">
              <a:rPr lang="de-CH" smtClean="0"/>
              <a:t>15.02.2023</a:t>
            </a:fld>
            <a:endParaRPr lang="de-CH"/>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de-CH"/>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9A5175ED-A264-4BA1-93AD-224520E57639}" type="slidenum">
              <a:rPr lang="de-CH" smtClean="0"/>
              <a:t>‹Nr.›</a:t>
            </a:fld>
            <a:endParaRPr lang="de-CH"/>
          </a:p>
        </p:txBody>
      </p:sp>
    </p:spTree>
    <p:extLst>
      <p:ext uri="{BB962C8B-B14F-4D97-AF65-F5344CB8AC3E}">
        <p14:creationId xmlns:p14="http://schemas.microsoft.com/office/powerpoint/2010/main" val="203331569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sv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svg"/><Relationship Id="rId15" Type="http://schemas.openxmlformats.org/officeDocument/2006/relationships/image" Target="../media/image14.png"/><Relationship Id="rId23" Type="http://schemas.openxmlformats.org/officeDocument/2006/relationships/image" Target="../media/image22.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a:extLst>
              <a:ext uri="{FF2B5EF4-FFF2-40B4-BE49-F238E27FC236}">
                <a16:creationId xmlns:a16="http://schemas.microsoft.com/office/drawing/2014/main" id="{21AA5DBD-B2C7-405C-8A3E-D9133923CDA8}"/>
              </a:ext>
            </a:extLst>
          </p:cNvPr>
          <p:cNvSpPr/>
          <p:nvPr/>
        </p:nvSpPr>
        <p:spPr>
          <a:xfrm>
            <a:off x="-6733" y="-12500"/>
            <a:ext cx="2424688" cy="9906000"/>
          </a:xfrm>
          <a:prstGeom prst="rect">
            <a:avLst/>
          </a:prstGeom>
          <a:solidFill>
            <a:srgbClr val="3399FF"/>
          </a:solidFill>
          <a:ln w="3175">
            <a:miter lim="400000"/>
          </a:ln>
        </p:spPr>
        <p:txBody>
          <a:bodyPr lIns="38100" tIns="38100" rIns="38100" bIns="38100" anchor="ctr"/>
          <a:lstStyle/>
          <a:p>
            <a:pPr>
              <a:defRPr sz="2800" b="0">
                <a:solidFill>
                  <a:srgbClr val="FFFFFF"/>
                </a:solidFill>
                <a:latin typeface="+mn-lt"/>
                <a:ea typeface="+mn-ea"/>
                <a:cs typeface="+mn-cs"/>
                <a:sym typeface="Helvetica Neue Medium"/>
              </a:defRPr>
            </a:pPr>
            <a:endParaRPr sz="1000" dirty="0">
              <a:latin typeface="Arial" panose="020B0604020202020204" pitchFamily="34" charset="0"/>
              <a:cs typeface="Arial" panose="020B0604020202020204" pitchFamily="34" charset="0"/>
            </a:endParaRPr>
          </a:p>
        </p:txBody>
      </p:sp>
      <p:sp>
        <p:nvSpPr>
          <p:cNvPr id="5" name="Ellipse 4">
            <a:extLst>
              <a:ext uri="{FF2B5EF4-FFF2-40B4-BE49-F238E27FC236}">
                <a16:creationId xmlns:a16="http://schemas.microsoft.com/office/drawing/2014/main" id="{6BD9946B-7A65-4B0F-A0FB-E8CC35677CB9}"/>
              </a:ext>
            </a:extLst>
          </p:cNvPr>
          <p:cNvSpPr>
            <a:spLocks noChangeAspect="1"/>
          </p:cNvSpPr>
          <p:nvPr/>
        </p:nvSpPr>
        <p:spPr>
          <a:xfrm>
            <a:off x="565455" y="70231"/>
            <a:ext cx="1340086" cy="1340086"/>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pic>
        <p:nvPicPr>
          <p:cNvPr id="7" name="Grafik 6" descr="Männliches Profil mit einfarbiger Füllung">
            <a:extLst>
              <a:ext uri="{FF2B5EF4-FFF2-40B4-BE49-F238E27FC236}">
                <a16:creationId xmlns:a16="http://schemas.microsoft.com/office/drawing/2014/main" id="{0F81B340-DA74-4AF4-8279-A33252E890B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7266" y="485943"/>
            <a:ext cx="701888" cy="701888"/>
          </a:xfrm>
          <a:prstGeom prst="rect">
            <a:avLst/>
          </a:prstGeom>
        </p:spPr>
      </p:pic>
      <p:pic>
        <p:nvPicPr>
          <p:cNvPr id="9" name="Grafik 8" descr="Weibliches Profil mit einfarbiger Füllung">
            <a:extLst>
              <a:ext uri="{FF2B5EF4-FFF2-40B4-BE49-F238E27FC236}">
                <a16:creationId xmlns:a16="http://schemas.microsoft.com/office/drawing/2014/main" id="{37AE1050-DBF9-4FA7-8764-2E356B825BD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2464" y="485944"/>
            <a:ext cx="701888" cy="701888"/>
          </a:xfrm>
          <a:prstGeom prst="rect">
            <a:avLst/>
          </a:prstGeom>
        </p:spPr>
      </p:pic>
      <p:pic>
        <p:nvPicPr>
          <p:cNvPr id="11" name="Grafik 10">
            <a:extLst>
              <a:ext uri="{FF2B5EF4-FFF2-40B4-BE49-F238E27FC236}">
                <a16:creationId xmlns:a16="http://schemas.microsoft.com/office/drawing/2014/main" id="{7AAAEF0C-5BA3-4005-ACDC-E2F85A74780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95148" y="2643818"/>
            <a:ext cx="336384" cy="336384"/>
          </a:xfrm>
          <a:prstGeom prst="rect">
            <a:avLst/>
          </a:prstGeom>
        </p:spPr>
      </p:pic>
      <p:pic>
        <p:nvPicPr>
          <p:cNvPr id="13" name="Grafik 12">
            <a:extLst>
              <a:ext uri="{FF2B5EF4-FFF2-40B4-BE49-F238E27FC236}">
                <a16:creationId xmlns:a16="http://schemas.microsoft.com/office/drawing/2014/main" id="{03233123-723B-4324-A8A6-69E6A99678E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99948" y="2643818"/>
            <a:ext cx="336384" cy="336384"/>
          </a:xfrm>
          <a:prstGeom prst="rect">
            <a:avLst/>
          </a:prstGeom>
        </p:spPr>
      </p:pic>
      <p:pic>
        <p:nvPicPr>
          <p:cNvPr id="15" name="Grafik 14">
            <a:extLst>
              <a:ext uri="{FF2B5EF4-FFF2-40B4-BE49-F238E27FC236}">
                <a16:creationId xmlns:a16="http://schemas.microsoft.com/office/drawing/2014/main" id="{27069919-98FF-48EF-A210-0E3AC0150B9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6445" y="2643818"/>
            <a:ext cx="336384" cy="336384"/>
          </a:xfrm>
          <a:prstGeom prst="rect">
            <a:avLst/>
          </a:prstGeom>
        </p:spPr>
      </p:pic>
      <p:pic>
        <p:nvPicPr>
          <p:cNvPr id="17" name="Grafik 16">
            <a:extLst>
              <a:ext uri="{FF2B5EF4-FFF2-40B4-BE49-F238E27FC236}">
                <a16:creationId xmlns:a16="http://schemas.microsoft.com/office/drawing/2014/main" id="{4593B6B9-3901-4D5E-A4D8-0783BFBDC20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14066" y="8627364"/>
            <a:ext cx="265742" cy="265742"/>
          </a:xfrm>
          <a:prstGeom prst="rect">
            <a:avLst/>
          </a:prstGeom>
        </p:spPr>
      </p:pic>
      <p:pic>
        <p:nvPicPr>
          <p:cNvPr id="19" name="Grafik 18">
            <a:extLst>
              <a:ext uri="{FF2B5EF4-FFF2-40B4-BE49-F238E27FC236}">
                <a16:creationId xmlns:a16="http://schemas.microsoft.com/office/drawing/2014/main" id="{39B1C6BA-449A-45F7-AD97-30B9A02E594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87532" y="8627364"/>
            <a:ext cx="265742" cy="265742"/>
          </a:xfrm>
          <a:prstGeom prst="rect">
            <a:avLst/>
          </a:prstGeom>
        </p:spPr>
      </p:pic>
      <p:pic>
        <p:nvPicPr>
          <p:cNvPr id="21" name="Grafik 20">
            <a:extLst>
              <a:ext uri="{FF2B5EF4-FFF2-40B4-BE49-F238E27FC236}">
                <a16:creationId xmlns:a16="http://schemas.microsoft.com/office/drawing/2014/main" id="{5E90D334-B823-4FA8-867D-060B2D360D3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89085" y="8607554"/>
            <a:ext cx="265742" cy="265742"/>
          </a:xfrm>
          <a:prstGeom prst="rect">
            <a:avLst/>
          </a:prstGeom>
        </p:spPr>
      </p:pic>
      <p:pic>
        <p:nvPicPr>
          <p:cNvPr id="23" name="Grafik 22">
            <a:extLst>
              <a:ext uri="{FF2B5EF4-FFF2-40B4-BE49-F238E27FC236}">
                <a16:creationId xmlns:a16="http://schemas.microsoft.com/office/drawing/2014/main" id="{AE7590BA-3AE6-4FD4-8D2E-0FAFDC51A2E3}"/>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92676" y="9197885"/>
            <a:ext cx="265742" cy="265742"/>
          </a:xfrm>
          <a:prstGeom prst="rect">
            <a:avLst/>
          </a:prstGeom>
        </p:spPr>
      </p:pic>
      <p:pic>
        <p:nvPicPr>
          <p:cNvPr id="25" name="Grafik 24">
            <a:extLst>
              <a:ext uri="{FF2B5EF4-FFF2-40B4-BE49-F238E27FC236}">
                <a16:creationId xmlns:a16="http://schemas.microsoft.com/office/drawing/2014/main" id="{22134F42-5646-43BB-ADBB-CDA4720F2D6A}"/>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57675" y="9209255"/>
            <a:ext cx="265742" cy="265742"/>
          </a:xfrm>
          <a:prstGeom prst="rect">
            <a:avLst/>
          </a:prstGeom>
        </p:spPr>
      </p:pic>
      <p:pic>
        <p:nvPicPr>
          <p:cNvPr id="27" name="Grafik 26">
            <a:extLst>
              <a:ext uri="{FF2B5EF4-FFF2-40B4-BE49-F238E27FC236}">
                <a16:creationId xmlns:a16="http://schemas.microsoft.com/office/drawing/2014/main" id="{C39FC19A-1D94-4C61-BE41-211F41B76013}"/>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57117" y="2643818"/>
            <a:ext cx="336384" cy="336384"/>
          </a:xfrm>
          <a:prstGeom prst="rect">
            <a:avLst/>
          </a:prstGeom>
        </p:spPr>
      </p:pic>
      <p:sp>
        <p:nvSpPr>
          <p:cNvPr id="28" name="Rechteck">
            <a:extLst>
              <a:ext uri="{FF2B5EF4-FFF2-40B4-BE49-F238E27FC236}">
                <a16:creationId xmlns:a16="http://schemas.microsoft.com/office/drawing/2014/main" id="{4750C0A6-490D-4A49-8A18-E73489E56FE9}"/>
              </a:ext>
            </a:extLst>
          </p:cNvPr>
          <p:cNvSpPr/>
          <p:nvPr/>
        </p:nvSpPr>
        <p:spPr>
          <a:xfrm>
            <a:off x="2418199" y="0"/>
            <a:ext cx="147600" cy="9663113"/>
          </a:xfrm>
          <a:prstGeom prst="rect">
            <a:avLst/>
          </a:prstGeom>
          <a:solidFill>
            <a:srgbClr val="92E2FF"/>
          </a:solidFill>
          <a:ln w="3175">
            <a:miter lim="400000"/>
          </a:ln>
        </p:spPr>
        <p:txBody>
          <a:bodyPr lIns="38100" tIns="38100" rIns="38100" bIns="38100" anchor="ctr"/>
          <a:lstStyle/>
          <a:p>
            <a:endParaRPr sz="2800" dirty="0">
              <a:solidFill>
                <a:srgbClr val="FFFFFF"/>
              </a:solidFill>
            </a:endParaRPr>
          </a:p>
        </p:txBody>
      </p:sp>
      <p:sp>
        <p:nvSpPr>
          <p:cNvPr id="30" name="Rechtwinkliges Dreieck 29">
            <a:extLst>
              <a:ext uri="{FF2B5EF4-FFF2-40B4-BE49-F238E27FC236}">
                <a16:creationId xmlns:a16="http://schemas.microsoft.com/office/drawing/2014/main" id="{F58D6FA0-8034-4CC5-8929-30729B0E12D2}"/>
              </a:ext>
            </a:extLst>
          </p:cNvPr>
          <p:cNvSpPr/>
          <p:nvPr/>
        </p:nvSpPr>
        <p:spPr>
          <a:xfrm rot="5400000">
            <a:off x="2372044" y="9709270"/>
            <a:ext cx="239910" cy="147600"/>
          </a:xfrm>
          <a:prstGeom prst="rtTriangle">
            <a:avLst/>
          </a:prstGeom>
          <a:solidFill>
            <a:srgbClr val="92E2FF"/>
          </a:solidFill>
          <a:ln w="3175">
            <a:miter lim="400000"/>
          </a:ln>
        </p:spPr>
        <p:txBody>
          <a:bodyPr lIns="38100" tIns="38100" rIns="38100" bIns="38100" anchor="ctr"/>
          <a:lstStyle/>
          <a:p>
            <a:endParaRPr lang="de-CH" sz="2800">
              <a:solidFill>
                <a:srgbClr val="FFFFFF"/>
              </a:solidFill>
            </a:endParaRPr>
          </a:p>
        </p:txBody>
      </p:sp>
      <p:pic>
        <p:nvPicPr>
          <p:cNvPr id="39" name="Grafik 38">
            <a:extLst>
              <a:ext uri="{FF2B5EF4-FFF2-40B4-BE49-F238E27FC236}">
                <a16:creationId xmlns:a16="http://schemas.microsoft.com/office/drawing/2014/main" id="{6E0480FC-CEC0-4058-8BF3-E581E2F55761}"/>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426017" y="8616954"/>
            <a:ext cx="265742" cy="265742"/>
          </a:xfrm>
          <a:prstGeom prst="rect">
            <a:avLst/>
          </a:prstGeom>
        </p:spPr>
      </p:pic>
      <p:pic>
        <p:nvPicPr>
          <p:cNvPr id="41" name="Grafik 40">
            <a:extLst>
              <a:ext uri="{FF2B5EF4-FFF2-40B4-BE49-F238E27FC236}">
                <a16:creationId xmlns:a16="http://schemas.microsoft.com/office/drawing/2014/main" id="{D4050124-EE2D-47CC-97A8-EC898F3705BB}"/>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961029" y="9197885"/>
            <a:ext cx="265742" cy="265742"/>
          </a:xfrm>
          <a:prstGeom prst="rect">
            <a:avLst/>
          </a:prstGeom>
        </p:spPr>
      </p:pic>
      <p:sp>
        <p:nvSpPr>
          <p:cNvPr id="46" name="40%">
            <a:extLst>
              <a:ext uri="{FF2B5EF4-FFF2-40B4-BE49-F238E27FC236}">
                <a16:creationId xmlns:a16="http://schemas.microsoft.com/office/drawing/2014/main" id="{B105F850-775B-4953-9FDA-6173836F405B}"/>
              </a:ext>
            </a:extLst>
          </p:cNvPr>
          <p:cNvSpPr txBox="1"/>
          <p:nvPr/>
        </p:nvSpPr>
        <p:spPr>
          <a:xfrm>
            <a:off x="141795" y="8946358"/>
            <a:ext cx="485219" cy="230832"/>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ctr">
            <a:spAutoFit/>
          </a:bodyPr>
          <a:lstStyle>
            <a:lvl1pPr algn="l">
              <a:defRPr sz="1400" b="0" spc="70">
                <a:solidFill>
                  <a:srgbClr val="FFFFFF"/>
                </a:solidFill>
                <a:latin typeface="Futura"/>
                <a:ea typeface="Futura"/>
                <a:cs typeface="Futura"/>
                <a:sym typeface="Futura"/>
              </a:defRPr>
            </a:lvl1pPr>
          </a:lstStyle>
          <a:p>
            <a:r>
              <a:rPr lang="de-DE" sz="1000" dirty="0">
                <a:latin typeface="Arial" panose="020B0604020202020204" pitchFamily="34" charset="0"/>
                <a:cs typeface="Arial" panose="020B0604020202020204" pitchFamily="34" charset="0"/>
              </a:rPr>
              <a:t>1</a:t>
            </a:r>
            <a:r>
              <a:rPr sz="1000" dirty="0">
                <a:latin typeface="Arial" panose="020B0604020202020204" pitchFamily="34" charset="0"/>
                <a:cs typeface="Arial" panose="020B0604020202020204" pitchFamily="34" charset="0"/>
              </a:rPr>
              <a:t>0%</a:t>
            </a:r>
          </a:p>
        </p:txBody>
      </p:sp>
      <p:sp>
        <p:nvSpPr>
          <p:cNvPr id="47" name="5%">
            <a:extLst>
              <a:ext uri="{FF2B5EF4-FFF2-40B4-BE49-F238E27FC236}">
                <a16:creationId xmlns:a16="http://schemas.microsoft.com/office/drawing/2014/main" id="{B761FD74-41CC-4517-8360-224480B54095}"/>
              </a:ext>
            </a:extLst>
          </p:cNvPr>
          <p:cNvSpPr txBox="1"/>
          <p:nvPr/>
        </p:nvSpPr>
        <p:spPr>
          <a:xfrm>
            <a:off x="1032574" y="8946358"/>
            <a:ext cx="371642" cy="230832"/>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ctr">
            <a:spAutoFit/>
          </a:bodyPr>
          <a:lstStyle>
            <a:lvl1pPr algn="l">
              <a:defRPr sz="1400" b="0" spc="70">
                <a:solidFill>
                  <a:srgbClr val="FFFFFF"/>
                </a:solidFill>
                <a:latin typeface="Futura"/>
                <a:ea typeface="Futura"/>
                <a:cs typeface="Futura"/>
                <a:sym typeface="Futura"/>
              </a:defRPr>
            </a:lvl1pPr>
          </a:lstStyle>
          <a:p>
            <a:r>
              <a:rPr sz="1000" dirty="0">
                <a:latin typeface="Arial" panose="020B0604020202020204" pitchFamily="34" charset="0"/>
                <a:cs typeface="Arial" panose="020B0604020202020204" pitchFamily="34" charset="0"/>
              </a:rPr>
              <a:t>5%</a:t>
            </a:r>
          </a:p>
        </p:txBody>
      </p:sp>
      <p:sp>
        <p:nvSpPr>
          <p:cNvPr id="48" name="15%">
            <a:extLst>
              <a:ext uri="{FF2B5EF4-FFF2-40B4-BE49-F238E27FC236}">
                <a16:creationId xmlns:a16="http://schemas.microsoft.com/office/drawing/2014/main" id="{B3AFBE9D-3B87-4EEE-A4DC-243DAB4A00FF}"/>
              </a:ext>
            </a:extLst>
          </p:cNvPr>
          <p:cNvSpPr txBox="1"/>
          <p:nvPr/>
        </p:nvSpPr>
        <p:spPr>
          <a:xfrm>
            <a:off x="570182" y="8946358"/>
            <a:ext cx="485219" cy="230832"/>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ctr">
            <a:spAutoFit/>
          </a:bodyPr>
          <a:lstStyle>
            <a:lvl1pPr algn="l">
              <a:defRPr sz="1400" b="0" spc="70">
                <a:solidFill>
                  <a:srgbClr val="FFFFFF"/>
                </a:solidFill>
                <a:latin typeface="Futura"/>
                <a:ea typeface="Futura"/>
                <a:cs typeface="Futura"/>
                <a:sym typeface="Futura"/>
              </a:defRPr>
            </a:lvl1pPr>
          </a:lstStyle>
          <a:p>
            <a:r>
              <a:rPr sz="1000" dirty="0">
                <a:latin typeface="Arial" panose="020B0604020202020204" pitchFamily="34" charset="0"/>
                <a:cs typeface="Arial" panose="020B0604020202020204" pitchFamily="34" charset="0"/>
              </a:rPr>
              <a:t>15%</a:t>
            </a:r>
          </a:p>
        </p:txBody>
      </p:sp>
      <p:sp>
        <p:nvSpPr>
          <p:cNvPr id="49" name="40%">
            <a:extLst>
              <a:ext uri="{FF2B5EF4-FFF2-40B4-BE49-F238E27FC236}">
                <a16:creationId xmlns:a16="http://schemas.microsoft.com/office/drawing/2014/main" id="{141A722F-4165-4835-A979-F38C4B4AB514}"/>
              </a:ext>
            </a:extLst>
          </p:cNvPr>
          <p:cNvSpPr txBox="1"/>
          <p:nvPr/>
        </p:nvSpPr>
        <p:spPr>
          <a:xfrm>
            <a:off x="529148" y="9511349"/>
            <a:ext cx="371642" cy="230832"/>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ctr">
            <a:spAutoFit/>
          </a:bodyPr>
          <a:lstStyle>
            <a:lvl1pPr algn="l">
              <a:defRPr sz="1400" b="0" spc="70">
                <a:solidFill>
                  <a:srgbClr val="FFFFFF"/>
                </a:solidFill>
                <a:latin typeface="Futura"/>
                <a:ea typeface="Futura"/>
                <a:cs typeface="Futura"/>
                <a:sym typeface="Futura"/>
              </a:defRPr>
            </a:lvl1pPr>
          </a:lstStyle>
          <a:p>
            <a:r>
              <a:rPr sz="1000" dirty="0">
                <a:latin typeface="Arial" panose="020B0604020202020204" pitchFamily="34" charset="0"/>
                <a:cs typeface="Arial" panose="020B0604020202020204" pitchFamily="34" charset="0"/>
              </a:rPr>
              <a:t>0%</a:t>
            </a:r>
          </a:p>
        </p:txBody>
      </p:sp>
      <p:sp>
        <p:nvSpPr>
          <p:cNvPr id="50" name="0%">
            <a:extLst>
              <a:ext uri="{FF2B5EF4-FFF2-40B4-BE49-F238E27FC236}">
                <a16:creationId xmlns:a16="http://schemas.microsoft.com/office/drawing/2014/main" id="{93267ABD-3B59-438D-939B-BF4207DA111D}"/>
              </a:ext>
            </a:extLst>
          </p:cNvPr>
          <p:cNvSpPr txBox="1"/>
          <p:nvPr/>
        </p:nvSpPr>
        <p:spPr>
          <a:xfrm>
            <a:off x="935999" y="9511349"/>
            <a:ext cx="371642" cy="230832"/>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ctr">
            <a:spAutoFit/>
          </a:bodyPr>
          <a:lstStyle>
            <a:lvl1pPr algn="l">
              <a:defRPr sz="1400" b="0" spc="70">
                <a:solidFill>
                  <a:srgbClr val="FFFFFF"/>
                </a:solidFill>
                <a:latin typeface="Futura"/>
                <a:ea typeface="Futura"/>
                <a:cs typeface="Futura"/>
                <a:sym typeface="Futura"/>
              </a:defRPr>
            </a:lvl1pPr>
          </a:lstStyle>
          <a:p>
            <a:r>
              <a:rPr sz="1000" dirty="0">
                <a:latin typeface="Arial" panose="020B0604020202020204" pitchFamily="34" charset="0"/>
                <a:cs typeface="Arial" panose="020B0604020202020204" pitchFamily="34" charset="0"/>
              </a:rPr>
              <a:t>0%</a:t>
            </a:r>
          </a:p>
        </p:txBody>
      </p:sp>
      <p:pic>
        <p:nvPicPr>
          <p:cNvPr id="52" name="Grafik 51">
            <a:extLst>
              <a:ext uri="{FF2B5EF4-FFF2-40B4-BE49-F238E27FC236}">
                <a16:creationId xmlns:a16="http://schemas.microsoft.com/office/drawing/2014/main" id="{88EBA1F5-BD3C-4CCB-A476-F54709F90622}"/>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888922" y="8656394"/>
            <a:ext cx="265743" cy="265743"/>
          </a:xfrm>
          <a:prstGeom prst="rect">
            <a:avLst/>
          </a:prstGeom>
        </p:spPr>
      </p:pic>
      <p:sp>
        <p:nvSpPr>
          <p:cNvPr id="53" name="40%">
            <a:extLst>
              <a:ext uri="{FF2B5EF4-FFF2-40B4-BE49-F238E27FC236}">
                <a16:creationId xmlns:a16="http://schemas.microsoft.com/office/drawing/2014/main" id="{93F35EC7-36D9-4745-9986-C4FE7847053C}"/>
              </a:ext>
            </a:extLst>
          </p:cNvPr>
          <p:cNvSpPr txBox="1"/>
          <p:nvPr/>
        </p:nvSpPr>
        <p:spPr>
          <a:xfrm>
            <a:off x="120429" y="9513745"/>
            <a:ext cx="485219" cy="230832"/>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ctr">
            <a:spAutoFit/>
          </a:bodyPr>
          <a:lstStyle>
            <a:lvl1pPr algn="l">
              <a:defRPr sz="1400" b="0" spc="70">
                <a:solidFill>
                  <a:srgbClr val="FFFFFF"/>
                </a:solidFill>
                <a:latin typeface="Futura"/>
                <a:ea typeface="Futura"/>
                <a:cs typeface="Futura"/>
                <a:sym typeface="Futura"/>
              </a:defRPr>
            </a:lvl1pPr>
          </a:lstStyle>
          <a:p>
            <a:r>
              <a:rPr lang="de-DE" sz="1000" dirty="0">
                <a:latin typeface="Arial" panose="020B0604020202020204" pitchFamily="34" charset="0"/>
                <a:cs typeface="Arial" panose="020B0604020202020204" pitchFamily="34" charset="0"/>
              </a:rPr>
              <a:t>2</a:t>
            </a:r>
            <a:r>
              <a:rPr sz="1000" dirty="0">
                <a:latin typeface="Arial" panose="020B0604020202020204" pitchFamily="34" charset="0"/>
                <a:cs typeface="Arial" panose="020B0604020202020204" pitchFamily="34" charset="0"/>
              </a:rPr>
              <a:t>0%</a:t>
            </a:r>
          </a:p>
        </p:txBody>
      </p:sp>
      <p:sp>
        <p:nvSpPr>
          <p:cNvPr id="54" name="5%">
            <a:extLst>
              <a:ext uri="{FF2B5EF4-FFF2-40B4-BE49-F238E27FC236}">
                <a16:creationId xmlns:a16="http://schemas.microsoft.com/office/drawing/2014/main" id="{42115540-9E2E-4549-A8B0-48B52CFC47CF}"/>
              </a:ext>
            </a:extLst>
          </p:cNvPr>
          <p:cNvSpPr txBox="1"/>
          <p:nvPr/>
        </p:nvSpPr>
        <p:spPr>
          <a:xfrm>
            <a:off x="1445958" y="8946359"/>
            <a:ext cx="485219" cy="230832"/>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ctr">
            <a:spAutoFit/>
          </a:bodyPr>
          <a:lstStyle>
            <a:lvl1pPr algn="l">
              <a:defRPr sz="1400" b="0" spc="70">
                <a:solidFill>
                  <a:srgbClr val="FFFFFF"/>
                </a:solidFill>
                <a:latin typeface="Futura"/>
                <a:ea typeface="Futura"/>
                <a:cs typeface="Futura"/>
                <a:sym typeface="Futura"/>
              </a:defRPr>
            </a:lvl1pPr>
          </a:lstStyle>
          <a:p>
            <a:r>
              <a:rPr lang="de-DE" sz="1000" dirty="0">
                <a:latin typeface="Arial" panose="020B0604020202020204" pitchFamily="34" charset="0"/>
                <a:cs typeface="Arial" panose="020B0604020202020204" pitchFamily="34" charset="0"/>
              </a:rPr>
              <a:t>30</a:t>
            </a:r>
            <a:r>
              <a:rPr sz="1000" dirty="0">
                <a:latin typeface="Arial" panose="020B0604020202020204" pitchFamily="34" charset="0"/>
                <a:cs typeface="Arial" panose="020B0604020202020204" pitchFamily="34" charset="0"/>
              </a:rPr>
              <a:t>%</a:t>
            </a:r>
          </a:p>
        </p:txBody>
      </p:sp>
      <p:sp>
        <p:nvSpPr>
          <p:cNvPr id="56" name="5%">
            <a:extLst>
              <a:ext uri="{FF2B5EF4-FFF2-40B4-BE49-F238E27FC236}">
                <a16:creationId xmlns:a16="http://schemas.microsoft.com/office/drawing/2014/main" id="{D9049078-B517-4566-B31B-5005796A8C8F}"/>
              </a:ext>
            </a:extLst>
          </p:cNvPr>
          <p:cNvSpPr txBox="1"/>
          <p:nvPr/>
        </p:nvSpPr>
        <p:spPr>
          <a:xfrm>
            <a:off x="1830089" y="8952984"/>
            <a:ext cx="485219" cy="230832"/>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ctr">
            <a:spAutoFit/>
          </a:bodyPr>
          <a:lstStyle>
            <a:lvl1pPr algn="l">
              <a:defRPr sz="1400" b="0" spc="70">
                <a:solidFill>
                  <a:srgbClr val="FFFFFF"/>
                </a:solidFill>
                <a:latin typeface="Futura"/>
                <a:ea typeface="Futura"/>
                <a:cs typeface="Futura"/>
                <a:sym typeface="Futura"/>
              </a:defRPr>
            </a:lvl1pPr>
          </a:lstStyle>
          <a:p>
            <a:r>
              <a:rPr lang="de-DE" sz="1000" dirty="0">
                <a:latin typeface="Arial" panose="020B0604020202020204" pitchFamily="34" charset="0"/>
                <a:cs typeface="Arial" panose="020B0604020202020204" pitchFamily="34" charset="0"/>
              </a:rPr>
              <a:t>20</a:t>
            </a:r>
            <a:r>
              <a:rPr sz="1000" dirty="0">
                <a:latin typeface="Arial" panose="020B0604020202020204" pitchFamily="34" charset="0"/>
                <a:cs typeface="Arial" panose="020B0604020202020204" pitchFamily="34" charset="0"/>
              </a:rPr>
              <a:t>%</a:t>
            </a:r>
          </a:p>
        </p:txBody>
      </p:sp>
      <p:sp>
        <p:nvSpPr>
          <p:cNvPr id="57" name="Persönlichkeit">
            <a:extLst>
              <a:ext uri="{FF2B5EF4-FFF2-40B4-BE49-F238E27FC236}">
                <a16:creationId xmlns:a16="http://schemas.microsoft.com/office/drawing/2014/main" id="{28B2D65B-7C0A-4540-9BB1-3A2BA1C3B320}"/>
              </a:ext>
            </a:extLst>
          </p:cNvPr>
          <p:cNvSpPr txBox="1"/>
          <p:nvPr/>
        </p:nvSpPr>
        <p:spPr>
          <a:xfrm>
            <a:off x="134284" y="4389010"/>
            <a:ext cx="1357206" cy="230832"/>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ctr">
            <a:spAutoFit/>
          </a:bodyPr>
          <a:lstStyle>
            <a:defPPr>
              <a:defRPr lang="en-US"/>
            </a:defPPr>
            <a:lvl1pPr>
              <a:defRPr sz="1000" b="0" spc="70">
                <a:solidFill>
                  <a:srgbClr val="FFFFFF"/>
                </a:solidFill>
                <a:latin typeface="Arial" panose="020B0604020202020204" pitchFamily="34" charset="0"/>
                <a:ea typeface="Futura"/>
                <a:cs typeface="Arial" panose="020B0604020202020204" pitchFamily="34" charset="0"/>
              </a:defRPr>
            </a:lvl1pPr>
          </a:lstStyle>
          <a:p>
            <a:r>
              <a:rPr lang="de-CH" dirty="0"/>
              <a:t>Internet</a:t>
            </a:r>
            <a:endParaRPr dirty="0"/>
          </a:p>
        </p:txBody>
      </p:sp>
      <p:sp>
        <p:nvSpPr>
          <p:cNvPr id="58" name="Extrovertiert">
            <a:extLst>
              <a:ext uri="{FF2B5EF4-FFF2-40B4-BE49-F238E27FC236}">
                <a16:creationId xmlns:a16="http://schemas.microsoft.com/office/drawing/2014/main" id="{A8560577-5D82-4078-A956-BA30B12556FD}"/>
              </a:ext>
            </a:extLst>
          </p:cNvPr>
          <p:cNvSpPr txBox="1"/>
          <p:nvPr/>
        </p:nvSpPr>
        <p:spPr>
          <a:xfrm>
            <a:off x="82760" y="5533534"/>
            <a:ext cx="889922" cy="230832"/>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ctr">
            <a:spAutoFit/>
          </a:bodyPr>
          <a:lstStyle>
            <a:lvl1pPr algn="l">
              <a:defRPr sz="1400" b="0" spc="70">
                <a:solidFill>
                  <a:srgbClr val="FFFFFF"/>
                </a:solidFill>
                <a:latin typeface="Futura"/>
                <a:ea typeface="Futura"/>
                <a:cs typeface="Futura"/>
                <a:sym typeface="Futura"/>
              </a:defRPr>
            </a:lvl1pPr>
          </a:lstStyle>
          <a:p>
            <a:r>
              <a:rPr sz="1000" dirty="0" err="1">
                <a:latin typeface="Arial" panose="020B0604020202020204" pitchFamily="34" charset="0"/>
                <a:cs typeface="Arial" panose="020B0604020202020204" pitchFamily="34" charset="0"/>
              </a:rPr>
              <a:t>Extrovertiert</a:t>
            </a:r>
            <a:endParaRPr sz="1000" dirty="0">
              <a:latin typeface="Arial" panose="020B0604020202020204" pitchFamily="34" charset="0"/>
              <a:cs typeface="Arial" panose="020B0604020202020204" pitchFamily="34" charset="0"/>
            </a:endParaRPr>
          </a:p>
        </p:txBody>
      </p:sp>
      <p:sp>
        <p:nvSpPr>
          <p:cNvPr id="59" name="Introvertiert">
            <a:extLst>
              <a:ext uri="{FF2B5EF4-FFF2-40B4-BE49-F238E27FC236}">
                <a16:creationId xmlns:a16="http://schemas.microsoft.com/office/drawing/2014/main" id="{124657A9-77EC-40D8-B30E-DCE00AD3FC02}"/>
              </a:ext>
            </a:extLst>
          </p:cNvPr>
          <p:cNvSpPr txBox="1"/>
          <p:nvPr/>
        </p:nvSpPr>
        <p:spPr>
          <a:xfrm>
            <a:off x="1388058" y="5537642"/>
            <a:ext cx="852703" cy="230832"/>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ctr">
            <a:spAutoFit/>
          </a:bodyPr>
          <a:lstStyle>
            <a:lvl1pPr>
              <a:defRPr sz="1400" b="0" spc="70">
                <a:solidFill>
                  <a:srgbClr val="FFFFFF"/>
                </a:solidFill>
                <a:latin typeface="Futura"/>
                <a:ea typeface="Futura"/>
                <a:cs typeface="Futura"/>
                <a:sym typeface="Futura"/>
              </a:defRPr>
            </a:lvl1pPr>
          </a:lstStyle>
          <a:p>
            <a:r>
              <a:rPr sz="1000" dirty="0" err="1">
                <a:latin typeface="Arial" panose="020B0604020202020204" pitchFamily="34" charset="0"/>
                <a:cs typeface="Arial" panose="020B0604020202020204" pitchFamily="34" charset="0"/>
              </a:rPr>
              <a:t>Introvertiert</a:t>
            </a:r>
            <a:endParaRPr sz="1000" dirty="0">
              <a:latin typeface="Arial" panose="020B0604020202020204" pitchFamily="34" charset="0"/>
              <a:cs typeface="Arial" panose="020B0604020202020204" pitchFamily="34" charset="0"/>
            </a:endParaRPr>
          </a:p>
        </p:txBody>
      </p:sp>
      <p:sp>
        <p:nvSpPr>
          <p:cNvPr id="60" name="Planer">
            <a:extLst>
              <a:ext uri="{FF2B5EF4-FFF2-40B4-BE49-F238E27FC236}">
                <a16:creationId xmlns:a16="http://schemas.microsoft.com/office/drawing/2014/main" id="{D0FE18F3-FED4-4291-A264-345476A3EB02}"/>
              </a:ext>
            </a:extLst>
          </p:cNvPr>
          <p:cNvSpPr txBox="1"/>
          <p:nvPr/>
        </p:nvSpPr>
        <p:spPr>
          <a:xfrm>
            <a:off x="77024" y="5893187"/>
            <a:ext cx="1022692" cy="230832"/>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ctr">
            <a:spAutoFit/>
          </a:bodyPr>
          <a:lstStyle>
            <a:defPPr>
              <a:defRPr lang="en-US"/>
            </a:defPPr>
            <a:lvl1pPr>
              <a:defRPr sz="1000" b="0" spc="70">
                <a:solidFill>
                  <a:srgbClr val="FFFFFF"/>
                </a:solidFill>
                <a:latin typeface="Arial" panose="020B0604020202020204" pitchFamily="34" charset="0"/>
                <a:ea typeface="Futura"/>
                <a:cs typeface="Arial" panose="020B0604020202020204" pitchFamily="34" charset="0"/>
              </a:defRPr>
            </a:lvl1pPr>
          </a:lstStyle>
          <a:p>
            <a:r>
              <a:rPr dirty="0"/>
              <a:t>Planer</a:t>
            </a:r>
          </a:p>
        </p:txBody>
      </p:sp>
      <p:sp>
        <p:nvSpPr>
          <p:cNvPr id="61" name="Spontan">
            <a:extLst>
              <a:ext uri="{FF2B5EF4-FFF2-40B4-BE49-F238E27FC236}">
                <a16:creationId xmlns:a16="http://schemas.microsoft.com/office/drawing/2014/main" id="{88C99627-9916-45EB-B20F-0BCF83C38230}"/>
              </a:ext>
            </a:extLst>
          </p:cNvPr>
          <p:cNvSpPr txBox="1"/>
          <p:nvPr/>
        </p:nvSpPr>
        <p:spPr>
          <a:xfrm>
            <a:off x="1566050" y="5893187"/>
            <a:ext cx="612497" cy="230832"/>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ctr">
            <a:spAutoFit/>
          </a:bodyPr>
          <a:lstStyle>
            <a:lvl1pPr>
              <a:defRPr sz="1400" b="0" spc="70">
                <a:solidFill>
                  <a:srgbClr val="FFFFFF"/>
                </a:solidFill>
                <a:latin typeface="Futura"/>
                <a:ea typeface="Futura"/>
                <a:cs typeface="Futura"/>
                <a:sym typeface="Futura"/>
              </a:defRPr>
            </a:lvl1pPr>
          </a:lstStyle>
          <a:p>
            <a:r>
              <a:rPr sz="1000" dirty="0" err="1">
                <a:latin typeface="Arial" panose="020B0604020202020204" pitchFamily="34" charset="0"/>
                <a:cs typeface="Arial" panose="020B0604020202020204" pitchFamily="34" charset="0"/>
              </a:rPr>
              <a:t>Spontan</a:t>
            </a:r>
            <a:endParaRPr sz="1000" dirty="0">
              <a:latin typeface="Arial" panose="020B0604020202020204" pitchFamily="34" charset="0"/>
              <a:cs typeface="Arial" panose="020B0604020202020204" pitchFamily="34" charset="0"/>
            </a:endParaRPr>
          </a:p>
        </p:txBody>
      </p:sp>
      <p:sp>
        <p:nvSpPr>
          <p:cNvPr id="62" name="Fühlen">
            <a:extLst>
              <a:ext uri="{FF2B5EF4-FFF2-40B4-BE49-F238E27FC236}">
                <a16:creationId xmlns:a16="http://schemas.microsoft.com/office/drawing/2014/main" id="{6747BE4F-8950-43D7-92CD-F1E0184B75EA}"/>
              </a:ext>
            </a:extLst>
          </p:cNvPr>
          <p:cNvSpPr txBox="1"/>
          <p:nvPr/>
        </p:nvSpPr>
        <p:spPr>
          <a:xfrm>
            <a:off x="1725637" y="6265328"/>
            <a:ext cx="692318" cy="230832"/>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ctr">
            <a:spAutoFit/>
          </a:bodyPr>
          <a:lstStyle>
            <a:lvl1pPr>
              <a:defRPr sz="1400" b="0" spc="70">
                <a:solidFill>
                  <a:srgbClr val="FFFFFF"/>
                </a:solidFill>
                <a:latin typeface="Futura"/>
                <a:ea typeface="Futura"/>
                <a:cs typeface="Futura"/>
                <a:sym typeface="Futura"/>
              </a:defRPr>
            </a:lvl1pPr>
          </a:lstStyle>
          <a:p>
            <a:r>
              <a:rPr sz="1000" dirty="0" err="1">
                <a:latin typeface="Arial" panose="020B0604020202020204" pitchFamily="34" charset="0"/>
                <a:cs typeface="Arial" panose="020B0604020202020204" pitchFamily="34" charset="0"/>
              </a:rPr>
              <a:t>Fühlen</a:t>
            </a:r>
            <a:endParaRPr sz="1000" dirty="0">
              <a:latin typeface="Arial" panose="020B0604020202020204" pitchFamily="34" charset="0"/>
              <a:cs typeface="Arial" panose="020B0604020202020204" pitchFamily="34" charset="0"/>
            </a:endParaRPr>
          </a:p>
        </p:txBody>
      </p:sp>
      <p:sp>
        <p:nvSpPr>
          <p:cNvPr id="63" name="Konservativ">
            <a:extLst>
              <a:ext uri="{FF2B5EF4-FFF2-40B4-BE49-F238E27FC236}">
                <a16:creationId xmlns:a16="http://schemas.microsoft.com/office/drawing/2014/main" id="{5CA6DB11-9BCE-46D7-BD8F-B487B45784CC}"/>
              </a:ext>
            </a:extLst>
          </p:cNvPr>
          <p:cNvSpPr txBox="1"/>
          <p:nvPr/>
        </p:nvSpPr>
        <p:spPr>
          <a:xfrm>
            <a:off x="82340" y="6663407"/>
            <a:ext cx="838450" cy="230832"/>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ctr">
            <a:spAutoFit/>
          </a:bodyPr>
          <a:lstStyle>
            <a:lvl1pPr algn="l">
              <a:defRPr sz="1400" b="0" spc="70">
                <a:solidFill>
                  <a:srgbClr val="FFFFFF"/>
                </a:solidFill>
                <a:latin typeface="Futura"/>
                <a:ea typeface="Futura"/>
                <a:cs typeface="Futura"/>
                <a:sym typeface="Futura"/>
              </a:defRPr>
            </a:lvl1pPr>
          </a:lstStyle>
          <a:p>
            <a:r>
              <a:rPr sz="1000" dirty="0" err="1">
                <a:latin typeface="Arial" panose="020B0604020202020204" pitchFamily="34" charset="0"/>
                <a:cs typeface="Arial" panose="020B0604020202020204" pitchFamily="34" charset="0"/>
              </a:rPr>
              <a:t>Konservativ</a:t>
            </a:r>
            <a:endParaRPr sz="1000" dirty="0">
              <a:latin typeface="Arial" panose="020B0604020202020204" pitchFamily="34" charset="0"/>
              <a:cs typeface="Arial" panose="020B0604020202020204" pitchFamily="34" charset="0"/>
            </a:endParaRPr>
          </a:p>
        </p:txBody>
      </p:sp>
      <p:sp>
        <p:nvSpPr>
          <p:cNvPr id="64" name="Liberal">
            <a:extLst>
              <a:ext uri="{FF2B5EF4-FFF2-40B4-BE49-F238E27FC236}">
                <a16:creationId xmlns:a16="http://schemas.microsoft.com/office/drawing/2014/main" id="{CBB632E1-2BE6-4B4E-8ECF-5009DEBD8877}"/>
              </a:ext>
            </a:extLst>
          </p:cNvPr>
          <p:cNvSpPr txBox="1"/>
          <p:nvPr/>
        </p:nvSpPr>
        <p:spPr>
          <a:xfrm>
            <a:off x="1765096" y="6649904"/>
            <a:ext cx="519382" cy="230832"/>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ctr">
            <a:spAutoFit/>
          </a:bodyPr>
          <a:lstStyle>
            <a:lvl1pPr>
              <a:defRPr sz="1400" b="0" spc="70">
                <a:solidFill>
                  <a:srgbClr val="FFFFFF"/>
                </a:solidFill>
                <a:latin typeface="Futura"/>
                <a:ea typeface="Futura"/>
                <a:cs typeface="Futura"/>
                <a:sym typeface="Futura"/>
              </a:defRPr>
            </a:lvl1pPr>
          </a:lstStyle>
          <a:p>
            <a:r>
              <a:rPr sz="1000" dirty="0">
                <a:latin typeface="Arial" panose="020B0604020202020204" pitchFamily="34" charset="0"/>
                <a:cs typeface="Arial" panose="020B0604020202020204" pitchFamily="34" charset="0"/>
              </a:rPr>
              <a:t>Liberal</a:t>
            </a:r>
          </a:p>
        </p:txBody>
      </p:sp>
      <p:sp>
        <p:nvSpPr>
          <p:cNvPr id="65" name="Anführer">
            <a:extLst>
              <a:ext uri="{FF2B5EF4-FFF2-40B4-BE49-F238E27FC236}">
                <a16:creationId xmlns:a16="http://schemas.microsoft.com/office/drawing/2014/main" id="{263BF284-5B72-4F84-A1D0-EB617316CB00}"/>
              </a:ext>
            </a:extLst>
          </p:cNvPr>
          <p:cNvSpPr txBox="1"/>
          <p:nvPr/>
        </p:nvSpPr>
        <p:spPr>
          <a:xfrm>
            <a:off x="104432" y="7101330"/>
            <a:ext cx="647214" cy="230832"/>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ctr">
            <a:spAutoFit/>
          </a:bodyPr>
          <a:lstStyle>
            <a:lvl1pPr algn="l">
              <a:defRPr sz="1400" b="0" spc="70">
                <a:solidFill>
                  <a:srgbClr val="FFFFFF"/>
                </a:solidFill>
                <a:latin typeface="Futura"/>
                <a:ea typeface="Futura"/>
                <a:cs typeface="Futura"/>
                <a:sym typeface="Futura"/>
              </a:defRPr>
            </a:lvl1pPr>
          </a:lstStyle>
          <a:p>
            <a:r>
              <a:rPr sz="1000" dirty="0" err="1">
                <a:latin typeface="Arial" panose="020B0604020202020204" pitchFamily="34" charset="0"/>
                <a:cs typeface="Arial" panose="020B0604020202020204" pitchFamily="34" charset="0"/>
              </a:rPr>
              <a:t>Anführer</a:t>
            </a:r>
            <a:endParaRPr sz="1000" dirty="0">
              <a:latin typeface="Arial" panose="020B0604020202020204" pitchFamily="34" charset="0"/>
              <a:cs typeface="Arial" panose="020B0604020202020204" pitchFamily="34" charset="0"/>
            </a:endParaRPr>
          </a:p>
        </p:txBody>
      </p:sp>
      <p:sp>
        <p:nvSpPr>
          <p:cNvPr id="66" name="Nachahmer">
            <a:extLst>
              <a:ext uri="{FF2B5EF4-FFF2-40B4-BE49-F238E27FC236}">
                <a16:creationId xmlns:a16="http://schemas.microsoft.com/office/drawing/2014/main" id="{D5226E57-86B7-4C63-B917-4FDDC04A6B2B}"/>
              </a:ext>
            </a:extLst>
          </p:cNvPr>
          <p:cNvSpPr txBox="1"/>
          <p:nvPr/>
        </p:nvSpPr>
        <p:spPr>
          <a:xfrm>
            <a:off x="1453692" y="7069712"/>
            <a:ext cx="839372" cy="230832"/>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ctr">
            <a:spAutoFit/>
          </a:bodyPr>
          <a:lstStyle>
            <a:lvl1pPr>
              <a:defRPr sz="1400" b="0" spc="70">
                <a:solidFill>
                  <a:srgbClr val="FFFFFF"/>
                </a:solidFill>
                <a:latin typeface="Futura"/>
                <a:ea typeface="Futura"/>
                <a:cs typeface="Futura"/>
                <a:sym typeface="Futura"/>
              </a:defRPr>
            </a:lvl1pPr>
          </a:lstStyle>
          <a:p>
            <a:r>
              <a:rPr sz="1000" dirty="0" err="1">
                <a:latin typeface="Arial" panose="020B0604020202020204" pitchFamily="34" charset="0"/>
                <a:cs typeface="Arial" panose="020B0604020202020204" pitchFamily="34" charset="0"/>
              </a:rPr>
              <a:t>Nachahmer</a:t>
            </a:r>
            <a:endParaRPr sz="1000" dirty="0">
              <a:latin typeface="Arial" panose="020B0604020202020204" pitchFamily="34" charset="0"/>
              <a:cs typeface="Arial" panose="020B0604020202020204" pitchFamily="34" charset="0"/>
            </a:endParaRPr>
          </a:p>
        </p:txBody>
      </p:sp>
      <p:sp>
        <p:nvSpPr>
          <p:cNvPr id="67" name="Internet">
            <a:extLst>
              <a:ext uri="{FF2B5EF4-FFF2-40B4-BE49-F238E27FC236}">
                <a16:creationId xmlns:a16="http://schemas.microsoft.com/office/drawing/2014/main" id="{74A13C56-17B0-4C31-9510-B5E300B78A64}"/>
              </a:ext>
            </a:extLst>
          </p:cNvPr>
          <p:cNvSpPr txBox="1"/>
          <p:nvPr/>
        </p:nvSpPr>
        <p:spPr>
          <a:xfrm>
            <a:off x="101283" y="3669842"/>
            <a:ext cx="961917" cy="230832"/>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ctr">
            <a:spAutoFit/>
          </a:bodyPr>
          <a:lstStyle>
            <a:lvl1pPr algn="l">
              <a:defRPr sz="1400" b="0" spc="70">
                <a:solidFill>
                  <a:srgbClr val="FFFFFF"/>
                </a:solidFill>
                <a:latin typeface="Futura"/>
                <a:ea typeface="Futura"/>
                <a:cs typeface="Futura"/>
                <a:sym typeface="Futura"/>
              </a:defRPr>
            </a:lvl1pPr>
          </a:lstStyle>
          <a:p>
            <a:r>
              <a:rPr lang="de-DE" sz="1000" dirty="0">
                <a:latin typeface="Arial" panose="020B0604020202020204" pitchFamily="34" charset="0"/>
                <a:cs typeface="Arial" panose="020B0604020202020204" pitchFamily="34" charset="0"/>
              </a:rPr>
              <a:t>Technologie</a:t>
            </a:r>
            <a:endParaRPr sz="1000" dirty="0">
              <a:latin typeface="Arial" panose="020B0604020202020204" pitchFamily="34" charset="0"/>
              <a:cs typeface="Arial" panose="020B0604020202020204" pitchFamily="34" charset="0"/>
            </a:endParaRPr>
          </a:p>
        </p:txBody>
      </p:sp>
      <p:sp>
        <p:nvSpPr>
          <p:cNvPr id="68" name="Software und Apps">
            <a:extLst>
              <a:ext uri="{FF2B5EF4-FFF2-40B4-BE49-F238E27FC236}">
                <a16:creationId xmlns:a16="http://schemas.microsoft.com/office/drawing/2014/main" id="{3362B1B7-D87D-481B-BE54-011F77612331}"/>
              </a:ext>
            </a:extLst>
          </p:cNvPr>
          <p:cNvSpPr txBox="1"/>
          <p:nvPr/>
        </p:nvSpPr>
        <p:spPr>
          <a:xfrm>
            <a:off x="110811" y="4049132"/>
            <a:ext cx="1337834" cy="230832"/>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ctr">
            <a:spAutoFit/>
          </a:bodyPr>
          <a:lstStyle>
            <a:lvl1pPr algn="l">
              <a:defRPr sz="1400" b="0" spc="70">
                <a:solidFill>
                  <a:srgbClr val="FFFFFF"/>
                </a:solidFill>
                <a:latin typeface="Futura"/>
                <a:ea typeface="Futura"/>
                <a:cs typeface="Futura"/>
                <a:sym typeface="Futura"/>
              </a:defRPr>
            </a:lvl1pPr>
          </a:lstStyle>
          <a:p>
            <a:r>
              <a:rPr sz="1000" dirty="0">
                <a:latin typeface="Arial" panose="020B0604020202020204" pitchFamily="34" charset="0"/>
                <a:cs typeface="Arial" panose="020B0604020202020204" pitchFamily="34" charset="0"/>
              </a:rPr>
              <a:t>Software und Apps</a:t>
            </a:r>
          </a:p>
        </p:txBody>
      </p:sp>
      <p:grpSp>
        <p:nvGrpSpPr>
          <p:cNvPr id="69" name="Gruppieren">
            <a:extLst>
              <a:ext uri="{FF2B5EF4-FFF2-40B4-BE49-F238E27FC236}">
                <a16:creationId xmlns:a16="http://schemas.microsoft.com/office/drawing/2014/main" id="{73036BEA-3C64-43A8-B277-49908D089151}"/>
              </a:ext>
            </a:extLst>
          </p:cNvPr>
          <p:cNvGrpSpPr/>
          <p:nvPr/>
        </p:nvGrpSpPr>
        <p:grpSpPr>
          <a:xfrm>
            <a:off x="104433" y="7323266"/>
            <a:ext cx="2095556" cy="45719"/>
            <a:chOff x="0" y="0"/>
            <a:chExt cx="2805665" cy="47887"/>
          </a:xfrm>
        </p:grpSpPr>
        <p:sp>
          <p:nvSpPr>
            <p:cNvPr id="70" name="Rechteck">
              <a:extLst>
                <a:ext uri="{FF2B5EF4-FFF2-40B4-BE49-F238E27FC236}">
                  <a16:creationId xmlns:a16="http://schemas.microsoft.com/office/drawing/2014/main" id="{5D8690B6-5E99-4750-88E0-64565D577282}"/>
                </a:ext>
              </a:extLst>
            </p:cNvPr>
            <p:cNvSpPr/>
            <p:nvPr/>
          </p:nvSpPr>
          <p:spPr>
            <a:xfrm>
              <a:off x="0" y="0"/>
              <a:ext cx="522101"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71" name="Rechteck">
              <a:extLst>
                <a:ext uri="{FF2B5EF4-FFF2-40B4-BE49-F238E27FC236}">
                  <a16:creationId xmlns:a16="http://schemas.microsoft.com/office/drawing/2014/main" id="{32848BB3-5727-4D6A-A110-F633A76793A3}"/>
                </a:ext>
              </a:extLst>
            </p:cNvPr>
            <p:cNvSpPr/>
            <p:nvPr/>
          </p:nvSpPr>
          <p:spPr>
            <a:xfrm>
              <a:off x="1141782" y="0"/>
              <a:ext cx="522102"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72" name="Rechteck">
              <a:extLst>
                <a:ext uri="{FF2B5EF4-FFF2-40B4-BE49-F238E27FC236}">
                  <a16:creationId xmlns:a16="http://schemas.microsoft.com/office/drawing/2014/main" id="{50062F09-FC3A-4349-86B5-36B0E542BC34}"/>
                </a:ext>
              </a:extLst>
            </p:cNvPr>
            <p:cNvSpPr/>
            <p:nvPr/>
          </p:nvSpPr>
          <p:spPr>
            <a:xfrm>
              <a:off x="570891" y="0"/>
              <a:ext cx="522101"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73" name="Rechteck">
              <a:extLst>
                <a:ext uri="{FF2B5EF4-FFF2-40B4-BE49-F238E27FC236}">
                  <a16:creationId xmlns:a16="http://schemas.microsoft.com/office/drawing/2014/main" id="{A73686BC-7D33-487D-A59D-B8A2614EC025}"/>
                </a:ext>
              </a:extLst>
            </p:cNvPr>
            <p:cNvSpPr/>
            <p:nvPr/>
          </p:nvSpPr>
          <p:spPr>
            <a:xfrm>
              <a:off x="1712674" y="0"/>
              <a:ext cx="522101"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74" name="Rechteck">
              <a:extLst>
                <a:ext uri="{FF2B5EF4-FFF2-40B4-BE49-F238E27FC236}">
                  <a16:creationId xmlns:a16="http://schemas.microsoft.com/office/drawing/2014/main" id="{2D768AB4-9B3F-4F96-A6FA-02EA6985981F}"/>
                </a:ext>
              </a:extLst>
            </p:cNvPr>
            <p:cNvSpPr/>
            <p:nvPr/>
          </p:nvSpPr>
          <p:spPr>
            <a:xfrm>
              <a:off x="2283565" y="0"/>
              <a:ext cx="522101"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grpSp>
      <p:grpSp>
        <p:nvGrpSpPr>
          <p:cNvPr id="75" name="Gruppieren">
            <a:extLst>
              <a:ext uri="{FF2B5EF4-FFF2-40B4-BE49-F238E27FC236}">
                <a16:creationId xmlns:a16="http://schemas.microsoft.com/office/drawing/2014/main" id="{4D4FF668-DE76-4CF4-8B89-92E1B6AA5D57}"/>
              </a:ext>
            </a:extLst>
          </p:cNvPr>
          <p:cNvGrpSpPr/>
          <p:nvPr/>
        </p:nvGrpSpPr>
        <p:grpSpPr>
          <a:xfrm>
            <a:off x="104433" y="6915851"/>
            <a:ext cx="2095556" cy="45719"/>
            <a:chOff x="0" y="0"/>
            <a:chExt cx="2805665" cy="47887"/>
          </a:xfrm>
        </p:grpSpPr>
        <p:sp>
          <p:nvSpPr>
            <p:cNvPr id="76" name="Rechteck">
              <a:extLst>
                <a:ext uri="{FF2B5EF4-FFF2-40B4-BE49-F238E27FC236}">
                  <a16:creationId xmlns:a16="http://schemas.microsoft.com/office/drawing/2014/main" id="{2893C15A-D55F-48CF-81A6-F3AB22FFC2D2}"/>
                </a:ext>
              </a:extLst>
            </p:cNvPr>
            <p:cNvSpPr/>
            <p:nvPr/>
          </p:nvSpPr>
          <p:spPr>
            <a:xfrm>
              <a:off x="0" y="0"/>
              <a:ext cx="522101"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77" name="Rechteck">
              <a:extLst>
                <a:ext uri="{FF2B5EF4-FFF2-40B4-BE49-F238E27FC236}">
                  <a16:creationId xmlns:a16="http://schemas.microsoft.com/office/drawing/2014/main" id="{894ED74E-0855-43C5-932B-565CB7C6450D}"/>
                </a:ext>
              </a:extLst>
            </p:cNvPr>
            <p:cNvSpPr/>
            <p:nvPr/>
          </p:nvSpPr>
          <p:spPr>
            <a:xfrm>
              <a:off x="1141782" y="0"/>
              <a:ext cx="522102"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78" name="Rechteck">
              <a:extLst>
                <a:ext uri="{FF2B5EF4-FFF2-40B4-BE49-F238E27FC236}">
                  <a16:creationId xmlns:a16="http://schemas.microsoft.com/office/drawing/2014/main" id="{E07F87FB-4967-49CB-B94A-BAB21B47469C}"/>
                </a:ext>
              </a:extLst>
            </p:cNvPr>
            <p:cNvSpPr/>
            <p:nvPr/>
          </p:nvSpPr>
          <p:spPr>
            <a:xfrm>
              <a:off x="570891" y="0"/>
              <a:ext cx="522101"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79" name="Rechteck">
              <a:extLst>
                <a:ext uri="{FF2B5EF4-FFF2-40B4-BE49-F238E27FC236}">
                  <a16:creationId xmlns:a16="http://schemas.microsoft.com/office/drawing/2014/main" id="{C845B0A9-1EBA-4AEF-A447-6554E0DC703C}"/>
                </a:ext>
              </a:extLst>
            </p:cNvPr>
            <p:cNvSpPr/>
            <p:nvPr/>
          </p:nvSpPr>
          <p:spPr>
            <a:xfrm>
              <a:off x="1712674" y="0"/>
              <a:ext cx="522101"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80" name="Rechteck">
              <a:extLst>
                <a:ext uri="{FF2B5EF4-FFF2-40B4-BE49-F238E27FC236}">
                  <a16:creationId xmlns:a16="http://schemas.microsoft.com/office/drawing/2014/main" id="{163E74F4-C97B-4DEB-AB21-694386DCF696}"/>
                </a:ext>
              </a:extLst>
            </p:cNvPr>
            <p:cNvSpPr/>
            <p:nvPr/>
          </p:nvSpPr>
          <p:spPr>
            <a:xfrm>
              <a:off x="2283565" y="0"/>
              <a:ext cx="522101"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grpSp>
      <p:grpSp>
        <p:nvGrpSpPr>
          <p:cNvPr id="81" name="Gruppieren">
            <a:extLst>
              <a:ext uri="{FF2B5EF4-FFF2-40B4-BE49-F238E27FC236}">
                <a16:creationId xmlns:a16="http://schemas.microsoft.com/office/drawing/2014/main" id="{06EC8F4D-5979-4CD0-8C8F-0207328C6B99}"/>
              </a:ext>
            </a:extLst>
          </p:cNvPr>
          <p:cNvGrpSpPr/>
          <p:nvPr/>
        </p:nvGrpSpPr>
        <p:grpSpPr>
          <a:xfrm>
            <a:off x="104433" y="6509182"/>
            <a:ext cx="2095556" cy="45719"/>
            <a:chOff x="0" y="0"/>
            <a:chExt cx="2805665" cy="47887"/>
          </a:xfrm>
        </p:grpSpPr>
        <p:sp>
          <p:nvSpPr>
            <p:cNvPr id="82" name="Rechteck">
              <a:extLst>
                <a:ext uri="{FF2B5EF4-FFF2-40B4-BE49-F238E27FC236}">
                  <a16:creationId xmlns:a16="http://schemas.microsoft.com/office/drawing/2014/main" id="{981752B2-BA7C-4625-B3BD-C21A8A17C794}"/>
                </a:ext>
              </a:extLst>
            </p:cNvPr>
            <p:cNvSpPr/>
            <p:nvPr/>
          </p:nvSpPr>
          <p:spPr>
            <a:xfrm>
              <a:off x="0" y="0"/>
              <a:ext cx="522101"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83" name="Rechteck">
              <a:extLst>
                <a:ext uri="{FF2B5EF4-FFF2-40B4-BE49-F238E27FC236}">
                  <a16:creationId xmlns:a16="http://schemas.microsoft.com/office/drawing/2014/main" id="{4B4202E3-481A-4E89-91C4-A67D664BEEC1}"/>
                </a:ext>
              </a:extLst>
            </p:cNvPr>
            <p:cNvSpPr/>
            <p:nvPr/>
          </p:nvSpPr>
          <p:spPr>
            <a:xfrm>
              <a:off x="1141782" y="0"/>
              <a:ext cx="522102"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84" name="Rechteck">
              <a:extLst>
                <a:ext uri="{FF2B5EF4-FFF2-40B4-BE49-F238E27FC236}">
                  <a16:creationId xmlns:a16="http://schemas.microsoft.com/office/drawing/2014/main" id="{F7E302B0-AEA3-4392-8C92-8B5FC3DDDD96}"/>
                </a:ext>
              </a:extLst>
            </p:cNvPr>
            <p:cNvSpPr/>
            <p:nvPr/>
          </p:nvSpPr>
          <p:spPr>
            <a:xfrm>
              <a:off x="570891" y="0"/>
              <a:ext cx="522101"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85" name="Rechteck">
              <a:extLst>
                <a:ext uri="{FF2B5EF4-FFF2-40B4-BE49-F238E27FC236}">
                  <a16:creationId xmlns:a16="http://schemas.microsoft.com/office/drawing/2014/main" id="{A8E1725A-20BE-4B0A-A477-341A0AF44666}"/>
                </a:ext>
              </a:extLst>
            </p:cNvPr>
            <p:cNvSpPr/>
            <p:nvPr/>
          </p:nvSpPr>
          <p:spPr>
            <a:xfrm>
              <a:off x="1712674" y="0"/>
              <a:ext cx="522101"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86" name="Rechteck">
              <a:extLst>
                <a:ext uri="{FF2B5EF4-FFF2-40B4-BE49-F238E27FC236}">
                  <a16:creationId xmlns:a16="http://schemas.microsoft.com/office/drawing/2014/main" id="{18BE0286-73B7-4FB5-BBC5-7D83BA983331}"/>
                </a:ext>
              </a:extLst>
            </p:cNvPr>
            <p:cNvSpPr/>
            <p:nvPr/>
          </p:nvSpPr>
          <p:spPr>
            <a:xfrm>
              <a:off x="2283565" y="0"/>
              <a:ext cx="522101"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grpSp>
      <p:sp>
        <p:nvSpPr>
          <p:cNvPr id="87" name="Denken">
            <a:extLst>
              <a:ext uri="{FF2B5EF4-FFF2-40B4-BE49-F238E27FC236}">
                <a16:creationId xmlns:a16="http://schemas.microsoft.com/office/drawing/2014/main" id="{B75F36B9-DE97-47B1-B92E-F3DD298050BB}"/>
              </a:ext>
            </a:extLst>
          </p:cNvPr>
          <p:cNvSpPr txBox="1"/>
          <p:nvPr/>
        </p:nvSpPr>
        <p:spPr>
          <a:xfrm>
            <a:off x="83050" y="6264018"/>
            <a:ext cx="601603" cy="212268"/>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8100" tIns="38100" rIns="38100" bIns="38100" anchor="ctr"/>
          <a:lstStyle>
            <a:lvl1pPr algn="l">
              <a:defRPr sz="1400" b="0" spc="70">
                <a:solidFill>
                  <a:srgbClr val="FFFFFF"/>
                </a:solidFill>
                <a:latin typeface="Futura"/>
                <a:ea typeface="Futura"/>
                <a:cs typeface="Futura"/>
                <a:sym typeface="Futura"/>
              </a:defRPr>
            </a:lvl1pPr>
          </a:lstStyle>
          <a:p>
            <a:r>
              <a:rPr sz="1000" dirty="0" err="1">
                <a:latin typeface="Arial" panose="020B0604020202020204" pitchFamily="34" charset="0"/>
                <a:cs typeface="Arial" panose="020B0604020202020204" pitchFamily="34" charset="0"/>
              </a:rPr>
              <a:t>Denken</a:t>
            </a:r>
            <a:endParaRPr sz="1000" dirty="0">
              <a:latin typeface="Arial" panose="020B0604020202020204" pitchFamily="34" charset="0"/>
              <a:cs typeface="Arial" panose="020B0604020202020204" pitchFamily="34" charset="0"/>
            </a:endParaRPr>
          </a:p>
        </p:txBody>
      </p:sp>
      <p:grpSp>
        <p:nvGrpSpPr>
          <p:cNvPr id="88" name="Gruppieren">
            <a:extLst>
              <a:ext uri="{FF2B5EF4-FFF2-40B4-BE49-F238E27FC236}">
                <a16:creationId xmlns:a16="http://schemas.microsoft.com/office/drawing/2014/main" id="{1B92D507-E313-4252-8D04-83EF27025506}"/>
              </a:ext>
            </a:extLst>
          </p:cNvPr>
          <p:cNvGrpSpPr/>
          <p:nvPr/>
        </p:nvGrpSpPr>
        <p:grpSpPr>
          <a:xfrm>
            <a:off x="104432" y="6128603"/>
            <a:ext cx="2062348" cy="45719"/>
            <a:chOff x="0" y="0"/>
            <a:chExt cx="2761205" cy="47887"/>
          </a:xfrm>
        </p:grpSpPr>
        <p:sp>
          <p:nvSpPr>
            <p:cNvPr id="89" name="Rechteck">
              <a:extLst>
                <a:ext uri="{FF2B5EF4-FFF2-40B4-BE49-F238E27FC236}">
                  <a16:creationId xmlns:a16="http://schemas.microsoft.com/office/drawing/2014/main" id="{A3C9F528-BB90-46BE-80DC-52099D74C9A6}"/>
                </a:ext>
              </a:extLst>
            </p:cNvPr>
            <p:cNvSpPr/>
            <p:nvPr/>
          </p:nvSpPr>
          <p:spPr>
            <a:xfrm>
              <a:off x="0" y="0"/>
              <a:ext cx="513828"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90" name="Rechteck">
              <a:extLst>
                <a:ext uri="{FF2B5EF4-FFF2-40B4-BE49-F238E27FC236}">
                  <a16:creationId xmlns:a16="http://schemas.microsoft.com/office/drawing/2014/main" id="{97DF5059-236D-45CA-920E-3ACB08422480}"/>
                </a:ext>
              </a:extLst>
            </p:cNvPr>
            <p:cNvSpPr/>
            <p:nvPr/>
          </p:nvSpPr>
          <p:spPr>
            <a:xfrm>
              <a:off x="1123689" y="0"/>
              <a:ext cx="513828"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91" name="Rechteck">
              <a:extLst>
                <a:ext uri="{FF2B5EF4-FFF2-40B4-BE49-F238E27FC236}">
                  <a16:creationId xmlns:a16="http://schemas.microsoft.com/office/drawing/2014/main" id="{A3204F46-9E27-4B78-B33E-F2E82A35F0E2}"/>
                </a:ext>
              </a:extLst>
            </p:cNvPr>
            <p:cNvSpPr/>
            <p:nvPr/>
          </p:nvSpPr>
          <p:spPr>
            <a:xfrm>
              <a:off x="561844" y="0"/>
              <a:ext cx="513828"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92" name="Rechteck">
              <a:extLst>
                <a:ext uri="{FF2B5EF4-FFF2-40B4-BE49-F238E27FC236}">
                  <a16:creationId xmlns:a16="http://schemas.microsoft.com/office/drawing/2014/main" id="{E3B81E32-966D-4D2B-9C5A-BDA5A15900F0}"/>
                </a:ext>
              </a:extLst>
            </p:cNvPr>
            <p:cNvSpPr/>
            <p:nvPr/>
          </p:nvSpPr>
          <p:spPr>
            <a:xfrm>
              <a:off x="1685533" y="0"/>
              <a:ext cx="513829"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93" name="Rechteck">
              <a:extLst>
                <a:ext uri="{FF2B5EF4-FFF2-40B4-BE49-F238E27FC236}">
                  <a16:creationId xmlns:a16="http://schemas.microsoft.com/office/drawing/2014/main" id="{935711A5-2D3F-4D34-BA88-720C70F80BDC}"/>
                </a:ext>
              </a:extLst>
            </p:cNvPr>
            <p:cNvSpPr/>
            <p:nvPr/>
          </p:nvSpPr>
          <p:spPr>
            <a:xfrm>
              <a:off x="2247378" y="0"/>
              <a:ext cx="513828"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grpSp>
      <p:grpSp>
        <p:nvGrpSpPr>
          <p:cNvPr id="94" name="Gruppieren">
            <a:extLst>
              <a:ext uri="{FF2B5EF4-FFF2-40B4-BE49-F238E27FC236}">
                <a16:creationId xmlns:a16="http://schemas.microsoft.com/office/drawing/2014/main" id="{52CB2843-423B-4B72-852C-4435ADDE85B1}"/>
              </a:ext>
            </a:extLst>
          </p:cNvPr>
          <p:cNvGrpSpPr/>
          <p:nvPr/>
        </p:nvGrpSpPr>
        <p:grpSpPr>
          <a:xfrm>
            <a:off x="104433" y="5764366"/>
            <a:ext cx="2095556" cy="45719"/>
            <a:chOff x="0" y="0"/>
            <a:chExt cx="2805665" cy="47887"/>
          </a:xfrm>
        </p:grpSpPr>
        <p:sp>
          <p:nvSpPr>
            <p:cNvPr id="95" name="Rechteck">
              <a:extLst>
                <a:ext uri="{FF2B5EF4-FFF2-40B4-BE49-F238E27FC236}">
                  <a16:creationId xmlns:a16="http://schemas.microsoft.com/office/drawing/2014/main" id="{E7AF644E-B7C8-48BA-9BC0-F16ED3FCD9BD}"/>
                </a:ext>
              </a:extLst>
            </p:cNvPr>
            <p:cNvSpPr/>
            <p:nvPr/>
          </p:nvSpPr>
          <p:spPr>
            <a:xfrm>
              <a:off x="0" y="0"/>
              <a:ext cx="522101"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96" name="Rechteck">
              <a:extLst>
                <a:ext uri="{FF2B5EF4-FFF2-40B4-BE49-F238E27FC236}">
                  <a16:creationId xmlns:a16="http://schemas.microsoft.com/office/drawing/2014/main" id="{62CE3595-C01C-4834-B9EF-A74F8C8D0AAA}"/>
                </a:ext>
              </a:extLst>
            </p:cNvPr>
            <p:cNvSpPr/>
            <p:nvPr/>
          </p:nvSpPr>
          <p:spPr>
            <a:xfrm>
              <a:off x="1141782" y="0"/>
              <a:ext cx="522102"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97" name="Rechteck">
              <a:extLst>
                <a:ext uri="{FF2B5EF4-FFF2-40B4-BE49-F238E27FC236}">
                  <a16:creationId xmlns:a16="http://schemas.microsoft.com/office/drawing/2014/main" id="{EBA9E952-394A-464C-AED1-2BAAE4332FA5}"/>
                </a:ext>
              </a:extLst>
            </p:cNvPr>
            <p:cNvSpPr/>
            <p:nvPr/>
          </p:nvSpPr>
          <p:spPr>
            <a:xfrm>
              <a:off x="570891" y="0"/>
              <a:ext cx="522101"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98" name="Rechteck">
              <a:extLst>
                <a:ext uri="{FF2B5EF4-FFF2-40B4-BE49-F238E27FC236}">
                  <a16:creationId xmlns:a16="http://schemas.microsoft.com/office/drawing/2014/main" id="{31BB97C8-DDB2-42E3-AA46-85C7FE8E76C7}"/>
                </a:ext>
              </a:extLst>
            </p:cNvPr>
            <p:cNvSpPr/>
            <p:nvPr/>
          </p:nvSpPr>
          <p:spPr>
            <a:xfrm>
              <a:off x="1712674" y="0"/>
              <a:ext cx="522101"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99" name="Rechteck">
              <a:extLst>
                <a:ext uri="{FF2B5EF4-FFF2-40B4-BE49-F238E27FC236}">
                  <a16:creationId xmlns:a16="http://schemas.microsoft.com/office/drawing/2014/main" id="{66614AE4-75B5-4E0E-9950-5155BD83585C}"/>
                </a:ext>
              </a:extLst>
            </p:cNvPr>
            <p:cNvSpPr/>
            <p:nvPr/>
          </p:nvSpPr>
          <p:spPr>
            <a:xfrm>
              <a:off x="2283565" y="0"/>
              <a:ext cx="522101"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grpSp>
      <p:grpSp>
        <p:nvGrpSpPr>
          <p:cNvPr id="100" name="Gruppieren">
            <a:extLst>
              <a:ext uri="{FF2B5EF4-FFF2-40B4-BE49-F238E27FC236}">
                <a16:creationId xmlns:a16="http://schemas.microsoft.com/office/drawing/2014/main" id="{2028818C-047B-4698-A128-2546B4C9A6C3}"/>
              </a:ext>
            </a:extLst>
          </p:cNvPr>
          <p:cNvGrpSpPr/>
          <p:nvPr/>
        </p:nvGrpSpPr>
        <p:grpSpPr>
          <a:xfrm>
            <a:off x="137507" y="4329509"/>
            <a:ext cx="2095556" cy="45719"/>
            <a:chOff x="0" y="0"/>
            <a:chExt cx="2805665" cy="47887"/>
          </a:xfrm>
        </p:grpSpPr>
        <p:sp>
          <p:nvSpPr>
            <p:cNvPr id="101" name="Rechteck">
              <a:extLst>
                <a:ext uri="{FF2B5EF4-FFF2-40B4-BE49-F238E27FC236}">
                  <a16:creationId xmlns:a16="http://schemas.microsoft.com/office/drawing/2014/main" id="{93507A3D-06A4-4B77-9637-72FD4F3E3537}"/>
                </a:ext>
              </a:extLst>
            </p:cNvPr>
            <p:cNvSpPr/>
            <p:nvPr/>
          </p:nvSpPr>
          <p:spPr>
            <a:xfrm>
              <a:off x="0" y="0"/>
              <a:ext cx="522101"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102" name="Rechteck">
              <a:extLst>
                <a:ext uri="{FF2B5EF4-FFF2-40B4-BE49-F238E27FC236}">
                  <a16:creationId xmlns:a16="http://schemas.microsoft.com/office/drawing/2014/main" id="{D4076C11-A33F-4679-B084-F0A7D36FD31E}"/>
                </a:ext>
              </a:extLst>
            </p:cNvPr>
            <p:cNvSpPr/>
            <p:nvPr/>
          </p:nvSpPr>
          <p:spPr>
            <a:xfrm>
              <a:off x="1141782" y="0"/>
              <a:ext cx="522102"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103" name="Rechteck">
              <a:extLst>
                <a:ext uri="{FF2B5EF4-FFF2-40B4-BE49-F238E27FC236}">
                  <a16:creationId xmlns:a16="http://schemas.microsoft.com/office/drawing/2014/main" id="{ED584246-6A7F-4E47-861C-A0935E8FDAE0}"/>
                </a:ext>
              </a:extLst>
            </p:cNvPr>
            <p:cNvSpPr/>
            <p:nvPr/>
          </p:nvSpPr>
          <p:spPr>
            <a:xfrm>
              <a:off x="570891" y="0"/>
              <a:ext cx="522101"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104" name="Rechteck">
              <a:extLst>
                <a:ext uri="{FF2B5EF4-FFF2-40B4-BE49-F238E27FC236}">
                  <a16:creationId xmlns:a16="http://schemas.microsoft.com/office/drawing/2014/main" id="{C8E00D01-A25E-4123-B26F-465076D35C01}"/>
                </a:ext>
              </a:extLst>
            </p:cNvPr>
            <p:cNvSpPr/>
            <p:nvPr/>
          </p:nvSpPr>
          <p:spPr>
            <a:xfrm>
              <a:off x="1712674" y="0"/>
              <a:ext cx="522101"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105" name="Rechteck">
              <a:extLst>
                <a:ext uri="{FF2B5EF4-FFF2-40B4-BE49-F238E27FC236}">
                  <a16:creationId xmlns:a16="http://schemas.microsoft.com/office/drawing/2014/main" id="{EEDE575F-961E-46D4-A388-3C0627E5FE3E}"/>
                </a:ext>
              </a:extLst>
            </p:cNvPr>
            <p:cNvSpPr/>
            <p:nvPr/>
          </p:nvSpPr>
          <p:spPr>
            <a:xfrm>
              <a:off x="2283565" y="0"/>
              <a:ext cx="522101"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grpSp>
      <p:grpSp>
        <p:nvGrpSpPr>
          <p:cNvPr id="106" name="Gruppieren">
            <a:extLst>
              <a:ext uri="{FF2B5EF4-FFF2-40B4-BE49-F238E27FC236}">
                <a16:creationId xmlns:a16="http://schemas.microsoft.com/office/drawing/2014/main" id="{8B3A4A61-FF7D-40BA-8E10-AE7DEC4CF8FA}"/>
              </a:ext>
            </a:extLst>
          </p:cNvPr>
          <p:cNvGrpSpPr/>
          <p:nvPr/>
        </p:nvGrpSpPr>
        <p:grpSpPr>
          <a:xfrm>
            <a:off x="137507" y="3930664"/>
            <a:ext cx="2095556" cy="45719"/>
            <a:chOff x="0" y="0"/>
            <a:chExt cx="2805665" cy="47887"/>
          </a:xfrm>
        </p:grpSpPr>
        <p:sp>
          <p:nvSpPr>
            <p:cNvPr id="107" name="Rechteck">
              <a:extLst>
                <a:ext uri="{FF2B5EF4-FFF2-40B4-BE49-F238E27FC236}">
                  <a16:creationId xmlns:a16="http://schemas.microsoft.com/office/drawing/2014/main" id="{DFA6F396-E9EA-4F96-A4C7-C346F6D5B455}"/>
                </a:ext>
              </a:extLst>
            </p:cNvPr>
            <p:cNvSpPr/>
            <p:nvPr/>
          </p:nvSpPr>
          <p:spPr>
            <a:xfrm>
              <a:off x="0" y="0"/>
              <a:ext cx="522101"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108" name="Rechteck">
              <a:extLst>
                <a:ext uri="{FF2B5EF4-FFF2-40B4-BE49-F238E27FC236}">
                  <a16:creationId xmlns:a16="http://schemas.microsoft.com/office/drawing/2014/main" id="{3BC10C83-EACE-4C25-B121-AD97099C3738}"/>
                </a:ext>
              </a:extLst>
            </p:cNvPr>
            <p:cNvSpPr/>
            <p:nvPr/>
          </p:nvSpPr>
          <p:spPr>
            <a:xfrm>
              <a:off x="1141782" y="0"/>
              <a:ext cx="522102"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109" name="Rechteck">
              <a:extLst>
                <a:ext uri="{FF2B5EF4-FFF2-40B4-BE49-F238E27FC236}">
                  <a16:creationId xmlns:a16="http://schemas.microsoft.com/office/drawing/2014/main" id="{B2D4D5E2-C33A-4F28-8A32-64EE292584B7}"/>
                </a:ext>
              </a:extLst>
            </p:cNvPr>
            <p:cNvSpPr/>
            <p:nvPr/>
          </p:nvSpPr>
          <p:spPr>
            <a:xfrm>
              <a:off x="570891" y="0"/>
              <a:ext cx="522101"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110" name="Rechteck">
              <a:extLst>
                <a:ext uri="{FF2B5EF4-FFF2-40B4-BE49-F238E27FC236}">
                  <a16:creationId xmlns:a16="http://schemas.microsoft.com/office/drawing/2014/main" id="{AC58726F-89BA-4722-B4A8-B21637F6AFEC}"/>
                </a:ext>
              </a:extLst>
            </p:cNvPr>
            <p:cNvSpPr/>
            <p:nvPr/>
          </p:nvSpPr>
          <p:spPr>
            <a:xfrm>
              <a:off x="1712674" y="0"/>
              <a:ext cx="522101"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111" name="Rechteck">
              <a:extLst>
                <a:ext uri="{FF2B5EF4-FFF2-40B4-BE49-F238E27FC236}">
                  <a16:creationId xmlns:a16="http://schemas.microsoft.com/office/drawing/2014/main" id="{4D4E692F-772A-48C3-B7F5-DFA9C52DB3D8}"/>
                </a:ext>
              </a:extLst>
            </p:cNvPr>
            <p:cNvSpPr/>
            <p:nvPr/>
          </p:nvSpPr>
          <p:spPr>
            <a:xfrm>
              <a:off x="2283565" y="0"/>
              <a:ext cx="522101"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grpSp>
      <p:grpSp>
        <p:nvGrpSpPr>
          <p:cNvPr id="112" name="Gruppieren">
            <a:extLst>
              <a:ext uri="{FF2B5EF4-FFF2-40B4-BE49-F238E27FC236}">
                <a16:creationId xmlns:a16="http://schemas.microsoft.com/office/drawing/2014/main" id="{0861659D-7998-4ECB-844C-8500CBC5A1DB}"/>
              </a:ext>
            </a:extLst>
          </p:cNvPr>
          <p:cNvGrpSpPr/>
          <p:nvPr/>
        </p:nvGrpSpPr>
        <p:grpSpPr>
          <a:xfrm>
            <a:off x="137507" y="4671205"/>
            <a:ext cx="2095556" cy="45719"/>
            <a:chOff x="0" y="0"/>
            <a:chExt cx="2805665" cy="47887"/>
          </a:xfrm>
        </p:grpSpPr>
        <p:sp>
          <p:nvSpPr>
            <p:cNvPr id="113" name="Rechteck">
              <a:extLst>
                <a:ext uri="{FF2B5EF4-FFF2-40B4-BE49-F238E27FC236}">
                  <a16:creationId xmlns:a16="http://schemas.microsoft.com/office/drawing/2014/main" id="{00375B53-89A5-4B13-9B85-92BF41485641}"/>
                </a:ext>
              </a:extLst>
            </p:cNvPr>
            <p:cNvSpPr/>
            <p:nvPr/>
          </p:nvSpPr>
          <p:spPr>
            <a:xfrm>
              <a:off x="0" y="0"/>
              <a:ext cx="522101"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114" name="Rechteck">
              <a:extLst>
                <a:ext uri="{FF2B5EF4-FFF2-40B4-BE49-F238E27FC236}">
                  <a16:creationId xmlns:a16="http://schemas.microsoft.com/office/drawing/2014/main" id="{813A41FF-9DF7-4115-B365-72A290DA0639}"/>
                </a:ext>
              </a:extLst>
            </p:cNvPr>
            <p:cNvSpPr/>
            <p:nvPr/>
          </p:nvSpPr>
          <p:spPr>
            <a:xfrm>
              <a:off x="1141782" y="0"/>
              <a:ext cx="522102"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115" name="Rechteck">
              <a:extLst>
                <a:ext uri="{FF2B5EF4-FFF2-40B4-BE49-F238E27FC236}">
                  <a16:creationId xmlns:a16="http://schemas.microsoft.com/office/drawing/2014/main" id="{8575CC6F-4346-48F6-8E8F-7BA7CF11E1E0}"/>
                </a:ext>
              </a:extLst>
            </p:cNvPr>
            <p:cNvSpPr/>
            <p:nvPr/>
          </p:nvSpPr>
          <p:spPr>
            <a:xfrm>
              <a:off x="570891" y="0"/>
              <a:ext cx="522101"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116" name="Rechteck">
              <a:extLst>
                <a:ext uri="{FF2B5EF4-FFF2-40B4-BE49-F238E27FC236}">
                  <a16:creationId xmlns:a16="http://schemas.microsoft.com/office/drawing/2014/main" id="{1AF2C3AB-9733-44F9-9C20-A508BCB317BD}"/>
                </a:ext>
              </a:extLst>
            </p:cNvPr>
            <p:cNvSpPr/>
            <p:nvPr/>
          </p:nvSpPr>
          <p:spPr>
            <a:xfrm>
              <a:off x="1712674" y="0"/>
              <a:ext cx="522101"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117" name="Rechteck">
              <a:extLst>
                <a:ext uri="{FF2B5EF4-FFF2-40B4-BE49-F238E27FC236}">
                  <a16:creationId xmlns:a16="http://schemas.microsoft.com/office/drawing/2014/main" id="{14C5C638-E585-4A67-A7CC-F20C33B33C6F}"/>
                </a:ext>
              </a:extLst>
            </p:cNvPr>
            <p:cNvSpPr/>
            <p:nvPr/>
          </p:nvSpPr>
          <p:spPr>
            <a:xfrm>
              <a:off x="2283565" y="0"/>
              <a:ext cx="522101"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grpSp>
      <p:sp>
        <p:nvSpPr>
          <p:cNvPr id="118" name="Persönlichkeit">
            <a:extLst>
              <a:ext uri="{FF2B5EF4-FFF2-40B4-BE49-F238E27FC236}">
                <a16:creationId xmlns:a16="http://schemas.microsoft.com/office/drawing/2014/main" id="{F1333136-F1A8-4260-92BE-552F2B7CB04F}"/>
              </a:ext>
            </a:extLst>
          </p:cNvPr>
          <p:cNvSpPr txBox="1"/>
          <p:nvPr/>
        </p:nvSpPr>
        <p:spPr>
          <a:xfrm>
            <a:off x="134284" y="4785593"/>
            <a:ext cx="1357206" cy="230832"/>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ctr">
            <a:spAutoFit/>
          </a:bodyPr>
          <a:lstStyle>
            <a:lvl1pPr algn="l">
              <a:defRPr sz="2000" b="0" spc="100">
                <a:solidFill>
                  <a:srgbClr val="FFFFFF"/>
                </a:solidFill>
                <a:latin typeface="Futura"/>
                <a:ea typeface="Futura"/>
                <a:cs typeface="Futura"/>
                <a:sym typeface="Futura"/>
              </a:defRPr>
            </a:lvl1pPr>
          </a:lstStyle>
          <a:p>
            <a:r>
              <a:rPr lang="de-DE" sz="1000" dirty="0" err="1">
                <a:latin typeface="Arial" panose="020B0604020202020204" pitchFamily="34" charset="0"/>
                <a:cs typeface="Arial" panose="020B0604020202020204" pitchFamily="34" charset="0"/>
              </a:rPr>
              <a:t>Social</a:t>
            </a:r>
            <a:r>
              <a:rPr lang="de-DE" sz="1000" dirty="0">
                <a:latin typeface="Arial" panose="020B0604020202020204" pitchFamily="34" charset="0"/>
                <a:cs typeface="Arial" panose="020B0604020202020204" pitchFamily="34" charset="0"/>
              </a:rPr>
              <a:t> Network</a:t>
            </a:r>
            <a:endParaRPr sz="1000" dirty="0">
              <a:latin typeface="Arial" panose="020B0604020202020204" pitchFamily="34" charset="0"/>
              <a:cs typeface="Arial" panose="020B0604020202020204" pitchFamily="34" charset="0"/>
            </a:endParaRPr>
          </a:p>
        </p:txBody>
      </p:sp>
      <p:grpSp>
        <p:nvGrpSpPr>
          <p:cNvPr id="119" name="Gruppieren">
            <a:extLst>
              <a:ext uri="{FF2B5EF4-FFF2-40B4-BE49-F238E27FC236}">
                <a16:creationId xmlns:a16="http://schemas.microsoft.com/office/drawing/2014/main" id="{E6959EC7-1DEE-4663-A8C8-A013B9148424}"/>
              </a:ext>
            </a:extLst>
          </p:cNvPr>
          <p:cNvGrpSpPr/>
          <p:nvPr/>
        </p:nvGrpSpPr>
        <p:grpSpPr>
          <a:xfrm>
            <a:off x="137507" y="5048738"/>
            <a:ext cx="2095556" cy="45719"/>
            <a:chOff x="0" y="0"/>
            <a:chExt cx="2805665" cy="47887"/>
          </a:xfrm>
        </p:grpSpPr>
        <p:sp>
          <p:nvSpPr>
            <p:cNvPr id="120" name="Rechteck">
              <a:extLst>
                <a:ext uri="{FF2B5EF4-FFF2-40B4-BE49-F238E27FC236}">
                  <a16:creationId xmlns:a16="http://schemas.microsoft.com/office/drawing/2014/main" id="{82877763-BFF5-457A-A6AF-6232ABA92FB1}"/>
                </a:ext>
              </a:extLst>
            </p:cNvPr>
            <p:cNvSpPr/>
            <p:nvPr/>
          </p:nvSpPr>
          <p:spPr>
            <a:xfrm>
              <a:off x="0" y="0"/>
              <a:ext cx="522101"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121" name="Rechteck">
              <a:extLst>
                <a:ext uri="{FF2B5EF4-FFF2-40B4-BE49-F238E27FC236}">
                  <a16:creationId xmlns:a16="http://schemas.microsoft.com/office/drawing/2014/main" id="{8A2CD27C-2697-411B-8B68-CA001240C03D}"/>
                </a:ext>
              </a:extLst>
            </p:cNvPr>
            <p:cNvSpPr/>
            <p:nvPr/>
          </p:nvSpPr>
          <p:spPr>
            <a:xfrm>
              <a:off x="1141782" y="0"/>
              <a:ext cx="522102"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122" name="Rechteck">
              <a:extLst>
                <a:ext uri="{FF2B5EF4-FFF2-40B4-BE49-F238E27FC236}">
                  <a16:creationId xmlns:a16="http://schemas.microsoft.com/office/drawing/2014/main" id="{993DFD79-B749-439C-AB0E-7D54E7EA0F1D}"/>
                </a:ext>
              </a:extLst>
            </p:cNvPr>
            <p:cNvSpPr/>
            <p:nvPr/>
          </p:nvSpPr>
          <p:spPr>
            <a:xfrm>
              <a:off x="570891" y="0"/>
              <a:ext cx="522101"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123" name="Rechteck">
              <a:extLst>
                <a:ext uri="{FF2B5EF4-FFF2-40B4-BE49-F238E27FC236}">
                  <a16:creationId xmlns:a16="http://schemas.microsoft.com/office/drawing/2014/main" id="{8AEFA1C4-374D-414C-835E-795152424B48}"/>
                </a:ext>
              </a:extLst>
            </p:cNvPr>
            <p:cNvSpPr/>
            <p:nvPr/>
          </p:nvSpPr>
          <p:spPr>
            <a:xfrm>
              <a:off x="1712674" y="0"/>
              <a:ext cx="522101"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124" name="Rechteck">
              <a:extLst>
                <a:ext uri="{FF2B5EF4-FFF2-40B4-BE49-F238E27FC236}">
                  <a16:creationId xmlns:a16="http://schemas.microsoft.com/office/drawing/2014/main" id="{F213A40E-63A3-4EFA-9928-B064883278CA}"/>
                </a:ext>
              </a:extLst>
            </p:cNvPr>
            <p:cNvSpPr/>
            <p:nvPr/>
          </p:nvSpPr>
          <p:spPr>
            <a:xfrm>
              <a:off x="2283565" y="0"/>
              <a:ext cx="522101"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grpSp>
      <p:sp>
        <p:nvSpPr>
          <p:cNvPr id="125" name="Rechteck">
            <a:extLst>
              <a:ext uri="{FF2B5EF4-FFF2-40B4-BE49-F238E27FC236}">
                <a16:creationId xmlns:a16="http://schemas.microsoft.com/office/drawing/2014/main" id="{FB0FBFAF-C580-4C89-ACB6-131CCB98D2F8}"/>
              </a:ext>
            </a:extLst>
          </p:cNvPr>
          <p:cNvSpPr/>
          <p:nvPr/>
        </p:nvSpPr>
        <p:spPr>
          <a:xfrm>
            <a:off x="-19028" y="1474705"/>
            <a:ext cx="2526008" cy="812514"/>
          </a:xfrm>
          <a:prstGeom prst="rect">
            <a:avLst/>
          </a:prstGeom>
          <a:solidFill>
            <a:srgbClr val="92E2FF"/>
          </a:solidFill>
          <a:ln w="3175">
            <a:miter lim="400000"/>
          </a:ln>
        </p:spPr>
        <p:txBody>
          <a:bodyPr lIns="38100" tIns="38100" rIns="38100" bIns="38100" anchor="ctr"/>
          <a:lstStyle/>
          <a:p>
            <a:endParaRPr sz="2800" dirty="0">
              <a:solidFill>
                <a:srgbClr val="FFFFFF"/>
              </a:solidFill>
              <a:latin typeface="Arial" panose="020B0604020202020204" pitchFamily="34" charset="0"/>
              <a:cs typeface="Arial" panose="020B0604020202020204" pitchFamily="34" charset="0"/>
            </a:endParaRPr>
          </a:p>
        </p:txBody>
      </p:sp>
      <p:sp>
        <p:nvSpPr>
          <p:cNvPr id="126" name="Alter">
            <a:extLst>
              <a:ext uri="{FF2B5EF4-FFF2-40B4-BE49-F238E27FC236}">
                <a16:creationId xmlns:a16="http://schemas.microsoft.com/office/drawing/2014/main" id="{82D282F1-200E-47BC-AE96-45EF9528BF33}"/>
              </a:ext>
            </a:extLst>
          </p:cNvPr>
          <p:cNvSpPr txBox="1"/>
          <p:nvPr/>
        </p:nvSpPr>
        <p:spPr>
          <a:xfrm>
            <a:off x="55659" y="1404614"/>
            <a:ext cx="901180" cy="384721"/>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ctr">
            <a:spAutoFit/>
          </a:bodyPr>
          <a:lstStyle>
            <a:lvl1pPr algn="l">
              <a:defRPr sz="1500" b="0" spc="75">
                <a:solidFill>
                  <a:srgbClr val="FFFFFF"/>
                </a:solidFill>
                <a:latin typeface="Futura"/>
                <a:ea typeface="Futura"/>
                <a:cs typeface="Futura"/>
                <a:sym typeface="Futura"/>
              </a:defRPr>
            </a:lvl1pPr>
          </a:lstStyle>
          <a:p>
            <a:r>
              <a:rPr lang="de-DE" sz="2000" dirty="0">
                <a:latin typeface="Arial" panose="020B0604020202020204" pitchFamily="34" charset="0"/>
                <a:cs typeface="Arial" panose="020B0604020202020204" pitchFamily="34" charset="0"/>
              </a:rPr>
              <a:t>Name</a:t>
            </a:r>
            <a:endParaRPr sz="2000" dirty="0">
              <a:latin typeface="Arial" panose="020B0604020202020204" pitchFamily="34" charset="0"/>
              <a:cs typeface="Arial" panose="020B0604020202020204" pitchFamily="34" charset="0"/>
            </a:endParaRPr>
          </a:p>
        </p:txBody>
      </p:sp>
      <p:sp>
        <p:nvSpPr>
          <p:cNvPr id="127" name="Alter">
            <a:extLst>
              <a:ext uri="{FF2B5EF4-FFF2-40B4-BE49-F238E27FC236}">
                <a16:creationId xmlns:a16="http://schemas.microsoft.com/office/drawing/2014/main" id="{11BB9D78-05FB-4E72-84FD-82AEFE511AA8}"/>
              </a:ext>
            </a:extLst>
          </p:cNvPr>
          <p:cNvSpPr txBox="1"/>
          <p:nvPr/>
        </p:nvSpPr>
        <p:spPr>
          <a:xfrm>
            <a:off x="89889" y="1759313"/>
            <a:ext cx="492122" cy="261610"/>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lvl1pPr algn="l">
              <a:defRPr sz="1500" b="0" spc="75">
                <a:solidFill>
                  <a:srgbClr val="FFFFFF"/>
                </a:solidFill>
                <a:latin typeface="Futura"/>
                <a:ea typeface="Futura"/>
                <a:cs typeface="Futura"/>
                <a:sym typeface="Futura"/>
              </a:defRPr>
            </a:lvl1pPr>
          </a:lstStyle>
          <a:p>
            <a:r>
              <a:rPr lang="de-DE" sz="1200" dirty="0">
                <a:latin typeface="Arial" panose="020B0604020202020204" pitchFamily="34" charset="0"/>
                <a:cs typeface="Arial" panose="020B0604020202020204" pitchFamily="34" charset="0"/>
              </a:rPr>
              <a:t>Beruf</a:t>
            </a:r>
            <a:endParaRPr sz="1200" dirty="0">
              <a:latin typeface="Arial" panose="020B0604020202020204" pitchFamily="34" charset="0"/>
              <a:cs typeface="Arial" panose="020B0604020202020204" pitchFamily="34" charset="0"/>
            </a:endParaRPr>
          </a:p>
        </p:txBody>
      </p:sp>
      <p:sp>
        <p:nvSpPr>
          <p:cNvPr id="128" name="Alter">
            <a:extLst>
              <a:ext uri="{FF2B5EF4-FFF2-40B4-BE49-F238E27FC236}">
                <a16:creationId xmlns:a16="http://schemas.microsoft.com/office/drawing/2014/main" id="{64604045-0650-4147-8288-58A2687C8947}"/>
              </a:ext>
            </a:extLst>
          </p:cNvPr>
          <p:cNvSpPr txBox="1"/>
          <p:nvPr/>
        </p:nvSpPr>
        <p:spPr>
          <a:xfrm>
            <a:off x="96249" y="2025609"/>
            <a:ext cx="862416" cy="261610"/>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lvl1pPr algn="l">
              <a:defRPr sz="1500" b="0" spc="75">
                <a:solidFill>
                  <a:srgbClr val="FFFFFF"/>
                </a:solidFill>
                <a:latin typeface="Futura"/>
                <a:ea typeface="Futura"/>
                <a:cs typeface="Futura"/>
                <a:sym typeface="Futura"/>
              </a:defRPr>
            </a:lvl1pPr>
          </a:lstStyle>
          <a:p>
            <a:r>
              <a:rPr lang="de-DE" sz="1200" dirty="0">
                <a:latin typeface="Arial" panose="020B0604020202020204" pitchFamily="34" charset="0"/>
                <a:cs typeface="Arial" panose="020B0604020202020204" pitchFamily="34" charset="0"/>
              </a:rPr>
              <a:t>Abschluss</a:t>
            </a:r>
            <a:endParaRPr sz="1200" dirty="0">
              <a:latin typeface="Arial" panose="020B0604020202020204" pitchFamily="34" charset="0"/>
              <a:cs typeface="Arial" panose="020B0604020202020204" pitchFamily="34" charset="0"/>
            </a:endParaRPr>
          </a:p>
        </p:txBody>
      </p:sp>
      <p:sp>
        <p:nvSpPr>
          <p:cNvPr id="129" name="Rechteck">
            <a:extLst>
              <a:ext uri="{FF2B5EF4-FFF2-40B4-BE49-F238E27FC236}">
                <a16:creationId xmlns:a16="http://schemas.microsoft.com/office/drawing/2014/main" id="{3F0810EF-5BC7-4BD1-8421-E11BF336FF35}"/>
              </a:ext>
            </a:extLst>
          </p:cNvPr>
          <p:cNvSpPr/>
          <p:nvPr/>
        </p:nvSpPr>
        <p:spPr>
          <a:xfrm>
            <a:off x="2565799" y="737110"/>
            <a:ext cx="4292201" cy="633325"/>
          </a:xfrm>
          <a:prstGeom prst="rect">
            <a:avLst/>
          </a:prstGeom>
          <a:solidFill>
            <a:srgbClr val="92E2FF"/>
          </a:solidFill>
          <a:ln w="3175">
            <a:miter lim="400000"/>
          </a:ln>
        </p:spPr>
        <p:txBody>
          <a:bodyPr lIns="38100" tIns="38100" rIns="38100" bIns="38100" anchor="ctr"/>
          <a:lstStyle/>
          <a:p>
            <a:endParaRPr sz="2800" dirty="0">
              <a:solidFill>
                <a:srgbClr val="FFFFFF"/>
              </a:solidFill>
              <a:latin typeface="Arial" panose="020B0604020202020204" pitchFamily="34" charset="0"/>
              <a:cs typeface="Arial" panose="020B0604020202020204" pitchFamily="34" charset="0"/>
            </a:endParaRPr>
          </a:p>
        </p:txBody>
      </p:sp>
      <p:sp>
        <p:nvSpPr>
          <p:cNvPr id="42" name="Alter">
            <a:extLst>
              <a:ext uri="{FF2B5EF4-FFF2-40B4-BE49-F238E27FC236}">
                <a16:creationId xmlns:a16="http://schemas.microsoft.com/office/drawing/2014/main" id="{E9D5841D-B961-4677-ADD2-ED747BCE5EF2}"/>
              </a:ext>
            </a:extLst>
          </p:cNvPr>
          <p:cNvSpPr txBox="1"/>
          <p:nvPr/>
        </p:nvSpPr>
        <p:spPr>
          <a:xfrm>
            <a:off x="2835596" y="955069"/>
            <a:ext cx="440826" cy="261610"/>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lvl1pPr algn="l">
              <a:defRPr sz="1500" b="0" spc="75">
                <a:solidFill>
                  <a:srgbClr val="FFFFFF"/>
                </a:solidFill>
                <a:latin typeface="Futura"/>
                <a:ea typeface="Futura"/>
                <a:cs typeface="Futura"/>
                <a:sym typeface="Futura"/>
              </a:defRPr>
            </a:lvl1pPr>
          </a:lstStyle>
          <a:p>
            <a:r>
              <a:rPr sz="1200" dirty="0">
                <a:latin typeface="Arial" panose="020B0604020202020204" pitchFamily="34" charset="0"/>
                <a:cs typeface="Arial" panose="020B0604020202020204" pitchFamily="34" charset="0"/>
              </a:rPr>
              <a:t>Alter</a:t>
            </a:r>
          </a:p>
        </p:txBody>
      </p:sp>
      <p:sp>
        <p:nvSpPr>
          <p:cNvPr id="43" name="Wohnort">
            <a:extLst>
              <a:ext uri="{FF2B5EF4-FFF2-40B4-BE49-F238E27FC236}">
                <a16:creationId xmlns:a16="http://schemas.microsoft.com/office/drawing/2014/main" id="{B4B6DA3A-CE7A-4C1A-82F7-A06F4FEF286E}"/>
              </a:ext>
            </a:extLst>
          </p:cNvPr>
          <p:cNvSpPr txBox="1"/>
          <p:nvPr/>
        </p:nvSpPr>
        <p:spPr>
          <a:xfrm>
            <a:off x="3884701" y="955069"/>
            <a:ext cx="721801" cy="261610"/>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lvl1pPr algn="l">
              <a:defRPr sz="1500" b="0" spc="75">
                <a:solidFill>
                  <a:srgbClr val="FFFFFF"/>
                </a:solidFill>
                <a:latin typeface="Futura"/>
                <a:ea typeface="Futura"/>
                <a:cs typeface="Futura"/>
                <a:sym typeface="Futura"/>
              </a:defRPr>
            </a:lvl1pPr>
          </a:lstStyle>
          <a:p>
            <a:r>
              <a:rPr sz="1200" dirty="0" err="1">
                <a:latin typeface="Arial" panose="020B0604020202020204" pitchFamily="34" charset="0"/>
                <a:cs typeface="Arial" panose="020B0604020202020204" pitchFamily="34" charset="0"/>
              </a:rPr>
              <a:t>Wohnort</a:t>
            </a:r>
            <a:endParaRPr sz="1200" dirty="0">
              <a:latin typeface="Arial" panose="020B0604020202020204" pitchFamily="34" charset="0"/>
              <a:cs typeface="Arial" panose="020B0604020202020204" pitchFamily="34" charset="0"/>
            </a:endParaRPr>
          </a:p>
        </p:txBody>
      </p:sp>
      <p:sp>
        <p:nvSpPr>
          <p:cNvPr id="44" name="Familienstatus">
            <a:extLst>
              <a:ext uri="{FF2B5EF4-FFF2-40B4-BE49-F238E27FC236}">
                <a16:creationId xmlns:a16="http://schemas.microsoft.com/office/drawing/2014/main" id="{0EAEA570-8D74-43FC-8C79-3B6AD5E1ABED}"/>
              </a:ext>
            </a:extLst>
          </p:cNvPr>
          <p:cNvSpPr txBox="1"/>
          <p:nvPr/>
        </p:nvSpPr>
        <p:spPr>
          <a:xfrm>
            <a:off x="5172334" y="955069"/>
            <a:ext cx="1245534" cy="261610"/>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lvl1pPr algn="l">
              <a:defRPr sz="1500" b="0" spc="75">
                <a:solidFill>
                  <a:srgbClr val="FFFFFF"/>
                </a:solidFill>
                <a:latin typeface="Futura"/>
                <a:ea typeface="Futura"/>
                <a:cs typeface="Futura"/>
                <a:sym typeface="Futura"/>
              </a:defRPr>
            </a:lvl1pPr>
          </a:lstStyle>
          <a:p>
            <a:r>
              <a:rPr sz="1200" dirty="0" err="1">
                <a:latin typeface="Arial" panose="020B0604020202020204" pitchFamily="34" charset="0"/>
                <a:cs typeface="Arial" panose="020B0604020202020204" pitchFamily="34" charset="0"/>
              </a:rPr>
              <a:t>Familienstatus</a:t>
            </a:r>
            <a:endParaRPr sz="1200" dirty="0">
              <a:latin typeface="Arial" panose="020B0604020202020204" pitchFamily="34" charset="0"/>
              <a:cs typeface="Arial" panose="020B0604020202020204" pitchFamily="34" charset="0"/>
            </a:endParaRPr>
          </a:p>
        </p:txBody>
      </p:sp>
      <p:sp>
        <p:nvSpPr>
          <p:cNvPr id="130" name="Alter">
            <a:extLst>
              <a:ext uri="{FF2B5EF4-FFF2-40B4-BE49-F238E27FC236}">
                <a16:creationId xmlns:a16="http://schemas.microsoft.com/office/drawing/2014/main" id="{F5FC5F0C-C18F-4BAA-A0B3-F18DFEB8F87B}"/>
              </a:ext>
            </a:extLst>
          </p:cNvPr>
          <p:cNvSpPr txBox="1"/>
          <p:nvPr/>
        </p:nvSpPr>
        <p:spPr>
          <a:xfrm>
            <a:off x="1002651" y="1128820"/>
            <a:ext cx="370294" cy="261610"/>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lvl1pPr algn="l">
              <a:defRPr sz="1500" b="0" spc="75">
                <a:solidFill>
                  <a:srgbClr val="FFFFFF"/>
                </a:solidFill>
                <a:latin typeface="Futura"/>
                <a:ea typeface="Futura"/>
                <a:cs typeface="Futura"/>
                <a:sym typeface="Futura"/>
              </a:defRPr>
            </a:lvl1pPr>
          </a:lstStyle>
          <a:p>
            <a:r>
              <a:rPr lang="de-DE" sz="1200" dirty="0">
                <a:latin typeface="Arial" panose="020B0604020202020204" pitchFamily="34" charset="0"/>
                <a:cs typeface="Arial" panose="020B0604020202020204" pitchFamily="34" charset="0"/>
              </a:rPr>
              <a:t>Bild</a:t>
            </a:r>
            <a:endParaRPr sz="1200" dirty="0">
              <a:latin typeface="Arial" panose="020B0604020202020204" pitchFamily="34" charset="0"/>
              <a:cs typeface="Arial" panose="020B0604020202020204" pitchFamily="34" charset="0"/>
            </a:endParaRPr>
          </a:p>
        </p:txBody>
      </p:sp>
      <p:sp>
        <p:nvSpPr>
          <p:cNvPr id="133" name="Digitale Fähigkeiten">
            <a:extLst>
              <a:ext uri="{FF2B5EF4-FFF2-40B4-BE49-F238E27FC236}">
                <a16:creationId xmlns:a16="http://schemas.microsoft.com/office/drawing/2014/main" id="{95639156-22EA-4C71-9604-82EE6697CA59}"/>
              </a:ext>
            </a:extLst>
          </p:cNvPr>
          <p:cNvSpPr txBox="1"/>
          <p:nvPr/>
        </p:nvSpPr>
        <p:spPr>
          <a:xfrm>
            <a:off x="106044" y="3408655"/>
            <a:ext cx="1905971" cy="292388"/>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lvl1pPr>
              <a:defRPr sz="2000" b="0" spc="100">
                <a:solidFill>
                  <a:srgbClr val="FFFFFF"/>
                </a:solidFill>
                <a:latin typeface="Futura"/>
                <a:ea typeface="Futura"/>
                <a:cs typeface="Futura"/>
                <a:sym typeface="Futura"/>
              </a:defRPr>
            </a:lvl1pPr>
          </a:lstStyle>
          <a:p>
            <a:r>
              <a:rPr sz="1400" dirty="0" err="1">
                <a:latin typeface="Arial" panose="020B0604020202020204" pitchFamily="34" charset="0"/>
                <a:cs typeface="Arial" panose="020B0604020202020204" pitchFamily="34" charset="0"/>
              </a:rPr>
              <a:t>Digitale</a:t>
            </a:r>
            <a:r>
              <a:rPr sz="1400" dirty="0">
                <a:latin typeface="Arial" panose="020B0604020202020204" pitchFamily="34" charset="0"/>
                <a:cs typeface="Arial" panose="020B0604020202020204" pitchFamily="34" charset="0"/>
              </a:rPr>
              <a:t> </a:t>
            </a:r>
            <a:r>
              <a:rPr sz="1400" dirty="0" err="1">
                <a:latin typeface="Arial" panose="020B0604020202020204" pitchFamily="34" charset="0"/>
                <a:cs typeface="Arial" panose="020B0604020202020204" pitchFamily="34" charset="0"/>
              </a:rPr>
              <a:t>Fähigkeiten</a:t>
            </a:r>
            <a:endParaRPr sz="1400" dirty="0">
              <a:latin typeface="Arial" panose="020B0604020202020204" pitchFamily="34" charset="0"/>
              <a:cs typeface="Arial" panose="020B0604020202020204" pitchFamily="34" charset="0"/>
            </a:endParaRPr>
          </a:p>
        </p:txBody>
      </p:sp>
      <p:sp>
        <p:nvSpPr>
          <p:cNvPr id="137" name="Digitale Fähigkeiten">
            <a:extLst>
              <a:ext uri="{FF2B5EF4-FFF2-40B4-BE49-F238E27FC236}">
                <a16:creationId xmlns:a16="http://schemas.microsoft.com/office/drawing/2014/main" id="{CC16A71D-C474-48D6-B981-443BBB56BFFC}"/>
              </a:ext>
            </a:extLst>
          </p:cNvPr>
          <p:cNvSpPr txBox="1"/>
          <p:nvPr/>
        </p:nvSpPr>
        <p:spPr>
          <a:xfrm>
            <a:off x="79877" y="5241816"/>
            <a:ext cx="1372171" cy="292388"/>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lvl1pPr>
              <a:defRPr sz="2000" b="0" spc="100">
                <a:solidFill>
                  <a:srgbClr val="FFFFFF"/>
                </a:solidFill>
                <a:latin typeface="Futura"/>
                <a:ea typeface="Futura"/>
                <a:cs typeface="Futura"/>
                <a:sym typeface="Futura"/>
              </a:defRPr>
            </a:lvl1pPr>
          </a:lstStyle>
          <a:p>
            <a:r>
              <a:rPr lang="de-DE" sz="1400" dirty="0">
                <a:latin typeface="Arial" panose="020B0604020202020204" pitchFamily="34" charset="0"/>
                <a:cs typeface="Arial" panose="020B0604020202020204" pitchFamily="34" charset="0"/>
              </a:rPr>
              <a:t>Persönlichkeit</a:t>
            </a:r>
            <a:endParaRPr sz="1400" dirty="0">
              <a:latin typeface="Arial" panose="020B0604020202020204" pitchFamily="34" charset="0"/>
              <a:cs typeface="Arial" panose="020B0604020202020204" pitchFamily="34" charset="0"/>
            </a:endParaRPr>
          </a:p>
        </p:txBody>
      </p:sp>
      <p:sp>
        <p:nvSpPr>
          <p:cNvPr id="138" name="Charakter">
            <a:extLst>
              <a:ext uri="{FF2B5EF4-FFF2-40B4-BE49-F238E27FC236}">
                <a16:creationId xmlns:a16="http://schemas.microsoft.com/office/drawing/2014/main" id="{8D7F3BF6-1B15-4C33-ABAE-0DA9EADA750B}"/>
              </a:ext>
            </a:extLst>
          </p:cNvPr>
          <p:cNvSpPr txBox="1"/>
          <p:nvPr/>
        </p:nvSpPr>
        <p:spPr>
          <a:xfrm>
            <a:off x="2759049" y="5182946"/>
            <a:ext cx="977832" cy="292388"/>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defPPr>
              <a:defRPr lang="en-US"/>
            </a:defPPr>
            <a:lvl1pPr>
              <a:defRPr sz="1400" b="0" spc="100">
                <a:solidFill>
                  <a:srgbClr val="FFFFFF"/>
                </a:solidFill>
                <a:latin typeface="Arial" panose="020B0604020202020204" pitchFamily="34" charset="0"/>
                <a:ea typeface="Futura"/>
                <a:cs typeface="Arial" panose="020B0604020202020204" pitchFamily="34" charset="0"/>
              </a:defRPr>
            </a:lvl1pPr>
          </a:lstStyle>
          <a:p>
            <a:r>
              <a:rPr dirty="0" err="1">
                <a:solidFill>
                  <a:schemeClr val="tx1"/>
                </a:solidFill>
              </a:rPr>
              <a:t>Charakter</a:t>
            </a:r>
            <a:endParaRPr dirty="0">
              <a:solidFill>
                <a:schemeClr val="tx1"/>
              </a:solidFill>
            </a:endParaRPr>
          </a:p>
        </p:txBody>
      </p:sp>
      <p:sp>
        <p:nvSpPr>
          <p:cNvPr id="142" name="„Kurzbeschreibung in Form eines Zitats. Wie würde sich unsere Persona selbst beschreiben?“">
            <a:extLst>
              <a:ext uri="{FF2B5EF4-FFF2-40B4-BE49-F238E27FC236}">
                <a16:creationId xmlns:a16="http://schemas.microsoft.com/office/drawing/2014/main" id="{BBBCFEF8-EC0F-4D66-8148-8817A5F7ECFA}"/>
              </a:ext>
            </a:extLst>
          </p:cNvPr>
          <p:cNvSpPr txBox="1"/>
          <p:nvPr/>
        </p:nvSpPr>
        <p:spPr>
          <a:xfrm>
            <a:off x="2756202" y="158675"/>
            <a:ext cx="3887052" cy="446276"/>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ctr">
            <a:spAutoFit/>
          </a:bodyPr>
          <a:lstStyle>
            <a:lvl1pPr>
              <a:defRPr b="0">
                <a:latin typeface="Avenir Book Oblique"/>
                <a:ea typeface="Avenir Book Oblique"/>
                <a:cs typeface="Avenir Book Oblique"/>
                <a:sym typeface="Avenir Book Oblique"/>
              </a:defRPr>
            </a:lvl1pPr>
          </a:lstStyle>
          <a:p>
            <a:r>
              <a:rPr sz="1200" dirty="0">
                <a:latin typeface="Arial" panose="020B0604020202020204" pitchFamily="34" charset="0"/>
                <a:cs typeface="Arial" panose="020B0604020202020204" pitchFamily="34" charset="0"/>
              </a:rPr>
              <a:t>„</a:t>
            </a:r>
            <a:r>
              <a:rPr sz="1200" dirty="0" err="1">
                <a:latin typeface="Arial" panose="020B0604020202020204" pitchFamily="34" charset="0"/>
                <a:cs typeface="Arial" panose="020B0604020202020204" pitchFamily="34" charset="0"/>
              </a:rPr>
              <a:t>Kurzbeschreibung</a:t>
            </a:r>
            <a:r>
              <a:rPr sz="1200" dirty="0">
                <a:latin typeface="Arial" panose="020B0604020202020204" pitchFamily="34" charset="0"/>
                <a:cs typeface="Arial" panose="020B0604020202020204" pitchFamily="34" charset="0"/>
              </a:rPr>
              <a:t> </a:t>
            </a:r>
            <a:r>
              <a:rPr lang="de-DE" sz="1200" dirty="0">
                <a:latin typeface="Arial" panose="020B0604020202020204" pitchFamily="34" charset="0"/>
                <a:cs typeface="Arial" panose="020B0604020202020204" pitchFamily="34" charset="0"/>
              </a:rPr>
              <a:t>der </a:t>
            </a:r>
            <a:r>
              <a:rPr lang="de-DE" sz="1200" dirty="0" err="1">
                <a:latin typeface="Arial" panose="020B0604020202020204" pitchFamily="34" charset="0"/>
                <a:cs typeface="Arial" panose="020B0604020202020204" pitchFamily="34" charset="0"/>
              </a:rPr>
              <a:t>persona</a:t>
            </a:r>
            <a:r>
              <a:rPr lang="de-DE" sz="1200" dirty="0">
                <a:latin typeface="Arial" panose="020B0604020202020204" pitchFamily="34" charset="0"/>
                <a:cs typeface="Arial" panose="020B0604020202020204" pitchFamily="34" charset="0"/>
              </a:rPr>
              <a:t> in der</a:t>
            </a:r>
            <a:r>
              <a:rPr sz="1200" dirty="0">
                <a:latin typeface="Arial" panose="020B0604020202020204" pitchFamily="34" charset="0"/>
                <a:cs typeface="Arial" panose="020B0604020202020204" pitchFamily="34" charset="0"/>
              </a:rPr>
              <a:t> Form </a:t>
            </a:r>
            <a:r>
              <a:rPr sz="1200" dirty="0" err="1">
                <a:latin typeface="Arial" panose="020B0604020202020204" pitchFamily="34" charset="0"/>
                <a:cs typeface="Arial" panose="020B0604020202020204" pitchFamily="34" charset="0"/>
              </a:rPr>
              <a:t>eines</a:t>
            </a:r>
            <a:r>
              <a:rPr sz="1200" dirty="0">
                <a:latin typeface="Arial" panose="020B0604020202020204" pitchFamily="34" charset="0"/>
                <a:cs typeface="Arial" panose="020B0604020202020204" pitchFamily="34" charset="0"/>
              </a:rPr>
              <a:t> </a:t>
            </a:r>
            <a:r>
              <a:rPr sz="1200" dirty="0" err="1">
                <a:latin typeface="Arial" panose="020B0604020202020204" pitchFamily="34" charset="0"/>
                <a:cs typeface="Arial" panose="020B0604020202020204" pitchFamily="34" charset="0"/>
              </a:rPr>
              <a:t>Zitats</a:t>
            </a:r>
            <a:r>
              <a:rPr sz="1200" dirty="0">
                <a:latin typeface="Arial" panose="020B0604020202020204" pitchFamily="34" charset="0"/>
                <a:cs typeface="Arial" panose="020B0604020202020204" pitchFamily="34" charset="0"/>
              </a:rPr>
              <a:t>. Wie </a:t>
            </a:r>
            <a:r>
              <a:rPr sz="1200" dirty="0" err="1">
                <a:latin typeface="Arial" panose="020B0604020202020204" pitchFamily="34" charset="0"/>
                <a:cs typeface="Arial" panose="020B0604020202020204" pitchFamily="34" charset="0"/>
              </a:rPr>
              <a:t>würde</a:t>
            </a:r>
            <a:r>
              <a:rPr sz="1200" dirty="0">
                <a:latin typeface="Arial" panose="020B0604020202020204" pitchFamily="34" charset="0"/>
                <a:cs typeface="Arial" panose="020B0604020202020204" pitchFamily="34" charset="0"/>
              </a:rPr>
              <a:t> </a:t>
            </a:r>
            <a:r>
              <a:rPr sz="1200" dirty="0" err="1">
                <a:latin typeface="Arial" panose="020B0604020202020204" pitchFamily="34" charset="0"/>
                <a:cs typeface="Arial" panose="020B0604020202020204" pitchFamily="34" charset="0"/>
              </a:rPr>
              <a:t>sich</a:t>
            </a:r>
            <a:r>
              <a:rPr sz="1200" dirty="0">
                <a:latin typeface="Arial" panose="020B0604020202020204" pitchFamily="34" charset="0"/>
                <a:cs typeface="Arial" panose="020B0604020202020204" pitchFamily="34" charset="0"/>
              </a:rPr>
              <a:t> </a:t>
            </a:r>
            <a:r>
              <a:rPr sz="1200" dirty="0" err="1">
                <a:latin typeface="Arial" panose="020B0604020202020204" pitchFamily="34" charset="0"/>
                <a:cs typeface="Arial" panose="020B0604020202020204" pitchFamily="34" charset="0"/>
              </a:rPr>
              <a:t>unsere</a:t>
            </a:r>
            <a:r>
              <a:rPr sz="1200" dirty="0">
                <a:latin typeface="Arial" panose="020B0604020202020204" pitchFamily="34" charset="0"/>
                <a:cs typeface="Arial" panose="020B0604020202020204" pitchFamily="34" charset="0"/>
              </a:rPr>
              <a:t> Persona </a:t>
            </a:r>
            <a:r>
              <a:rPr sz="1200" dirty="0" err="1">
                <a:latin typeface="Arial" panose="020B0604020202020204" pitchFamily="34" charset="0"/>
                <a:cs typeface="Arial" panose="020B0604020202020204" pitchFamily="34" charset="0"/>
              </a:rPr>
              <a:t>selbst</a:t>
            </a:r>
            <a:r>
              <a:rPr sz="1200" dirty="0">
                <a:latin typeface="Arial" panose="020B0604020202020204" pitchFamily="34" charset="0"/>
                <a:cs typeface="Arial" panose="020B0604020202020204" pitchFamily="34" charset="0"/>
              </a:rPr>
              <a:t> </a:t>
            </a:r>
            <a:r>
              <a:rPr sz="1200" dirty="0" err="1">
                <a:latin typeface="Arial" panose="020B0604020202020204" pitchFamily="34" charset="0"/>
                <a:cs typeface="Arial" panose="020B0604020202020204" pitchFamily="34" charset="0"/>
              </a:rPr>
              <a:t>beschreiben</a:t>
            </a:r>
            <a:r>
              <a:rPr sz="1200" dirty="0">
                <a:latin typeface="Arial" panose="020B0604020202020204" pitchFamily="34" charset="0"/>
                <a:cs typeface="Arial" panose="020B0604020202020204" pitchFamily="34" charset="0"/>
              </a:rPr>
              <a:t>?“</a:t>
            </a:r>
          </a:p>
        </p:txBody>
      </p:sp>
      <p:sp>
        <p:nvSpPr>
          <p:cNvPr id="143" name="Ziele">
            <a:extLst>
              <a:ext uri="{FF2B5EF4-FFF2-40B4-BE49-F238E27FC236}">
                <a16:creationId xmlns:a16="http://schemas.microsoft.com/office/drawing/2014/main" id="{B2EE2155-13D2-4FFB-BB35-742E358D63D8}"/>
              </a:ext>
            </a:extLst>
          </p:cNvPr>
          <p:cNvSpPr txBox="1"/>
          <p:nvPr/>
        </p:nvSpPr>
        <p:spPr>
          <a:xfrm>
            <a:off x="2768808" y="2759112"/>
            <a:ext cx="528991" cy="292388"/>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lvl1pPr algn="l">
              <a:defRPr sz="1800" b="0" spc="90">
                <a:latin typeface="Futura"/>
                <a:ea typeface="Futura"/>
                <a:cs typeface="Futura"/>
                <a:sym typeface="Futura"/>
              </a:defRPr>
            </a:lvl1pPr>
          </a:lstStyle>
          <a:p>
            <a:r>
              <a:rPr sz="1400" spc="100" dirty="0" err="1">
                <a:latin typeface="Arial" panose="020B0604020202020204" pitchFamily="34" charset="0"/>
                <a:cs typeface="Arial" panose="020B0604020202020204" pitchFamily="34" charset="0"/>
              </a:rPr>
              <a:t>Ziele</a:t>
            </a:r>
            <a:endParaRPr sz="1400" spc="100" dirty="0">
              <a:latin typeface="Arial" panose="020B0604020202020204" pitchFamily="34" charset="0"/>
              <a:cs typeface="Arial" panose="020B0604020202020204" pitchFamily="34" charset="0"/>
            </a:endParaRPr>
          </a:p>
        </p:txBody>
      </p:sp>
      <p:sp>
        <p:nvSpPr>
          <p:cNvPr id="144" name="Motivationen">
            <a:extLst>
              <a:ext uri="{FF2B5EF4-FFF2-40B4-BE49-F238E27FC236}">
                <a16:creationId xmlns:a16="http://schemas.microsoft.com/office/drawing/2014/main" id="{BBCC0274-CC78-4EE8-AAD8-7A6FF29BB132}"/>
              </a:ext>
            </a:extLst>
          </p:cNvPr>
          <p:cNvSpPr txBox="1"/>
          <p:nvPr/>
        </p:nvSpPr>
        <p:spPr>
          <a:xfrm>
            <a:off x="5006211" y="2757223"/>
            <a:ext cx="1326856" cy="292388"/>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ctr">
            <a:spAutoFit/>
          </a:bodyPr>
          <a:lstStyle>
            <a:lvl1pPr algn="l">
              <a:defRPr sz="1800" b="0" spc="90">
                <a:latin typeface="Futura"/>
                <a:ea typeface="Futura"/>
                <a:cs typeface="Futura"/>
                <a:sym typeface="Futura"/>
              </a:defRPr>
            </a:lvl1pPr>
          </a:lstStyle>
          <a:p>
            <a:r>
              <a:rPr sz="1400" spc="100" dirty="0" err="1">
                <a:latin typeface="Arial" panose="020B0604020202020204" pitchFamily="34" charset="0"/>
                <a:cs typeface="Arial" panose="020B0604020202020204" pitchFamily="34" charset="0"/>
              </a:rPr>
              <a:t>Motivationen</a:t>
            </a:r>
            <a:endParaRPr sz="1400" spc="100" dirty="0">
              <a:latin typeface="Arial" panose="020B0604020202020204" pitchFamily="34" charset="0"/>
              <a:cs typeface="Arial" panose="020B0604020202020204" pitchFamily="34" charset="0"/>
            </a:endParaRPr>
          </a:p>
        </p:txBody>
      </p:sp>
      <p:sp>
        <p:nvSpPr>
          <p:cNvPr id="145" name="Herausforderungen">
            <a:extLst>
              <a:ext uri="{FF2B5EF4-FFF2-40B4-BE49-F238E27FC236}">
                <a16:creationId xmlns:a16="http://schemas.microsoft.com/office/drawing/2014/main" id="{A082EC13-5361-496B-B95A-5E339CEAD11A}"/>
              </a:ext>
            </a:extLst>
          </p:cNvPr>
          <p:cNvSpPr txBox="1"/>
          <p:nvPr/>
        </p:nvSpPr>
        <p:spPr>
          <a:xfrm>
            <a:off x="2723544" y="3959089"/>
            <a:ext cx="2082498" cy="292388"/>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ctr">
            <a:spAutoFit/>
          </a:bodyPr>
          <a:lstStyle>
            <a:lvl1pPr algn="l">
              <a:defRPr sz="1800" b="0" spc="90">
                <a:latin typeface="Futura"/>
                <a:ea typeface="Futura"/>
                <a:cs typeface="Futura"/>
                <a:sym typeface="Futura"/>
              </a:defRPr>
            </a:lvl1pPr>
          </a:lstStyle>
          <a:p>
            <a:r>
              <a:rPr sz="1400" spc="100" dirty="0" err="1">
                <a:latin typeface="Arial" panose="020B0604020202020204" pitchFamily="34" charset="0"/>
                <a:cs typeface="Arial" panose="020B0604020202020204" pitchFamily="34" charset="0"/>
              </a:rPr>
              <a:t>Herausforderungen</a:t>
            </a:r>
            <a:endParaRPr sz="1400" spc="100" dirty="0">
              <a:latin typeface="Arial" panose="020B0604020202020204" pitchFamily="34" charset="0"/>
              <a:cs typeface="Arial" panose="020B0604020202020204" pitchFamily="34" charset="0"/>
            </a:endParaRPr>
          </a:p>
        </p:txBody>
      </p:sp>
      <p:sp>
        <p:nvSpPr>
          <p:cNvPr id="146" name="Szenario/Bio">
            <a:extLst>
              <a:ext uri="{FF2B5EF4-FFF2-40B4-BE49-F238E27FC236}">
                <a16:creationId xmlns:a16="http://schemas.microsoft.com/office/drawing/2014/main" id="{2EA78725-E414-45A0-B0B0-77706EA3C96E}"/>
              </a:ext>
            </a:extLst>
          </p:cNvPr>
          <p:cNvSpPr txBox="1"/>
          <p:nvPr/>
        </p:nvSpPr>
        <p:spPr>
          <a:xfrm>
            <a:off x="2715106" y="1479532"/>
            <a:ext cx="1084271" cy="261610"/>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ctr">
            <a:spAutoFit/>
          </a:bodyPr>
          <a:lstStyle>
            <a:defPPr>
              <a:defRPr lang="en-US"/>
            </a:defPPr>
            <a:lvl1pPr>
              <a:defRPr sz="1400" b="0" spc="100">
                <a:latin typeface="Arial" panose="020B0604020202020204" pitchFamily="34" charset="0"/>
                <a:ea typeface="Futura"/>
                <a:cs typeface="Arial" panose="020B0604020202020204" pitchFamily="34" charset="0"/>
              </a:defRPr>
            </a:lvl1pPr>
          </a:lstStyle>
          <a:p>
            <a:r>
              <a:rPr dirty="0" err="1"/>
              <a:t>Szenario</a:t>
            </a:r>
            <a:r>
              <a:rPr dirty="0"/>
              <a:t>/Bio</a:t>
            </a:r>
          </a:p>
        </p:txBody>
      </p:sp>
      <p:sp>
        <p:nvSpPr>
          <p:cNvPr id="147" name="Abonnierte Accounts/Hashtags">
            <a:extLst>
              <a:ext uri="{FF2B5EF4-FFF2-40B4-BE49-F238E27FC236}">
                <a16:creationId xmlns:a16="http://schemas.microsoft.com/office/drawing/2014/main" id="{87FEAC49-8128-442C-B434-61E8026F1AD4}"/>
              </a:ext>
            </a:extLst>
          </p:cNvPr>
          <p:cNvSpPr txBox="1"/>
          <p:nvPr/>
        </p:nvSpPr>
        <p:spPr>
          <a:xfrm>
            <a:off x="2756202" y="6451493"/>
            <a:ext cx="2462084" cy="261610"/>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lvl1pPr algn="l">
              <a:defRPr sz="1600" b="0" spc="80">
                <a:latin typeface="Futura"/>
                <a:ea typeface="Futura"/>
                <a:cs typeface="Futura"/>
                <a:sym typeface="Futura"/>
              </a:defRPr>
            </a:lvl1pPr>
          </a:lstStyle>
          <a:p>
            <a:r>
              <a:rPr sz="1200" dirty="0" err="1">
                <a:latin typeface="Arial" panose="020B0604020202020204" pitchFamily="34" charset="0"/>
                <a:cs typeface="Arial" panose="020B0604020202020204" pitchFamily="34" charset="0"/>
              </a:rPr>
              <a:t>Abonnierte</a:t>
            </a:r>
            <a:r>
              <a:rPr sz="1200" dirty="0">
                <a:latin typeface="Arial" panose="020B0604020202020204" pitchFamily="34" charset="0"/>
                <a:cs typeface="Arial" panose="020B0604020202020204" pitchFamily="34" charset="0"/>
              </a:rPr>
              <a:t> Accounts/Hashtags</a:t>
            </a:r>
          </a:p>
        </p:txBody>
      </p:sp>
      <p:sp>
        <p:nvSpPr>
          <p:cNvPr id="148" name="Erste Motivation…">
            <a:extLst>
              <a:ext uri="{FF2B5EF4-FFF2-40B4-BE49-F238E27FC236}">
                <a16:creationId xmlns:a16="http://schemas.microsoft.com/office/drawing/2014/main" id="{716B9DDC-2A4B-4505-A62E-C1F9B2CB09B4}"/>
              </a:ext>
            </a:extLst>
          </p:cNvPr>
          <p:cNvSpPr txBox="1"/>
          <p:nvPr/>
        </p:nvSpPr>
        <p:spPr>
          <a:xfrm>
            <a:off x="5006211" y="3180645"/>
            <a:ext cx="1765662" cy="630942"/>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ctr">
            <a:spAutoFit/>
          </a:bodyPr>
          <a:lstStyle/>
          <a:p>
            <a:pPr marL="228600" indent="-228600" algn="l">
              <a:buSzPct val="121000"/>
              <a:buChar char="•"/>
              <a:defRPr sz="1400" b="0" spc="70">
                <a:latin typeface="Avenir Book"/>
                <a:ea typeface="Avenir Book"/>
                <a:cs typeface="Avenir Book"/>
                <a:sym typeface="Avenir Book"/>
              </a:defRPr>
            </a:pPr>
            <a:r>
              <a:rPr sz="1200" dirty="0" err="1">
                <a:latin typeface="Arial" panose="020B0604020202020204" pitchFamily="34" charset="0"/>
                <a:cs typeface="Arial" panose="020B0604020202020204" pitchFamily="34" charset="0"/>
              </a:rPr>
              <a:t>Erste</a:t>
            </a:r>
            <a:r>
              <a:rPr sz="1200" dirty="0">
                <a:latin typeface="Arial" panose="020B0604020202020204" pitchFamily="34" charset="0"/>
                <a:cs typeface="Arial" panose="020B0604020202020204" pitchFamily="34" charset="0"/>
              </a:rPr>
              <a:t> Motivation</a:t>
            </a:r>
          </a:p>
          <a:p>
            <a:pPr marL="228600" indent="-228600" algn="l">
              <a:buSzPct val="121000"/>
              <a:buChar char="•"/>
              <a:defRPr sz="1400" b="0" spc="70">
                <a:latin typeface="Avenir Book"/>
                <a:ea typeface="Avenir Book"/>
                <a:cs typeface="Avenir Book"/>
                <a:sym typeface="Avenir Book"/>
              </a:defRPr>
            </a:pPr>
            <a:r>
              <a:rPr sz="1200" dirty="0" err="1">
                <a:latin typeface="Arial" panose="020B0604020202020204" pitchFamily="34" charset="0"/>
                <a:cs typeface="Arial" panose="020B0604020202020204" pitchFamily="34" charset="0"/>
              </a:rPr>
              <a:t>Zweite</a:t>
            </a:r>
            <a:r>
              <a:rPr sz="1200" dirty="0">
                <a:latin typeface="Arial" panose="020B0604020202020204" pitchFamily="34" charset="0"/>
                <a:cs typeface="Arial" panose="020B0604020202020204" pitchFamily="34" charset="0"/>
              </a:rPr>
              <a:t> Motivation</a:t>
            </a:r>
          </a:p>
          <a:p>
            <a:pPr marL="228600" indent="-228600" algn="l">
              <a:buSzPct val="121000"/>
              <a:buChar char="•"/>
              <a:defRPr sz="1400" b="0" spc="70">
                <a:latin typeface="Avenir Book"/>
                <a:ea typeface="Avenir Book"/>
                <a:cs typeface="Avenir Book"/>
                <a:sym typeface="Avenir Book"/>
              </a:defRPr>
            </a:pPr>
            <a:r>
              <a:rPr sz="1200" dirty="0" err="1">
                <a:latin typeface="Arial" panose="020B0604020202020204" pitchFamily="34" charset="0"/>
                <a:cs typeface="Arial" panose="020B0604020202020204" pitchFamily="34" charset="0"/>
              </a:rPr>
              <a:t>Dritte</a:t>
            </a:r>
            <a:r>
              <a:rPr sz="1200" dirty="0">
                <a:latin typeface="Arial" panose="020B0604020202020204" pitchFamily="34" charset="0"/>
                <a:cs typeface="Arial" panose="020B0604020202020204" pitchFamily="34" charset="0"/>
              </a:rPr>
              <a:t> Motivation</a:t>
            </a:r>
          </a:p>
        </p:txBody>
      </p:sp>
      <p:sp>
        <p:nvSpPr>
          <p:cNvPr id="149" name="Erste Herausforderung…">
            <a:extLst>
              <a:ext uri="{FF2B5EF4-FFF2-40B4-BE49-F238E27FC236}">
                <a16:creationId xmlns:a16="http://schemas.microsoft.com/office/drawing/2014/main" id="{C55A746A-B1E1-49AF-BBE5-7976D69B59D2}"/>
              </a:ext>
            </a:extLst>
          </p:cNvPr>
          <p:cNvSpPr txBox="1"/>
          <p:nvPr/>
        </p:nvSpPr>
        <p:spPr>
          <a:xfrm>
            <a:off x="2745218" y="4329509"/>
            <a:ext cx="2427116" cy="630942"/>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ctr">
            <a:spAutoFit/>
          </a:bodyPr>
          <a:lstStyle/>
          <a:p>
            <a:pPr marL="228600" indent="-228600" algn="l">
              <a:buSzPct val="121000"/>
              <a:buChar char="•"/>
              <a:defRPr sz="1400" b="0" spc="70">
                <a:latin typeface="Avenir Book"/>
                <a:ea typeface="Avenir Book"/>
                <a:cs typeface="Avenir Book"/>
                <a:sym typeface="Avenir Book"/>
              </a:defRPr>
            </a:pPr>
            <a:r>
              <a:rPr sz="1200" dirty="0" err="1">
                <a:latin typeface="Arial" panose="020B0604020202020204" pitchFamily="34" charset="0"/>
                <a:cs typeface="Arial" panose="020B0604020202020204" pitchFamily="34" charset="0"/>
              </a:rPr>
              <a:t>Erste</a:t>
            </a:r>
            <a:r>
              <a:rPr sz="1200" dirty="0">
                <a:latin typeface="Arial" panose="020B0604020202020204" pitchFamily="34" charset="0"/>
                <a:cs typeface="Arial" panose="020B0604020202020204" pitchFamily="34" charset="0"/>
              </a:rPr>
              <a:t> </a:t>
            </a:r>
            <a:r>
              <a:rPr sz="1200" dirty="0" err="1">
                <a:latin typeface="Arial" panose="020B0604020202020204" pitchFamily="34" charset="0"/>
                <a:cs typeface="Arial" panose="020B0604020202020204" pitchFamily="34" charset="0"/>
              </a:rPr>
              <a:t>Herausforderung</a:t>
            </a:r>
            <a:endParaRPr sz="1200" dirty="0">
              <a:latin typeface="Arial" panose="020B0604020202020204" pitchFamily="34" charset="0"/>
              <a:cs typeface="Arial" panose="020B0604020202020204" pitchFamily="34" charset="0"/>
            </a:endParaRPr>
          </a:p>
          <a:p>
            <a:pPr marL="228600" indent="-228600" algn="l">
              <a:buSzPct val="121000"/>
              <a:buChar char="•"/>
              <a:defRPr sz="1400" b="0" spc="70">
                <a:latin typeface="Avenir Book"/>
                <a:ea typeface="Avenir Book"/>
                <a:cs typeface="Avenir Book"/>
                <a:sym typeface="Avenir Book"/>
              </a:defRPr>
            </a:pPr>
            <a:r>
              <a:rPr sz="1200" dirty="0" err="1">
                <a:latin typeface="Arial" panose="020B0604020202020204" pitchFamily="34" charset="0"/>
                <a:cs typeface="Arial" panose="020B0604020202020204" pitchFamily="34" charset="0"/>
              </a:rPr>
              <a:t>Zweite</a:t>
            </a:r>
            <a:r>
              <a:rPr sz="1200" dirty="0">
                <a:latin typeface="Arial" panose="020B0604020202020204" pitchFamily="34" charset="0"/>
                <a:cs typeface="Arial" panose="020B0604020202020204" pitchFamily="34" charset="0"/>
              </a:rPr>
              <a:t> </a:t>
            </a:r>
            <a:r>
              <a:rPr sz="1200" dirty="0" err="1">
                <a:latin typeface="Arial" panose="020B0604020202020204" pitchFamily="34" charset="0"/>
                <a:cs typeface="Arial" panose="020B0604020202020204" pitchFamily="34" charset="0"/>
              </a:rPr>
              <a:t>Herausforderung</a:t>
            </a:r>
            <a:endParaRPr sz="1200" dirty="0">
              <a:latin typeface="Arial" panose="020B0604020202020204" pitchFamily="34" charset="0"/>
              <a:cs typeface="Arial" panose="020B0604020202020204" pitchFamily="34" charset="0"/>
            </a:endParaRPr>
          </a:p>
          <a:p>
            <a:pPr marL="228600" indent="-228600" algn="l">
              <a:buSzPct val="121000"/>
              <a:buChar char="•"/>
              <a:defRPr sz="1400" b="0" spc="70">
                <a:latin typeface="Avenir Book"/>
                <a:ea typeface="Avenir Book"/>
                <a:cs typeface="Avenir Book"/>
                <a:sym typeface="Avenir Book"/>
              </a:defRPr>
            </a:pPr>
            <a:r>
              <a:rPr sz="1200" dirty="0" err="1">
                <a:latin typeface="Arial" panose="020B0604020202020204" pitchFamily="34" charset="0"/>
                <a:cs typeface="Arial" panose="020B0604020202020204" pitchFamily="34" charset="0"/>
              </a:rPr>
              <a:t>Dritte</a:t>
            </a:r>
            <a:r>
              <a:rPr sz="1200" dirty="0">
                <a:latin typeface="Arial" panose="020B0604020202020204" pitchFamily="34" charset="0"/>
                <a:cs typeface="Arial" panose="020B0604020202020204" pitchFamily="34" charset="0"/>
              </a:rPr>
              <a:t> </a:t>
            </a:r>
            <a:r>
              <a:rPr sz="1200" dirty="0" err="1">
                <a:latin typeface="Arial" panose="020B0604020202020204" pitchFamily="34" charset="0"/>
                <a:cs typeface="Arial" panose="020B0604020202020204" pitchFamily="34" charset="0"/>
              </a:rPr>
              <a:t>Herausforderung</a:t>
            </a:r>
            <a:endParaRPr sz="1200" dirty="0">
              <a:latin typeface="Arial" panose="020B0604020202020204" pitchFamily="34" charset="0"/>
              <a:cs typeface="Arial" panose="020B0604020202020204" pitchFamily="34" charset="0"/>
            </a:endParaRPr>
          </a:p>
        </p:txBody>
      </p:sp>
      <p:sp>
        <p:nvSpPr>
          <p:cNvPr id="150" name="Account #1…">
            <a:extLst>
              <a:ext uri="{FF2B5EF4-FFF2-40B4-BE49-F238E27FC236}">
                <a16:creationId xmlns:a16="http://schemas.microsoft.com/office/drawing/2014/main" id="{12F2016D-5BBA-4A1C-A545-84FADBBCDD17}"/>
              </a:ext>
            </a:extLst>
          </p:cNvPr>
          <p:cNvSpPr txBox="1"/>
          <p:nvPr/>
        </p:nvSpPr>
        <p:spPr>
          <a:xfrm>
            <a:off x="2784796" y="6860696"/>
            <a:ext cx="1165384" cy="630942"/>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p>
            <a:pPr marL="228600" indent="-228600" algn="l">
              <a:buSzPct val="121000"/>
              <a:buChar char="•"/>
              <a:defRPr sz="1400" b="0" spc="70">
                <a:latin typeface="Avenir Book"/>
                <a:ea typeface="Avenir Book"/>
                <a:cs typeface="Avenir Book"/>
                <a:sym typeface="Avenir Book"/>
              </a:defRPr>
            </a:pPr>
            <a:r>
              <a:rPr sz="1200" dirty="0">
                <a:latin typeface="Arial" panose="020B0604020202020204" pitchFamily="34" charset="0"/>
                <a:cs typeface="Arial" panose="020B0604020202020204" pitchFamily="34" charset="0"/>
              </a:rPr>
              <a:t>Account #1</a:t>
            </a:r>
          </a:p>
          <a:p>
            <a:pPr marL="228600" indent="-228600" algn="l">
              <a:buSzPct val="121000"/>
              <a:buChar char="•"/>
              <a:defRPr sz="1400" b="0" spc="70">
                <a:latin typeface="Avenir Book"/>
                <a:ea typeface="Avenir Book"/>
                <a:cs typeface="Avenir Book"/>
                <a:sym typeface="Avenir Book"/>
              </a:defRPr>
            </a:pPr>
            <a:r>
              <a:rPr sz="1200" dirty="0">
                <a:latin typeface="Arial" panose="020B0604020202020204" pitchFamily="34" charset="0"/>
                <a:cs typeface="Arial" panose="020B0604020202020204" pitchFamily="34" charset="0"/>
              </a:rPr>
              <a:t>Account #2</a:t>
            </a:r>
          </a:p>
          <a:p>
            <a:pPr marL="228600" indent="-228600" algn="l">
              <a:buSzPct val="121000"/>
              <a:buChar char="•"/>
              <a:defRPr sz="1400" b="0" spc="70">
                <a:latin typeface="Avenir Book"/>
                <a:ea typeface="Avenir Book"/>
                <a:cs typeface="Avenir Book"/>
                <a:sym typeface="Avenir Book"/>
              </a:defRPr>
            </a:pPr>
            <a:r>
              <a:rPr sz="1200" dirty="0">
                <a:latin typeface="Arial" panose="020B0604020202020204" pitchFamily="34" charset="0"/>
                <a:cs typeface="Arial" panose="020B0604020202020204" pitchFamily="34" charset="0"/>
              </a:rPr>
              <a:t>Account #3</a:t>
            </a:r>
          </a:p>
        </p:txBody>
      </p:sp>
      <p:sp>
        <p:nvSpPr>
          <p:cNvPr id="151" name="Lieblingsmarken">
            <a:extLst>
              <a:ext uri="{FF2B5EF4-FFF2-40B4-BE49-F238E27FC236}">
                <a16:creationId xmlns:a16="http://schemas.microsoft.com/office/drawing/2014/main" id="{C5A9759E-4F80-40F5-B55D-BCA666C04B83}"/>
              </a:ext>
            </a:extLst>
          </p:cNvPr>
          <p:cNvSpPr txBox="1"/>
          <p:nvPr/>
        </p:nvSpPr>
        <p:spPr>
          <a:xfrm>
            <a:off x="2835596" y="7704705"/>
            <a:ext cx="1344920" cy="261610"/>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lvl1pPr algn="l">
              <a:defRPr sz="1600" b="0" spc="80">
                <a:latin typeface="Futura"/>
                <a:ea typeface="Futura"/>
                <a:cs typeface="Futura"/>
                <a:sym typeface="Futura"/>
              </a:defRPr>
            </a:lvl1pPr>
          </a:lstStyle>
          <a:p>
            <a:r>
              <a:rPr sz="1200" dirty="0" err="1">
                <a:latin typeface="Arial" panose="020B0604020202020204" pitchFamily="34" charset="0"/>
                <a:cs typeface="Arial" panose="020B0604020202020204" pitchFamily="34" charset="0"/>
              </a:rPr>
              <a:t>Lieblingsmarken</a:t>
            </a:r>
            <a:endParaRPr sz="1200" dirty="0">
              <a:latin typeface="Arial" panose="020B0604020202020204" pitchFamily="34" charset="0"/>
              <a:cs typeface="Arial" panose="020B0604020202020204" pitchFamily="34" charset="0"/>
            </a:endParaRPr>
          </a:p>
        </p:txBody>
      </p:sp>
      <p:sp>
        <p:nvSpPr>
          <p:cNvPr id="152" name="Marke #1…">
            <a:extLst>
              <a:ext uri="{FF2B5EF4-FFF2-40B4-BE49-F238E27FC236}">
                <a16:creationId xmlns:a16="http://schemas.microsoft.com/office/drawing/2014/main" id="{6C025018-2DA2-4655-AED1-59E8F191918F}"/>
              </a:ext>
            </a:extLst>
          </p:cNvPr>
          <p:cNvSpPr txBox="1"/>
          <p:nvPr/>
        </p:nvSpPr>
        <p:spPr>
          <a:xfrm>
            <a:off x="2865583" y="8109483"/>
            <a:ext cx="1019190" cy="630942"/>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p>
            <a:pPr marL="228600" indent="-228600" algn="l">
              <a:buSzPct val="121000"/>
              <a:buChar char="•"/>
              <a:defRPr sz="1400" b="0" spc="70">
                <a:latin typeface="Avenir Book"/>
                <a:ea typeface="Avenir Book"/>
                <a:cs typeface="Avenir Book"/>
                <a:sym typeface="Avenir Book"/>
              </a:defRPr>
            </a:pPr>
            <a:r>
              <a:rPr sz="1200" dirty="0" err="1">
                <a:latin typeface="Arial" panose="020B0604020202020204" pitchFamily="34" charset="0"/>
                <a:cs typeface="Arial" panose="020B0604020202020204" pitchFamily="34" charset="0"/>
              </a:rPr>
              <a:t>Marke</a:t>
            </a:r>
            <a:r>
              <a:rPr sz="1200" dirty="0">
                <a:latin typeface="Arial" panose="020B0604020202020204" pitchFamily="34" charset="0"/>
                <a:cs typeface="Arial" panose="020B0604020202020204" pitchFamily="34" charset="0"/>
              </a:rPr>
              <a:t> #1</a:t>
            </a:r>
          </a:p>
          <a:p>
            <a:pPr marL="228600" indent="-228600" algn="l">
              <a:buSzPct val="121000"/>
              <a:buChar char="•"/>
              <a:defRPr sz="1400" b="0" spc="70">
                <a:latin typeface="Avenir Book"/>
                <a:ea typeface="Avenir Book"/>
                <a:cs typeface="Avenir Book"/>
                <a:sym typeface="Avenir Book"/>
              </a:defRPr>
            </a:pPr>
            <a:r>
              <a:rPr sz="1200" dirty="0" err="1">
                <a:latin typeface="Arial" panose="020B0604020202020204" pitchFamily="34" charset="0"/>
                <a:cs typeface="Arial" panose="020B0604020202020204" pitchFamily="34" charset="0"/>
              </a:rPr>
              <a:t>Marke</a:t>
            </a:r>
            <a:r>
              <a:rPr sz="1200" dirty="0">
                <a:latin typeface="Arial" panose="020B0604020202020204" pitchFamily="34" charset="0"/>
                <a:cs typeface="Arial" panose="020B0604020202020204" pitchFamily="34" charset="0"/>
              </a:rPr>
              <a:t> #2</a:t>
            </a:r>
          </a:p>
          <a:p>
            <a:pPr marL="228600" indent="-228600" algn="l">
              <a:buSzPct val="121000"/>
              <a:buChar char="•"/>
              <a:defRPr sz="1400" b="0" spc="70">
                <a:latin typeface="Avenir Book"/>
                <a:ea typeface="Avenir Book"/>
                <a:cs typeface="Avenir Book"/>
                <a:sym typeface="Avenir Book"/>
              </a:defRPr>
            </a:pPr>
            <a:r>
              <a:rPr sz="1200" dirty="0" err="1">
                <a:latin typeface="Arial" panose="020B0604020202020204" pitchFamily="34" charset="0"/>
                <a:cs typeface="Arial" panose="020B0604020202020204" pitchFamily="34" charset="0"/>
              </a:rPr>
              <a:t>Marke</a:t>
            </a:r>
            <a:r>
              <a:rPr sz="1200" dirty="0">
                <a:latin typeface="Arial" panose="020B0604020202020204" pitchFamily="34" charset="0"/>
                <a:cs typeface="Arial" panose="020B0604020202020204" pitchFamily="34" charset="0"/>
              </a:rPr>
              <a:t> #3</a:t>
            </a:r>
          </a:p>
        </p:txBody>
      </p:sp>
      <p:sp>
        <p:nvSpPr>
          <p:cNvPr id="153" name="Lieblingsapps">
            <a:extLst>
              <a:ext uri="{FF2B5EF4-FFF2-40B4-BE49-F238E27FC236}">
                <a16:creationId xmlns:a16="http://schemas.microsoft.com/office/drawing/2014/main" id="{3B62641B-A8D3-469F-82BF-DB7B518DA3C7}"/>
              </a:ext>
            </a:extLst>
          </p:cNvPr>
          <p:cNvSpPr txBox="1"/>
          <p:nvPr/>
        </p:nvSpPr>
        <p:spPr>
          <a:xfrm>
            <a:off x="4865020" y="7713842"/>
            <a:ext cx="1144865" cy="261610"/>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lvl1pPr algn="l">
              <a:defRPr sz="1600" b="0" spc="80">
                <a:latin typeface="Futura"/>
                <a:ea typeface="Futura"/>
                <a:cs typeface="Futura"/>
                <a:sym typeface="Futura"/>
              </a:defRPr>
            </a:lvl1pPr>
          </a:lstStyle>
          <a:p>
            <a:r>
              <a:rPr sz="1200" dirty="0" err="1">
                <a:latin typeface="Arial" panose="020B0604020202020204" pitchFamily="34" charset="0"/>
                <a:cs typeface="Arial" panose="020B0604020202020204" pitchFamily="34" charset="0"/>
              </a:rPr>
              <a:t>Lieblingsapps</a:t>
            </a:r>
            <a:endParaRPr sz="1200" dirty="0">
              <a:latin typeface="Arial" panose="020B0604020202020204" pitchFamily="34" charset="0"/>
              <a:cs typeface="Arial" panose="020B0604020202020204" pitchFamily="34" charset="0"/>
            </a:endParaRPr>
          </a:p>
        </p:txBody>
      </p:sp>
      <p:sp>
        <p:nvSpPr>
          <p:cNvPr id="154" name="App #1…">
            <a:extLst>
              <a:ext uri="{FF2B5EF4-FFF2-40B4-BE49-F238E27FC236}">
                <a16:creationId xmlns:a16="http://schemas.microsoft.com/office/drawing/2014/main" id="{5268F232-9D43-44E2-86F5-63254F170D33}"/>
              </a:ext>
            </a:extLst>
          </p:cNvPr>
          <p:cNvSpPr txBox="1"/>
          <p:nvPr/>
        </p:nvSpPr>
        <p:spPr>
          <a:xfrm>
            <a:off x="4875454" y="8129293"/>
            <a:ext cx="847348" cy="630942"/>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p>
            <a:pPr marL="228600" indent="-228600" algn="l">
              <a:buSzPct val="121000"/>
              <a:buChar char="•"/>
              <a:defRPr sz="1400" b="0" spc="70">
                <a:latin typeface="Avenir Book"/>
                <a:ea typeface="Avenir Book"/>
                <a:cs typeface="Avenir Book"/>
                <a:sym typeface="Avenir Book"/>
              </a:defRPr>
            </a:pPr>
            <a:r>
              <a:rPr sz="1200" dirty="0">
                <a:latin typeface="Arial" panose="020B0604020202020204" pitchFamily="34" charset="0"/>
                <a:cs typeface="Arial" panose="020B0604020202020204" pitchFamily="34" charset="0"/>
              </a:rPr>
              <a:t>App #1</a:t>
            </a:r>
          </a:p>
          <a:p>
            <a:pPr marL="228600" indent="-228600" algn="l">
              <a:buSzPct val="121000"/>
              <a:buChar char="•"/>
              <a:defRPr sz="1400" b="0" spc="70">
                <a:latin typeface="Avenir Book"/>
                <a:ea typeface="Avenir Book"/>
                <a:cs typeface="Avenir Book"/>
                <a:sym typeface="Avenir Book"/>
              </a:defRPr>
            </a:pPr>
            <a:r>
              <a:rPr sz="1200" dirty="0">
                <a:latin typeface="Arial" panose="020B0604020202020204" pitchFamily="34" charset="0"/>
                <a:cs typeface="Arial" panose="020B0604020202020204" pitchFamily="34" charset="0"/>
              </a:rPr>
              <a:t>App #2</a:t>
            </a:r>
          </a:p>
          <a:p>
            <a:pPr marL="228600" indent="-228600" algn="l">
              <a:buSzPct val="121000"/>
              <a:buChar char="•"/>
              <a:defRPr sz="1400" b="0" spc="70">
                <a:latin typeface="Avenir Book"/>
                <a:ea typeface="Avenir Book"/>
                <a:cs typeface="Avenir Book"/>
                <a:sym typeface="Avenir Book"/>
              </a:defRPr>
            </a:pPr>
            <a:r>
              <a:rPr sz="1200" dirty="0">
                <a:latin typeface="Arial" panose="020B0604020202020204" pitchFamily="34" charset="0"/>
                <a:cs typeface="Arial" panose="020B0604020202020204" pitchFamily="34" charset="0"/>
              </a:rPr>
              <a:t>App #3</a:t>
            </a:r>
          </a:p>
        </p:txBody>
      </p:sp>
      <p:sp>
        <p:nvSpPr>
          <p:cNvPr id="155" name="Hashtag #1…">
            <a:extLst>
              <a:ext uri="{FF2B5EF4-FFF2-40B4-BE49-F238E27FC236}">
                <a16:creationId xmlns:a16="http://schemas.microsoft.com/office/drawing/2014/main" id="{6DA8FC78-AA34-4555-B025-01AEF180B914}"/>
              </a:ext>
            </a:extLst>
          </p:cNvPr>
          <p:cNvSpPr txBox="1"/>
          <p:nvPr/>
        </p:nvSpPr>
        <p:spPr>
          <a:xfrm>
            <a:off x="4455467" y="6880736"/>
            <a:ext cx="1181414" cy="630942"/>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p>
            <a:pPr marL="228600" indent="-228600" algn="l">
              <a:buSzPct val="121000"/>
              <a:buChar char="•"/>
              <a:defRPr sz="1400" b="0" spc="70">
                <a:latin typeface="Avenir Book"/>
                <a:ea typeface="Avenir Book"/>
                <a:cs typeface="Avenir Book"/>
                <a:sym typeface="Avenir Book"/>
              </a:defRPr>
            </a:pPr>
            <a:r>
              <a:rPr sz="1200" dirty="0">
                <a:latin typeface="Arial" panose="020B0604020202020204" pitchFamily="34" charset="0"/>
                <a:cs typeface="Arial" panose="020B0604020202020204" pitchFamily="34" charset="0"/>
              </a:rPr>
              <a:t>Hashtag #1</a:t>
            </a:r>
          </a:p>
          <a:p>
            <a:pPr marL="228600" indent="-228600" algn="l">
              <a:buSzPct val="121000"/>
              <a:buChar char="•"/>
              <a:defRPr sz="1400" b="0" spc="70">
                <a:latin typeface="Avenir Book"/>
                <a:ea typeface="Avenir Book"/>
                <a:cs typeface="Avenir Book"/>
                <a:sym typeface="Avenir Book"/>
              </a:defRPr>
            </a:pPr>
            <a:r>
              <a:rPr sz="1200" dirty="0">
                <a:latin typeface="Arial" panose="020B0604020202020204" pitchFamily="34" charset="0"/>
                <a:cs typeface="Arial" panose="020B0604020202020204" pitchFamily="34" charset="0"/>
              </a:rPr>
              <a:t>Hashtag #2</a:t>
            </a:r>
          </a:p>
          <a:p>
            <a:pPr marL="228600" indent="-228600" algn="l">
              <a:buSzPct val="121000"/>
              <a:buChar char="•"/>
              <a:defRPr sz="1400" b="0" spc="70">
                <a:latin typeface="Avenir Book"/>
                <a:ea typeface="Avenir Book"/>
                <a:cs typeface="Avenir Book"/>
                <a:sym typeface="Avenir Book"/>
              </a:defRPr>
            </a:pPr>
            <a:r>
              <a:rPr sz="1200" dirty="0">
                <a:latin typeface="Arial" panose="020B0604020202020204" pitchFamily="34" charset="0"/>
                <a:cs typeface="Arial" panose="020B0604020202020204" pitchFamily="34" charset="0"/>
              </a:rPr>
              <a:t>Hashtag #3</a:t>
            </a:r>
          </a:p>
        </p:txBody>
      </p:sp>
      <p:sp>
        <p:nvSpPr>
          <p:cNvPr id="156" name="Hobbys">
            <a:extLst>
              <a:ext uri="{FF2B5EF4-FFF2-40B4-BE49-F238E27FC236}">
                <a16:creationId xmlns:a16="http://schemas.microsoft.com/office/drawing/2014/main" id="{C19EB663-F7CA-4227-9DFC-48FC52BFA00F}"/>
              </a:ext>
            </a:extLst>
          </p:cNvPr>
          <p:cNvSpPr txBox="1"/>
          <p:nvPr/>
        </p:nvSpPr>
        <p:spPr>
          <a:xfrm>
            <a:off x="4875454" y="5182946"/>
            <a:ext cx="657872" cy="261610"/>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defPPr>
              <a:defRPr lang="en-US"/>
            </a:defPPr>
            <a:lvl1pPr>
              <a:defRPr sz="1400" b="0" spc="100">
                <a:latin typeface="Arial" panose="020B0604020202020204" pitchFamily="34" charset="0"/>
                <a:ea typeface="Futura"/>
                <a:cs typeface="Arial" panose="020B0604020202020204" pitchFamily="34" charset="0"/>
              </a:defRPr>
            </a:lvl1pPr>
          </a:lstStyle>
          <a:p>
            <a:r>
              <a:rPr dirty="0" err="1"/>
              <a:t>Hobbys</a:t>
            </a:r>
            <a:endParaRPr dirty="0"/>
          </a:p>
        </p:txBody>
      </p:sp>
      <p:sp>
        <p:nvSpPr>
          <p:cNvPr id="157" name="Hobby #1…">
            <a:extLst>
              <a:ext uri="{FF2B5EF4-FFF2-40B4-BE49-F238E27FC236}">
                <a16:creationId xmlns:a16="http://schemas.microsoft.com/office/drawing/2014/main" id="{F1068CE2-A5FB-44B7-ACCE-B1CB85536A9E}"/>
              </a:ext>
            </a:extLst>
          </p:cNvPr>
          <p:cNvSpPr txBox="1"/>
          <p:nvPr/>
        </p:nvSpPr>
        <p:spPr>
          <a:xfrm>
            <a:off x="4875454" y="5529344"/>
            <a:ext cx="1035220" cy="630942"/>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p>
            <a:pPr marL="228600" indent="-228600" algn="l">
              <a:buSzPct val="121000"/>
              <a:buChar char="•"/>
              <a:defRPr sz="1400" b="0" spc="70">
                <a:latin typeface="Avenir Book"/>
                <a:ea typeface="Avenir Book"/>
                <a:cs typeface="Avenir Book"/>
                <a:sym typeface="Avenir Book"/>
              </a:defRPr>
            </a:pPr>
            <a:r>
              <a:rPr sz="1200" dirty="0">
                <a:latin typeface="Arial" panose="020B0604020202020204" pitchFamily="34" charset="0"/>
                <a:cs typeface="Arial" panose="020B0604020202020204" pitchFamily="34" charset="0"/>
              </a:rPr>
              <a:t>Hobby #1</a:t>
            </a:r>
          </a:p>
          <a:p>
            <a:pPr marL="228600" indent="-228600" algn="l">
              <a:buSzPct val="121000"/>
              <a:buChar char="•"/>
              <a:defRPr sz="1400" b="0" spc="70">
                <a:latin typeface="Avenir Book"/>
                <a:ea typeface="Avenir Book"/>
                <a:cs typeface="Avenir Book"/>
                <a:sym typeface="Avenir Book"/>
              </a:defRPr>
            </a:pPr>
            <a:r>
              <a:rPr sz="1200" dirty="0">
                <a:latin typeface="Arial" panose="020B0604020202020204" pitchFamily="34" charset="0"/>
                <a:cs typeface="Arial" panose="020B0604020202020204" pitchFamily="34" charset="0"/>
              </a:rPr>
              <a:t>Hobby #2</a:t>
            </a:r>
          </a:p>
          <a:p>
            <a:pPr marL="228600" indent="-228600" algn="l">
              <a:buSzPct val="121000"/>
              <a:buChar char="•"/>
              <a:defRPr sz="1400" b="0" spc="70">
                <a:latin typeface="Avenir Book"/>
                <a:ea typeface="Avenir Book"/>
                <a:cs typeface="Avenir Book"/>
                <a:sym typeface="Avenir Book"/>
              </a:defRPr>
            </a:pPr>
            <a:r>
              <a:rPr sz="1200" dirty="0">
                <a:latin typeface="Arial" panose="020B0604020202020204" pitchFamily="34" charset="0"/>
                <a:cs typeface="Arial" panose="020B0604020202020204" pitchFamily="34" charset="0"/>
              </a:rPr>
              <a:t>Hobby #3</a:t>
            </a:r>
          </a:p>
        </p:txBody>
      </p:sp>
      <p:sp>
        <p:nvSpPr>
          <p:cNvPr id="158" name="In einem kurzen Text sollte man an dieser Stelle die momentane Situation, in der sich unsere Persona befindet zusammenfassen. Dabei kann man Dinge wie die berufliche oder familiäre Situation sowie Gedanken und Ziele aufschreiben.">
            <a:extLst>
              <a:ext uri="{FF2B5EF4-FFF2-40B4-BE49-F238E27FC236}">
                <a16:creationId xmlns:a16="http://schemas.microsoft.com/office/drawing/2014/main" id="{2A108906-8453-449A-9AC4-F3A016E1F1C2}"/>
              </a:ext>
            </a:extLst>
          </p:cNvPr>
          <p:cNvSpPr txBox="1"/>
          <p:nvPr/>
        </p:nvSpPr>
        <p:spPr>
          <a:xfrm>
            <a:off x="2723544" y="1737453"/>
            <a:ext cx="3896179" cy="815608"/>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ctr">
            <a:spAutoFit/>
          </a:bodyPr>
          <a:lstStyle>
            <a:lvl1pPr algn="l">
              <a:defRPr sz="1600" b="0">
                <a:latin typeface="Avenir Book"/>
                <a:ea typeface="Avenir Book"/>
                <a:cs typeface="Avenir Book"/>
                <a:sym typeface="Avenir Book"/>
              </a:defRPr>
            </a:lvl1pPr>
          </a:lstStyle>
          <a:p>
            <a:r>
              <a:rPr lang="de-DE" sz="1200" dirty="0">
                <a:latin typeface="Arial" panose="020B0604020202020204" pitchFamily="34" charset="0"/>
                <a:cs typeface="Arial" panose="020B0604020202020204" pitchFamily="34" charset="0"/>
              </a:rPr>
              <a:t>Ein </a:t>
            </a:r>
            <a:r>
              <a:rPr sz="1200" dirty="0" err="1">
                <a:latin typeface="Arial" panose="020B0604020202020204" pitchFamily="34" charset="0"/>
                <a:cs typeface="Arial" panose="020B0604020202020204" pitchFamily="34" charset="0"/>
              </a:rPr>
              <a:t>kurze</a:t>
            </a:r>
            <a:r>
              <a:rPr lang="de-DE" sz="1200" dirty="0">
                <a:latin typeface="Arial" panose="020B0604020202020204" pitchFamily="34" charset="0"/>
                <a:cs typeface="Arial" panose="020B0604020202020204" pitchFamily="34" charset="0"/>
              </a:rPr>
              <a:t>r</a:t>
            </a:r>
            <a:r>
              <a:rPr sz="1200" dirty="0">
                <a:latin typeface="Arial" panose="020B0604020202020204" pitchFamily="34" charset="0"/>
                <a:cs typeface="Arial" panose="020B0604020202020204" pitchFamily="34" charset="0"/>
              </a:rPr>
              <a:t> Text </a:t>
            </a:r>
            <a:r>
              <a:rPr lang="de-DE" sz="1200" dirty="0">
                <a:latin typeface="Arial" panose="020B0604020202020204" pitchFamily="34" charset="0"/>
                <a:cs typeface="Arial" panose="020B0604020202020204" pitchFamily="34" charset="0"/>
              </a:rPr>
              <a:t>soll</a:t>
            </a:r>
            <a:r>
              <a:rPr sz="1200" dirty="0">
                <a:latin typeface="Arial" panose="020B0604020202020204" pitchFamily="34" charset="0"/>
                <a:cs typeface="Arial" panose="020B0604020202020204" pitchFamily="34" charset="0"/>
              </a:rPr>
              <a:t> die momentane Situation</a:t>
            </a:r>
            <a:r>
              <a:rPr lang="de-DE" sz="1200" dirty="0">
                <a:latin typeface="Arial" panose="020B0604020202020204" pitchFamily="34" charset="0"/>
                <a:cs typeface="Arial" panose="020B0604020202020204" pitchFamily="34" charset="0"/>
              </a:rPr>
              <a:t> </a:t>
            </a:r>
            <a:r>
              <a:rPr sz="1200" dirty="0" err="1">
                <a:latin typeface="Arial" panose="020B0604020202020204" pitchFamily="34" charset="0"/>
                <a:cs typeface="Arial" panose="020B0604020202020204" pitchFamily="34" charset="0"/>
              </a:rPr>
              <a:t>unsere</a:t>
            </a:r>
            <a:r>
              <a:rPr sz="1200" dirty="0">
                <a:latin typeface="Arial" panose="020B0604020202020204" pitchFamily="34" charset="0"/>
                <a:cs typeface="Arial" panose="020B0604020202020204" pitchFamily="34" charset="0"/>
              </a:rPr>
              <a:t> Persona </a:t>
            </a:r>
            <a:r>
              <a:rPr sz="1200" dirty="0" err="1">
                <a:latin typeface="Arial" panose="020B0604020202020204" pitchFamily="34" charset="0"/>
                <a:cs typeface="Arial" panose="020B0604020202020204" pitchFamily="34" charset="0"/>
              </a:rPr>
              <a:t>zusammenfassen</a:t>
            </a:r>
            <a:r>
              <a:rPr sz="1200" dirty="0">
                <a:latin typeface="Arial" panose="020B0604020202020204" pitchFamily="34" charset="0"/>
                <a:cs typeface="Arial" panose="020B0604020202020204" pitchFamily="34" charset="0"/>
              </a:rPr>
              <a:t>. </a:t>
            </a:r>
            <a:r>
              <a:rPr sz="1200" dirty="0" err="1">
                <a:latin typeface="Arial" panose="020B0604020202020204" pitchFamily="34" charset="0"/>
                <a:cs typeface="Arial" panose="020B0604020202020204" pitchFamily="34" charset="0"/>
              </a:rPr>
              <a:t>Dabei</a:t>
            </a:r>
            <a:r>
              <a:rPr sz="1200" dirty="0">
                <a:latin typeface="Arial" panose="020B0604020202020204" pitchFamily="34" charset="0"/>
                <a:cs typeface="Arial" panose="020B0604020202020204" pitchFamily="34" charset="0"/>
              </a:rPr>
              <a:t> </a:t>
            </a:r>
            <a:r>
              <a:rPr lang="de-DE" sz="1200" dirty="0">
                <a:latin typeface="Arial" panose="020B0604020202020204" pitchFamily="34" charset="0"/>
                <a:cs typeface="Arial" panose="020B0604020202020204" pitchFamily="34" charset="0"/>
              </a:rPr>
              <a:t>können</a:t>
            </a:r>
            <a:r>
              <a:rPr sz="1200" dirty="0">
                <a:latin typeface="Arial" panose="020B0604020202020204" pitchFamily="34" charset="0"/>
                <a:cs typeface="Arial" panose="020B0604020202020204" pitchFamily="34" charset="0"/>
              </a:rPr>
              <a:t> </a:t>
            </a:r>
            <a:r>
              <a:rPr lang="de-DE" sz="1200" dirty="0">
                <a:latin typeface="Arial" panose="020B0604020202020204" pitchFamily="34" charset="0"/>
                <a:cs typeface="Arial" panose="020B0604020202020204" pitchFamily="34" charset="0"/>
              </a:rPr>
              <a:t>Punkte</a:t>
            </a:r>
            <a:r>
              <a:rPr sz="1200" dirty="0">
                <a:latin typeface="Arial" panose="020B0604020202020204" pitchFamily="34" charset="0"/>
                <a:cs typeface="Arial" panose="020B0604020202020204" pitchFamily="34" charset="0"/>
              </a:rPr>
              <a:t> </a:t>
            </a:r>
            <a:r>
              <a:rPr sz="1200" dirty="0" err="1">
                <a:latin typeface="Arial" panose="020B0604020202020204" pitchFamily="34" charset="0"/>
                <a:cs typeface="Arial" panose="020B0604020202020204" pitchFamily="34" charset="0"/>
              </a:rPr>
              <a:t>wie</a:t>
            </a:r>
            <a:r>
              <a:rPr sz="1200" dirty="0">
                <a:latin typeface="Arial" panose="020B0604020202020204" pitchFamily="34" charset="0"/>
                <a:cs typeface="Arial" panose="020B0604020202020204" pitchFamily="34" charset="0"/>
              </a:rPr>
              <a:t> die </a:t>
            </a:r>
            <a:r>
              <a:rPr sz="1200" dirty="0" err="1">
                <a:latin typeface="Arial" panose="020B0604020202020204" pitchFamily="34" charset="0"/>
                <a:cs typeface="Arial" panose="020B0604020202020204" pitchFamily="34" charset="0"/>
                <a:sym typeface="Avenir Book Oblique"/>
              </a:rPr>
              <a:t>berufliche</a:t>
            </a:r>
            <a:r>
              <a:rPr sz="1200" dirty="0">
                <a:latin typeface="Arial" panose="020B0604020202020204" pitchFamily="34" charset="0"/>
                <a:cs typeface="Arial" panose="020B0604020202020204" pitchFamily="34" charset="0"/>
              </a:rPr>
              <a:t> </a:t>
            </a:r>
            <a:r>
              <a:rPr sz="1200" dirty="0" err="1">
                <a:latin typeface="Arial" panose="020B0604020202020204" pitchFamily="34" charset="0"/>
                <a:cs typeface="Arial" panose="020B0604020202020204" pitchFamily="34" charset="0"/>
              </a:rPr>
              <a:t>oder</a:t>
            </a:r>
            <a:r>
              <a:rPr sz="1200" dirty="0">
                <a:latin typeface="Arial" panose="020B0604020202020204" pitchFamily="34" charset="0"/>
                <a:cs typeface="Arial" panose="020B0604020202020204" pitchFamily="34" charset="0"/>
              </a:rPr>
              <a:t> </a:t>
            </a:r>
            <a:r>
              <a:rPr sz="1200" dirty="0" err="1">
                <a:latin typeface="Arial" panose="020B0604020202020204" pitchFamily="34" charset="0"/>
                <a:cs typeface="Arial" panose="020B0604020202020204" pitchFamily="34" charset="0"/>
              </a:rPr>
              <a:t>familiäre</a:t>
            </a:r>
            <a:r>
              <a:rPr sz="1200" dirty="0">
                <a:latin typeface="Arial" panose="020B0604020202020204" pitchFamily="34" charset="0"/>
                <a:cs typeface="Arial" panose="020B0604020202020204" pitchFamily="34" charset="0"/>
              </a:rPr>
              <a:t> Situation </a:t>
            </a:r>
            <a:r>
              <a:rPr sz="1200" dirty="0" err="1">
                <a:latin typeface="Arial" panose="020B0604020202020204" pitchFamily="34" charset="0"/>
                <a:cs typeface="Arial" panose="020B0604020202020204" pitchFamily="34" charset="0"/>
              </a:rPr>
              <a:t>sowie</a:t>
            </a:r>
            <a:r>
              <a:rPr sz="1200" dirty="0">
                <a:latin typeface="Arial" panose="020B0604020202020204" pitchFamily="34" charset="0"/>
                <a:cs typeface="Arial" panose="020B0604020202020204" pitchFamily="34" charset="0"/>
              </a:rPr>
              <a:t> </a:t>
            </a:r>
            <a:r>
              <a:rPr sz="1200" dirty="0" err="1">
                <a:latin typeface="Arial" panose="020B0604020202020204" pitchFamily="34" charset="0"/>
                <a:cs typeface="Arial" panose="020B0604020202020204" pitchFamily="34" charset="0"/>
              </a:rPr>
              <a:t>Gedanken</a:t>
            </a:r>
            <a:r>
              <a:rPr sz="1200" dirty="0">
                <a:latin typeface="Arial" panose="020B0604020202020204" pitchFamily="34" charset="0"/>
                <a:cs typeface="Arial" panose="020B0604020202020204" pitchFamily="34" charset="0"/>
              </a:rPr>
              <a:t> und </a:t>
            </a:r>
            <a:r>
              <a:rPr sz="1200" dirty="0" err="1">
                <a:latin typeface="Arial" panose="020B0604020202020204" pitchFamily="34" charset="0"/>
                <a:cs typeface="Arial" panose="020B0604020202020204" pitchFamily="34" charset="0"/>
              </a:rPr>
              <a:t>Ziele</a:t>
            </a:r>
            <a:r>
              <a:rPr sz="1200" dirty="0">
                <a:latin typeface="Arial" panose="020B0604020202020204" pitchFamily="34" charset="0"/>
                <a:cs typeface="Arial" panose="020B0604020202020204" pitchFamily="34" charset="0"/>
              </a:rPr>
              <a:t> </a:t>
            </a:r>
            <a:r>
              <a:rPr lang="de-DE" sz="1200" dirty="0">
                <a:latin typeface="Arial" panose="020B0604020202020204" pitchFamily="34" charset="0"/>
                <a:cs typeface="Arial" panose="020B0604020202020204" pitchFamily="34" charset="0"/>
              </a:rPr>
              <a:t>erwähnt werden</a:t>
            </a:r>
            <a:r>
              <a:rPr sz="1200" dirty="0">
                <a:latin typeface="Arial" panose="020B0604020202020204" pitchFamily="34" charset="0"/>
                <a:cs typeface="Arial" panose="020B0604020202020204" pitchFamily="34" charset="0"/>
              </a:rPr>
              <a:t>.</a:t>
            </a:r>
          </a:p>
        </p:txBody>
      </p:sp>
      <p:sp>
        <p:nvSpPr>
          <p:cNvPr id="159" name="Erstes Ziel…">
            <a:extLst>
              <a:ext uri="{FF2B5EF4-FFF2-40B4-BE49-F238E27FC236}">
                <a16:creationId xmlns:a16="http://schemas.microsoft.com/office/drawing/2014/main" id="{DFEEC7F6-6D13-4C17-A54A-A2491B08E128}"/>
              </a:ext>
            </a:extLst>
          </p:cNvPr>
          <p:cNvSpPr txBox="1"/>
          <p:nvPr/>
        </p:nvSpPr>
        <p:spPr>
          <a:xfrm>
            <a:off x="2761155" y="3174341"/>
            <a:ext cx="1889836" cy="630942"/>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ctr">
            <a:spAutoFit/>
          </a:bodyPr>
          <a:lstStyle/>
          <a:p>
            <a:pPr marL="228600" indent="-228600" algn="l">
              <a:buSzPct val="121000"/>
              <a:buChar char="•"/>
              <a:defRPr sz="1400" b="0" spc="70">
                <a:latin typeface="Avenir Book"/>
                <a:ea typeface="Avenir Book"/>
                <a:cs typeface="Avenir Book"/>
                <a:sym typeface="Avenir Book"/>
              </a:defRPr>
            </a:pPr>
            <a:r>
              <a:rPr sz="1200" dirty="0" err="1">
                <a:latin typeface="Arial" panose="020B0604020202020204" pitchFamily="34" charset="0"/>
                <a:cs typeface="Arial" panose="020B0604020202020204" pitchFamily="34" charset="0"/>
              </a:rPr>
              <a:t>Erstes</a:t>
            </a:r>
            <a:r>
              <a:rPr sz="1200" dirty="0">
                <a:latin typeface="Arial" panose="020B0604020202020204" pitchFamily="34" charset="0"/>
                <a:cs typeface="Arial" panose="020B0604020202020204" pitchFamily="34" charset="0"/>
              </a:rPr>
              <a:t> </a:t>
            </a:r>
            <a:r>
              <a:rPr sz="1200" dirty="0" err="1">
                <a:latin typeface="Arial" panose="020B0604020202020204" pitchFamily="34" charset="0"/>
                <a:cs typeface="Arial" panose="020B0604020202020204" pitchFamily="34" charset="0"/>
              </a:rPr>
              <a:t>Ziel</a:t>
            </a:r>
            <a:endParaRPr sz="1200" dirty="0">
              <a:latin typeface="Arial" panose="020B0604020202020204" pitchFamily="34" charset="0"/>
              <a:cs typeface="Arial" panose="020B0604020202020204" pitchFamily="34" charset="0"/>
            </a:endParaRPr>
          </a:p>
          <a:p>
            <a:pPr marL="228600" indent="-228600" algn="l">
              <a:buSzPct val="121000"/>
              <a:buChar char="•"/>
              <a:defRPr sz="1400" b="0" spc="70">
                <a:latin typeface="Avenir Book"/>
                <a:ea typeface="Avenir Book"/>
                <a:cs typeface="Avenir Book"/>
                <a:sym typeface="Avenir Book"/>
              </a:defRPr>
            </a:pPr>
            <a:r>
              <a:rPr sz="1200" dirty="0" err="1">
                <a:latin typeface="Arial" panose="020B0604020202020204" pitchFamily="34" charset="0"/>
                <a:cs typeface="Arial" panose="020B0604020202020204" pitchFamily="34" charset="0"/>
              </a:rPr>
              <a:t>Zweites</a:t>
            </a:r>
            <a:r>
              <a:rPr sz="1200" dirty="0">
                <a:latin typeface="Arial" panose="020B0604020202020204" pitchFamily="34" charset="0"/>
                <a:cs typeface="Arial" panose="020B0604020202020204" pitchFamily="34" charset="0"/>
              </a:rPr>
              <a:t> </a:t>
            </a:r>
            <a:r>
              <a:rPr sz="1200" dirty="0" err="1">
                <a:latin typeface="Arial" panose="020B0604020202020204" pitchFamily="34" charset="0"/>
                <a:cs typeface="Arial" panose="020B0604020202020204" pitchFamily="34" charset="0"/>
              </a:rPr>
              <a:t>Ziel</a:t>
            </a:r>
            <a:endParaRPr sz="1200" dirty="0">
              <a:latin typeface="Arial" panose="020B0604020202020204" pitchFamily="34" charset="0"/>
              <a:cs typeface="Arial" panose="020B0604020202020204" pitchFamily="34" charset="0"/>
            </a:endParaRPr>
          </a:p>
          <a:p>
            <a:pPr marL="228600" indent="-228600" algn="l">
              <a:buSzPct val="121000"/>
              <a:buChar char="•"/>
              <a:defRPr sz="1400" b="0" spc="70">
                <a:latin typeface="Avenir Book"/>
                <a:ea typeface="Avenir Book"/>
                <a:cs typeface="Avenir Book"/>
                <a:sym typeface="Avenir Book"/>
              </a:defRPr>
            </a:pPr>
            <a:r>
              <a:rPr sz="1200" dirty="0" err="1">
                <a:latin typeface="Arial" panose="020B0604020202020204" pitchFamily="34" charset="0"/>
                <a:cs typeface="Arial" panose="020B0604020202020204" pitchFamily="34" charset="0"/>
              </a:rPr>
              <a:t>Drittes</a:t>
            </a:r>
            <a:r>
              <a:rPr sz="1200" dirty="0">
                <a:latin typeface="Arial" panose="020B0604020202020204" pitchFamily="34" charset="0"/>
                <a:cs typeface="Arial" panose="020B0604020202020204" pitchFamily="34" charset="0"/>
              </a:rPr>
              <a:t> </a:t>
            </a:r>
            <a:r>
              <a:rPr sz="1200" dirty="0" err="1">
                <a:latin typeface="Arial" panose="020B0604020202020204" pitchFamily="34" charset="0"/>
                <a:cs typeface="Arial" panose="020B0604020202020204" pitchFamily="34" charset="0"/>
              </a:rPr>
              <a:t>Ziel</a:t>
            </a:r>
            <a:endParaRPr sz="1200" dirty="0">
              <a:latin typeface="Arial" panose="020B0604020202020204" pitchFamily="34" charset="0"/>
              <a:cs typeface="Arial" panose="020B0604020202020204" pitchFamily="34" charset="0"/>
            </a:endParaRPr>
          </a:p>
        </p:txBody>
      </p:sp>
      <p:pic>
        <p:nvPicPr>
          <p:cNvPr id="161" name="Grafik 160">
            <a:extLst>
              <a:ext uri="{FF2B5EF4-FFF2-40B4-BE49-F238E27FC236}">
                <a16:creationId xmlns:a16="http://schemas.microsoft.com/office/drawing/2014/main" id="{5545427F-69BB-4DA4-9F99-7C4D87049285}"/>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99459" y="7886105"/>
            <a:ext cx="361188" cy="361188"/>
          </a:xfrm>
          <a:prstGeom prst="rect">
            <a:avLst/>
          </a:prstGeom>
        </p:spPr>
      </p:pic>
      <p:pic>
        <p:nvPicPr>
          <p:cNvPr id="163" name="Grafik 162">
            <a:extLst>
              <a:ext uri="{FF2B5EF4-FFF2-40B4-BE49-F238E27FC236}">
                <a16:creationId xmlns:a16="http://schemas.microsoft.com/office/drawing/2014/main" id="{A761F454-520D-499E-AF67-F7AE42F9F745}"/>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626967" y="7892982"/>
            <a:ext cx="361188" cy="361188"/>
          </a:xfrm>
          <a:prstGeom prst="rect">
            <a:avLst/>
          </a:prstGeom>
        </p:spPr>
      </p:pic>
      <p:pic>
        <p:nvPicPr>
          <p:cNvPr id="165" name="Grafik 164">
            <a:extLst>
              <a:ext uri="{FF2B5EF4-FFF2-40B4-BE49-F238E27FC236}">
                <a16:creationId xmlns:a16="http://schemas.microsoft.com/office/drawing/2014/main" id="{472F93BE-9834-4EF0-A8A7-21AA98E21839}"/>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063200" y="7890596"/>
            <a:ext cx="361188" cy="361188"/>
          </a:xfrm>
          <a:prstGeom prst="rect">
            <a:avLst/>
          </a:prstGeom>
        </p:spPr>
      </p:pic>
      <p:pic>
        <p:nvPicPr>
          <p:cNvPr id="167" name="Grafik 166">
            <a:extLst>
              <a:ext uri="{FF2B5EF4-FFF2-40B4-BE49-F238E27FC236}">
                <a16:creationId xmlns:a16="http://schemas.microsoft.com/office/drawing/2014/main" id="{1728140B-9C8B-4C52-AA39-2451DF70613F}"/>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926941" y="7892982"/>
            <a:ext cx="361188" cy="361188"/>
          </a:xfrm>
          <a:prstGeom prst="rect">
            <a:avLst/>
          </a:prstGeom>
        </p:spPr>
      </p:pic>
      <p:pic>
        <p:nvPicPr>
          <p:cNvPr id="169" name="Grafik 168">
            <a:extLst>
              <a:ext uri="{FF2B5EF4-FFF2-40B4-BE49-F238E27FC236}">
                <a16:creationId xmlns:a16="http://schemas.microsoft.com/office/drawing/2014/main" id="{17C9401C-C23A-4003-BB6C-54B0C96C6033}"/>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495250" y="7888633"/>
            <a:ext cx="361188" cy="361188"/>
          </a:xfrm>
          <a:prstGeom prst="rect">
            <a:avLst/>
          </a:prstGeom>
        </p:spPr>
      </p:pic>
      <p:sp>
        <p:nvSpPr>
          <p:cNvPr id="170" name="Digitale Fähigkeiten">
            <a:extLst>
              <a:ext uri="{FF2B5EF4-FFF2-40B4-BE49-F238E27FC236}">
                <a16:creationId xmlns:a16="http://schemas.microsoft.com/office/drawing/2014/main" id="{821DEF16-F116-4C22-BE2F-DF356BBE6A40}"/>
              </a:ext>
            </a:extLst>
          </p:cNvPr>
          <p:cNvSpPr txBox="1"/>
          <p:nvPr/>
        </p:nvSpPr>
        <p:spPr>
          <a:xfrm>
            <a:off x="100171" y="2325718"/>
            <a:ext cx="1172757" cy="292388"/>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lvl1pPr>
              <a:defRPr sz="2000" b="0" spc="100">
                <a:solidFill>
                  <a:srgbClr val="FFFFFF"/>
                </a:solidFill>
                <a:latin typeface="Futura"/>
                <a:ea typeface="Futura"/>
                <a:cs typeface="Futura"/>
                <a:sym typeface="Futura"/>
              </a:defRPr>
            </a:lvl1pPr>
          </a:lstStyle>
          <a:p>
            <a:r>
              <a:rPr lang="de-DE" sz="1400" dirty="0">
                <a:latin typeface="Arial" panose="020B0604020202020204" pitchFamily="34" charset="0"/>
                <a:cs typeface="Arial" panose="020B0604020202020204" pitchFamily="34" charset="0"/>
              </a:rPr>
              <a:t>Technologie</a:t>
            </a:r>
            <a:endParaRPr sz="1400" dirty="0">
              <a:latin typeface="Arial" panose="020B0604020202020204" pitchFamily="34" charset="0"/>
              <a:cs typeface="Arial" panose="020B0604020202020204" pitchFamily="34" charset="0"/>
            </a:endParaRPr>
          </a:p>
        </p:txBody>
      </p:sp>
      <p:pic>
        <p:nvPicPr>
          <p:cNvPr id="172" name="Grafik 171">
            <a:extLst>
              <a:ext uri="{FF2B5EF4-FFF2-40B4-BE49-F238E27FC236}">
                <a16:creationId xmlns:a16="http://schemas.microsoft.com/office/drawing/2014/main" id="{EFB8960E-621A-437A-B834-88ADB299AAB2}"/>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1980855" y="2920640"/>
            <a:ext cx="361188" cy="361188"/>
          </a:xfrm>
          <a:prstGeom prst="rect">
            <a:avLst/>
          </a:prstGeom>
        </p:spPr>
      </p:pic>
      <p:pic>
        <p:nvPicPr>
          <p:cNvPr id="174" name="Grafik 173">
            <a:extLst>
              <a:ext uri="{FF2B5EF4-FFF2-40B4-BE49-F238E27FC236}">
                <a16:creationId xmlns:a16="http://schemas.microsoft.com/office/drawing/2014/main" id="{B3A4CF41-5D48-4339-995B-8D6767043F19}"/>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1417904" y="2990137"/>
            <a:ext cx="361188" cy="361188"/>
          </a:xfrm>
          <a:prstGeom prst="rect">
            <a:avLst/>
          </a:prstGeom>
        </p:spPr>
      </p:pic>
      <p:pic>
        <p:nvPicPr>
          <p:cNvPr id="176" name="Grafik 175">
            <a:extLst>
              <a:ext uri="{FF2B5EF4-FFF2-40B4-BE49-F238E27FC236}">
                <a16:creationId xmlns:a16="http://schemas.microsoft.com/office/drawing/2014/main" id="{78D5023F-F7F1-4326-B475-9F37AA81C765}"/>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691144" y="3000051"/>
            <a:ext cx="361188" cy="361188"/>
          </a:xfrm>
          <a:prstGeom prst="rect">
            <a:avLst/>
          </a:prstGeom>
        </p:spPr>
      </p:pic>
      <p:pic>
        <p:nvPicPr>
          <p:cNvPr id="177" name="Grafik 176">
            <a:extLst>
              <a:ext uri="{FF2B5EF4-FFF2-40B4-BE49-F238E27FC236}">
                <a16:creationId xmlns:a16="http://schemas.microsoft.com/office/drawing/2014/main" id="{2F189659-2838-470D-BD56-03095B50F509}"/>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115917" y="2969822"/>
            <a:ext cx="361188" cy="361188"/>
          </a:xfrm>
          <a:prstGeom prst="rect">
            <a:avLst/>
          </a:prstGeom>
        </p:spPr>
      </p:pic>
      <p:sp>
        <p:nvSpPr>
          <p:cNvPr id="178" name="Digitale Fähigkeiten">
            <a:extLst>
              <a:ext uri="{FF2B5EF4-FFF2-40B4-BE49-F238E27FC236}">
                <a16:creationId xmlns:a16="http://schemas.microsoft.com/office/drawing/2014/main" id="{82A58D85-42C8-48A9-A00B-31BE53B3F5C8}"/>
              </a:ext>
            </a:extLst>
          </p:cNvPr>
          <p:cNvSpPr txBox="1"/>
          <p:nvPr/>
        </p:nvSpPr>
        <p:spPr>
          <a:xfrm>
            <a:off x="136006" y="7552259"/>
            <a:ext cx="823944" cy="292388"/>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lvl1pPr>
              <a:defRPr sz="2000" b="0" spc="100">
                <a:solidFill>
                  <a:srgbClr val="FFFFFF"/>
                </a:solidFill>
                <a:latin typeface="Futura"/>
                <a:ea typeface="Futura"/>
                <a:cs typeface="Futura"/>
                <a:sym typeface="Futura"/>
              </a:defRPr>
            </a:lvl1pPr>
          </a:lstStyle>
          <a:p>
            <a:r>
              <a:rPr lang="de-DE" sz="1400" dirty="0">
                <a:latin typeface="Arial" panose="020B0604020202020204" pitchFamily="34" charset="0"/>
                <a:cs typeface="Arial" panose="020B0604020202020204" pitchFamily="34" charset="0"/>
              </a:rPr>
              <a:t>Browser</a:t>
            </a:r>
            <a:endParaRPr sz="1400" dirty="0">
              <a:latin typeface="Arial" panose="020B0604020202020204" pitchFamily="34" charset="0"/>
              <a:cs typeface="Arial" panose="020B0604020202020204" pitchFamily="34" charset="0"/>
            </a:endParaRPr>
          </a:p>
        </p:txBody>
      </p:sp>
      <p:sp>
        <p:nvSpPr>
          <p:cNvPr id="179" name="Digitale Fähigkeiten">
            <a:extLst>
              <a:ext uri="{FF2B5EF4-FFF2-40B4-BE49-F238E27FC236}">
                <a16:creationId xmlns:a16="http://schemas.microsoft.com/office/drawing/2014/main" id="{656CB1C1-874D-46D5-BD82-E2CBE1600F4C}"/>
              </a:ext>
            </a:extLst>
          </p:cNvPr>
          <p:cNvSpPr txBox="1"/>
          <p:nvPr/>
        </p:nvSpPr>
        <p:spPr>
          <a:xfrm>
            <a:off x="128032" y="8343964"/>
            <a:ext cx="1263166" cy="292388"/>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lvl1pPr>
              <a:defRPr sz="2000" b="0" spc="100">
                <a:solidFill>
                  <a:srgbClr val="FFFFFF"/>
                </a:solidFill>
                <a:latin typeface="Futura"/>
                <a:ea typeface="Futura"/>
                <a:cs typeface="Futura"/>
                <a:sym typeface="Futura"/>
              </a:defRPr>
            </a:lvl1pPr>
          </a:lstStyle>
          <a:p>
            <a:r>
              <a:rPr lang="de-DE" sz="1400" dirty="0">
                <a:latin typeface="Arial" panose="020B0604020202020204" pitchFamily="34" charset="0"/>
                <a:cs typeface="Arial" panose="020B0604020202020204" pitchFamily="34" charset="0"/>
              </a:rPr>
              <a:t>Appsnutzung</a:t>
            </a:r>
            <a:endParaRPr sz="1400" dirty="0">
              <a:latin typeface="Arial" panose="020B0604020202020204" pitchFamily="34" charset="0"/>
              <a:cs typeface="Arial" panose="020B0604020202020204" pitchFamily="34" charset="0"/>
            </a:endParaRPr>
          </a:p>
        </p:txBody>
      </p:sp>
      <p:sp>
        <p:nvSpPr>
          <p:cNvPr id="180" name="Erste Herausforderung…">
            <a:extLst>
              <a:ext uri="{FF2B5EF4-FFF2-40B4-BE49-F238E27FC236}">
                <a16:creationId xmlns:a16="http://schemas.microsoft.com/office/drawing/2014/main" id="{02DDE2D1-F717-4B08-8DB8-E124062DBD08}"/>
              </a:ext>
            </a:extLst>
          </p:cNvPr>
          <p:cNvSpPr txBox="1"/>
          <p:nvPr/>
        </p:nvSpPr>
        <p:spPr>
          <a:xfrm>
            <a:off x="2761700" y="5531375"/>
            <a:ext cx="2427116" cy="630942"/>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ctr">
            <a:spAutoFit/>
          </a:bodyPr>
          <a:lstStyle/>
          <a:p>
            <a:pPr marL="228600" indent="-228600" algn="l">
              <a:buSzPct val="121000"/>
              <a:buChar char="•"/>
              <a:defRPr sz="1400" b="0" spc="70">
                <a:latin typeface="Avenir Book"/>
                <a:ea typeface="Avenir Book"/>
                <a:cs typeface="Avenir Book"/>
                <a:sym typeface="Avenir Book"/>
              </a:defRPr>
            </a:pPr>
            <a:r>
              <a:rPr lang="de-DE" sz="1200" dirty="0">
                <a:latin typeface="Arial" panose="020B0604020202020204" pitchFamily="34" charset="0"/>
                <a:cs typeface="Arial" panose="020B0604020202020204" pitchFamily="34" charset="0"/>
              </a:rPr>
              <a:t>Eigenschaft 1</a:t>
            </a:r>
            <a:endParaRPr sz="1200" dirty="0">
              <a:latin typeface="Arial" panose="020B0604020202020204" pitchFamily="34" charset="0"/>
              <a:cs typeface="Arial" panose="020B0604020202020204" pitchFamily="34" charset="0"/>
            </a:endParaRPr>
          </a:p>
          <a:p>
            <a:pPr marL="228600" indent="-228600" algn="l">
              <a:buSzPct val="121000"/>
              <a:buChar char="•"/>
              <a:defRPr sz="1400" b="0" spc="70">
                <a:latin typeface="Avenir Book"/>
                <a:ea typeface="Avenir Book"/>
                <a:cs typeface="Avenir Book"/>
                <a:sym typeface="Avenir Book"/>
              </a:defRPr>
            </a:pPr>
            <a:r>
              <a:rPr lang="de-DE" sz="1200" dirty="0">
                <a:latin typeface="Arial" panose="020B0604020202020204" pitchFamily="34" charset="0"/>
                <a:cs typeface="Arial" panose="020B0604020202020204" pitchFamily="34" charset="0"/>
              </a:rPr>
              <a:t>Eigenschaft 2</a:t>
            </a:r>
          </a:p>
          <a:p>
            <a:pPr marL="228600" indent="-228600">
              <a:buSzPct val="121000"/>
              <a:buFontTx/>
              <a:buChar char="•"/>
              <a:defRPr sz="1400" b="0" spc="70">
                <a:latin typeface="Avenir Book"/>
                <a:ea typeface="Avenir Book"/>
                <a:cs typeface="Avenir Book"/>
                <a:sym typeface="Avenir Book"/>
              </a:defRPr>
            </a:pPr>
            <a:r>
              <a:rPr lang="de-DE" sz="1200" dirty="0">
                <a:latin typeface="Arial" panose="020B0604020202020204" pitchFamily="34" charset="0"/>
                <a:cs typeface="Arial" panose="020B0604020202020204" pitchFamily="34" charset="0"/>
              </a:rPr>
              <a:t>Eigenschaft 3</a:t>
            </a:r>
          </a:p>
        </p:txBody>
      </p:sp>
    </p:spTree>
    <p:extLst>
      <p:ext uri="{BB962C8B-B14F-4D97-AF65-F5344CB8AC3E}">
        <p14:creationId xmlns:p14="http://schemas.microsoft.com/office/powerpoint/2010/main" val="4018722917"/>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694B16F39DA9DF43ACEE882C7B8FF300" ma:contentTypeVersion="14" ma:contentTypeDescription="Ein neues Dokument erstellen." ma:contentTypeScope="" ma:versionID="721c1271b7cbbabf621898b0dea47b57">
  <xsd:schema xmlns:xsd="http://www.w3.org/2001/XMLSchema" xmlns:xs="http://www.w3.org/2001/XMLSchema" xmlns:p="http://schemas.microsoft.com/office/2006/metadata/properties" xmlns:ns2="b64ddd59-e04c-48a0-8c80-e56844c3b2e9" xmlns:ns3="97af80f4-69d1-4a4a-b8d9-d38be1ab1edf" targetNamespace="http://schemas.microsoft.com/office/2006/metadata/properties" ma:root="true" ma:fieldsID="4d937b086bb74a99477ec3f8478de609" ns2:_="" ns3:_="">
    <xsd:import namespace="b64ddd59-e04c-48a0-8c80-e56844c3b2e9"/>
    <xsd:import namespace="97af80f4-69d1-4a4a-b8d9-d38be1ab1ed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64ddd59-e04c-48a0-8c80-e56844c3b2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Bildmarkierungen" ma:readOnly="false" ma:fieldId="{5cf76f15-5ced-4ddc-b409-7134ff3c332f}" ma:taxonomyMulti="true" ma:sspId="a16ba4c5-514f-471a-8004-1e490f973743"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7af80f4-69d1-4a4a-b8d9-d38be1ab1edf" elementFormDefault="qualified">
    <xsd:import namespace="http://schemas.microsoft.com/office/2006/documentManagement/types"/>
    <xsd:import namespace="http://schemas.microsoft.com/office/infopath/2007/PartnerControls"/>
    <xsd:element name="SharedWithUsers" ma:index="10"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Freigegeben für - Details" ma:internalName="SharedWithDetails" ma:readOnly="true">
      <xsd:simpleType>
        <xsd:restriction base="dms:Note">
          <xsd:maxLength value="255"/>
        </xsd:restriction>
      </xsd:simpleType>
    </xsd:element>
    <xsd:element name="TaxCatchAll" ma:index="16" nillable="true" ma:displayName="Taxonomy Catch All Column" ma:hidden="true" ma:list="{37087147-f073-4cab-ba1c-d53b4eb1832c}" ma:internalName="TaxCatchAll" ma:showField="CatchAllData" ma:web="97af80f4-69d1-4a4a-b8d9-d38be1ab1ed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b64ddd59-e04c-48a0-8c80-e56844c3b2e9">
      <Terms xmlns="http://schemas.microsoft.com/office/infopath/2007/PartnerControls"/>
    </lcf76f155ced4ddcb4097134ff3c332f>
    <TaxCatchAll xmlns="97af80f4-69d1-4a4a-b8d9-d38be1ab1edf" xsi:nil="true"/>
  </documentManagement>
</p:properties>
</file>

<file path=customXml/itemProps1.xml><?xml version="1.0" encoding="utf-8"?>
<ds:datastoreItem xmlns:ds="http://schemas.openxmlformats.org/officeDocument/2006/customXml" ds:itemID="{CB09BFB9-07AC-45F1-8AAB-6A5EC5B0D522}"/>
</file>

<file path=customXml/itemProps2.xml><?xml version="1.0" encoding="utf-8"?>
<ds:datastoreItem xmlns:ds="http://schemas.openxmlformats.org/officeDocument/2006/customXml" ds:itemID="{2EC6C818-519C-42E2-B64D-11630B75B5F9}"/>
</file>

<file path=customXml/itemProps3.xml><?xml version="1.0" encoding="utf-8"?>
<ds:datastoreItem xmlns:ds="http://schemas.openxmlformats.org/officeDocument/2006/customXml" ds:itemID="{21AF496D-19AD-4CB1-981F-70413D99EDA3}"/>
</file>

<file path=docProps/app.xml><?xml version="1.0" encoding="utf-8"?>
<Properties xmlns="http://schemas.openxmlformats.org/officeDocument/2006/extended-properties" xmlns:vt="http://schemas.openxmlformats.org/officeDocument/2006/docPropsVTypes">
  <Template>Office Theme</Template>
  <TotalTime>0</TotalTime>
  <Words>177</Words>
  <Application>Microsoft Office PowerPoint</Application>
  <PresentationFormat>A4-Papier (210 x 297 mm)</PresentationFormat>
  <Paragraphs>72</Paragraphs>
  <Slides>1</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vt:i4>
      </vt:variant>
    </vt:vector>
  </HeadingPairs>
  <TitlesOfParts>
    <vt:vector size="5" baseType="lpstr">
      <vt:lpstr>Arial</vt:lpstr>
      <vt:lpstr>Calibri</vt:lpstr>
      <vt:lpstr>Calibri Light</vt:lpstr>
      <vt:lpstr>Office</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cp:lastModifiedBy>BBZW;FMZ; Ineichen1 Markus (Lehrperson)</cp:lastModifiedBy>
  <cp:revision>10</cp:revision>
  <cp:lastPrinted>2022-01-03T10:56:12Z</cp:lastPrinted>
  <dcterms:created xsi:type="dcterms:W3CDTF">2021-12-08T13:13:01Z</dcterms:created>
  <dcterms:modified xsi:type="dcterms:W3CDTF">2023-02-15T11:17:09Z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0x010100694B16F39DA9DF43ACEE882C7B8FF300</vt:lpwstr>
  </property>
</Properties>
</file>