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authors.xml" ContentType="application/vnd.ms-powerpoi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7" r:id="rId3"/>
  </p:sldIdLst>
  <p:sldSz cx="6858000" cy="9906000" type="A4"/>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FDF5FE-17E7-0124-1F18-581FE0883E4C}" name="Fabrice.Thut" initials="F" userId="S::Fabrice.Thut@bbbaden.ch::7797283b-deb2-4095-a23a-9534c889f14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66"/>
    <a:srgbClr val="3333CC"/>
    <a:srgbClr val="0033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1" autoAdjust="0"/>
    <p:restoredTop sz="94660"/>
  </p:normalViewPr>
  <p:slideViewPr>
    <p:cSldViewPr snapToGrid="0">
      <p:cViewPr varScale="1">
        <p:scale>
          <a:sx n="73" d="100"/>
          <a:sy n="73" d="100"/>
        </p:scale>
        <p:origin x="30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2.xml"/><Relationship Id="rId5" Type="http://schemas.openxmlformats.org/officeDocument/2006/relationships/presProps" Target="presProps.xml"/><Relationship Id="rId10" Type="http://schemas.openxmlformats.org/officeDocument/2006/relationships/customXml" Target="../customXml/item1.xml"/><Relationship Id="rId4" Type="http://schemas.openxmlformats.org/officeDocument/2006/relationships/notesMaster" Target="notesMasters/notesMaster1.xml"/><Relationship Id="rId9"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70D13B9-EB90-445B-BD52-40B8EB6641F9}" type="datetimeFigureOut">
              <a:rPr lang="de-CH" smtClean="0"/>
              <a:t>15.02.2023</a:t>
            </a:fld>
            <a:endParaRPr lang="de-CH"/>
          </a:p>
        </p:txBody>
      </p:sp>
      <p:sp>
        <p:nvSpPr>
          <p:cNvPr id="4" name="Folienbildplatzhalter 3"/>
          <p:cNvSpPr>
            <a:spLocks noGrp="1" noRot="1" noChangeAspect="1"/>
          </p:cNvSpPr>
          <p:nvPr>
            <p:ph type="sldImg" idx="2"/>
          </p:nvPr>
        </p:nvSpPr>
        <p:spPr>
          <a:xfrm>
            <a:off x="2354263" y="1279525"/>
            <a:ext cx="2390775" cy="34544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2B990CF7-CA8A-413F-A85E-0014F63F721B}" type="slidenum">
              <a:rPr lang="de-CH" smtClean="0"/>
              <a:t>‹Nr.›</a:t>
            </a:fld>
            <a:endParaRPr lang="de-CH"/>
          </a:p>
        </p:txBody>
      </p:sp>
    </p:spTree>
    <p:extLst>
      <p:ext uri="{BB962C8B-B14F-4D97-AF65-F5344CB8AC3E}">
        <p14:creationId xmlns:p14="http://schemas.microsoft.com/office/powerpoint/2010/main" val="1738327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https://www.trainee.de/ratgeber/bewerbung/positive-charaktereigenschaften/</a:t>
            </a:r>
          </a:p>
        </p:txBody>
      </p:sp>
      <p:sp>
        <p:nvSpPr>
          <p:cNvPr id="4" name="Foliennummernplatzhalter 3"/>
          <p:cNvSpPr>
            <a:spLocks noGrp="1"/>
          </p:cNvSpPr>
          <p:nvPr>
            <p:ph type="sldNum" sz="quarter" idx="5"/>
          </p:nvPr>
        </p:nvSpPr>
        <p:spPr/>
        <p:txBody>
          <a:bodyPr/>
          <a:lstStyle/>
          <a:p>
            <a:fld id="{2B990CF7-CA8A-413F-A85E-0014F63F721B}" type="slidenum">
              <a:rPr lang="de-CH" smtClean="0"/>
              <a:t>2</a:t>
            </a:fld>
            <a:endParaRPr lang="de-CH"/>
          </a:p>
        </p:txBody>
      </p:sp>
    </p:spTree>
    <p:extLst>
      <p:ext uri="{BB962C8B-B14F-4D97-AF65-F5344CB8AC3E}">
        <p14:creationId xmlns:p14="http://schemas.microsoft.com/office/powerpoint/2010/main" val="322409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15.02.2023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65856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15.02.2023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06739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15.02.2023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34936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15.02.2023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7519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B8FDF6C-9B07-4782-AA2B-07EAA2872B3C}" type="datetimeFigureOut">
              <a:rPr lang="de-CH" smtClean="0"/>
              <a:t>15.02.2023</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132974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B8FDF6C-9B07-4782-AA2B-07EAA2872B3C}" type="datetimeFigureOut">
              <a:rPr lang="de-CH" smtClean="0"/>
              <a:t>15.02.2023</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115437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72381" y="3618442"/>
            <a:ext cx="2901255"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3471863" y="3618442"/>
            <a:ext cx="2915543"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B8FDF6C-9B07-4782-AA2B-07EAA2872B3C}" type="datetimeFigureOut">
              <a:rPr lang="de-CH" smtClean="0"/>
              <a:t>15.02.2023</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34588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B8FDF6C-9B07-4782-AA2B-07EAA2872B3C}" type="datetimeFigureOut">
              <a:rPr lang="de-CH" smtClean="0"/>
              <a:t>15.02.2023</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94923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FDF6C-9B07-4782-AA2B-07EAA2872B3C}" type="datetimeFigureOut">
              <a:rPr lang="de-CH" smtClean="0"/>
              <a:t>15.02.2023</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414260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B8FDF6C-9B07-4782-AA2B-07EAA2872B3C}" type="datetimeFigureOut">
              <a:rPr lang="de-CH" smtClean="0"/>
              <a:t>15.02.2023</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49526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B8FDF6C-9B07-4782-AA2B-07EAA2872B3C}" type="datetimeFigureOut">
              <a:rPr lang="de-CH" smtClean="0"/>
              <a:t>15.02.2023</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089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B8FDF6C-9B07-4782-AA2B-07EAA2872B3C}" type="datetimeFigureOut">
              <a:rPr lang="de-CH" smtClean="0"/>
              <a:t>15.02.2023</a:t>
            </a:fld>
            <a:endParaRPr lang="de-CH"/>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A5175ED-A264-4BA1-93AD-224520E57639}" type="slidenum">
              <a:rPr lang="de-CH" smtClean="0"/>
              <a:t>‹Nr.›</a:t>
            </a:fld>
            <a:endParaRPr lang="de-CH"/>
          </a:p>
        </p:txBody>
      </p:sp>
    </p:spTree>
    <p:extLst>
      <p:ext uri="{BB962C8B-B14F-4D97-AF65-F5344CB8AC3E}">
        <p14:creationId xmlns:p14="http://schemas.microsoft.com/office/powerpoint/2010/main" val="20333156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6.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4.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extLst>
              <a:ext uri="{FF2B5EF4-FFF2-40B4-BE49-F238E27FC236}">
                <a16:creationId xmlns:a16="http://schemas.microsoft.com/office/drawing/2014/main" id="{21AA5DBD-B2C7-405C-8A3E-D9133923CDA8}"/>
              </a:ext>
            </a:extLst>
          </p:cNvPr>
          <p:cNvSpPr/>
          <p:nvPr/>
        </p:nvSpPr>
        <p:spPr>
          <a:xfrm>
            <a:off x="-6733" y="-12500"/>
            <a:ext cx="2424688" cy="9906000"/>
          </a:xfrm>
          <a:prstGeom prst="rect">
            <a:avLst/>
          </a:prstGeom>
          <a:solidFill>
            <a:srgbClr val="3399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sz="1000" dirty="0">
              <a:latin typeface="Arial" panose="020B0604020202020204" pitchFamily="34" charset="0"/>
              <a:cs typeface="Arial" panose="020B0604020202020204" pitchFamily="34" charset="0"/>
            </a:endParaRPr>
          </a:p>
        </p:txBody>
      </p:sp>
      <p:pic>
        <p:nvPicPr>
          <p:cNvPr id="12" name="Grafik 11" descr="Lehrerin, die lächelt und an ein Whiteboard schreibt">
            <a:extLst>
              <a:ext uri="{FF2B5EF4-FFF2-40B4-BE49-F238E27FC236}">
                <a16:creationId xmlns:a16="http://schemas.microsoft.com/office/drawing/2014/main" id="{8438F6DE-E42D-43D8-8CB8-009FF5E27433}"/>
              </a:ext>
            </a:extLst>
          </p:cNvPr>
          <p:cNvPicPr>
            <a:picLocks noChangeAspect="1"/>
          </p:cNvPicPr>
          <p:nvPr/>
        </p:nvPicPr>
        <p:blipFill rotWithShape="1">
          <a:blip r:embed="rId2">
            <a:extLst>
              <a:ext uri="{28A0092B-C50C-407E-A947-70E740481C1C}">
                <a14:useLocalDpi xmlns:a14="http://schemas.microsoft.com/office/drawing/2010/main" val="0"/>
              </a:ext>
            </a:extLst>
          </a:blip>
          <a:srcRect l="25003" t="29256" r="38718" b="17650"/>
          <a:stretch/>
        </p:blipFill>
        <p:spPr>
          <a:xfrm>
            <a:off x="559776" y="72204"/>
            <a:ext cx="1351444" cy="1318257"/>
          </a:xfrm>
          <a:prstGeom prst="flowChartConnector">
            <a:avLst/>
          </a:prstGeom>
        </p:spPr>
      </p:pic>
      <p:sp>
        <p:nvSpPr>
          <p:cNvPr id="5" name="Ellipse 4">
            <a:extLst>
              <a:ext uri="{FF2B5EF4-FFF2-40B4-BE49-F238E27FC236}">
                <a16:creationId xmlns:a16="http://schemas.microsoft.com/office/drawing/2014/main" id="{6BD9946B-7A65-4B0F-A0FB-E8CC35677CB9}"/>
              </a:ext>
            </a:extLst>
          </p:cNvPr>
          <p:cNvSpPr>
            <a:spLocks noChangeAspect="1"/>
          </p:cNvSpPr>
          <p:nvPr/>
        </p:nvSpPr>
        <p:spPr>
          <a:xfrm>
            <a:off x="565455" y="70231"/>
            <a:ext cx="1340086" cy="1340086"/>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1" name="Grafik 10">
            <a:extLst>
              <a:ext uri="{FF2B5EF4-FFF2-40B4-BE49-F238E27FC236}">
                <a16:creationId xmlns:a16="http://schemas.microsoft.com/office/drawing/2014/main" id="{7AAAEF0C-5BA3-4005-ACDC-E2F85A747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5" y="2635351"/>
            <a:ext cx="336384" cy="336384"/>
          </a:xfrm>
          <a:prstGeom prst="rect">
            <a:avLst/>
          </a:prstGeom>
        </p:spPr>
      </p:pic>
      <p:pic>
        <p:nvPicPr>
          <p:cNvPr id="17" name="Grafik 16">
            <a:extLst>
              <a:ext uri="{FF2B5EF4-FFF2-40B4-BE49-F238E27FC236}">
                <a16:creationId xmlns:a16="http://schemas.microsoft.com/office/drawing/2014/main" id="{4593B6B9-3901-4D5E-A4D8-0783BFBDC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066" y="8627364"/>
            <a:ext cx="265742" cy="265742"/>
          </a:xfrm>
          <a:prstGeom prst="rect">
            <a:avLst/>
          </a:prstGeom>
        </p:spPr>
      </p:pic>
      <p:pic>
        <p:nvPicPr>
          <p:cNvPr id="19" name="Grafik 18">
            <a:extLst>
              <a:ext uri="{FF2B5EF4-FFF2-40B4-BE49-F238E27FC236}">
                <a16:creationId xmlns:a16="http://schemas.microsoft.com/office/drawing/2014/main" id="{39B1C6BA-449A-45F7-AD97-30B9A02E5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532" y="8627364"/>
            <a:ext cx="265742" cy="265742"/>
          </a:xfrm>
          <a:prstGeom prst="rect">
            <a:avLst/>
          </a:prstGeom>
        </p:spPr>
      </p:pic>
      <p:pic>
        <p:nvPicPr>
          <p:cNvPr id="21" name="Grafik 20">
            <a:extLst>
              <a:ext uri="{FF2B5EF4-FFF2-40B4-BE49-F238E27FC236}">
                <a16:creationId xmlns:a16="http://schemas.microsoft.com/office/drawing/2014/main" id="{5E90D334-B823-4FA8-867D-060B2D360D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9085" y="8607554"/>
            <a:ext cx="265742" cy="265742"/>
          </a:xfrm>
          <a:prstGeom prst="rect">
            <a:avLst/>
          </a:prstGeom>
        </p:spPr>
      </p:pic>
      <p:pic>
        <p:nvPicPr>
          <p:cNvPr id="23" name="Grafik 22">
            <a:extLst>
              <a:ext uri="{FF2B5EF4-FFF2-40B4-BE49-F238E27FC236}">
                <a16:creationId xmlns:a16="http://schemas.microsoft.com/office/drawing/2014/main" id="{AE7590BA-3AE6-4FD4-8D2E-0FAFDC51A2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2676" y="9197885"/>
            <a:ext cx="265742" cy="265742"/>
          </a:xfrm>
          <a:prstGeom prst="rect">
            <a:avLst/>
          </a:prstGeom>
        </p:spPr>
      </p:pic>
      <p:pic>
        <p:nvPicPr>
          <p:cNvPr id="25" name="Grafik 24">
            <a:extLst>
              <a:ext uri="{FF2B5EF4-FFF2-40B4-BE49-F238E27FC236}">
                <a16:creationId xmlns:a16="http://schemas.microsoft.com/office/drawing/2014/main" id="{22134F42-5646-43BB-ADBB-CDA4720F2D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7675" y="9209255"/>
            <a:ext cx="265742" cy="265742"/>
          </a:xfrm>
          <a:prstGeom prst="rect">
            <a:avLst/>
          </a:prstGeom>
        </p:spPr>
      </p:pic>
      <p:pic>
        <p:nvPicPr>
          <p:cNvPr id="27" name="Grafik 26">
            <a:extLst>
              <a:ext uri="{FF2B5EF4-FFF2-40B4-BE49-F238E27FC236}">
                <a16:creationId xmlns:a16="http://schemas.microsoft.com/office/drawing/2014/main" id="{C39FC19A-1D94-4C61-BE41-211F41B760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117" y="2643818"/>
            <a:ext cx="336384" cy="336384"/>
          </a:xfrm>
          <a:prstGeom prst="rect">
            <a:avLst/>
          </a:prstGeom>
        </p:spPr>
      </p:pic>
      <p:sp>
        <p:nvSpPr>
          <p:cNvPr id="28" name="Rechteck">
            <a:extLst>
              <a:ext uri="{FF2B5EF4-FFF2-40B4-BE49-F238E27FC236}">
                <a16:creationId xmlns:a16="http://schemas.microsoft.com/office/drawing/2014/main" id="{4750C0A6-490D-4A49-8A18-E73489E56FE9}"/>
              </a:ext>
            </a:extLst>
          </p:cNvPr>
          <p:cNvSpPr/>
          <p:nvPr/>
        </p:nvSpPr>
        <p:spPr>
          <a:xfrm>
            <a:off x="2418199" y="0"/>
            <a:ext cx="147600" cy="9663113"/>
          </a:xfrm>
          <a:prstGeom prst="rect">
            <a:avLst/>
          </a:prstGeom>
          <a:solidFill>
            <a:srgbClr val="92E2FF"/>
          </a:solidFill>
          <a:ln w="3175">
            <a:miter lim="400000"/>
          </a:ln>
        </p:spPr>
        <p:txBody>
          <a:bodyPr lIns="38100" tIns="38100" rIns="38100" bIns="38100" anchor="ctr"/>
          <a:lstStyle/>
          <a:p>
            <a:endParaRPr sz="2800" dirty="0">
              <a:solidFill>
                <a:srgbClr val="FFFFFF"/>
              </a:solidFill>
            </a:endParaRPr>
          </a:p>
        </p:txBody>
      </p:sp>
      <p:sp>
        <p:nvSpPr>
          <p:cNvPr id="30" name="Rechtwinkliges Dreieck 29">
            <a:extLst>
              <a:ext uri="{FF2B5EF4-FFF2-40B4-BE49-F238E27FC236}">
                <a16:creationId xmlns:a16="http://schemas.microsoft.com/office/drawing/2014/main" id="{F58D6FA0-8034-4CC5-8929-30729B0E12D2}"/>
              </a:ext>
            </a:extLst>
          </p:cNvPr>
          <p:cNvSpPr/>
          <p:nvPr/>
        </p:nvSpPr>
        <p:spPr>
          <a:xfrm rot="5400000">
            <a:off x="2372044" y="9709270"/>
            <a:ext cx="239910" cy="147600"/>
          </a:xfrm>
          <a:prstGeom prst="rtTriangle">
            <a:avLst/>
          </a:prstGeom>
          <a:solidFill>
            <a:srgbClr val="92E2FF"/>
          </a:solidFill>
          <a:ln w="3175">
            <a:miter lim="400000"/>
          </a:ln>
        </p:spPr>
        <p:txBody>
          <a:bodyPr lIns="38100" tIns="38100" rIns="38100" bIns="38100" anchor="ctr"/>
          <a:lstStyle/>
          <a:p>
            <a:endParaRPr lang="de-CH" sz="2800">
              <a:solidFill>
                <a:srgbClr val="FFFFFF"/>
              </a:solidFill>
            </a:endParaRPr>
          </a:p>
        </p:txBody>
      </p:sp>
      <p:pic>
        <p:nvPicPr>
          <p:cNvPr id="39" name="Grafik 38">
            <a:extLst>
              <a:ext uri="{FF2B5EF4-FFF2-40B4-BE49-F238E27FC236}">
                <a16:creationId xmlns:a16="http://schemas.microsoft.com/office/drawing/2014/main" id="{6E0480FC-CEC0-4058-8BF3-E581E2F557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26017" y="8616954"/>
            <a:ext cx="265742" cy="265742"/>
          </a:xfrm>
          <a:prstGeom prst="rect">
            <a:avLst/>
          </a:prstGeom>
        </p:spPr>
      </p:pic>
      <p:pic>
        <p:nvPicPr>
          <p:cNvPr id="41" name="Grafik 40">
            <a:extLst>
              <a:ext uri="{FF2B5EF4-FFF2-40B4-BE49-F238E27FC236}">
                <a16:creationId xmlns:a16="http://schemas.microsoft.com/office/drawing/2014/main" id="{D4050124-EE2D-47CC-97A8-EC898F3705B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1029" y="9197885"/>
            <a:ext cx="265742" cy="265742"/>
          </a:xfrm>
          <a:prstGeom prst="rect">
            <a:avLst/>
          </a:prstGeom>
        </p:spPr>
      </p:pic>
      <p:sp>
        <p:nvSpPr>
          <p:cNvPr id="46" name="40%">
            <a:extLst>
              <a:ext uri="{FF2B5EF4-FFF2-40B4-BE49-F238E27FC236}">
                <a16:creationId xmlns:a16="http://schemas.microsoft.com/office/drawing/2014/main" id="{B105F850-775B-4953-9FDA-6173836F405B}"/>
              </a:ext>
            </a:extLst>
          </p:cNvPr>
          <p:cNvSpPr txBox="1"/>
          <p:nvPr/>
        </p:nvSpPr>
        <p:spPr>
          <a:xfrm>
            <a:off x="141795" y="8946358"/>
            <a:ext cx="485219"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0</a:t>
            </a:r>
            <a:r>
              <a:rPr sz="1000" dirty="0">
                <a:latin typeface="Arial" panose="020B0604020202020204" pitchFamily="34" charset="0"/>
                <a:cs typeface="Arial" panose="020B0604020202020204" pitchFamily="34" charset="0"/>
              </a:rPr>
              <a:t>%</a:t>
            </a:r>
          </a:p>
        </p:txBody>
      </p:sp>
      <p:sp>
        <p:nvSpPr>
          <p:cNvPr id="47" name="5%">
            <a:extLst>
              <a:ext uri="{FF2B5EF4-FFF2-40B4-BE49-F238E27FC236}">
                <a16:creationId xmlns:a16="http://schemas.microsoft.com/office/drawing/2014/main" id="{B761FD74-41CC-4517-8360-224480B54095}"/>
              </a:ext>
            </a:extLst>
          </p:cNvPr>
          <p:cNvSpPr txBox="1"/>
          <p:nvPr/>
        </p:nvSpPr>
        <p:spPr>
          <a:xfrm>
            <a:off x="1032574" y="8946358"/>
            <a:ext cx="37164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60</a:t>
            </a:r>
            <a:r>
              <a:rPr sz="1000" dirty="0">
                <a:latin typeface="Arial" panose="020B0604020202020204" pitchFamily="34" charset="0"/>
                <a:cs typeface="Arial" panose="020B0604020202020204" pitchFamily="34" charset="0"/>
              </a:rPr>
              <a:t>%</a:t>
            </a:r>
          </a:p>
        </p:txBody>
      </p:sp>
      <p:sp>
        <p:nvSpPr>
          <p:cNvPr id="48" name="15%">
            <a:extLst>
              <a:ext uri="{FF2B5EF4-FFF2-40B4-BE49-F238E27FC236}">
                <a16:creationId xmlns:a16="http://schemas.microsoft.com/office/drawing/2014/main" id="{B3AFBE9D-3B87-4EEE-A4DC-243DAB4A00FF}"/>
              </a:ext>
            </a:extLst>
          </p:cNvPr>
          <p:cNvSpPr txBox="1"/>
          <p:nvPr/>
        </p:nvSpPr>
        <p:spPr>
          <a:xfrm>
            <a:off x="570182" y="8946358"/>
            <a:ext cx="485219"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60</a:t>
            </a:r>
            <a:r>
              <a:rPr sz="1000" dirty="0">
                <a:latin typeface="Arial" panose="020B0604020202020204" pitchFamily="34" charset="0"/>
                <a:cs typeface="Arial" panose="020B0604020202020204" pitchFamily="34" charset="0"/>
              </a:rPr>
              <a:t>%</a:t>
            </a:r>
          </a:p>
        </p:txBody>
      </p:sp>
      <p:sp>
        <p:nvSpPr>
          <p:cNvPr id="49" name="40%">
            <a:extLst>
              <a:ext uri="{FF2B5EF4-FFF2-40B4-BE49-F238E27FC236}">
                <a16:creationId xmlns:a16="http://schemas.microsoft.com/office/drawing/2014/main" id="{141A722F-4165-4835-A979-F38C4B4AB514}"/>
              </a:ext>
            </a:extLst>
          </p:cNvPr>
          <p:cNvSpPr txBox="1"/>
          <p:nvPr/>
        </p:nvSpPr>
        <p:spPr>
          <a:xfrm>
            <a:off x="529148" y="9511349"/>
            <a:ext cx="37164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0%</a:t>
            </a:r>
          </a:p>
        </p:txBody>
      </p:sp>
      <p:sp>
        <p:nvSpPr>
          <p:cNvPr id="50" name="0%">
            <a:extLst>
              <a:ext uri="{FF2B5EF4-FFF2-40B4-BE49-F238E27FC236}">
                <a16:creationId xmlns:a16="http://schemas.microsoft.com/office/drawing/2014/main" id="{93267ABD-3B59-438D-939B-BF4207DA111D}"/>
              </a:ext>
            </a:extLst>
          </p:cNvPr>
          <p:cNvSpPr txBox="1"/>
          <p:nvPr/>
        </p:nvSpPr>
        <p:spPr>
          <a:xfrm>
            <a:off x="935999" y="9511349"/>
            <a:ext cx="37164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7</a:t>
            </a:r>
            <a:r>
              <a:rPr sz="1000" dirty="0">
                <a:latin typeface="Arial" panose="020B0604020202020204" pitchFamily="34" charset="0"/>
                <a:cs typeface="Arial" panose="020B0604020202020204" pitchFamily="34" charset="0"/>
              </a:rPr>
              <a:t>0%</a:t>
            </a:r>
          </a:p>
        </p:txBody>
      </p:sp>
      <p:pic>
        <p:nvPicPr>
          <p:cNvPr id="52" name="Grafik 51">
            <a:extLst>
              <a:ext uri="{FF2B5EF4-FFF2-40B4-BE49-F238E27FC236}">
                <a16:creationId xmlns:a16="http://schemas.microsoft.com/office/drawing/2014/main" id="{88EBA1F5-BD3C-4CCB-A476-F54709F9062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88922" y="8656394"/>
            <a:ext cx="265743" cy="265743"/>
          </a:xfrm>
          <a:prstGeom prst="rect">
            <a:avLst/>
          </a:prstGeom>
        </p:spPr>
      </p:pic>
      <p:sp>
        <p:nvSpPr>
          <p:cNvPr id="53" name="40%">
            <a:extLst>
              <a:ext uri="{FF2B5EF4-FFF2-40B4-BE49-F238E27FC236}">
                <a16:creationId xmlns:a16="http://schemas.microsoft.com/office/drawing/2014/main" id="{93F35EC7-36D9-4745-9986-C4FE7847053C}"/>
              </a:ext>
            </a:extLst>
          </p:cNvPr>
          <p:cNvSpPr txBox="1"/>
          <p:nvPr/>
        </p:nvSpPr>
        <p:spPr>
          <a:xfrm>
            <a:off x="120429" y="9513745"/>
            <a:ext cx="485219"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8</a:t>
            </a:r>
            <a:r>
              <a:rPr sz="1000" dirty="0">
                <a:latin typeface="Arial" panose="020B0604020202020204" pitchFamily="34" charset="0"/>
                <a:cs typeface="Arial" panose="020B0604020202020204" pitchFamily="34" charset="0"/>
              </a:rPr>
              <a:t>0%</a:t>
            </a:r>
          </a:p>
        </p:txBody>
      </p:sp>
      <p:sp>
        <p:nvSpPr>
          <p:cNvPr id="54" name="5%">
            <a:extLst>
              <a:ext uri="{FF2B5EF4-FFF2-40B4-BE49-F238E27FC236}">
                <a16:creationId xmlns:a16="http://schemas.microsoft.com/office/drawing/2014/main" id="{42115540-9E2E-4549-A8B0-48B52CFC47CF}"/>
              </a:ext>
            </a:extLst>
          </p:cNvPr>
          <p:cNvSpPr txBox="1"/>
          <p:nvPr/>
        </p:nvSpPr>
        <p:spPr>
          <a:xfrm>
            <a:off x="1445958" y="8946359"/>
            <a:ext cx="485219"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0</a:t>
            </a:r>
            <a:r>
              <a:rPr sz="1000" dirty="0">
                <a:latin typeface="Arial" panose="020B0604020202020204" pitchFamily="34" charset="0"/>
                <a:cs typeface="Arial" panose="020B0604020202020204" pitchFamily="34" charset="0"/>
              </a:rPr>
              <a:t>%</a:t>
            </a:r>
          </a:p>
        </p:txBody>
      </p:sp>
      <p:sp>
        <p:nvSpPr>
          <p:cNvPr id="56" name="5%">
            <a:extLst>
              <a:ext uri="{FF2B5EF4-FFF2-40B4-BE49-F238E27FC236}">
                <a16:creationId xmlns:a16="http://schemas.microsoft.com/office/drawing/2014/main" id="{D9049078-B517-4566-B31B-5005796A8C8F}"/>
              </a:ext>
            </a:extLst>
          </p:cNvPr>
          <p:cNvSpPr txBox="1"/>
          <p:nvPr/>
        </p:nvSpPr>
        <p:spPr>
          <a:xfrm>
            <a:off x="1830089" y="8952984"/>
            <a:ext cx="485219"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0</a:t>
            </a:r>
            <a:r>
              <a:rPr sz="1000" dirty="0">
                <a:latin typeface="Arial" panose="020B0604020202020204" pitchFamily="34" charset="0"/>
                <a:cs typeface="Arial" panose="020B0604020202020204" pitchFamily="34" charset="0"/>
              </a:rPr>
              <a:t>%</a:t>
            </a:r>
          </a:p>
        </p:txBody>
      </p:sp>
      <p:sp>
        <p:nvSpPr>
          <p:cNvPr id="57" name="Persönlichkeit">
            <a:extLst>
              <a:ext uri="{FF2B5EF4-FFF2-40B4-BE49-F238E27FC236}">
                <a16:creationId xmlns:a16="http://schemas.microsoft.com/office/drawing/2014/main" id="{28B2D65B-7C0A-4540-9BB1-3A2BA1C3B320}"/>
              </a:ext>
            </a:extLst>
          </p:cNvPr>
          <p:cNvSpPr txBox="1"/>
          <p:nvPr/>
        </p:nvSpPr>
        <p:spPr>
          <a:xfrm>
            <a:off x="134284" y="4389010"/>
            <a:ext cx="1357206"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lang="de-CH" dirty="0"/>
              <a:t>Internet</a:t>
            </a:r>
            <a:endParaRPr dirty="0"/>
          </a:p>
        </p:txBody>
      </p:sp>
      <p:sp>
        <p:nvSpPr>
          <p:cNvPr id="58" name="Extrovertiert">
            <a:extLst>
              <a:ext uri="{FF2B5EF4-FFF2-40B4-BE49-F238E27FC236}">
                <a16:creationId xmlns:a16="http://schemas.microsoft.com/office/drawing/2014/main" id="{A8560577-5D82-4078-A956-BA30B12556FD}"/>
              </a:ext>
            </a:extLst>
          </p:cNvPr>
          <p:cNvSpPr txBox="1"/>
          <p:nvPr/>
        </p:nvSpPr>
        <p:spPr>
          <a:xfrm>
            <a:off x="82760" y="5533534"/>
            <a:ext cx="88992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Extrovertiert</a:t>
            </a:r>
            <a:endParaRPr sz="1000" dirty="0">
              <a:latin typeface="Arial" panose="020B0604020202020204" pitchFamily="34" charset="0"/>
              <a:cs typeface="Arial" panose="020B0604020202020204" pitchFamily="34" charset="0"/>
            </a:endParaRPr>
          </a:p>
        </p:txBody>
      </p:sp>
      <p:sp>
        <p:nvSpPr>
          <p:cNvPr id="59" name="Introvertiert">
            <a:extLst>
              <a:ext uri="{FF2B5EF4-FFF2-40B4-BE49-F238E27FC236}">
                <a16:creationId xmlns:a16="http://schemas.microsoft.com/office/drawing/2014/main" id="{124657A9-77EC-40D8-B30E-DCE00AD3FC02}"/>
              </a:ext>
            </a:extLst>
          </p:cNvPr>
          <p:cNvSpPr txBox="1"/>
          <p:nvPr/>
        </p:nvSpPr>
        <p:spPr>
          <a:xfrm>
            <a:off x="1388058" y="5537642"/>
            <a:ext cx="852703"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Introvertiert</a:t>
            </a:r>
            <a:endParaRPr sz="1000" dirty="0">
              <a:latin typeface="Arial" panose="020B0604020202020204" pitchFamily="34" charset="0"/>
              <a:cs typeface="Arial" panose="020B0604020202020204" pitchFamily="34" charset="0"/>
            </a:endParaRPr>
          </a:p>
        </p:txBody>
      </p:sp>
      <p:sp>
        <p:nvSpPr>
          <p:cNvPr id="60" name="Planer">
            <a:extLst>
              <a:ext uri="{FF2B5EF4-FFF2-40B4-BE49-F238E27FC236}">
                <a16:creationId xmlns:a16="http://schemas.microsoft.com/office/drawing/2014/main" id="{D0FE18F3-FED4-4291-A264-345476A3EB02}"/>
              </a:ext>
            </a:extLst>
          </p:cNvPr>
          <p:cNvSpPr txBox="1"/>
          <p:nvPr/>
        </p:nvSpPr>
        <p:spPr>
          <a:xfrm>
            <a:off x="77024" y="5893187"/>
            <a:ext cx="102269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dirty="0"/>
              <a:t>Planer</a:t>
            </a:r>
          </a:p>
        </p:txBody>
      </p:sp>
      <p:sp>
        <p:nvSpPr>
          <p:cNvPr id="61" name="Spontan">
            <a:extLst>
              <a:ext uri="{FF2B5EF4-FFF2-40B4-BE49-F238E27FC236}">
                <a16:creationId xmlns:a16="http://schemas.microsoft.com/office/drawing/2014/main" id="{88C99627-9916-45EB-B20F-0BCF83C38230}"/>
              </a:ext>
            </a:extLst>
          </p:cNvPr>
          <p:cNvSpPr txBox="1"/>
          <p:nvPr/>
        </p:nvSpPr>
        <p:spPr>
          <a:xfrm>
            <a:off x="1566050" y="5893187"/>
            <a:ext cx="612497"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Spontan</a:t>
            </a:r>
            <a:endParaRPr sz="1000" dirty="0">
              <a:latin typeface="Arial" panose="020B0604020202020204" pitchFamily="34" charset="0"/>
              <a:cs typeface="Arial" panose="020B0604020202020204" pitchFamily="34" charset="0"/>
            </a:endParaRPr>
          </a:p>
        </p:txBody>
      </p:sp>
      <p:sp>
        <p:nvSpPr>
          <p:cNvPr id="62" name="Fühlen">
            <a:extLst>
              <a:ext uri="{FF2B5EF4-FFF2-40B4-BE49-F238E27FC236}">
                <a16:creationId xmlns:a16="http://schemas.microsoft.com/office/drawing/2014/main" id="{6747BE4F-8950-43D7-92CD-F1E0184B75EA}"/>
              </a:ext>
            </a:extLst>
          </p:cNvPr>
          <p:cNvSpPr txBox="1"/>
          <p:nvPr/>
        </p:nvSpPr>
        <p:spPr>
          <a:xfrm>
            <a:off x="1725637" y="6265328"/>
            <a:ext cx="692318"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Fühlen</a:t>
            </a:r>
            <a:endParaRPr sz="1000" dirty="0">
              <a:latin typeface="Arial" panose="020B0604020202020204" pitchFamily="34" charset="0"/>
              <a:cs typeface="Arial" panose="020B0604020202020204" pitchFamily="34" charset="0"/>
            </a:endParaRPr>
          </a:p>
        </p:txBody>
      </p:sp>
      <p:sp>
        <p:nvSpPr>
          <p:cNvPr id="63" name="Konservativ">
            <a:extLst>
              <a:ext uri="{FF2B5EF4-FFF2-40B4-BE49-F238E27FC236}">
                <a16:creationId xmlns:a16="http://schemas.microsoft.com/office/drawing/2014/main" id="{5CA6DB11-9BCE-46D7-BD8F-B487B45784CC}"/>
              </a:ext>
            </a:extLst>
          </p:cNvPr>
          <p:cNvSpPr txBox="1"/>
          <p:nvPr/>
        </p:nvSpPr>
        <p:spPr>
          <a:xfrm>
            <a:off x="82340" y="6663407"/>
            <a:ext cx="838450"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Konservativ</a:t>
            </a:r>
            <a:endParaRPr sz="1000" dirty="0">
              <a:latin typeface="Arial" panose="020B0604020202020204" pitchFamily="34" charset="0"/>
              <a:cs typeface="Arial" panose="020B0604020202020204" pitchFamily="34" charset="0"/>
            </a:endParaRPr>
          </a:p>
        </p:txBody>
      </p:sp>
      <p:sp>
        <p:nvSpPr>
          <p:cNvPr id="64" name="Liberal">
            <a:extLst>
              <a:ext uri="{FF2B5EF4-FFF2-40B4-BE49-F238E27FC236}">
                <a16:creationId xmlns:a16="http://schemas.microsoft.com/office/drawing/2014/main" id="{CBB632E1-2BE6-4B4E-8ECF-5009DEBD8877}"/>
              </a:ext>
            </a:extLst>
          </p:cNvPr>
          <p:cNvSpPr txBox="1"/>
          <p:nvPr/>
        </p:nvSpPr>
        <p:spPr>
          <a:xfrm>
            <a:off x="1765096" y="6649904"/>
            <a:ext cx="51938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Liberal</a:t>
            </a:r>
          </a:p>
        </p:txBody>
      </p:sp>
      <p:sp>
        <p:nvSpPr>
          <p:cNvPr id="65" name="Anführer">
            <a:extLst>
              <a:ext uri="{FF2B5EF4-FFF2-40B4-BE49-F238E27FC236}">
                <a16:creationId xmlns:a16="http://schemas.microsoft.com/office/drawing/2014/main" id="{263BF284-5B72-4F84-A1D0-EB617316CB00}"/>
              </a:ext>
            </a:extLst>
          </p:cNvPr>
          <p:cNvSpPr txBox="1"/>
          <p:nvPr/>
        </p:nvSpPr>
        <p:spPr>
          <a:xfrm>
            <a:off x="104432" y="7101330"/>
            <a:ext cx="647214"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Anführer</a:t>
            </a:r>
            <a:endParaRPr sz="1000" dirty="0">
              <a:latin typeface="Arial" panose="020B0604020202020204" pitchFamily="34" charset="0"/>
              <a:cs typeface="Arial" panose="020B0604020202020204" pitchFamily="34" charset="0"/>
            </a:endParaRPr>
          </a:p>
        </p:txBody>
      </p:sp>
      <p:sp>
        <p:nvSpPr>
          <p:cNvPr id="66" name="Nachahmer">
            <a:extLst>
              <a:ext uri="{FF2B5EF4-FFF2-40B4-BE49-F238E27FC236}">
                <a16:creationId xmlns:a16="http://schemas.microsoft.com/office/drawing/2014/main" id="{D5226E57-86B7-4C63-B917-4FDDC04A6B2B}"/>
              </a:ext>
            </a:extLst>
          </p:cNvPr>
          <p:cNvSpPr txBox="1"/>
          <p:nvPr/>
        </p:nvSpPr>
        <p:spPr>
          <a:xfrm>
            <a:off x="1453692" y="7069712"/>
            <a:ext cx="839372"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Nachahmer</a:t>
            </a:r>
            <a:endParaRPr sz="1000" dirty="0">
              <a:latin typeface="Arial" panose="020B0604020202020204" pitchFamily="34" charset="0"/>
              <a:cs typeface="Arial" panose="020B0604020202020204" pitchFamily="34" charset="0"/>
            </a:endParaRPr>
          </a:p>
        </p:txBody>
      </p:sp>
      <p:sp>
        <p:nvSpPr>
          <p:cNvPr id="67" name="Internet">
            <a:extLst>
              <a:ext uri="{FF2B5EF4-FFF2-40B4-BE49-F238E27FC236}">
                <a16:creationId xmlns:a16="http://schemas.microsoft.com/office/drawing/2014/main" id="{74A13C56-17B0-4C31-9510-B5E300B78A64}"/>
              </a:ext>
            </a:extLst>
          </p:cNvPr>
          <p:cNvSpPr txBox="1"/>
          <p:nvPr/>
        </p:nvSpPr>
        <p:spPr>
          <a:xfrm>
            <a:off x="101283" y="3669842"/>
            <a:ext cx="961917"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Technologie</a:t>
            </a:r>
            <a:endParaRPr sz="1000" dirty="0">
              <a:latin typeface="Arial" panose="020B0604020202020204" pitchFamily="34" charset="0"/>
              <a:cs typeface="Arial" panose="020B0604020202020204" pitchFamily="34" charset="0"/>
            </a:endParaRPr>
          </a:p>
        </p:txBody>
      </p:sp>
      <p:sp>
        <p:nvSpPr>
          <p:cNvPr id="68" name="Software und Apps">
            <a:extLst>
              <a:ext uri="{FF2B5EF4-FFF2-40B4-BE49-F238E27FC236}">
                <a16:creationId xmlns:a16="http://schemas.microsoft.com/office/drawing/2014/main" id="{3362B1B7-D87D-481B-BE54-011F77612331}"/>
              </a:ext>
            </a:extLst>
          </p:cNvPr>
          <p:cNvSpPr txBox="1"/>
          <p:nvPr/>
        </p:nvSpPr>
        <p:spPr>
          <a:xfrm>
            <a:off x="110811" y="4049132"/>
            <a:ext cx="1337834"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Software und Apps</a:t>
            </a:r>
          </a:p>
        </p:txBody>
      </p:sp>
      <p:grpSp>
        <p:nvGrpSpPr>
          <p:cNvPr id="69" name="Gruppieren">
            <a:extLst>
              <a:ext uri="{FF2B5EF4-FFF2-40B4-BE49-F238E27FC236}">
                <a16:creationId xmlns:a16="http://schemas.microsoft.com/office/drawing/2014/main" id="{73036BEA-3C64-43A8-B277-49908D089151}"/>
              </a:ext>
            </a:extLst>
          </p:cNvPr>
          <p:cNvGrpSpPr/>
          <p:nvPr/>
        </p:nvGrpSpPr>
        <p:grpSpPr>
          <a:xfrm>
            <a:off x="104433" y="7323266"/>
            <a:ext cx="2095556" cy="45719"/>
            <a:chOff x="0" y="0"/>
            <a:chExt cx="2805665" cy="47887"/>
          </a:xfrm>
        </p:grpSpPr>
        <p:sp>
          <p:nvSpPr>
            <p:cNvPr id="70" name="Rechteck">
              <a:extLst>
                <a:ext uri="{FF2B5EF4-FFF2-40B4-BE49-F238E27FC236}">
                  <a16:creationId xmlns:a16="http://schemas.microsoft.com/office/drawing/2014/main" id="{5D8690B6-5E99-4750-88E0-64565D577282}"/>
                </a:ext>
              </a:extLst>
            </p:cNvPr>
            <p:cNvSpPr/>
            <p:nvPr/>
          </p:nvSpPr>
          <p:spPr>
            <a:xfrm>
              <a:off x="0"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1" name="Rechteck">
              <a:extLst>
                <a:ext uri="{FF2B5EF4-FFF2-40B4-BE49-F238E27FC236}">
                  <a16:creationId xmlns:a16="http://schemas.microsoft.com/office/drawing/2014/main" id="{32848BB3-5727-4D6A-A110-F633A76793A3}"/>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2" name="Rechteck">
              <a:extLst>
                <a:ext uri="{FF2B5EF4-FFF2-40B4-BE49-F238E27FC236}">
                  <a16:creationId xmlns:a16="http://schemas.microsoft.com/office/drawing/2014/main" id="{50062F09-FC3A-4349-86B5-36B0E542BC34}"/>
                </a:ext>
              </a:extLst>
            </p:cNvPr>
            <p:cNvSpPr/>
            <p:nvPr/>
          </p:nvSpPr>
          <p:spPr>
            <a:xfrm>
              <a:off x="570891"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3" name="Rechteck">
              <a:extLst>
                <a:ext uri="{FF2B5EF4-FFF2-40B4-BE49-F238E27FC236}">
                  <a16:creationId xmlns:a16="http://schemas.microsoft.com/office/drawing/2014/main" id="{A73686BC-7D33-487D-A59D-B8A2614EC025}"/>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4" name="Rechteck">
              <a:extLst>
                <a:ext uri="{FF2B5EF4-FFF2-40B4-BE49-F238E27FC236}">
                  <a16:creationId xmlns:a16="http://schemas.microsoft.com/office/drawing/2014/main" id="{2D768AB4-9B3F-4F96-A6FA-02EA6985981F}"/>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75" name="Gruppieren">
            <a:extLst>
              <a:ext uri="{FF2B5EF4-FFF2-40B4-BE49-F238E27FC236}">
                <a16:creationId xmlns:a16="http://schemas.microsoft.com/office/drawing/2014/main" id="{4D4FF668-DE76-4CF4-8B89-92E1B6AA5D57}"/>
              </a:ext>
            </a:extLst>
          </p:cNvPr>
          <p:cNvGrpSpPr/>
          <p:nvPr/>
        </p:nvGrpSpPr>
        <p:grpSpPr>
          <a:xfrm>
            <a:off x="104433" y="6915851"/>
            <a:ext cx="2095556" cy="45719"/>
            <a:chOff x="0" y="0"/>
            <a:chExt cx="2805665" cy="47887"/>
          </a:xfrm>
        </p:grpSpPr>
        <p:sp>
          <p:nvSpPr>
            <p:cNvPr id="76" name="Rechteck">
              <a:extLst>
                <a:ext uri="{FF2B5EF4-FFF2-40B4-BE49-F238E27FC236}">
                  <a16:creationId xmlns:a16="http://schemas.microsoft.com/office/drawing/2014/main" id="{2893C15A-D55F-48CF-81A6-F3AB22FFC2D2}"/>
                </a:ext>
              </a:extLst>
            </p:cNvPr>
            <p:cNvSpPr/>
            <p:nvPr/>
          </p:nvSpPr>
          <p:spPr>
            <a:xfrm>
              <a:off x="0"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7" name="Rechteck">
              <a:extLst>
                <a:ext uri="{FF2B5EF4-FFF2-40B4-BE49-F238E27FC236}">
                  <a16:creationId xmlns:a16="http://schemas.microsoft.com/office/drawing/2014/main" id="{894ED74E-0855-43C5-932B-565CB7C6450D}"/>
                </a:ext>
              </a:extLst>
            </p:cNvPr>
            <p:cNvSpPr/>
            <p:nvPr/>
          </p:nvSpPr>
          <p:spPr>
            <a:xfrm>
              <a:off x="1141782" y="0"/>
              <a:ext cx="522102"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8" name="Rechteck">
              <a:extLst>
                <a:ext uri="{FF2B5EF4-FFF2-40B4-BE49-F238E27FC236}">
                  <a16:creationId xmlns:a16="http://schemas.microsoft.com/office/drawing/2014/main" id="{E07F87FB-4967-49CB-B94A-BAB21B47469C}"/>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9" name="Rechteck">
              <a:extLst>
                <a:ext uri="{FF2B5EF4-FFF2-40B4-BE49-F238E27FC236}">
                  <a16:creationId xmlns:a16="http://schemas.microsoft.com/office/drawing/2014/main" id="{C845B0A9-1EBA-4AEF-A447-6554E0DC703C}"/>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0" name="Rechteck">
              <a:extLst>
                <a:ext uri="{FF2B5EF4-FFF2-40B4-BE49-F238E27FC236}">
                  <a16:creationId xmlns:a16="http://schemas.microsoft.com/office/drawing/2014/main" id="{163E74F4-C97B-4DEB-AB21-694386DCF696}"/>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81" name="Gruppieren">
            <a:extLst>
              <a:ext uri="{FF2B5EF4-FFF2-40B4-BE49-F238E27FC236}">
                <a16:creationId xmlns:a16="http://schemas.microsoft.com/office/drawing/2014/main" id="{06EC8F4D-5979-4CD0-8C8F-0207328C6B99}"/>
              </a:ext>
            </a:extLst>
          </p:cNvPr>
          <p:cNvGrpSpPr/>
          <p:nvPr/>
        </p:nvGrpSpPr>
        <p:grpSpPr>
          <a:xfrm>
            <a:off x="104433" y="6509182"/>
            <a:ext cx="2095556" cy="45719"/>
            <a:chOff x="0" y="0"/>
            <a:chExt cx="2805665" cy="47887"/>
          </a:xfrm>
        </p:grpSpPr>
        <p:sp>
          <p:nvSpPr>
            <p:cNvPr id="82" name="Rechteck">
              <a:extLst>
                <a:ext uri="{FF2B5EF4-FFF2-40B4-BE49-F238E27FC236}">
                  <a16:creationId xmlns:a16="http://schemas.microsoft.com/office/drawing/2014/main" id="{981752B2-BA7C-4625-B3BD-C21A8A17C794}"/>
                </a:ext>
              </a:extLst>
            </p:cNvPr>
            <p:cNvSpPr/>
            <p:nvPr/>
          </p:nvSpPr>
          <p:spPr>
            <a:xfrm>
              <a:off x="0"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3" name="Rechteck">
              <a:extLst>
                <a:ext uri="{FF2B5EF4-FFF2-40B4-BE49-F238E27FC236}">
                  <a16:creationId xmlns:a16="http://schemas.microsoft.com/office/drawing/2014/main" id="{4B4202E3-481A-4E89-91C4-A67D664BEEC1}"/>
                </a:ext>
              </a:extLst>
            </p:cNvPr>
            <p:cNvSpPr/>
            <p:nvPr/>
          </p:nvSpPr>
          <p:spPr>
            <a:xfrm>
              <a:off x="1141782" y="0"/>
              <a:ext cx="522102"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4" name="Rechteck">
              <a:extLst>
                <a:ext uri="{FF2B5EF4-FFF2-40B4-BE49-F238E27FC236}">
                  <a16:creationId xmlns:a16="http://schemas.microsoft.com/office/drawing/2014/main" id="{F7E302B0-AEA3-4392-8C92-8B5FC3DDDD96}"/>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5" name="Rechteck">
              <a:extLst>
                <a:ext uri="{FF2B5EF4-FFF2-40B4-BE49-F238E27FC236}">
                  <a16:creationId xmlns:a16="http://schemas.microsoft.com/office/drawing/2014/main" id="{A8E1725A-20BE-4B0A-A477-341A0AF44666}"/>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6" name="Rechteck">
              <a:extLst>
                <a:ext uri="{FF2B5EF4-FFF2-40B4-BE49-F238E27FC236}">
                  <a16:creationId xmlns:a16="http://schemas.microsoft.com/office/drawing/2014/main" id="{18BE0286-73B7-4FB5-BBC5-7D83BA983331}"/>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87" name="Denken">
            <a:extLst>
              <a:ext uri="{FF2B5EF4-FFF2-40B4-BE49-F238E27FC236}">
                <a16:creationId xmlns:a16="http://schemas.microsoft.com/office/drawing/2014/main" id="{B75F36B9-DE97-47B1-B92E-F3DD298050BB}"/>
              </a:ext>
            </a:extLst>
          </p:cNvPr>
          <p:cNvSpPr txBox="1"/>
          <p:nvPr/>
        </p:nvSpPr>
        <p:spPr>
          <a:xfrm>
            <a:off x="83050" y="6264018"/>
            <a:ext cx="601603" cy="21226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Denken</a:t>
            </a:r>
            <a:endParaRPr sz="1000" dirty="0">
              <a:latin typeface="Arial" panose="020B0604020202020204" pitchFamily="34" charset="0"/>
              <a:cs typeface="Arial" panose="020B0604020202020204" pitchFamily="34" charset="0"/>
            </a:endParaRPr>
          </a:p>
        </p:txBody>
      </p:sp>
      <p:grpSp>
        <p:nvGrpSpPr>
          <p:cNvPr id="88" name="Gruppieren">
            <a:extLst>
              <a:ext uri="{FF2B5EF4-FFF2-40B4-BE49-F238E27FC236}">
                <a16:creationId xmlns:a16="http://schemas.microsoft.com/office/drawing/2014/main" id="{1B92D507-E313-4252-8D04-83EF27025506}"/>
              </a:ext>
            </a:extLst>
          </p:cNvPr>
          <p:cNvGrpSpPr/>
          <p:nvPr/>
        </p:nvGrpSpPr>
        <p:grpSpPr>
          <a:xfrm>
            <a:off x="104432" y="6128603"/>
            <a:ext cx="2062348" cy="45719"/>
            <a:chOff x="0" y="0"/>
            <a:chExt cx="2761205" cy="47887"/>
          </a:xfrm>
        </p:grpSpPr>
        <p:sp>
          <p:nvSpPr>
            <p:cNvPr id="89" name="Rechteck">
              <a:extLst>
                <a:ext uri="{FF2B5EF4-FFF2-40B4-BE49-F238E27FC236}">
                  <a16:creationId xmlns:a16="http://schemas.microsoft.com/office/drawing/2014/main" id="{A3C9F528-BB90-46BE-80DC-52099D74C9A6}"/>
                </a:ext>
              </a:extLst>
            </p:cNvPr>
            <p:cNvSpPr/>
            <p:nvPr/>
          </p:nvSpPr>
          <p:spPr>
            <a:xfrm>
              <a:off x="0" y="0"/>
              <a:ext cx="513828"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0" name="Rechteck">
              <a:extLst>
                <a:ext uri="{FF2B5EF4-FFF2-40B4-BE49-F238E27FC236}">
                  <a16:creationId xmlns:a16="http://schemas.microsoft.com/office/drawing/2014/main" id="{97DF5059-236D-45CA-920E-3ACB08422480}"/>
                </a:ext>
              </a:extLst>
            </p:cNvPr>
            <p:cNvSpPr/>
            <p:nvPr/>
          </p:nvSpPr>
          <p:spPr>
            <a:xfrm>
              <a:off x="1123689" y="0"/>
              <a:ext cx="513828"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1" name="Rechteck">
              <a:extLst>
                <a:ext uri="{FF2B5EF4-FFF2-40B4-BE49-F238E27FC236}">
                  <a16:creationId xmlns:a16="http://schemas.microsoft.com/office/drawing/2014/main" id="{A3204F46-9E27-4B78-B33E-F2E82A35F0E2}"/>
                </a:ext>
              </a:extLst>
            </p:cNvPr>
            <p:cNvSpPr/>
            <p:nvPr/>
          </p:nvSpPr>
          <p:spPr>
            <a:xfrm>
              <a:off x="561844" y="0"/>
              <a:ext cx="513828"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2" name="Rechteck">
              <a:extLst>
                <a:ext uri="{FF2B5EF4-FFF2-40B4-BE49-F238E27FC236}">
                  <a16:creationId xmlns:a16="http://schemas.microsoft.com/office/drawing/2014/main" id="{E3B81E32-966D-4D2B-9C5A-BDA5A15900F0}"/>
                </a:ext>
              </a:extLst>
            </p:cNvPr>
            <p:cNvSpPr/>
            <p:nvPr/>
          </p:nvSpPr>
          <p:spPr>
            <a:xfrm>
              <a:off x="1685533" y="0"/>
              <a:ext cx="513829"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3" name="Rechteck">
              <a:extLst>
                <a:ext uri="{FF2B5EF4-FFF2-40B4-BE49-F238E27FC236}">
                  <a16:creationId xmlns:a16="http://schemas.microsoft.com/office/drawing/2014/main" id="{935711A5-2D3F-4D34-BA88-720C70F80BDC}"/>
                </a:ext>
              </a:extLst>
            </p:cNvPr>
            <p:cNvSpPr/>
            <p:nvPr/>
          </p:nvSpPr>
          <p:spPr>
            <a:xfrm>
              <a:off x="2247378" y="0"/>
              <a:ext cx="513828"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94" name="Gruppieren">
            <a:extLst>
              <a:ext uri="{FF2B5EF4-FFF2-40B4-BE49-F238E27FC236}">
                <a16:creationId xmlns:a16="http://schemas.microsoft.com/office/drawing/2014/main" id="{52CB2843-423B-4B72-852C-4435ADDE85B1}"/>
              </a:ext>
            </a:extLst>
          </p:cNvPr>
          <p:cNvGrpSpPr/>
          <p:nvPr/>
        </p:nvGrpSpPr>
        <p:grpSpPr>
          <a:xfrm>
            <a:off x="104433" y="5764366"/>
            <a:ext cx="2095556" cy="45719"/>
            <a:chOff x="0" y="0"/>
            <a:chExt cx="2805665" cy="47887"/>
          </a:xfrm>
        </p:grpSpPr>
        <p:sp>
          <p:nvSpPr>
            <p:cNvPr id="95" name="Rechteck">
              <a:extLst>
                <a:ext uri="{FF2B5EF4-FFF2-40B4-BE49-F238E27FC236}">
                  <a16:creationId xmlns:a16="http://schemas.microsoft.com/office/drawing/2014/main" id="{E7AF644E-B7C8-48BA-9BC0-F16ED3FCD9BD}"/>
                </a:ext>
              </a:extLst>
            </p:cNvPr>
            <p:cNvSpPr/>
            <p:nvPr/>
          </p:nvSpPr>
          <p:spPr>
            <a:xfrm>
              <a:off x="0"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6" name="Rechteck">
              <a:extLst>
                <a:ext uri="{FF2B5EF4-FFF2-40B4-BE49-F238E27FC236}">
                  <a16:creationId xmlns:a16="http://schemas.microsoft.com/office/drawing/2014/main" id="{62CE3595-C01C-4834-B9EF-A74F8C8D0AAA}"/>
                </a:ext>
              </a:extLst>
            </p:cNvPr>
            <p:cNvSpPr/>
            <p:nvPr/>
          </p:nvSpPr>
          <p:spPr>
            <a:xfrm>
              <a:off x="1141782" y="0"/>
              <a:ext cx="522102"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7" name="Rechteck">
              <a:extLst>
                <a:ext uri="{FF2B5EF4-FFF2-40B4-BE49-F238E27FC236}">
                  <a16:creationId xmlns:a16="http://schemas.microsoft.com/office/drawing/2014/main" id="{EBA9E952-394A-464C-AED1-2BAAE4332FA5}"/>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8" name="Rechteck">
              <a:extLst>
                <a:ext uri="{FF2B5EF4-FFF2-40B4-BE49-F238E27FC236}">
                  <a16:creationId xmlns:a16="http://schemas.microsoft.com/office/drawing/2014/main" id="{31BB97C8-DDB2-42E3-AA46-85C7FE8E76C7}"/>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9" name="Rechteck">
              <a:extLst>
                <a:ext uri="{FF2B5EF4-FFF2-40B4-BE49-F238E27FC236}">
                  <a16:creationId xmlns:a16="http://schemas.microsoft.com/office/drawing/2014/main" id="{66614AE4-75B5-4E0E-9950-5155BD83585C}"/>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00" name="Gruppieren">
            <a:extLst>
              <a:ext uri="{FF2B5EF4-FFF2-40B4-BE49-F238E27FC236}">
                <a16:creationId xmlns:a16="http://schemas.microsoft.com/office/drawing/2014/main" id="{2028818C-047B-4698-A128-2546B4C9A6C3}"/>
              </a:ext>
            </a:extLst>
          </p:cNvPr>
          <p:cNvGrpSpPr/>
          <p:nvPr/>
        </p:nvGrpSpPr>
        <p:grpSpPr>
          <a:xfrm>
            <a:off x="137507" y="4329509"/>
            <a:ext cx="2095556" cy="45719"/>
            <a:chOff x="0" y="0"/>
            <a:chExt cx="2805665" cy="47887"/>
          </a:xfrm>
        </p:grpSpPr>
        <p:sp>
          <p:nvSpPr>
            <p:cNvPr id="101" name="Rechteck">
              <a:extLst>
                <a:ext uri="{FF2B5EF4-FFF2-40B4-BE49-F238E27FC236}">
                  <a16:creationId xmlns:a16="http://schemas.microsoft.com/office/drawing/2014/main" id="{93507A3D-06A4-4B77-9637-72FD4F3E3537}"/>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2" name="Rechteck">
              <a:extLst>
                <a:ext uri="{FF2B5EF4-FFF2-40B4-BE49-F238E27FC236}">
                  <a16:creationId xmlns:a16="http://schemas.microsoft.com/office/drawing/2014/main" id="{D4076C11-A33F-4679-B084-F0A7D36FD31E}"/>
                </a:ext>
              </a:extLst>
            </p:cNvPr>
            <p:cNvSpPr/>
            <p:nvPr/>
          </p:nvSpPr>
          <p:spPr>
            <a:xfrm>
              <a:off x="1141782" y="0"/>
              <a:ext cx="522102"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3" name="Rechteck">
              <a:extLst>
                <a:ext uri="{FF2B5EF4-FFF2-40B4-BE49-F238E27FC236}">
                  <a16:creationId xmlns:a16="http://schemas.microsoft.com/office/drawing/2014/main" id="{ED584246-6A7F-4E47-861C-A0935E8FDAE0}"/>
                </a:ext>
              </a:extLst>
            </p:cNvPr>
            <p:cNvSpPr/>
            <p:nvPr/>
          </p:nvSpPr>
          <p:spPr>
            <a:xfrm>
              <a:off x="570891"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4" name="Rechteck">
              <a:extLst>
                <a:ext uri="{FF2B5EF4-FFF2-40B4-BE49-F238E27FC236}">
                  <a16:creationId xmlns:a16="http://schemas.microsoft.com/office/drawing/2014/main" id="{C8E00D01-A25E-4123-B26F-465076D35C01}"/>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5" name="Rechteck">
              <a:extLst>
                <a:ext uri="{FF2B5EF4-FFF2-40B4-BE49-F238E27FC236}">
                  <a16:creationId xmlns:a16="http://schemas.microsoft.com/office/drawing/2014/main" id="{EEDE575F-961E-46D4-A388-3C0627E5FE3E}"/>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06" name="Gruppieren">
            <a:extLst>
              <a:ext uri="{FF2B5EF4-FFF2-40B4-BE49-F238E27FC236}">
                <a16:creationId xmlns:a16="http://schemas.microsoft.com/office/drawing/2014/main" id="{8B3A4A61-FF7D-40BA-8E10-AE7DEC4CF8FA}"/>
              </a:ext>
            </a:extLst>
          </p:cNvPr>
          <p:cNvGrpSpPr/>
          <p:nvPr/>
        </p:nvGrpSpPr>
        <p:grpSpPr>
          <a:xfrm>
            <a:off x="137507" y="3930664"/>
            <a:ext cx="2095556" cy="45719"/>
            <a:chOff x="0" y="0"/>
            <a:chExt cx="2805665" cy="47887"/>
          </a:xfrm>
        </p:grpSpPr>
        <p:sp>
          <p:nvSpPr>
            <p:cNvPr id="107" name="Rechteck">
              <a:extLst>
                <a:ext uri="{FF2B5EF4-FFF2-40B4-BE49-F238E27FC236}">
                  <a16:creationId xmlns:a16="http://schemas.microsoft.com/office/drawing/2014/main" id="{DFA6F396-E9EA-4F96-A4C7-C346F6D5B455}"/>
                </a:ext>
              </a:extLst>
            </p:cNvPr>
            <p:cNvSpPr/>
            <p:nvPr/>
          </p:nvSpPr>
          <p:spPr>
            <a:xfrm>
              <a:off x="0" y="0"/>
              <a:ext cx="522101" cy="47888"/>
            </a:xfrm>
            <a:prstGeom prst="rect">
              <a:avLst/>
            </a:prstGeom>
            <a:solidFill>
              <a:schemeClr val="bg1"/>
            </a:solid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8" name="Rechteck">
              <a:extLst>
                <a:ext uri="{FF2B5EF4-FFF2-40B4-BE49-F238E27FC236}">
                  <a16:creationId xmlns:a16="http://schemas.microsoft.com/office/drawing/2014/main" id="{3BC10C83-EACE-4C25-B121-AD97099C3738}"/>
                </a:ext>
              </a:extLst>
            </p:cNvPr>
            <p:cNvSpPr/>
            <p:nvPr/>
          </p:nvSpPr>
          <p:spPr>
            <a:xfrm>
              <a:off x="1141782" y="0"/>
              <a:ext cx="522102"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9" name="Rechteck">
              <a:extLst>
                <a:ext uri="{FF2B5EF4-FFF2-40B4-BE49-F238E27FC236}">
                  <a16:creationId xmlns:a16="http://schemas.microsoft.com/office/drawing/2014/main" id="{B2D4D5E2-C33A-4F28-8A32-64EE292584B7}"/>
                </a:ext>
              </a:extLst>
            </p:cNvPr>
            <p:cNvSpPr/>
            <p:nvPr/>
          </p:nvSpPr>
          <p:spPr>
            <a:xfrm>
              <a:off x="570891" y="0"/>
              <a:ext cx="522101" cy="47888"/>
            </a:xfrm>
            <a:prstGeom prst="rect">
              <a:avLst/>
            </a:prstGeom>
            <a:solidFill>
              <a:schemeClr val="bg1"/>
            </a:solid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0" name="Rechteck">
              <a:extLst>
                <a:ext uri="{FF2B5EF4-FFF2-40B4-BE49-F238E27FC236}">
                  <a16:creationId xmlns:a16="http://schemas.microsoft.com/office/drawing/2014/main" id="{AC58726F-89BA-4722-B4A8-B21637F6AFEC}"/>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1" name="Rechteck">
              <a:extLst>
                <a:ext uri="{FF2B5EF4-FFF2-40B4-BE49-F238E27FC236}">
                  <a16:creationId xmlns:a16="http://schemas.microsoft.com/office/drawing/2014/main" id="{4D4E692F-772A-48C3-B7F5-DFA9C52DB3D8}"/>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12" name="Gruppieren">
            <a:extLst>
              <a:ext uri="{FF2B5EF4-FFF2-40B4-BE49-F238E27FC236}">
                <a16:creationId xmlns:a16="http://schemas.microsoft.com/office/drawing/2014/main" id="{0861659D-7998-4ECB-844C-8500CBC5A1DB}"/>
              </a:ext>
            </a:extLst>
          </p:cNvPr>
          <p:cNvGrpSpPr/>
          <p:nvPr/>
        </p:nvGrpSpPr>
        <p:grpSpPr>
          <a:xfrm>
            <a:off x="137507" y="4671205"/>
            <a:ext cx="2095556" cy="45719"/>
            <a:chOff x="0" y="0"/>
            <a:chExt cx="2805665" cy="47887"/>
          </a:xfrm>
        </p:grpSpPr>
        <p:sp>
          <p:nvSpPr>
            <p:cNvPr id="113" name="Rechteck">
              <a:extLst>
                <a:ext uri="{FF2B5EF4-FFF2-40B4-BE49-F238E27FC236}">
                  <a16:creationId xmlns:a16="http://schemas.microsoft.com/office/drawing/2014/main" id="{00375B53-89A5-4B13-9B85-92BF41485641}"/>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4" name="Rechteck">
              <a:extLst>
                <a:ext uri="{FF2B5EF4-FFF2-40B4-BE49-F238E27FC236}">
                  <a16:creationId xmlns:a16="http://schemas.microsoft.com/office/drawing/2014/main" id="{813A41FF-9DF7-4115-B365-72A290DA0639}"/>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5" name="Rechteck">
              <a:extLst>
                <a:ext uri="{FF2B5EF4-FFF2-40B4-BE49-F238E27FC236}">
                  <a16:creationId xmlns:a16="http://schemas.microsoft.com/office/drawing/2014/main" id="{8575CC6F-4346-48F6-8E8F-7BA7CF11E1E0}"/>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6" name="Rechteck">
              <a:extLst>
                <a:ext uri="{FF2B5EF4-FFF2-40B4-BE49-F238E27FC236}">
                  <a16:creationId xmlns:a16="http://schemas.microsoft.com/office/drawing/2014/main" id="{1AF2C3AB-9733-44F9-9C20-A508BCB317BD}"/>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7" name="Rechteck">
              <a:extLst>
                <a:ext uri="{FF2B5EF4-FFF2-40B4-BE49-F238E27FC236}">
                  <a16:creationId xmlns:a16="http://schemas.microsoft.com/office/drawing/2014/main" id="{14C5C638-E585-4A67-A7CC-F20C33B33C6F}"/>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118" name="Persönlichkeit">
            <a:extLst>
              <a:ext uri="{FF2B5EF4-FFF2-40B4-BE49-F238E27FC236}">
                <a16:creationId xmlns:a16="http://schemas.microsoft.com/office/drawing/2014/main" id="{F1333136-F1A8-4260-92BE-552F2B7CB04F}"/>
              </a:ext>
            </a:extLst>
          </p:cNvPr>
          <p:cNvSpPr txBox="1"/>
          <p:nvPr/>
        </p:nvSpPr>
        <p:spPr>
          <a:xfrm>
            <a:off x="134284" y="4785593"/>
            <a:ext cx="1357206" cy="23083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2000" b="0" spc="100">
                <a:solidFill>
                  <a:srgbClr val="FFFFFF"/>
                </a:solidFill>
                <a:latin typeface="Futura"/>
                <a:ea typeface="Futura"/>
                <a:cs typeface="Futura"/>
                <a:sym typeface="Futura"/>
              </a:defRPr>
            </a:lvl1pPr>
          </a:lstStyle>
          <a:p>
            <a:r>
              <a:rPr lang="de-DE" sz="1000" dirty="0" err="1">
                <a:latin typeface="Arial" panose="020B0604020202020204" pitchFamily="34" charset="0"/>
                <a:cs typeface="Arial" panose="020B0604020202020204" pitchFamily="34" charset="0"/>
              </a:rPr>
              <a:t>Social</a:t>
            </a:r>
            <a:r>
              <a:rPr lang="de-DE" sz="1000" dirty="0">
                <a:latin typeface="Arial" panose="020B0604020202020204" pitchFamily="34" charset="0"/>
                <a:cs typeface="Arial" panose="020B0604020202020204" pitchFamily="34" charset="0"/>
              </a:rPr>
              <a:t> Network</a:t>
            </a:r>
            <a:endParaRPr sz="1000" dirty="0">
              <a:latin typeface="Arial" panose="020B0604020202020204" pitchFamily="34" charset="0"/>
              <a:cs typeface="Arial" panose="020B0604020202020204" pitchFamily="34" charset="0"/>
            </a:endParaRPr>
          </a:p>
        </p:txBody>
      </p:sp>
      <p:grpSp>
        <p:nvGrpSpPr>
          <p:cNvPr id="119" name="Gruppieren">
            <a:extLst>
              <a:ext uri="{FF2B5EF4-FFF2-40B4-BE49-F238E27FC236}">
                <a16:creationId xmlns:a16="http://schemas.microsoft.com/office/drawing/2014/main" id="{E6959EC7-1DEE-4663-A8C8-A013B9148424}"/>
              </a:ext>
            </a:extLst>
          </p:cNvPr>
          <p:cNvGrpSpPr/>
          <p:nvPr/>
        </p:nvGrpSpPr>
        <p:grpSpPr>
          <a:xfrm>
            <a:off x="137507" y="5048738"/>
            <a:ext cx="2095556" cy="45719"/>
            <a:chOff x="0" y="0"/>
            <a:chExt cx="2805665" cy="47887"/>
          </a:xfrm>
        </p:grpSpPr>
        <p:sp>
          <p:nvSpPr>
            <p:cNvPr id="120" name="Rechteck">
              <a:extLst>
                <a:ext uri="{FF2B5EF4-FFF2-40B4-BE49-F238E27FC236}">
                  <a16:creationId xmlns:a16="http://schemas.microsoft.com/office/drawing/2014/main" id="{82877763-BFF5-457A-A6AF-6232ABA92FB1}"/>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1" name="Rechteck">
              <a:extLst>
                <a:ext uri="{FF2B5EF4-FFF2-40B4-BE49-F238E27FC236}">
                  <a16:creationId xmlns:a16="http://schemas.microsoft.com/office/drawing/2014/main" id="{8A2CD27C-2697-411B-8B68-CA001240C03D}"/>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2" name="Rechteck">
              <a:extLst>
                <a:ext uri="{FF2B5EF4-FFF2-40B4-BE49-F238E27FC236}">
                  <a16:creationId xmlns:a16="http://schemas.microsoft.com/office/drawing/2014/main" id="{993DFD79-B749-439C-AB0E-7D54E7EA0F1D}"/>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3" name="Rechteck">
              <a:extLst>
                <a:ext uri="{FF2B5EF4-FFF2-40B4-BE49-F238E27FC236}">
                  <a16:creationId xmlns:a16="http://schemas.microsoft.com/office/drawing/2014/main" id="{8AEFA1C4-374D-414C-835E-795152424B48}"/>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4" name="Rechteck">
              <a:extLst>
                <a:ext uri="{FF2B5EF4-FFF2-40B4-BE49-F238E27FC236}">
                  <a16:creationId xmlns:a16="http://schemas.microsoft.com/office/drawing/2014/main" id="{F213A40E-63A3-4EFA-9928-B064883278CA}"/>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125" name="Rechteck">
            <a:extLst>
              <a:ext uri="{FF2B5EF4-FFF2-40B4-BE49-F238E27FC236}">
                <a16:creationId xmlns:a16="http://schemas.microsoft.com/office/drawing/2014/main" id="{FB0FBFAF-C580-4C89-ACB6-131CCB98D2F8}"/>
              </a:ext>
            </a:extLst>
          </p:cNvPr>
          <p:cNvSpPr/>
          <p:nvPr/>
        </p:nvSpPr>
        <p:spPr>
          <a:xfrm>
            <a:off x="-19028" y="1474705"/>
            <a:ext cx="2526008" cy="812514"/>
          </a:xfrm>
          <a:prstGeom prst="rect">
            <a:avLst/>
          </a:prstGeom>
          <a:solidFill>
            <a:srgbClr val="92E2FF"/>
          </a:solidFill>
          <a:ln w="3175">
            <a:miter lim="400000"/>
          </a:ln>
        </p:spPr>
        <p:txBody>
          <a:bodyPr lIns="38100" tIns="38100" rIns="38100" bIns="38100" anchor="ctr"/>
          <a:lstStyle/>
          <a:p>
            <a:endParaRPr sz="2800" dirty="0">
              <a:solidFill>
                <a:srgbClr val="FFFFFF"/>
              </a:solidFill>
              <a:latin typeface="Arial" panose="020B0604020202020204" pitchFamily="34" charset="0"/>
              <a:cs typeface="Arial" panose="020B0604020202020204" pitchFamily="34" charset="0"/>
            </a:endParaRPr>
          </a:p>
        </p:txBody>
      </p:sp>
      <p:sp>
        <p:nvSpPr>
          <p:cNvPr id="126" name="Alter">
            <a:extLst>
              <a:ext uri="{FF2B5EF4-FFF2-40B4-BE49-F238E27FC236}">
                <a16:creationId xmlns:a16="http://schemas.microsoft.com/office/drawing/2014/main" id="{82D282F1-200E-47BC-AE96-45EF9528BF33}"/>
              </a:ext>
            </a:extLst>
          </p:cNvPr>
          <p:cNvSpPr txBox="1"/>
          <p:nvPr/>
        </p:nvSpPr>
        <p:spPr>
          <a:xfrm>
            <a:off x="-12078" y="1404614"/>
            <a:ext cx="1398033" cy="38472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2000" dirty="0">
                <a:latin typeface="Arial" panose="020B0604020202020204" pitchFamily="34" charset="0"/>
                <a:cs typeface="Arial" panose="020B0604020202020204" pitchFamily="34" charset="0"/>
              </a:rPr>
              <a:t>Cornelia</a:t>
            </a:r>
            <a:endParaRPr sz="2000" dirty="0">
              <a:latin typeface="Arial" panose="020B0604020202020204" pitchFamily="34" charset="0"/>
              <a:cs typeface="Arial" panose="020B0604020202020204" pitchFamily="34" charset="0"/>
            </a:endParaRPr>
          </a:p>
        </p:txBody>
      </p:sp>
      <p:sp>
        <p:nvSpPr>
          <p:cNvPr id="127" name="Alter">
            <a:extLst>
              <a:ext uri="{FF2B5EF4-FFF2-40B4-BE49-F238E27FC236}">
                <a16:creationId xmlns:a16="http://schemas.microsoft.com/office/drawing/2014/main" id="{11BB9D78-05FB-4E72-84FD-82AEFE511AA8}"/>
              </a:ext>
            </a:extLst>
          </p:cNvPr>
          <p:cNvSpPr txBox="1"/>
          <p:nvPr/>
        </p:nvSpPr>
        <p:spPr>
          <a:xfrm>
            <a:off x="22153" y="1759313"/>
            <a:ext cx="2564805"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200" dirty="0">
                <a:latin typeface="Arial" panose="020B0604020202020204" pitchFamily="34" charset="0"/>
                <a:cs typeface="Arial" panose="020B0604020202020204" pitchFamily="34" charset="0"/>
              </a:rPr>
              <a:t>Berufsschullehrperson Kosmetik</a:t>
            </a:r>
          </a:p>
        </p:txBody>
      </p:sp>
      <p:sp>
        <p:nvSpPr>
          <p:cNvPr id="128" name="Alter">
            <a:extLst>
              <a:ext uri="{FF2B5EF4-FFF2-40B4-BE49-F238E27FC236}">
                <a16:creationId xmlns:a16="http://schemas.microsoft.com/office/drawing/2014/main" id="{64604045-0650-4147-8288-58A2687C8947}"/>
              </a:ext>
            </a:extLst>
          </p:cNvPr>
          <p:cNvSpPr txBox="1"/>
          <p:nvPr/>
        </p:nvSpPr>
        <p:spPr>
          <a:xfrm>
            <a:off x="28513" y="2025609"/>
            <a:ext cx="1234312" cy="26161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200" dirty="0">
                <a:latin typeface="Arial" panose="020B0604020202020204" pitchFamily="34" charset="0"/>
                <a:cs typeface="Arial" panose="020B0604020202020204" pitchFamily="34" charset="0"/>
              </a:rPr>
              <a:t>Meisterprüfung</a:t>
            </a:r>
            <a:endParaRPr sz="1200" dirty="0">
              <a:latin typeface="Arial" panose="020B0604020202020204" pitchFamily="34" charset="0"/>
              <a:cs typeface="Arial" panose="020B0604020202020204" pitchFamily="34" charset="0"/>
            </a:endParaRPr>
          </a:p>
        </p:txBody>
      </p:sp>
      <p:sp>
        <p:nvSpPr>
          <p:cNvPr id="129" name="Rechteck">
            <a:extLst>
              <a:ext uri="{FF2B5EF4-FFF2-40B4-BE49-F238E27FC236}">
                <a16:creationId xmlns:a16="http://schemas.microsoft.com/office/drawing/2014/main" id="{3F0810EF-5BC7-4BD1-8421-E11BF336FF35}"/>
              </a:ext>
            </a:extLst>
          </p:cNvPr>
          <p:cNvSpPr/>
          <p:nvPr/>
        </p:nvSpPr>
        <p:spPr>
          <a:xfrm>
            <a:off x="2565799" y="474639"/>
            <a:ext cx="4292201" cy="633325"/>
          </a:xfrm>
          <a:prstGeom prst="rect">
            <a:avLst/>
          </a:prstGeom>
          <a:solidFill>
            <a:srgbClr val="92E2FF"/>
          </a:solidFill>
          <a:ln w="3175">
            <a:miter lim="400000"/>
          </a:ln>
        </p:spPr>
        <p:txBody>
          <a:bodyPr lIns="38100" tIns="38100" rIns="38100" bIns="38100" anchor="ctr"/>
          <a:lstStyle/>
          <a:p>
            <a:endParaRPr sz="2800" dirty="0">
              <a:solidFill>
                <a:srgbClr val="FFFFFF"/>
              </a:solidFill>
              <a:latin typeface="Arial" panose="020B0604020202020204" pitchFamily="34" charset="0"/>
              <a:cs typeface="Arial" panose="020B0604020202020204" pitchFamily="34" charset="0"/>
            </a:endParaRPr>
          </a:p>
        </p:txBody>
      </p:sp>
      <p:sp>
        <p:nvSpPr>
          <p:cNvPr id="42" name="Alter">
            <a:extLst>
              <a:ext uri="{FF2B5EF4-FFF2-40B4-BE49-F238E27FC236}">
                <a16:creationId xmlns:a16="http://schemas.microsoft.com/office/drawing/2014/main" id="{E9D5841D-B961-4677-ADD2-ED747BCE5EF2}"/>
              </a:ext>
            </a:extLst>
          </p:cNvPr>
          <p:cNvSpPr txBox="1"/>
          <p:nvPr/>
        </p:nvSpPr>
        <p:spPr>
          <a:xfrm>
            <a:off x="2835596" y="600265"/>
            <a:ext cx="493725" cy="44627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CH" sz="1200" dirty="0">
                <a:latin typeface="Arial" panose="020B0604020202020204" pitchFamily="34" charset="0"/>
                <a:cs typeface="Arial" panose="020B0604020202020204" pitchFamily="34" charset="0"/>
              </a:rPr>
              <a:t>Alter:</a:t>
            </a:r>
          </a:p>
          <a:p>
            <a:r>
              <a:rPr lang="de-CH" sz="1200" dirty="0">
                <a:latin typeface="Arial" panose="020B0604020202020204" pitchFamily="34" charset="0"/>
                <a:cs typeface="Arial" panose="020B0604020202020204" pitchFamily="34" charset="0"/>
              </a:rPr>
              <a:t>56</a:t>
            </a:r>
            <a:endParaRPr sz="1200" dirty="0">
              <a:latin typeface="Arial" panose="020B0604020202020204" pitchFamily="34" charset="0"/>
              <a:cs typeface="Arial" panose="020B0604020202020204" pitchFamily="34" charset="0"/>
            </a:endParaRPr>
          </a:p>
        </p:txBody>
      </p:sp>
      <p:sp>
        <p:nvSpPr>
          <p:cNvPr id="43" name="Wohnort">
            <a:extLst>
              <a:ext uri="{FF2B5EF4-FFF2-40B4-BE49-F238E27FC236}">
                <a16:creationId xmlns:a16="http://schemas.microsoft.com/office/drawing/2014/main" id="{B4B6DA3A-CE7A-4C1A-82F7-A06F4FEF286E}"/>
              </a:ext>
            </a:extLst>
          </p:cNvPr>
          <p:cNvSpPr txBox="1"/>
          <p:nvPr/>
        </p:nvSpPr>
        <p:spPr>
          <a:xfrm>
            <a:off x="3884701" y="600265"/>
            <a:ext cx="774699" cy="44627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Wohnort</a:t>
            </a:r>
            <a:r>
              <a:rPr lang="de-DE" sz="1200" dirty="0">
                <a:latin typeface="Arial" panose="020B0604020202020204" pitchFamily="34" charset="0"/>
                <a:cs typeface="Arial" panose="020B0604020202020204" pitchFamily="34" charset="0"/>
              </a:rPr>
              <a:t>:</a:t>
            </a:r>
            <a:br>
              <a:rPr lang="de-DE" sz="1200" dirty="0">
                <a:latin typeface="Arial" panose="020B0604020202020204" pitchFamily="34" charset="0"/>
                <a:cs typeface="Arial" panose="020B0604020202020204" pitchFamily="34" charset="0"/>
              </a:rPr>
            </a:br>
            <a:r>
              <a:rPr lang="de-DE" sz="1200" dirty="0">
                <a:latin typeface="Arial" panose="020B0604020202020204" pitchFamily="34" charset="0"/>
                <a:cs typeface="Arial" panose="020B0604020202020204" pitchFamily="34" charset="0"/>
              </a:rPr>
              <a:t>Aarau</a:t>
            </a:r>
            <a:endParaRPr sz="1200" dirty="0">
              <a:latin typeface="Arial" panose="020B0604020202020204" pitchFamily="34" charset="0"/>
              <a:cs typeface="Arial" panose="020B0604020202020204" pitchFamily="34" charset="0"/>
            </a:endParaRPr>
          </a:p>
        </p:txBody>
      </p:sp>
      <p:sp>
        <p:nvSpPr>
          <p:cNvPr id="44" name="Familienstatus">
            <a:extLst>
              <a:ext uri="{FF2B5EF4-FFF2-40B4-BE49-F238E27FC236}">
                <a16:creationId xmlns:a16="http://schemas.microsoft.com/office/drawing/2014/main" id="{0EAEA570-8D74-43FC-8C79-3B6AD5E1ABED}"/>
              </a:ext>
            </a:extLst>
          </p:cNvPr>
          <p:cNvSpPr txBox="1"/>
          <p:nvPr/>
        </p:nvSpPr>
        <p:spPr>
          <a:xfrm>
            <a:off x="5172334" y="600265"/>
            <a:ext cx="1253548" cy="44627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Familienstatus</a:t>
            </a:r>
            <a:r>
              <a:rPr lang="de-DE" sz="1200" dirty="0">
                <a:latin typeface="Arial" panose="020B0604020202020204" pitchFamily="34" charset="0"/>
                <a:cs typeface="Arial" panose="020B0604020202020204" pitchFamily="34" charset="0"/>
              </a:rPr>
              <a:t>:</a:t>
            </a:r>
          </a:p>
          <a:p>
            <a:r>
              <a:rPr lang="de-DE" sz="1200" dirty="0">
                <a:latin typeface="Arial" panose="020B0604020202020204" pitchFamily="34" charset="0"/>
                <a:cs typeface="Arial" panose="020B0604020202020204" pitchFamily="34" charset="0"/>
              </a:rPr>
              <a:t>Verheiratet</a:t>
            </a:r>
            <a:endParaRPr sz="1200" dirty="0">
              <a:latin typeface="Arial" panose="020B0604020202020204" pitchFamily="34" charset="0"/>
              <a:cs typeface="Arial" panose="020B0604020202020204" pitchFamily="34" charset="0"/>
            </a:endParaRPr>
          </a:p>
        </p:txBody>
      </p:sp>
      <p:sp>
        <p:nvSpPr>
          <p:cNvPr id="133" name="Digitale Fähigkeiten">
            <a:extLst>
              <a:ext uri="{FF2B5EF4-FFF2-40B4-BE49-F238E27FC236}">
                <a16:creationId xmlns:a16="http://schemas.microsoft.com/office/drawing/2014/main" id="{95639156-22EA-4C71-9604-82EE6697CA59}"/>
              </a:ext>
            </a:extLst>
          </p:cNvPr>
          <p:cNvSpPr txBox="1"/>
          <p:nvPr/>
        </p:nvSpPr>
        <p:spPr>
          <a:xfrm>
            <a:off x="106044" y="3408655"/>
            <a:ext cx="1905971"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sz="1400" dirty="0" err="1">
                <a:latin typeface="Arial" panose="020B0604020202020204" pitchFamily="34" charset="0"/>
                <a:cs typeface="Arial" panose="020B0604020202020204" pitchFamily="34" charset="0"/>
              </a:rPr>
              <a:t>Digitale</a:t>
            </a:r>
            <a:r>
              <a:rPr sz="1400" dirty="0">
                <a:latin typeface="Arial" panose="020B0604020202020204" pitchFamily="34" charset="0"/>
                <a:cs typeface="Arial" panose="020B0604020202020204" pitchFamily="34" charset="0"/>
              </a:rPr>
              <a:t> </a:t>
            </a:r>
            <a:r>
              <a:rPr sz="1400" dirty="0" err="1">
                <a:latin typeface="Arial" panose="020B0604020202020204" pitchFamily="34" charset="0"/>
                <a:cs typeface="Arial" panose="020B0604020202020204" pitchFamily="34" charset="0"/>
              </a:rPr>
              <a:t>Fähigkeiten</a:t>
            </a:r>
            <a:endParaRPr sz="1400" dirty="0">
              <a:latin typeface="Arial" panose="020B0604020202020204" pitchFamily="34" charset="0"/>
              <a:cs typeface="Arial" panose="020B0604020202020204" pitchFamily="34" charset="0"/>
            </a:endParaRPr>
          </a:p>
        </p:txBody>
      </p:sp>
      <p:sp>
        <p:nvSpPr>
          <p:cNvPr id="137" name="Digitale Fähigkeiten">
            <a:extLst>
              <a:ext uri="{FF2B5EF4-FFF2-40B4-BE49-F238E27FC236}">
                <a16:creationId xmlns:a16="http://schemas.microsoft.com/office/drawing/2014/main" id="{CC16A71D-C474-48D6-B981-443BBB56BFFC}"/>
              </a:ext>
            </a:extLst>
          </p:cNvPr>
          <p:cNvSpPr txBox="1"/>
          <p:nvPr/>
        </p:nvSpPr>
        <p:spPr>
          <a:xfrm>
            <a:off x="79877" y="5241816"/>
            <a:ext cx="1372171"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Persönlichkeit</a:t>
            </a:r>
            <a:endParaRPr sz="1400" dirty="0">
              <a:latin typeface="Arial" panose="020B0604020202020204" pitchFamily="34" charset="0"/>
              <a:cs typeface="Arial" panose="020B0604020202020204" pitchFamily="34" charset="0"/>
            </a:endParaRPr>
          </a:p>
        </p:txBody>
      </p:sp>
      <p:sp>
        <p:nvSpPr>
          <p:cNvPr id="142" name="„Kurzbeschreibung in Form eines Zitats. Wie würde sich unsere Persona selbst beschreiben?“">
            <a:extLst>
              <a:ext uri="{FF2B5EF4-FFF2-40B4-BE49-F238E27FC236}">
                <a16:creationId xmlns:a16="http://schemas.microsoft.com/office/drawing/2014/main" id="{BBBCFEF8-EC0F-4D66-8148-8817A5F7ECFA}"/>
              </a:ext>
            </a:extLst>
          </p:cNvPr>
          <p:cNvSpPr txBox="1"/>
          <p:nvPr/>
        </p:nvSpPr>
        <p:spPr>
          <a:xfrm>
            <a:off x="2756202" y="31674"/>
            <a:ext cx="3887052" cy="44627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defRPr b="0">
                <a:latin typeface="Avenir Book Oblique"/>
                <a:ea typeface="Avenir Book Oblique"/>
                <a:cs typeface="Avenir Book Oblique"/>
                <a:sym typeface="Avenir Book Oblique"/>
              </a:defRPr>
            </a:lvl1pPr>
          </a:lstStyle>
          <a:p>
            <a:r>
              <a:rPr sz="1200" dirty="0">
                <a:latin typeface="Arial" panose="020B0604020202020204" pitchFamily="34" charset="0"/>
                <a:cs typeface="Arial" panose="020B0604020202020204" pitchFamily="34" charset="0"/>
              </a:rPr>
              <a:t>„</a:t>
            </a:r>
            <a:r>
              <a:rPr lang="de-DE" sz="1200" dirty="0">
                <a:latin typeface="Arial" panose="020B0604020202020204" pitchFamily="34" charset="0"/>
                <a:cs typeface="Arial" panose="020B0604020202020204" pitchFamily="34" charset="0"/>
              </a:rPr>
              <a:t>Harte Arbeit, neues lernen und stetig auszuprobieren hält den Geist fit.“ </a:t>
            </a:r>
            <a:endParaRPr sz="1200" dirty="0">
              <a:latin typeface="Arial" panose="020B0604020202020204" pitchFamily="34" charset="0"/>
              <a:cs typeface="Arial" panose="020B0604020202020204" pitchFamily="34" charset="0"/>
            </a:endParaRPr>
          </a:p>
        </p:txBody>
      </p:sp>
      <p:sp>
        <p:nvSpPr>
          <p:cNvPr id="148" name="Erste Motivation…">
            <a:extLst>
              <a:ext uri="{FF2B5EF4-FFF2-40B4-BE49-F238E27FC236}">
                <a16:creationId xmlns:a16="http://schemas.microsoft.com/office/drawing/2014/main" id="{716B9DDC-2A4B-4505-A62E-C1F9B2CB09B4}"/>
              </a:ext>
            </a:extLst>
          </p:cNvPr>
          <p:cNvSpPr txBox="1"/>
          <p:nvPr/>
        </p:nvSpPr>
        <p:spPr>
          <a:xfrm>
            <a:off x="2656561" y="5849125"/>
            <a:ext cx="1565358" cy="84638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Motivation</a:t>
            </a: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Zeit sparen</a:t>
            </a: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Nicht anrufen müssen</a:t>
            </a:r>
            <a:endParaRPr sz="1200" dirty="0">
              <a:latin typeface="Arial" panose="020B0604020202020204" pitchFamily="34" charset="0"/>
              <a:cs typeface="Arial" panose="020B0604020202020204" pitchFamily="34" charset="0"/>
            </a:endParaRPr>
          </a:p>
        </p:txBody>
      </p:sp>
      <p:sp>
        <p:nvSpPr>
          <p:cNvPr id="149" name="Erste Herausforderung…">
            <a:extLst>
              <a:ext uri="{FF2B5EF4-FFF2-40B4-BE49-F238E27FC236}">
                <a16:creationId xmlns:a16="http://schemas.microsoft.com/office/drawing/2014/main" id="{C55A746A-B1E1-49AF-BBE5-7976D69B59D2}"/>
              </a:ext>
            </a:extLst>
          </p:cNvPr>
          <p:cNvSpPr txBox="1"/>
          <p:nvPr/>
        </p:nvSpPr>
        <p:spPr>
          <a:xfrm>
            <a:off x="4258391" y="5849124"/>
            <a:ext cx="2427116" cy="66172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p>
            <a:pPr algn="l">
              <a:buSzPct val="121000"/>
              <a:defRPr sz="1400" b="0" spc="70">
                <a:latin typeface="Avenir Book"/>
                <a:ea typeface="Avenir Book"/>
                <a:cs typeface="Avenir Book"/>
                <a:sym typeface="Avenir Book"/>
              </a:defRPr>
            </a:pPr>
            <a:r>
              <a:rPr lang="de-CH" sz="1400" b="1" spc="100" dirty="0">
                <a:latin typeface="Arial" panose="020B0604020202020204" pitchFamily="34" charset="0"/>
                <a:cs typeface="Arial" panose="020B0604020202020204" pitchFamily="34" charset="0"/>
              </a:rPr>
              <a:t>Herausforderungen</a:t>
            </a:r>
            <a:endParaRPr lang="de-DE" sz="1400" b="1"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Lernplattform bedienen lernen</a:t>
            </a:r>
            <a:endParaRPr sz="1200" dirty="0">
              <a:latin typeface="Arial" panose="020B0604020202020204" pitchFamily="34" charset="0"/>
              <a:cs typeface="Arial" panose="020B0604020202020204" pitchFamily="34" charset="0"/>
            </a:endParaRPr>
          </a:p>
        </p:txBody>
      </p:sp>
      <p:sp>
        <p:nvSpPr>
          <p:cNvPr id="152" name="Marke #1…">
            <a:extLst>
              <a:ext uri="{FF2B5EF4-FFF2-40B4-BE49-F238E27FC236}">
                <a16:creationId xmlns:a16="http://schemas.microsoft.com/office/drawing/2014/main" id="{6C025018-2DA2-4655-AED1-59E8F191918F}"/>
              </a:ext>
            </a:extLst>
          </p:cNvPr>
          <p:cNvSpPr txBox="1"/>
          <p:nvPr/>
        </p:nvSpPr>
        <p:spPr>
          <a:xfrm>
            <a:off x="2681080" y="7887628"/>
            <a:ext cx="1633460" cy="84638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Lieblingsmarken</a:t>
            </a:r>
            <a:endParaRPr lang="de-DE" sz="14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Gucci</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CH" sz="1200" dirty="0">
                <a:latin typeface="Arial" panose="020B0604020202020204" pitchFamily="34" charset="0"/>
                <a:cs typeface="Arial" panose="020B0604020202020204" pitchFamily="34" charset="0"/>
              </a:rPr>
              <a:t>L’Oréal</a:t>
            </a:r>
          </a:p>
          <a:p>
            <a:pPr marL="228600" indent="-228600" algn="l">
              <a:buSzPct val="121000"/>
              <a:buChar char="•"/>
              <a:defRPr sz="1400" b="0" spc="70">
                <a:latin typeface="Avenir Book"/>
                <a:ea typeface="Avenir Book"/>
                <a:cs typeface="Avenir Book"/>
                <a:sym typeface="Avenir Book"/>
              </a:defRPr>
            </a:pPr>
            <a:r>
              <a:rPr lang="de-CH" sz="1200" spc="70" dirty="0" err="1">
                <a:latin typeface="Arial" panose="020B0604020202020204" pitchFamily="34" charset="0"/>
                <a:cs typeface="Arial" panose="020B0604020202020204" pitchFamily="34" charset="0"/>
              </a:rPr>
              <a:t>maybelline</a:t>
            </a:r>
            <a:endParaRPr lang="de-CH" sz="1200" spc="70" dirty="0">
              <a:latin typeface="Arial" panose="020B0604020202020204" pitchFamily="34" charset="0"/>
              <a:cs typeface="Arial" panose="020B0604020202020204" pitchFamily="34" charset="0"/>
            </a:endParaRPr>
          </a:p>
        </p:txBody>
      </p:sp>
      <p:sp>
        <p:nvSpPr>
          <p:cNvPr id="154" name="App #1…">
            <a:extLst>
              <a:ext uri="{FF2B5EF4-FFF2-40B4-BE49-F238E27FC236}">
                <a16:creationId xmlns:a16="http://schemas.microsoft.com/office/drawing/2014/main" id="{5268F232-9D43-44E2-86F5-63254F170D33}"/>
              </a:ext>
            </a:extLst>
          </p:cNvPr>
          <p:cNvSpPr txBox="1"/>
          <p:nvPr/>
        </p:nvSpPr>
        <p:spPr>
          <a:xfrm>
            <a:off x="4659400" y="7889421"/>
            <a:ext cx="1394292" cy="84638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Lieblingsapps</a:t>
            </a:r>
            <a:endParaRPr lang="de-DE" sz="14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Instagram</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Facebook</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YouTube</a:t>
            </a:r>
            <a:endParaRPr sz="1200" dirty="0">
              <a:latin typeface="Arial" panose="020B0604020202020204" pitchFamily="34" charset="0"/>
              <a:cs typeface="Arial" panose="020B0604020202020204" pitchFamily="34" charset="0"/>
            </a:endParaRPr>
          </a:p>
        </p:txBody>
      </p:sp>
      <p:sp>
        <p:nvSpPr>
          <p:cNvPr id="157" name="Hobby #1…">
            <a:extLst>
              <a:ext uri="{FF2B5EF4-FFF2-40B4-BE49-F238E27FC236}">
                <a16:creationId xmlns:a16="http://schemas.microsoft.com/office/drawing/2014/main" id="{F1068CE2-A5FB-44B7-ACCE-B1CB85536A9E}"/>
              </a:ext>
            </a:extLst>
          </p:cNvPr>
          <p:cNvSpPr txBox="1"/>
          <p:nvPr/>
        </p:nvSpPr>
        <p:spPr>
          <a:xfrm>
            <a:off x="4292203" y="6817400"/>
            <a:ext cx="950260" cy="84638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Hobby</a:t>
            </a:r>
            <a:endParaRPr lang="de-DE" sz="14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Arbeiten</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Arbeiten</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Arbeiten</a:t>
            </a:r>
            <a:endParaRPr sz="1200" dirty="0">
              <a:latin typeface="Arial" panose="020B0604020202020204" pitchFamily="34" charset="0"/>
              <a:cs typeface="Arial" panose="020B0604020202020204" pitchFamily="34" charset="0"/>
            </a:endParaRPr>
          </a:p>
        </p:txBody>
      </p:sp>
      <p:sp>
        <p:nvSpPr>
          <p:cNvPr id="158" name="In einem kurzen Text sollte man an dieser Stelle die momentane Situation, in der sich unsere Persona befindet zusammenfassen. Dabei kann man Dinge wie die berufliche oder familiäre Situation sowie Gedanken und Ziele aufschreiben.">
            <a:extLst>
              <a:ext uri="{FF2B5EF4-FFF2-40B4-BE49-F238E27FC236}">
                <a16:creationId xmlns:a16="http://schemas.microsoft.com/office/drawing/2014/main" id="{2A108906-8453-449A-9AC4-F3A016E1F1C2}"/>
              </a:ext>
            </a:extLst>
          </p:cNvPr>
          <p:cNvSpPr txBox="1"/>
          <p:nvPr/>
        </p:nvSpPr>
        <p:spPr>
          <a:xfrm>
            <a:off x="2635510" y="1110138"/>
            <a:ext cx="4149488" cy="36163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lvl1pPr algn="l">
              <a:defRPr sz="1600" b="0">
                <a:latin typeface="Avenir Book"/>
                <a:ea typeface="Avenir Book"/>
                <a:cs typeface="Avenir Book"/>
                <a:sym typeface="Avenir Book"/>
              </a:defRPr>
            </a:lvl1pPr>
          </a:lstStyle>
          <a:p>
            <a:r>
              <a:rPr lang="de-CH" sz="1400" b="1" dirty="0">
                <a:latin typeface="Arial" panose="020B0604020202020204" pitchFamily="34" charset="0"/>
                <a:cs typeface="Arial" panose="020B0604020202020204" pitchFamily="34" charset="0"/>
              </a:rPr>
              <a:t>Bio</a:t>
            </a:r>
            <a:endParaRPr lang="de-DE" sz="1400" b="1"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Cornelia ist selbstständige Kosmetikerin und hat ein eigenes Geschäft in Aarau. Sie hat 2 Angestellte und eine Lernende im zweiten Lehrjahr.</a:t>
            </a:r>
          </a:p>
          <a:p>
            <a:r>
              <a:rPr lang="de-DE" sz="1200" dirty="0">
                <a:latin typeface="Arial" panose="020B0604020202020204" pitchFamily="34" charset="0"/>
                <a:cs typeface="Arial" panose="020B0604020202020204" pitchFamily="34" charset="0"/>
              </a:rPr>
              <a:t>Sie unterrichtet bereits schon seit 10 Jahren an verschiedenen Schulen angehende Kosmetiker/innen.</a:t>
            </a:r>
          </a:p>
          <a:p>
            <a:r>
              <a:rPr lang="de-DE" sz="1200" dirty="0">
                <a:latin typeface="Arial" panose="020B0604020202020204" pitchFamily="34" charset="0"/>
                <a:cs typeface="Arial" panose="020B0604020202020204" pitchFamily="34" charset="0"/>
              </a:rPr>
              <a:t>Technologie ist für sie ein mittel zum Zweck. Sie will nicht lange Anleitungen lesen, um zu verstehen was Sie tun muss.</a:t>
            </a:r>
          </a:p>
          <a:p>
            <a:r>
              <a:rPr lang="de-DE" sz="1200" dirty="0">
                <a:latin typeface="Arial" panose="020B0604020202020204" pitchFamily="34" charset="0"/>
                <a:cs typeface="Arial" panose="020B0604020202020204" pitchFamily="34" charset="0"/>
              </a:rPr>
              <a:t>Am liebsten schreibt sie an die Wandtafel oder erklärt die Themen mündlich. PowerPoint und Word mag sie nicht.</a:t>
            </a:r>
          </a:p>
          <a:p>
            <a:endParaRPr lang="de-DE" sz="1200"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Cornelia ist seit über zehn Jahre schon in der Arztpraxis. Sie ist aber so selten krank, dass sie maximal zwei mal im Jahr zum Arzt muss.</a:t>
            </a:r>
          </a:p>
          <a:p>
            <a:r>
              <a:rPr lang="de-DE" sz="1200" dirty="0">
                <a:latin typeface="Arial" panose="020B0604020202020204" pitchFamily="34" charset="0"/>
                <a:cs typeface="Arial" panose="020B0604020202020204" pitchFamily="34" charset="0"/>
              </a:rPr>
              <a:t>Am mühsamsten ist für sie das Anrufen uns aushandeln eines  Termins. Die Telefonnummer muss sie jedes Mal nachschauen und sie </a:t>
            </a:r>
            <a:r>
              <a:rPr lang="de-DE" sz="1200" dirty="0" err="1">
                <a:latin typeface="Arial" panose="020B0604020202020204" pitchFamily="34" charset="0"/>
                <a:cs typeface="Arial" panose="020B0604020202020204" pitchFamily="34" charset="0"/>
              </a:rPr>
              <a:t>weiss</a:t>
            </a:r>
            <a:r>
              <a:rPr lang="de-DE" sz="1200" dirty="0">
                <a:latin typeface="Arial" panose="020B0604020202020204" pitchFamily="34" charset="0"/>
                <a:cs typeface="Arial" panose="020B0604020202020204" pitchFamily="34" charset="0"/>
              </a:rPr>
              <a:t> auch nie, ob die Praxis am Samstag offen hat oder nicht.</a:t>
            </a:r>
          </a:p>
        </p:txBody>
      </p:sp>
      <p:sp>
        <p:nvSpPr>
          <p:cNvPr id="159" name="Erstes Ziel…">
            <a:extLst>
              <a:ext uri="{FF2B5EF4-FFF2-40B4-BE49-F238E27FC236}">
                <a16:creationId xmlns:a16="http://schemas.microsoft.com/office/drawing/2014/main" id="{DFEEC7F6-6D13-4C17-A54A-A2491B08E128}"/>
              </a:ext>
            </a:extLst>
          </p:cNvPr>
          <p:cNvSpPr txBox="1"/>
          <p:nvPr/>
        </p:nvSpPr>
        <p:spPr>
          <a:xfrm>
            <a:off x="2656137" y="4772293"/>
            <a:ext cx="4029370" cy="10310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Ziel</a:t>
            </a: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Termine Online buchen</a:t>
            </a: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Öffnungszeiten anschauen</a:t>
            </a: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Adresse nachschlagen</a:t>
            </a: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Telefonnummer finden</a:t>
            </a:r>
          </a:p>
        </p:txBody>
      </p:sp>
      <p:pic>
        <p:nvPicPr>
          <p:cNvPr id="165" name="Grafik 164">
            <a:extLst>
              <a:ext uri="{FF2B5EF4-FFF2-40B4-BE49-F238E27FC236}">
                <a16:creationId xmlns:a16="http://schemas.microsoft.com/office/drawing/2014/main" id="{472F93BE-9834-4EF0-A8A7-21AA98E2183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8800" y="7890596"/>
            <a:ext cx="361188" cy="361188"/>
          </a:xfrm>
          <a:prstGeom prst="rect">
            <a:avLst/>
          </a:prstGeom>
        </p:spPr>
      </p:pic>
      <p:pic>
        <p:nvPicPr>
          <p:cNvPr id="169" name="Grafik 168">
            <a:extLst>
              <a:ext uri="{FF2B5EF4-FFF2-40B4-BE49-F238E27FC236}">
                <a16:creationId xmlns:a16="http://schemas.microsoft.com/office/drawing/2014/main" id="{17C9401C-C23A-4003-BB6C-54B0C96C603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80850" y="7888633"/>
            <a:ext cx="361188" cy="361188"/>
          </a:xfrm>
          <a:prstGeom prst="rect">
            <a:avLst/>
          </a:prstGeom>
        </p:spPr>
      </p:pic>
      <p:sp>
        <p:nvSpPr>
          <p:cNvPr id="170" name="Digitale Fähigkeiten">
            <a:extLst>
              <a:ext uri="{FF2B5EF4-FFF2-40B4-BE49-F238E27FC236}">
                <a16:creationId xmlns:a16="http://schemas.microsoft.com/office/drawing/2014/main" id="{821DEF16-F116-4C22-BE2F-DF356BBE6A40}"/>
              </a:ext>
            </a:extLst>
          </p:cNvPr>
          <p:cNvSpPr txBox="1"/>
          <p:nvPr/>
        </p:nvSpPr>
        <p:spPr>
          <a:xfrm>
            <a:off x="100171" y="2325718"/>
            <a:ext cx="1172757"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Technologie</a:t>
            </a:r>
            <a:endParaRPr sz="1400" dirty="0">
              <a:latin typeface="Arial" panose="020B0604020202020204" pitchFamily="34" charset="0"/>
              <a:cs typeface="Arial" panose="020B0604020202020204" pitchFamily="34" charset="0"/>
            </a:endParaRPr>
          </a:p>
        </p:txBody>
      </p:sp>
      <p:pic>
        <p:nvPicPr>
          <p:cNvPr id="174" name="Grafik 173">
            <a:extLst>
              <a:ext uri="{FF2B5EF4-FFF2-40B4-BE49-F238E27FC236}">
                <a16:creationId xmlns:a16="http://schemas.microsoft.com/office/drawing/2014/main" id="{B3A4CF41-5D48-4339-995B-8D6767043F1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2031" y="2981670"/>
            <a:ext cx="361188" cy="361188"/>
          </a:xfrm>
          <a:prstGeom prst="rect">
            <a:avLst/>
          </a:prstGeom>
        </p:spPr>
      </p:pic>
      <p:pic>
        <p:nvPicPr>
          <p:cNvPr id="177" name="Grafik 176">
            <a:extLst>
              <a:ext uri="{FF2B5EF4-FFF2-40B4-BE49-F238E27FC236}">
                <a16:creationId xmlns:a16="http://schemas.microsoft.com/office/drawing/2014/main" id="{2F189659-2838-470D-BD56-03095B50F50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5917" y="2969822"/>
            <a:ext cx="361188" cy="361188"/>
          </a:xfrm>
          <a:prstGeom prst="rect">
            <a:avLst/>
          </a:prstGeom>
        </p:spPr>
      </p:pic>
      <p:sp>
        <p:nvSpPr>
          <p:cNvPr id="178" name="Digitale Fähigkeiten">
            <a:extLst>
              <a:ext uri="{FF2B5EF4-FFF2-40B4-BE49-F238E27FC236}">
                <a16:creationId xmlns:a16="http://schemas.microsoft.com/office/drawing/2014/main" id="{82A58D85-42C8-48A9-A00B-31BE53B3F5C8}"/>
              </a:ext>
            </a:extLst>
          </p:cNvPr>
          <p:cNvSpPr txBox="1"/>
          <p:nvPr/>
        </p:nvSpPr>
        <p:spPr>
          <a:xfrm>
            <a:off x="136006" y="7552259"/>
            <a:ext cx="823944"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Browser</a:t>
            </a:r>
            <a:endParaRPr sz="1400" dirty="0">
              <a:latin typeface="Arial" panose="020B0604020202020204" pitchFamily="34" charset="0"/>
              <a:cs typeface="Arial" panose="020B0604020202020204" pitchFamily="34" charset="0"/>
            </a:endParaRPr>
          </a:p>
        </p:txBody>
      </p:sp>
      <p:sp>
        <p:nvSpPr>
          <p:cNvPr id="179" name="Digitale Fähigkeiten">
            <a:extLst>
              <a:ext uri="{FF2B5EF4-FFF2-40B4-BE49-F238E27FC236}">
                <a16:creationId xmlns:a16="http://schemas.microsoft.com/office/drawing/2014/main" id="{656CB1C1-874D-46D5-BD82-E2CBE1600F4C}"/>
              </a:ext>
            </a:extLst>
          </p:cNvPr>
          <p:cNvSpPr txBox="1"/>
          <p:nvPr/>
        </p:nvSpPr>
        <p:spPr>
          <a:xfrm>
            <a:off x="128032" y="8343964"/>
            <a:ext cx="1263166" cy="29238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Appsnutzung</a:t>
            </a:r>
            <a:endParaRPr sz="1400" dirty="0">
              <a:latin typeface="Arial" panose="020B0604020202020204" pitchFamily="34" charset="0"/>
              <a:cs typeface="Arial" panose="020B0604020202020204" pitchFamily="34" charset="0"/>
            </a:endParaRPr>
          </a:p>
        </p:txBody>
      </p:sp>
      <p:sp>
        <p:nvSpPr>
          <p:cNvPr id="180" name="Erste Herausforderung…">
            <a:extLst>
              <a:ext uri="{FF2B5EF4-FFF2-40B4-BE49-F238E27FC236}">
                <a16:creationId xmlns:a16="http://schemas.microsoft.com/office/drawing/2014/main" id="{02DDE2D1-F717-4B08-8DB8-E124062DBD08}"/>
              </a:ext>
            </a:extLst>
          </p:cNvPr>
          <p:cNvSpPr txBox="1"/>
          <p:nvPr/>
        </p:nvSpPr>
        <p:spPr>
          <a:xfrm>
            <a:off x="2655764" y="6817400"/>
            <a:ext cx="1441020" cy="84638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Charakter</a:t>
            </a:r>
            <a:endParaRPr lang="de-DE" sz="14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Humorvoll</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Direkt</a:t>
            </a:r>
          </a:p>
          <a:p>
            <a:pPr marL="228600" indent="-228600">
              <a:buSzPct val="121000"/>
              <a:buFontTx/>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Ehrlich</a:t>
            </a:r>
          </a:p>
        </p:txBody>
      </p:sp>
    </p:spTree>
    <p:extLst>
      <p:ext uri="{BB962C8B-B14F-4D97-AF65-F5344CB8AC3E}">
        <p14:creationId xmlns:p14="http://schemas.microsoft.com/office/powerpoint/2010/main" val="401872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extLst>
              <a:ext uri="{FF2B5EF4-FFF2-40B4-BE49-F238E27FC236}">
                <a16:creationId xmlns:a16="http://schemas.microsoft.com/office/drawing/2014/main" id="{21AA5DBD-B2C7-405C-8A3E-D9133923CDA8}"/>
              </a:ext>
            </a:extLst>
          </p:cNvPr>
          <p:cNvSpPr/>
          <p:nvPr/>
        </p:nvSpPr>
        <p:spPr>
          <a:xfrm>
            <a:off x="-6733" y="-12500"/>
            <a:ext cx="2424688" cy="9906000"/>
          </a:xfrm>
          <a:prstGeom prst="rect">
            <a:avLst/>
          </a:prstGeom>
          <a:solidFill>
            <a:srgbClr val="3399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sz="1000" dirty="0">
              <a:latin typeface="Arial" panose="020B0604020202020204" pitchFamily="34" charset="0"/>
              <a:cs typeface="Arial" panose="020B0604020202020204" pitchFamily="34" charset="0"/>
            </a:endParaRPr>
          </a:p>
        </p:txBody>
      </p:sp>
      <p:pic>
        <p:nvPicPr>
          <p:cNvPr id="3" name="Grafik 2" descr="Krankenschwester in Uniform im Krankenhaus">
            <a:extLst>
              <a:ext uri="{FF2B5EF4-FFF2-40B4-BE49-F238E27FC236}">
                <a16:creationId xmlns:a16="http://schemas.microsoft.com/office/drawing/2014/main" id="{E1AB56CD-10C0-4177-8E92-F8EDBE4A9B54}"/>
              </a:ext>
            </a:extLst>
          </p:cNvPr>
          <p:cNvPicPr>
            <a:picLocks noChangeAspect="1"/>
          </p:cNvPicPr>
          <p:nvPr/>
        </p:nvPicPr>
        <p:blipFill rotWithShape="1">
          <a:blip r:embed="rId3">
            <a:extLst>
              <a:ext uri="{28A0092B-C50C-407E-A947-70E740481C1C}">
                <a14:useLocalDpi xmlns:a14="http://schemas.microsoft.com/office/drawing/2010/main" val="0"/>
              </a:ext>
            </a:extLst>
          </a:blip>
          <a:srcRect l="29906" r="8341"/>
          <a:stretch/>
        </p:blipFill>
        <p:spPr>
          <a:xfrm>
            <a:off x="594240" y="53517"/>
            <a:ext cx="1286101" cy="1389123"/>
          </a:xfrm>
          <a:prstGeom prst="flowChartConnector">
            <a:avLst/>
          </a:prstGeom>
        </p:spPr>
      </p:pic>
      <p:sp>
        <p:nvSpPr>
          <p:cNvPr id="5" name="Ellipse 4">
            <a:extLst>
              <a:ext uri="{FF2B5EF4-FFF2-40B4-BE49-F238E27FC236}">
                <a16:creationId xmlns:a16="http://schemas.microsoft.com/office/drawing/2014/main" id="{6BD9946B-7A65-4B0F-A0FB-E8CC35677CB9}"/>
              </a:ext>
            </a:extLst>
          </p:cNvPr>
          <p:cNvSpPr>
            <a:spLocks noChangeAspect="1"/>
          </p:cNvSpPr>
          <p:nvPr/>
        </p:nvSpPr>
        <p:spPr>
          <a:xfrm>
            <a:off x="565455" y="70231"/>
            <a:ext cx="1340086" cy="1340086"/>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1" name="Grafik 10">
            <a:extLst>
              <a:ext uri="{FF2B5EF4-FFF2-40B4-BE49-F238E27FC236}">
                <a16:creationId xmlns:a16="http://schemas.microsoft.com/office/drawing/2014/main" id="{7AAAEF0C-5BA3-4005-ACDC-E2F85A7478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275" y="2635351"/>
            <a:ext cx="336384" cy="336384"/>
          </a:xfrm>
          <a:prstGeom prst="rect">
            <a:avLst/>
          </a:prstGeom>
        </p:spPr>
      </p:pic>
      <p:pic>
        <p:nvPicPr>
          <p:cNvPr id="17" name="Grafik 16">
            <a:extLst>
              <a:ext uri="{FF2B5EF4-FFF2-40B4-BE49-F238E27FC236}">
                <a16:creationId xmlns:a16="http://schemas.microsoft.com/office/drawing/2014/main" id="{4593B6B9-3901-4D5E-A4D8-0783BFBDC2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066" y="8627364"/>
            <a:ext cx="265742" cy="265742"/>
          </a:xfrm>
          <a:prstGeom prst="rect">
            <a:avLst/>
          </a:prstGeom>
        </p:spPr>
      </p:pic>
      <p:pic>
        <p:nvPicPr>
          <p:cNvPr id="19" name="Grafik 18">
            <a:extLst>
              <a:ext uri="{FF2B5EF4-FFF2-40B4-BE49-F238E27FC236}">
                <a16:creationId xmlns:a16="http://schemas.microsoft.com/office/drawing/2014/main" id="{39B1C6BA-449A-45F7-AD97-30B9A02E59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532" y="8627364"/>
            <a:ext cx="265742" cy="265742"/>
          </a:xfrm>
          <a:prstGeom prst="rect">
            <a:avLst/>
          </a:prstGeom>
        </p:spPr>
      </p:pic>
      <p:pic>
        <p:nvPicPr>
          <p:cNvPr id="21" name="Grafik 20">
            <a:extLst>
              <a:ext uri="{FF2B5EF4-FFF2-40B4-BE49-F238E27FC236}">
                <a16:creationId xmlns:a16="http://schemas.microsoft.com/office/drawing/2014/main" id="{5E90D334-B823-4FA8-867D-060B2D360D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085" y="8607554"/>
            <a:ext cx="265742" cy="265742"/>
          </a:xfrm>
          <a:prstGeom prst="rect">
            <a:avLst/>
          </a:prstGeom>
        </p:spPr>
      </p:pic>
      <p:pic>
        <p:nvPicPr>
          <p:cNvPr id="23" name="Grafik 22">
            <a:extLst>
              <a:ext uri="{FF2B5EF4-FFF2-40B4-BE49-F238E27FC236}">
                <a16:creationId xmlns:a16="http://schemas.microsoft.com/office/drawing/2014/main" id="{AE7590BA-3AE6-4FD4-8D2E-0FAFDC51A2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676" y="9197885"/>
            <a:ext cx="265742" cy="265742"/>
          </a:xfrm>
          <a:prstGeom prst="rect">
            <a:avLst/>
          </a:prstGeom>
        </p:spPr>
      </p:pic>
      <p:pic>
        <p:nvPicPr>
          <p:cNvPr id="25" name="Grafik 24">
            <a:extLst>
              <a:ext uri="{FF2B5EF4-FFF2-40B4-BE49-F238E27FC236}">
                <a16:creationId xmlns:a16="http://schemas.microsoft.com/office/drawing/2014/main" id="{22134F42-5646-43BB-ADBB-CDA4720F2D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675" y="9209255"/>
            <a:ext cx="265742" cy="265742"/>
          </a:xfrm>
          <a:prstGeom prst="rect">
            <a:avLst/>
          </a:prstGeom>
        </p:spPr>
      </p:pic>
      <p:pic>
        <p:nvPicPr>
          <p:cNvPr id="27" name="Grafik 26">
            <a:extLst>
              <a:ext uri="{FF2B5EF4-FFF2-40B4-BE49-F238E27FC236}">
                <a16:creationId xmlns:a16="http://schemas.microsoft.com/office/drawing/2014/main" id="{C39FC19A-1D94-4C61-BE41-211F41B760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117" y="2643818"/>
            <a:ext cx="336384" cy="336384"/>
          </a:xfrm>
          <a:prstGeom prst="rect">
            <a:avLst/>
          </a:prstGeom>
        </p:spPr>
      </p:pic>
      <p:sp>
        <p:nvSpPr>
          <p:cNvPr id="28" name="Rechteck">
            <a:extLst>
              <a:ext uri="{FF2B5EF4-FFF2-40B4-BE49-F238E27FC236}">
                <a16:creationId xmlns:a16="http://schemas.microsoft.com/office/drawing/2014/main" id="{4750C0A6-490D-4A49-8A18-E73489E56FE9}"/>
              </a:ext>
            </a:extLst>
          </p:cNvPr>
          <p:cNvSpPr/>
          <p:nvPr/>
        </p:nvSpPr>
        <p:spPr>
          <a:xfrm>
            <a:off x="2418199" y="0"/>
            <a:ext cx="147600" cy="9663113"/>
          </a:xfrm>
          <a:prstGeom prst="rect">
            <a:avLst/>
          </a:prstGeom>
          <a:solidFill>
            <a:srgbClr val="92E2FF"/>
          </a:solidFill>
          <a:ln w="3175">
            <a:miter lim="400000"/>
          </a:ln>
        </p:spPr>
        <p:txBody>
          <a:bodyPr lIns="38100" tIns="38100" rIns="38100" bIns="38100" anchor="ctr"/>
          <a:lstStyle/>
          <a:p>
            <a:endParaRPr sz="2800" dirty="0">
              <a:solidFill>
                <a:srgbClr val="FFFFFF"/>
              </a:solidFill>
            </a:endParaRPr>
          </a:p>
        </p:txBody>
      </p:sp>
      <p:sp>
        <p:nvSpPr>
          <p:cNvPr id="30" name="Rechtwinkliges Dreieck 29">
            <a:extLst>
              <a:ext uri="{FF2B5EF4-FFF2-40B4-BE49-F238E27FC236}">
                <a16:creationId xmlns:a16="http://schemas.microsoft.com/office/drawing/2014/main" id="{F58D6FA0-8034-4CC5-8929-30729B0E12D2}"/>
              </a:ext>
            </a:extLst>
          </p:cNvPr>
          <p:cNvSpPr/>
          <p:nvPr/>
        </p:nvSpPr>
        <p:spPr>
          <a:xfrm rot="5400000">
            <a:off x="2372044" y="9709270"/>
            <a:ext cx="239910" cy="147600"/>
          </a:xfrm>
          <a:prstGeom prst="rtTriangle">
            <a:avLst/>
          </a:prstGeom>
          <a:solidFill>
            <a:srgbClr val="92E2FF"/>
          </a:solidFill>
          <a:ln w="3175">
            <a:miter lim="400000"/>
          </a:ln>
        </p:spPr>
        <p:txBody>
          <a:bodyPr lIns="38100" tIns="38100" rIns="38100" bIns="38100" anchor="ctr"/>
          <a:lstStyle/>
          <a:p>
            <a:endParaRPr lang="de-CH" sz="2800">
              <a:solidFill>
                <a:srgbClr val="FFFFFF"/>
              </a:solidFill>
            </a:endParaRPr>
          </a:p>
        </p:txBody>
      </p:sp>
      <p:pic>
        <p:nvPicPr>
          <p:cNvPr id="39" name="Grafik 38">
            <a:extLst>
              <a:ext uri="{FF2B5EF4-FFF2-40B4-BE49-F238E27FC236}">
                <a16:creationId xmlns:a16="http://schemas.microsoft.com/office/drawing/2014/main" id="{6E0480FC-CEC0-4058-8BF3-E581E2F5576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26017" y="8616954"/>
            <a:ext cx="265742" cy="265742"/>
          </a:xfrm>
          <a:prstGeom prst="rect">
            <a:avLst/>
          </a:prstGeom>
        </p:spPr>
      </p:pic>
      <p:pic>
        <p:nvPicPr>
          <p:cNvPr id="41" name="Grafik 40">
            <a:extLst>
              <a:ext uri="{FF2B5EF4-FFF2-40B4-BE49-F238E27FC236}">
                <a16:creationId xmlns:a16="http://schemas.microsoft.com/office/drawing/2014/main" id="{D4050124-EE2D-47CC-97A8-EC898F3705B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1029" y="9197885"/>
            <a:ext cx="265742" cy="265742"/>
          </a:xfrm>
          <a:prstGeom prst="rect">
            <a:avLst/>
          </a:prstGeom>
        </p:spPr>
      </p:pic>
      <p:sp>
        <p:nvSpPr>
          <p:cNvPr id="46" name="40%">
            <a:extLst>
              <a:ext uri="{FF2B5EF4-FFF2-40B4-BE49-F238E27FC236}">
                <a16:creationId xmlns:a16="http://schemas.microsoft.com/office/drawing/2014/main" id="{B105F850-775B-4953-9FDA-6173836F405B}"/>
              </a:ext>
            </a:extLst>
          </p:cNvPr>
          <p:cNvSpPr txBox="1"/>
          <p:nvPr/>
        </p:nvSpPr>
        <p:spPr>
          <a:xfrm>
            <a:off x="141795" y="8946358"/>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0</a:t>
            </a:r>
            <a:r>
              <a:rPr sz="1000" dirty="0">
                <a:latin typeface="Arial" panose="020B0604020202020204" pitchFamily="34" charset="0"/>
                <a:cs typeface="Arial" panose="020B0604020202020204" pitchFamily="34" charset="0"/>
              </a:rPr>
              <a:t>%</a:t>
            </a:r>
          </a:p>
        </p:txBody>
      </p:sp>
      <p:sp>
        <p:nvSpPr>
          <p:cNvPr id="47" name="5%">
            <a:extLst>
              <a:ext uri="{FF2B5EF4-FFF2-40B4-BE49-F238E27FC236}">
                <a16:creationId xmlns:a16="http://schemas.microsoft.com/office/drawing/2014/main" id="{B761FD74-41CC-4517-8360-224480B54095}"/>
              </a:ext>
            </a:extLst>
          </p:cNvPr>
          <p:cNvSpPr txBox="1"/>
          <p:nvPr/>
        </p:nvSpPr>
        <p:spPr>
          <a:xfrm>
            <a:off x="1032574" y="8946358"/>
            <a:ext cx="37164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10</a:t>
            </a:r>
            <a:r>
              <a:rPr sz="1000" dirty="0">
                <a:latin typeface="Arial" panose="020B0604020202020204" pitchFamily="34" charset="0"/>
                <a:cs typeface="Arial" panose="020B0604020202020204" pitchFamily="34" charset="0"/>
              </a:rPr>
              <a:t>%</a:t>
            </a:r>
          </a:p>
        </p:txBody>
      </p:sp>
      <p:sp>
        <p:nvSpPr>
          <p:cNvPr id="48" name="15%">
            <a:extLst>
              <a:ext uri="{FF2B5EF4-FFF2-40B4-BE49-F238E27FC236}">
                <a16:creationId xmlns:a16="http://schemas.microsoft.com/office/drawing/2014/main" id="{B3AFBE9D-3B87-4EEE-A4DC-243DAB4A00FF}"/>
              </a:ext>
            </a:extLst>
          </p:cNvPr>
          <p:cNvSpPr txBox="1"/>
          <p:nvPr/>
        </p:nvSpPr>
        <p:spPr>
          <a:xfrm>
            <a:off x="570182" y="8946358"/>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10</a:t>
            </a:r>
            <a:r>
              <a:rPr sz="1000" dirty="0">
                <a:latin typeface="Arial" panose="020B0604020202020204" pitchFamily="34" charset="0"/>
                <a:cs typeface="Arial" panose="020B0604020202020204" pitchFamily="34" charset="0"/>
              </a:rPr>
              <a:t>%</a:t>
            </a:r>
          </a:p>
        </p:txBody>
      </p:sp>
      <p:sp>
        <p:nvSpPr>
          <p:cNvPr id="49" name="40%">
            <a:extLst>
              <a:ext uri="{FF2B5EF4-FFF2-40B4-BE49-F238E27FC236}">
                <a16:creationId xmlns:a16="http://schemas.microsoft.com/office/drawing/2014/main" id="{141A722F-4165-4835-A979-F38C4B4AB514}"/>
              </a:ext>
            </a:extLst>
          </p:cNvPr>
          <p:cNvSpPr txBox="1"/>
          <p:nvPr/>
        </p:nvSpPr>
        <p:spPr>
          <a:xfrm>
            <a:off x="529148" y="9511349"/>
            <a:ext cx="37164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0%</a:t>
            </a:r>
          </a:p>
        </p:txBody>
      </p:sp>
      <p:sp>
        <p:nvSpPr>
          <p:cNvPr id="50" name="0%">
            <a:extLst>
              <a:ext uri="{FF2B5EF4-FFF2-40B4-BE49-F238E27FC236}">
                <a16:creationId xmlns:a16="http://schemas.microsoft.com/office/drawing/2014/main" id="{93267ABD-3B59-438D-939B-BF4207DA111D}"/>
              </a:ext>
            </a:extLst>
          </p:cNvPr>
          <p:cNvSpPr txBox="1"/>
          <p:nvPr/>
        </p:nvSpPr>
        <p:spPr>
          <a:xfrm>
            <a:off x="935999" y="9511349"/>
            <a:ext cx="37164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8</a:t>
            </a:r>
            <a:r>
              <a:rPr sz="1000" dirty="0">
                <a:latin typeface="Arial" panose="020B0604020202020204" pitchFamily="34" charset="0"/>
                <a:cs typeface="Arial" panose="020B0604020202020204" pitchFamily="34" charset="0"/>
              </a:rPr>
              <a:t>0%</a:t>
            </a:r>
          </a:p>
        </p:txBody>
      </p:sp>
      <p:pic>
        <p:nvPicPr>
          <p:cNvPr id="52" name="Grafik 51">
            <a:extLst>
              <a:ext uri="{FF2B5EF4-FFF2-40B4-BE49-F238E27FC236}">
                <a16:creationId xmlns:a16="http://schemas.microsoft.com/office/drawing/2014/main" id="{88EBA1F5-BD3C-4CCB-A476-F54709F9062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88922" y="8656394"/>
            <a:ext cx="265743" cy="265743"/>
          </a:xfrm>
          <a:prstGeom prst="rect">
            <a:avLst/>
          </a:prstGeom>
        </p:spPr>
      </p:pic>
      <p:sp>
        <p:nvSpPr>
          <p:cNvPr id="53" name="40%">
            <a:extLst>
              <a:ext uri="{FF2B5EF4-FFF2-40B4-BE49-F238E27FC236}">
                <a16:creationId xmlns:a16="http://schemas.microsoft.com/office/drawing/2014/main" id="{93F35EC7-36D9-4745-9986-C4FE7847053C}"/>
              </a:ext>
            </a:extLst>
          </p:cNvPr>
          <p:cNvSpPr txBox="1"/>
          <p:nvPr/>
        </p:nvSpPr>
        <p:spPr>
          <a:xfrm>
            <a:off x="206576" y="9505085"/>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0%</a:t>
            </a:r>
          </a:p>
        </p:txBody>
      </p:sp>
      <p:sp>
        <p:nvSpPr>
          <p:cNvPr id="54" name="5%">
            <a:extLst>
              <a:ext uri="{FF2B5EF4-FFF2-40B4-BE49-F238E27FC236}">
                <a16:creationId xmlns:a16="http://schemas.microsoft.com/office/drawing/2014/main" id="{42115540-9E2E-4549-A8B0-48B52CFC47CF}"/>
              </a:ext>
            </a:extLst>
          </p:cNvPr>
          <p:cNvSpPr txBox="1"/>
          <p:nvPr/>
        </p:nvSpPr>
        <p:spPr>
          <a:xfrm>
            <a:off x="1445958" y="8946359"/>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0</a:t>
            </a:r>
            <a:r>
              <a:rPr sz="1000" dirty="0">
                <a:latin typeface="Arial" panose="020B0604020202020204" pitchFamily="34" charset="0"/>
                <a:cs typeface="Arial" panose="020B0604020202020204" pitchFamily="34" charset="0"/>
              </a:rPr>
              <a:t>%</a:t>
            </a:r>
          </a:p>
        </p:txBody>
      </p:sp>
      <p:sp>
        <p:nvSpPr>
          <p:cNvPr id="56" name="5%">
            <a:extLst>
              <a:ext uri="{FF2B5EF4-FFF2-40B4-BE49-F238E27FC236}">
                <a16:creationId xmlns:a16="http://schemas.microsoft.com/office/drawing/2014/main" id="{D9049078-B517-4566-B31B-5005796A8C8F}"/>
              </a:ext>
            </a:extLst>
          </p:cNvPr>
          <p:cNvSpPr txBox="1"/>
          <p:nvPr/>
        </p:nvSpPr>
        <p:spPr>
          <a:xfrm>
            <a:off x="1830089" y="8952984"/>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0</a:t>
            </a:r>
            <a:r>
              <a:rPr sz="1000" dirty="0">
                <a:latin typeface="Arial" panose="020B0604020202020204" pitchFamily="34" charset="0"/>
                <a:cs typeface="Arial" panose="020B0604020202020204" pitchFamily="34" charset="0"/>
              </a:rPr>
              <a:t>%</a:t>
            </a:r>
          </a:p>
        </p:txBody>
      </p:sp>
      <p:sp>
        <p:nvSpPr>
          <p:cNvPr id="57" name="Persönlichkeit">
            <a:extLst>
              <a:ext uri="{FF2B5EF4-FFF2-40B4-BE49-F238E27FC236}">
                <a16:creationId xmlns:a16="http://schemas.microsoft.com/office/drawing/2014/main" id="{28B2D65B-7C0A-4540-9BB1-3A2BA1C3B320}"/>
              </a:ext>
            </a:extLst>
          </p:cNvPr>
          <p:cNvSpPr txBox="1"/>
          <p:nvPr/>
        </p:nvSpPr>
        <p:spPr>
          <a:xfrm>
            <a:off x="134284" y="4389010"/>
            <a:ext cx="1357206"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lang="de-CH" dirty="0"/>
              <a:t>Internet</a:t>
            </a:r>
            <a:endParaRPr dirty="0"/>
          </a:p>
        </p:txBody>
      </p:sp>
      <p:sp>
        <p:nvSpPr>
          <p:cNvPr id="58" name="Extrovertiert">
            <a:extLst>
              <a:ext uri="{FF2B5EF4-FFF2-40B4-BE49-F238E27FC236}">
                <a16:creationId xmlns:a16="http://schemas.microsoft.com/office/drawing/2014/main" id="{A8560577-5D82-4078-A956-BA30B12556FD}"/>
              </a:ext>
            </a:extLst>
          </p:cNvPr>
          <p:cNvSpPr txBox="1"/>
          <p:nvPr/>
        </p:nvSpPr>
        <p:spPr>
          <a:xfrm>
            <a:off x="82760" y="5533534"/>
            <a:ext cx="88992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Extrovertiert</a:t>
            </a:r>
            <a:endParaRPr sz="1000" dirty="0">
              <a:latin typeface="Arial" panose="020B0604020202020204" pitchFamily="34" charset="0"/>
              <a:cs typeface="Arial" panose="020B0604020202020204" pitchFamily="34" charset="0"/>
            </a:endParaRPr>
          </a:p>
        </p:txBody>
      </p:sp>
      <p:sp>
        <p:nvSpPr>
          <p:cNvPr id="59" name="Introvertiert">
            <a:extLst>
              <a:ext uri="{FF2B5EF4-FFF2-40B4-BE49-F238E27FC236}">
                <a16:creationId xmlns:a16="http://schemas.microsoft.com/office/drawing/2014/main" id="{124657A9-77EC-40D8-B30E-DCE00AD3FC02}"/>
              </a:ext>
            </a:extLst>
          </p:cNvPr>
          <p:cNvSpPr txBox="1"/>
          <p:nvPr/>
        </p:nvSpPr>
        <p:spPr>
          <a:xfrm>
            <a:off x="1388058" y="5537642"/>
            <a:ext cx="852703"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Introvertiert</a:t>
            </a:r>
            <a:endParaRPr sz="1000" dirty="0">
              <a:latin typeface="Arial" panose="020B0604020202020204" pitchFamily="34" charset="0"/>
              <a:cs typeface="Arial" panose="020B0604020202020204" pitchFamily="34" charset="0"/>
            </a:endParaRPr>
          </a:p>
        </p:txBody>
      </p:sp>
      <p:sp>
        <p:nvSpPr>
          <p:cNvPr id="60" name="Planer">
            <a:extLst>
              <a:ext uri="{FF2B5EF4-FFF2-40B4-BE49-F238E27FC236}">
                <a16:creationId xmlns:a16="http://schemas.microsoft.com/office/drawing/2014/main" id="{D0FE18F3-FED4-4291-A264-345476A3EB02}"/>
              </a:ext>
            </a:extLst>
          </p:cNvPr>
          <p:cNvSpPr txBox="1"/>
          <p:nvPr/>
        </p:nvSpPr>
        <p:spPr>
          <a:xfrm>
            <a:off x="77024" y="5893187"/>
            <a:ext cx="102269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dirty="0"/>
              <a:t>Planer</a:t>
            </a:r>
          </a:p>
        </p:txBody>
      </p:sp>
      <p:sp>
        <p:nvSpPr>
          <p:cNvPr id="61" name="Spontan">
            <a:extLst>
              <a:ext uri="{FF2B5EF4-FFF2-40B4-BE49-F238E27FC236}">
                <a16:creationId xmlns:a16="http://schemas.microsoft.com/office/drawing/2014/main" id="{88C99627-9916-45EB-B20F-0BCF83C38230}"/>
              </a:ext>
            </a:extLst>
          </p:cNvPr>
          <p:cNvSpPr txBox="1"/>
          <p:nvPr/>
        </p:nvSpPr>
        <p:spPr>
          <a:xfrm>
            <a:off x="1566050" y="5893187"/>
            <a:ext cx="612497"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Spontan</a:t>
            </a:r>
            <a:endParaRPr sz="1000" dirty="0">
              <a:latin typeface="Arial" panose="020B0604020202020204" pitchFamily="34" charset="0"/>
              <a:cs typeface="Arial" panose="020B0604020202020204" pitchFamily="34" charset="0"/>
            </a:endParaRPr>
          </a:p>
        </p:txBody>
      </p:sp>
      <p:sp>
        <p:nvSpPr>
          <p:cNvPr id="62" name="Fühlen">
            <a:extLst>
              <a:ext uri="{FF2B5EF4-FFF2-40B4-BE49-F238E27FC236}">
                <a16:creationId xmlns:a16="http://schemas.microsoft.com/office/drawing/2014/main" id="{6747BE4F-8950-43D7-92CD-F1E0184B75EA}"/>
              </a:ext>
            </a:extLst>
          </p:cNvPr>
          <p:cNvSpPr txBox="1"/>
          <p:nvPr/>
        </p:nvSpPr>
        <p:spPr>
          <a:xfrm>
            <a:off x="1725637" y="6265328"/>
            <a:ext cx="692318"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Fühlen</a:t>
            </a:r>
            <a:endParaRPr sz="1000" dirty="0">
              <a:latin typeface="Arial" panose="020B0604020202020204" pitchFamily="34" charset="0"/>
              <a:cs typeface="Arial" panose="020B0604020202020204" pitchFamily="34" charset="0"/>
            </a:endParaRPr>
          </a:p>
        </p:txBody>
      </p:sp>
      <p:sp>
        <p:nvSpPr>
          <p:cNvPr id="63" name="Konservativ">
            <a:extLst>
              <a:ext uri="{FF2B5EF4-FFF2-40B4-BE49-F238E27FC236}">
                <a16:creationId xmlns:a16="http://schemas.microsoft.com/office/drawing/2014/main" id="{5CA6DB11-9BCE-46D7-BD8F-B487B45784CC}"/>
              </a:ext>
            </a:extLst>
          </p:cNvPr>
          <p:cNvSpPr txBox="1"/>
          <p:nvPr/>
        </p:nvSpPr>
        <p:spPr>
          <a:xfrm>
            <a:off x="82340" y="6663407"/>
            <a:ext cx="838450"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Konservativ</a:t>
            </a:r>
            <a:endParaRPr sz="1000" dirty="0">
              <a:latin typeface="Arial" panose="020B0604020202020204" pitchFamily="34" charset="0"/>
              <a:cs typeface="Arial" panose="020B0604020202020204" pitchFamily="34" charset="0"/>
            </a:endParaRPr>
          </a:p>
        </p:txBody>
      </p:sp>
      <p:sp>
        <p:nvSpPr>
          <p:cNvPr id="64" name="Liberal">
            <a:extLst>
              <a:ext uri="{FF2B5EF4-FFF2-40B4-BE49-F238E27FC236}">
                <a16:creationId xmlns:a16="http://schemas.microsoft.com/office/drawing/2014/main" id="{CBB632E1-2BE6-4B4E-8ECF-5009DEBD8877}"/>
              </a:ext>
            </a:extLst>
          </p:cNvPr>
          <p:cNvSpPr txBox="1"/>
          <p:nvPr/>
        </p:nvSpPr>
        <p:spPr>
          <a:xfrm>
            <a:off x="1765096" y="6649904"/>
            <a:ext cx="51938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Liberal</a:t>
            </a:r>
          </a:p>
        </p:txBody>
      </p:sp>
      <p:sp>
        <p:nvSpPr>
          <p:cNvPr id="65" name="Anführer">
            <a:extLst>
              <a:ext uri="{FF2B5EF4-FFF2-40B4-BE49-F238E27FC236}">
                <a16:creationId xmlns:a16="http://schemas.microsoft.com/office/drawing/2014/main" id="{263BF284-5B72-4F84-A1D0-EB617316CB00}"/>
              </a:ext>
            </a:extLst>
          </p:cNvPr>
          <p:cNvSpPr txBox="1"/>
          <p:nvPr/>
        </p:nvSpPr>
        <p:spPr>
          <a:xfrm>
            <a:off x="104432" y="7101330"/>
            <a:ext cx="647214"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Anführer</a:t>
            </a:r>
            <a:endParaRPr sz="1000" dirty="0">
              <a:latin typeface="Arial" panose="020B0604020202020204" pitchFamily="34" charset="0"/>
              <a:cs typeface="Arial" panose="020B0604020202020204" pitchFamily="34" charset="0"/>
            </a:endParaRPr>
          </a:p>
        </p:txBody>
      </p:sp>
      <p:sp>
        <p:nvSpPr>
          <p:cNvPr id="66" name="Nachahmer">
            <a:extLst>
              <a:ext uri="{FF2B5EF4-FFF2-40B4-BE49-F238E27FC236}">
                <a16:creationId xmlns:a16="http://schemas.microsoft.com/office/drawing/2014/main" id="{D5226E57-86B7-4C63-B917-4FDDC04A6B2B}"/>
              </a:ext>
            </a:extLst>
          </p:cNvPr>
          <p:cNvSpPr txBox="1"/>
          <p:nvPr/>
        </p:nvSpPr>
        <p:spPr>
          <a:xfrm>
            <a:off x="1453692" y="7069712"/>
            <a:ext cx="83937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Nachahmer</a:t>
            </a:r>
            <a:endParaRPr sz="1000" dirty="0">
              <a:latin typeface="Arial" panose="020B0604020202020204" pitchFamily="34" charset="0"/>
              <a:cs typeface="Arial" panose="020B0604020202020204" pitchFamily="34" charset="0"/>
            </a:endParaRPr>
          </a:p>
        </p:txBody>
      </p:sp>
      <p:sp>
        <p:nvSpPr>
          <p:cNvPr id="67" name="Internet">
            <a:extLst>
              <a:ext uri="{FF2B5EF4-FFF2-40B4-BE49-F238E27FC236}">
                <a16:creationId xmlns:a16="http://schemas.microsoft.com/office/drawing/2014/main" id="{74A13C56-17B0-4C31-9510-B5E300B78A64}"/>
              </a:ext>
            </a:extLst>
          </p:cNvPr>
          <p:cNvSpPr txBox="1"/>
          <p:nvPr/>
        </p:nvSpPr>
        <p:spPr>
          <a:xfrm>
            <a:off x="101283" y="3669842"/>
            <a:ext cx="961917"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Technologie</a:t>
            </a:r>
            <a:endParaRPr sz="1000" dirty="0">
              <a:latin typeface="Arial" panose="020B0604020202020204" pitchFamily="34" charset="0"/>
              <a:cs typeface="Arial" panose="020B0604020202020204" pitchFamily="34" charset="0"/>
            </a:endParaRPr>
          </a:p>
        </p:txBody>
      </p:sp>
      <p:sp>
        <p:nvSpPr>
          <p:cNvPr id="68" name="Software und Apps">
            <a:extLst>
              <a:ext uri="{FF2B5EF4-FFF2-40B4-BE49-F238E27FC236}">
                <a16:creationId xmlns:a16="http://schemas.microsoft.com/office/drawing/2014/main" id="{3362B1B7-D87D-481B-BE54-011F77612331}"/>
              </a:ext>
            </a:extLst>
          </p:cNvPr>
          <p:cNvSpPr txBox="1"/>
          <p:nvPr/>
        </p:nvSpPr>
        <p:spPr>
          <a:xfrm>
            <a:off x="110811" y="4049132"/>
            <a:ext cx="1337834"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Software und Apps</a:t>
            </a:r>
          </a:p>
        </p:txBody>
      </p:sp>
      <p:grpSp>
        <p:nvGrpSpPr>
          <p:cNvPr id="69" name="Gruppieren">
            <a:extLst>
              <a:ext uri="{FF2B5EF4-FFF2-40B4-BE49-F238E27FC236}">
                <a16:creationId xmlns:a16="http://schemas.microsoft.com/office/drawing/2014/main" id="{73036BEA-3C64-43A8-B277-49908D089151}"/>
              </a:ext>
            </a:extLst>
          </p:cNvPr>
          <p:cNvGrpSpPr/>
          <p:nvPr/>
        </p:nvGrpSpPr>
        <p:grpSpPr>
          <a:xfrm>
            <a:off x="104433" y="7323266"/>
            <a:ext cx="2095556" cy="45719"/>
            <a:chOff x="0" y="0"/>
            <a:chExt cx="2805665" cy="47887"/>
          </a:xfrm>
        </p:grpSpPr>
        <p:sp>
          <p:nvSpPr>
            <p:cNvPr id="70" name="Rechteck">
              <a:extLst>
                <a:ext uri="{FF2B5EF4-FFF2-40B4-BE49-F238E27FC236}">
                  <a16:creationId xmlns:a16="http://schemas.microsoft.com/office/drawing/2014/main" id="{5D8690B6-5E99-4750-88E0-64565D577282}"/>
                </a:ext>
              </a:extLst>
            </p:cNvPr>
            <p:cNvSpPr/>
            <p:nvPr/>
          </p:nvSpPr>
          <p:spPr>
            <a:xfrm>
              <a:off x="0"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1" name="Rechteck">
              <a:extLst>
                <a:ext uri="{FF2B5EF4-FFF2-40B4-BE49-F238E27FC236}">
                  <a16:creationId xmlns:a16="http://schemas.microsoft.com/office/drawing/2014/main" id="{32848BB3-5727-4D6A-A110-F633A76793A3}"/>
                </a:ext>
              </a:extLst>
            </p:cNvPr>
            <p:cNvSpPr/>
            <p:nvPr/>
          </p:nvSpPr>
          <p:spPr>
            <a:xfrm>
              <a:off x="1141782" y="0"/>
              <a:ext cx="522102"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2" name="Rechteck">
              <a:extLst>
                <a:ext uri="{FF2B5EF4-FFF2-40B4-BE49-F238E27FC236}">
                  <a16:creationId xmlns:a16="http://schemas.microsoft.com/office/drawing/2014/main" id="{50062F09-FC3A-4349-86B5-36B0E542BC34}"/>
                </a:ext>
              </a:extLst>
            </p:cNvPr>
            <p:cNvSpPr/>
            <p:nvPr/>
          </p:nvSpPr>
          <p:spPr>
            <a:xfrm>
              <a:off x="570891"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3" name="Rechteck">
              <a:extLst>
                <a:ext uri="{FF2B5EF4-FFF2-40B4-BE49-F238E27FC236}">
                  <a16:creationId xmlns:a16="http://schemas.microsoft.com/office/drawing/2014/main" id="{A73686BC-7D33-487D-A59D-B8A2614EC025}"/>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4" name="Rechteck">
              <a:extLst>
                <a:ext uri="{FF2B5EF4-FFF2-40B4-BE49-F238E27FC236}">
                  <a16:creationId xmlns:a16="http://schemas.microsoft.com/office/drawing/2014/main" id="{2D768AB4-9B3F-4F96-A6FA-02EA6985981F}"/>
                </a:ext>
              </a:extLst>
            </p:cNvPr>
            <p:cNvSpPr/>
            <p:nvPr/>
          </p:nvSpPr>
          <p:spPr>
            <a:xfrm>
              <a:off x="2283565" y="0"/>
              <a:ext cx="522101" cy="47888"/>
            </a:xfrm>
            <a:prstGeom prst="rect">
              <a:avLst/>
            </a:prstGeom>
            <a:solidFill>
              <a:schemeClr val="bg1"/>
            </a:solid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75" name="Gruppieren">
            <a:extLst>
              <a:ext uri="{FF2B5EF4-FFF2-40B4-BE49-F238E27FC236}">
                <a16:creationId xmlns:a16="http://schemas.microsoft.com/office/drawing/2014/main" id="{4D4FF668-DE76-4CF4-8B89-92E1B6AA5D57}"/>
              </a:ext>
            </a:extLst>
          </p:cNvPr>
          <p:cNvGrpSpPr/>
          <p:nvPr/>
        </p:nvGrpSpPr>
        <p:grpSpPr>
          <a:xfrm>
            <a:off x="104433" y="6915851"/>
            <a:ext cx="2095556" cy="45719"/>
            <a:chOff x="0" y="0"/>
            <a:chExt cx="2805665" cy="47887"/>
          </a:xfrm>
        </p:grpSpPr>
        <p:sp>
          <p:nvSpPr>
            <p:cNvPr id="76" name="Rechteck">
              <a:extLst>
                <a:ext uri="{FF2B5EF4-FFF2-40B4-BE49-F238E27FC236}">
                  <a16:creationId xmlns:a16="http://schemas.microsoft.com/office/drawing/2014/main" id="{2893C15A-D55F-48CF-81A6-F3AB22FFC2D2}"/>
                </a:ext>
              </a:extLst>
            </p:cNvPr>
            <p:cNvSpPr/>
            <p:nvPr/>
          </p:nvSpPr>
          <p:spPr>
            <a:xfrm>
              <a:off x="0"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7" name="Rechteck">
              <a:extLst>
                <a:ext uri="{FF2B5EF4-FFF2-40B4-BE49-F238E27FC236}">
                  <a16:creationId xmlns:a16="http://schemas.microsoft.com/office/drawing/2014/main" id="{894ED74E-0855-43C5-932B-565CB7C6450D}"/>
                </a:ext>
              </a:extLst>
            </p:cNvPr>
            <p:cNvSpPr/>
            <p:nvPr/>
          </p:nvSpPr>
          <p:spPr>
            <a:xfrm>
              <a:off x="1141782" y="0"/>
              <a:ext cx="522102" cy="47888"/>
            </a:xfrm>
            <a:prstGeom prst="rect">
              <a:avLst/>
            </a:prstGeom>
            <a:solidFill>
              <a:schemeClr val="bg1"/>
            </a:solid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8" name="Rechteck">
              <a:extLst>
                <a:ext uri="{FF2B5EF4-FFF2-40B4-BE49-F238E27FC236}">
                  <a16:creationId xmlns:a16="http://schemas.microsoft.com/office/drawing/2014/main" id="{E07F87FB-4967-49CB-B94A-BAB21B47469C}"/>
                </a:ext>
              </a:extLst>
            </p:cNvPr>
            <p:cNvSpPr/>
            <p:nvPr/>
          </p:nvSpPr>
          <p:spPr>
            <a:xfrm>
              <a:off x="570891"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9" name="Rechteck">
              <a:extLst>
                <a:ext uri="{FF2B5EF4-FFF2-40B4-BE49-F238E27FC236}">
                  <a16:creationId xmlns:a16="http://schemas.microsoft.com/office/drawing/2014/main" id="{C845B0A9-1EBA-4AEF-A447-6554E0DC703C}"/>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0" name="Rechteck">
              <a:extLst>
                <a:ext uri="{FF2B5EF4-FFF2-40B4-BE49-F238E27FC236}">
                  <a16:creationId xmlns:a16="http://schemas.microsoft.com/office/drawing/2014/main" id="{163E74F4-C97B-4DEB-AB21-694386DCF696}"/>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81" name="Gruppieren">
            <a:extLst>
              <a:ext uri="{FF2B5EF4-FFF2-40B4-BE49-F238E27FC236}">
                <a16:creationId xmlns:a16="http://schemas.microsoft.com/office/drawing/2014/main" id="{06EC8F4D-5979-4CD0-8C8F-0207328C6B99}"/>
              </a:ext>
            </a:extLst>
          </p:cNvPr>
          <p:cNvGrpSpPr/>
          <p:nvPr/>
        </p:nvGrpSpPr>
        <p:grpSpPr>
          <a:xfrm>
            <a:off x="104433" y="6509182"/>
            <a:ext cx="2095556" cy="45719"/>
            <a:chOff x="0" y="0"/>
            <a:chExt cx="2805665" cy="47887"/>
          </a:xfrm>
        </p:grpSpPr>
        <p:sp>
          <p:nvSpPr>
            <p:cNvPr id="82" name="Rechteck">
              <a:extLst>
                <a:ext uri="{FF2B5EF4-FFF2-40B4-BE49-F238E27FC236}">
                  <a16:creationId xmlns:a16="http://schemas.microsoft.com/office/drawing/2014/main" id="{981752B2-BA7C-4625-B3BD-C21A8A17C794}"/>
                </a:ext>
              </a:extLst>
            </p:cNvPr>
            <p:cNvSpPr/>
            <p:nvPr/>
          </p:nvSpPr>
          <p:spPr>
            <a:xfrm>
              <a:off x="0"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3" name="Rechteck">
              <a:extLst>
                <a:ext uri="{FF2B5EF4-FFF2-40B4-BE49-F238E27FC236}">
                  <a16:creationId xmlns:a16="http://schemas.microsoft.com/office/drawing/2014/main" id="{4B4202E3-481A-4E89-91C4-A67D664BEEC1}"/>
                </a:ext>
              </a:extLst>
            </p:cNvPr>
            <p:cNvSpPr/>
            <p:nvPr/>
          </p:nvSpPr>
          <p:spPr>
            <a:xfrm>
              <a:off x="1141782" y="0"/>
              <a:ext cx="522102" cy="47888"/>
            </a:xfrm>
            <a:prstGeom prst="rect">
              <a:avLst/>
            </a:prstGeom>
            <a:solidFill>
              <a:schemeClr val="bg1"/>
            </a:solid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4" name="Rechteck">
              <a:extLst>
                <a:ext uri="{FF2B5EF4-FFF2-40B4-BE49-F238E27FC236}">
                  <a16:creationId xmlns:a16="http://schemas.microsoft.com/office/drawing/2014/main" id="{F7E302B0-AEA3-4392-8C92-8B5FC3DDDD96}"/>
                </a:ext>
              </a:extLst>
            </p:cNvPr>
            <p:cNvSpPr/>
            <p:nvPr/>
          </p:nvSpPr>
          <p:spPr>
            <a:xfrm>
              <a:off x="570891"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5" name="Rechteck">
              <a:extLst>
                <a:ext uri="{FF2B5EF4-FFF2-40B4-BE49-F238E27FC236}">
                  <a16:creationId xmlns:a16="http://schemas.microsoft.com/office/drawing/2014/main" id="{A8E1725A-20BE-4B0A-A477-341A0AF44666}"/>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6" name="Rechteck">
              <a:extLst>
                <a:ext uri="{FF2B5EF4-FFF2-40B4-BE49-F238E27FC236}">
                  <a16:creationId xmlns:a16="http://schemas.microsoft.com/office/drawing/2014/main" id="{18BE0286-73B7-4FB5-BBC5-7D83BA983331}"/>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87" name="Denken">
            <a:extLst>
              <a:ext uri="{FF2B5EF4-FFF2-40B4-BE49-F238E27FC236}">
                <a16:creationId xmlns:a16="http://schemas.microsoft.com/office/drawing/2014/main" id="{B75F36B9-DE97-47B1-B92E-F3DD298050BB}"/>
              </a:ext>
            </a:extLst>
          </p:cNvPr>
          <p:cNvSpPr txBox="1"/>
          <p:nvPr/>
        </p:nvSpPr>
        <p:spPr>
          <a:xfrm>
            <a:off x="83050" y="6264018"/>
            <a:ext cx="601603" cy="21226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Denken</a:t>
            </a:r>
            <a:endParaRPr sz="1000" dirty="0">
              <a:latin typeface="Arial" panose="020B0604020202020204" pitchFamily="34" charset="0"/>
              <a:cs typeface="Arial" panose="020B0604020202020204" pitchFamily="34" charset="0"/>
            </a:endParaRPr>
          </a:p>
        </p:txBody>
      </p:sp>
      <p:grpSp>
        <p:nvGrpSpPr>
          <p:cNvPr id="88" name="Gruppieren">
            <a:extLst>
              <a:ext uri="{FF2B5EF4-FFF2-40B4-BE49-F238E27FC236}">
                <a16:creationId xmlns:a16="http://schemas.microsoft.com/office/drawing/2014/main" id="{1B92D507-E313-4252-8D04-83EF27025506}"/>
              </a:ext>
            </a:extLst>
          </p:cNvPr>
          <p:cNvGrpSpPr/>
          <p:nvPr/>
        </p:nvGrpSpPr>
        <p:grpSpPr>
          <a:xfrm>
            <a:off x="104432" y="6128603"/>
            <a:ext cx="2062348" cy="45719"/>
            <a:chOff x="0" y="0"/>
            <a:chExt cx="2761205" cy="47887"/>
          </a:xfrm>
        </p:grpSpPr>
        <p:sp>
          <p:nvSpPr>
            <p:cNvPr id="89" name="Rechteck">
              <a:extLst>
                <a:ext uri="{FF2B5EF4-FFF2-40B4-BE49-F238E27FC236}">
                  <a16:creationId xmlns:a16="http://schemas.microsoft.com/office/drawing/2014/main" id="{A3C9F528-BB90-46BE-80DC-52099D74C9A6}"/>
                </a:ext>
              </a:extLst>
            </p:cNvPr>
            <p:cNvSpPr/>
            <p:nvPr/>
          </p:nvSpPr>
          <p:spPr>
            <a:xfrm>
              <a:off x="0" y="0"/>
              <a:ext cx="513828"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0" name="Rechteck">
              <a:extLst>
                <a:ext uri="{FF2B5EF4-FFF2-40B4-BE49-F238E27FC236}">
                  <a16:creationId xmlns:a16="http://schemas.microsoft.com/office/drawing/2014/main" id="{97DF5059-236D-45CA-920E-3ACB08422480}"/>
                </a:ext>
              </a:extLst>
            </p:cNvPr>
            <p:cNvSpPr/>
            <p:nvPr/>
          </p:nvSpPr>
          <p:spPr>
            <a:xfrm>
              <a:off x="1123689" y="0"/>
              <a:ext cx="513828"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1" name="Rechteck">
              <a:extLst>
                <a:ext uri="{FF2B5EF4-FFF2-40B4-BE49-F238E27FC236}">
                  <a16:creationId xmlns:a16="http://schemas.microsoft.com/office/drawing/2014/main" id="{A3204F46-9E27-4B78-B33E-F2E82A35F0E2}"/>
                </a:ext>
              </a:extLst>
            </p:cNvPr>
            <p:cNvSpPr/>
            <p:nvPr/>
          </p:nvSpPr>
          <p:spPr>
            <a:xfrm>
              <a:off x="561844" y="0"/>
              <a:ext cx="513828" cy="47888"/>
            </a:xfrm>
            <a:prstGeom prst="rect">
              <a:avLst/>
            </a:prstGeom>
            <a:solidFill>
              <a:schemeClr val="bg1"/>
            </a:solid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2" name="Rechteck">
              <a:extLst>
                <a:ext uri="{FF2B5EF4-FFF2-40B4-BE49-F238E27FC236}">
                  <a16:creationId xmlns:a16="http://schemas.microsoft.com/office/drawing/2014/main" id="{E3B81E32-966D-4D2B-9C5A-BDA5A15900F0}"/>
                </a:ext>
              </a:extLst>
            </p:cNvPr>
            <p:cNvSpPr/>
            <p:nvPr/>
          </p:nvSpPr>
          <p:spPr>
            <a:xfrm>
              <a:off x="1685533" y="0"/>
              <a:ext cx="513829"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3" name="Rechteck">
              <a:extLst>
                <a:ext uri="{FF2B5EF4-FFF2-40B4-BE49-F238E27FC236}">
                  <a16:creationId xmlns:a16="http://schemas.microsoft.com/office/drawing/2014/main" id="{935711A5-2D3F-4D34-BA88-720C70F80BDC}"/>
                </a:ext>
              </a:extLst>
            </p:cNvPr>
            <p:cNvSpPr/>
            <p:nvPr/>
          </p:nvSpPr>
          <p:spPr>
            <a:xfrm>
              <a:off x="2247378" y="0"/>
              <a:ext cx="513828"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94" name="Gruppieren">
            <a:extLst>
              <a:ext uri="{FF2B5EF4-FFF2-40B4-BE49-F238E27FC236}">
                <a16:creationId xmlns:a16="http://schemas.microsoft.com/office/drawing/2014/main" id="{52CB2843-423B-4B72-852C-4435ADDE85B1}"/>
              </a:ext>
            </a:extLst>
          </p:cNvPr>
          <p:cNvGrpSpPr/>
          <p:nvPr/>
        </p:nvGrpSpPr>
        <p:grpSpPr>
          <a:xfrm>
            <a:off x="104433" y="5764366"/>
            <a:ext cx="2095556" cy="45719"/>
            <a:chOff x="0" y="0"/>
            <a:chExt cx="2805665" cy="47887"/>
          </a:xfrm>
        </p:grpSpPr>
        <p:sp>
          <p:nvSpPr>
            <p:cNvPr id="95" name="Rechteck">
              <a:extLst>
                <a:ext uri="{FF2B5EF4-FFF2-40B4-BE49-F238E27FC236}">
                  <a16:creationId xmlns:a16="http://schemas.microsoft.com/office/drawing/2014/main" id="{E7AF644E-B7C8-48BA-9BC0-F16ED3FCD9BD}"/>
                </a:ext>
              </a:extLst>
            </p:cNvPr>
            <p:cNvSpPr/>
            <p:nvPr/>
          </p:nvSpPr>
          <p:spPr>
            <a:xfrm>
              <a:off x="0" y="0"/>
              <a:ext cx="522101" cy="47888"/>
            </a:xfrm>
            <a:prstGeom prst="rect">
              <a:avLst/>
            </a:prstGeom>
            <a:solidFill>
              <a:schemeClr val="bg1"/>
            </a:solid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6" name="Rechteck">
              <a:extLst>
                <a:ext uri="{FF2B5EF4-FFF2-40B4-BE49-F238E27FC236}">
                  <a16:creationId xmlns:a16="http://schemas.microsoft.com/office/drawing/2014/main" id="{62CE3595-C01C-4834-B9EF-A74F8C8D0AAA}"/>
                </a:ext>
              </a:extLst>
            </p:cNvPr>
            <p:cNvSpPr/>
            <p:nvPr/>
          </p:nvSpPr>
          <p:spPr>
            <a:xfrm>
              <a:off x="1141782" y="0"/>
              <a:ext cx="522102"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7" name="Rechteck">
              <a:extLst>
                <a:ext uri="{FF2B5EF4-FFF2-40B4-BE49-F238E27FC236}">
                  <a16:creationId xmlns:a16="http://schemas.microsoft.com/office/drawing/2014/main" id="{EBA9E952-394A-464C-AED1-2BAAE4332FA5}"/>
                </a:ext>
              </a:extLst>
            </p:cNvPr>
            <p:cNvSpPr/>
            <p:nvPr/>
          </p:nvSpPr>
          <p:spPr>
            <a:xfrm>
              <a:off x="570891"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8" name="Rechteck">
              <a:extLst>
                <a:ext uri="{FF2B5EF4-FFF2-40B4-BE49-F238E27FC236}">
                  <a16:creationId xmlns:a16="http://schemas.microsoft.com/office/drawing/2014/main" id="{31BB97C8-DDB2-42E3-AA46-85C7FE8E76C7}"/>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9" name="Rechteck">
              <a:extLst>
                <a:ext uri="{FF2B5EF4-FFF2-40B4-BE49-F238E27FC236}">
                  <a16:creationId xmlns:a16="http://schemas.microsoft.com/office/drawing/2014/main" id="{66614AE4-75B5-4E0E-9950-5155BD83585C}"/>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00" name="Gruppieren">
            <a:extLst>
              <a:ext uri="{FF2B5EF4-FFF2-40B4-BE49-F238E27FC236}">
                <a16:creationId xmlns:a16="http://schemas.microsoft.com/office/drawing/2014/main" id="{2028818C-047B-4698-A128-2546B4C9A6C3}"/>
              </a:ext>
            </a:extLst>
          </p:cNvPr>
          <p:cNvGrpSpPr/>
          <p:nvPr/>
        </p:nvGrpSpPr>
        <p:grpSpPr>
          <a:xfrm>
            <a:off x="137507" y="4329509"/>
            <a:ext cx="2095556" cy="45719"/>
            <a:chOff x="0" y="0"/>
            <a:chExt cx="2805665" cy="47887"/>
          </a:xfrm>
        </p:grpSpPr>
        <p:sp>
          <p:nvSpPr>
            <p:cNvPr id="101" name="Rechteck">
              <a:extLst>
                <a:ext uri="{FF2B5EF4-FFF2-40B4-BE49-F238E27FC236}">
                  <a16:creationId xmlns:a16="http://schemas.microsoft.com/office/drawing/2014/main" id="{93507A3D-06A4-4B77-9637-72FD4F3E3537}"/>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2" name="Rechteck">
              <a:extLst>
                <a:ext uri="{FF2B5EF4-FFF2-40B4-BE49-F238E27FC236}">
                  <a16:creationId xmlns:a16="http://schemas.microsoft.com/office/drawing/2014/main" id="{D4076C11-A33F-4679-B084-F0A7D36FD31E}"/>
                </a:ext>
              </a:extLst>
            </p:cNvPr>
            <p:cNvSpPr/>
            <p:nvPr/>
          </p:nvSpPr>
          <p:spPr>
            <a:xfrm>
              <a:off x="1141782" y="0"/>
              <a:ext cx="522102"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3" name="Rechteck">
              <a:extLst>
                <a:ext uri="{FF2B5EF4-FFF2-40B4-BE49-F238E27FC236}">
                  <a16:creationId xmlns:a16="http://schemas.microsoft.com/office/drawing/2014/main" id="{ED584246-6A7F-4E47-861C-A0935E8FDAE0}"/>
                </a:ext>
              </a:extLst>
            </p:cNvPr>
            <p:cNvSpPr/>
            <p:nvPr/>
          </p:nvSpPr>
          <p:spPr>
            <a:xfrm>
              <a:off x="570891" y="0"/>
              <a:ext cx="522101" cy="47888"/>
            </a:xfrm>
            <a:prstGeom prst="rect">
              <a:avLst/>
            </a:prstGeom>
            <a:solidFill>
              <a:schemeClr val="bg1"/>
            </a:solid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4" name="Rechteck">
              <a:extLst>
                <a:ext uri="{FF2B5EF4-FFF2-40B4-BE49-F238E27FC236}">
                  <a16:creationId xmlns:a16="http://schemas.microsoft.com/office/drawing/2014/main" id="{C8E00D01-A25E-4123-B26F-465076D35C01}"/>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5" name="Rechteck">
              <a:extLst>
                <a:ext uri="{FF2B5EF4-FFF2-40B4-BE49-F238E27FC236}">
                  <a16:creationId xmlns:a16="http://schemas.microsoft.com/office/drawing/2014/main" id="{EEDE575F-961E-46D4-A388-3C0627E5FE3E}"/>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06" name="Gruppieren">
            <a:extLst>
              <a:ext uri="{FF2B5EF4-FFF2-40B4-BE49-F238E27FC236}">
                <a16:creationId xmlns:a16="http://schemas.microsoft.com/office/drawing/2014/main" id="{8B3A4A61-FF7D-40BA-8E10-AE7DEC4CF8FA}"/>
              </a:ext>
            </a:extLst>
          </p:cNvPr>
          <p:cNvGrpSpPr/>
          <p:nvPr/>
        </p:nvGrpSpPr>
        <p:grpSpPr>
          <a:xfrm>
            <a:off x="137507" y="3930664"/>
            <a:ext cx="2095556" cy="45719"/>
            <a:chOff x="0" y="0"/>
            <a:chExt cx="2805665" cy="47887"/>
          </a:xfrm>
        </p:grpSpPr>
        <p:sp>
          <p:nvSpPr>
            <p:cNvPr id="107" name="Rechteck">
              <a:extLst>
                <a:ext uri="{FF2B5EF4-FFF2-40B4-BE49-F238E27FC236}">
                  <a16:creationId xmlns:a16="http://schemas.microsoft.com/office/drawing/2014/main" id="{DFA6F396-E9EA-4F96-A4C7-C346F6D5B455}"/>
                </a:ext>
              </a:extLst>
            </p:cNvPr>
            <p:cNvSpPr/>
            <p:nvPr/>
          </p:nvSpPr>
          <p:spPr>
            <a:xfrm>
              <a:off x="0" y="0"/>
              <a:ext cx="522101" cy="47888"/>
            </a:xfrm>
            <a:prstGeom prst="rect">
              <a:avLst/>
            </a:prstGeom>
            <a:solidFill>
              <a:schemeClr val="bg1"/>
            </a:solid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8" name="Rechteck">
              <a:extLst>
                <a:ext uri="{FF2B5EF4-FFF2-40B4-BE49-F238E27FC236}">
                  <a16:creationId xmlns:a16="http://schemas.microsoft.com/office/drawing/2014/main" id="{3BC10C83-EACE-4C25-B121-AD97099C3738}"/>
                </a:ext>
              </a:extLst>
            </p:cNvPr>
            <p:cNvSpPr/>
            <p:nvPr/>
          </p:nvSpPr>
          <p:spPr>
            <a:xfrm>
              <a:off x="1141782" y="0"/>
              <a:ext cx="522102"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9" name="Rechteck">
              <a:extLst>
                <a:ext uri="{FF2B5EF4-FFF2-40B4-BE49-F238E27FC236}">
                  <a16:creationId xmlns:a16="http://schemas.microsoft.com/office/drawing/2014/main" id="{B2D4D5E2-C33A-4F28-8A32-64EE292584B7}"/>
                </a:ext>
              </a:extLst>
            </p:cNvPr>
            <p:cNvSpPr/>
            <p:nvPr/>
          </p:nvSpPr>
          <p:spPr>
            <a:xfrm>
              <a:off x="570891"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0" name="Rechteck">
              <a:extLst>
                <a:ext uri="{FF2B5EF4-FFF2-40B4-BE49-F238E27FC236}">
                  <a16:creationId xmlns:a16="http://schemas.microsoft.com/office/drawing/2014/main" id="{AC58726F-89BA-4722-B4A8-B21637F6AFEC}"/>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1" name="Rechteck">
              <a:extLst>
                <a:ext uri="{FF2B5EF4-FFF2-40B4-BE49-F238E27FC236}">
                  <a16:creationId xmlns:a16="http://schemas.microsoft.com/office/drawing/2014/main" id="{4D4E692F-772A-48C3-B7F5-DFA9C52DB3D8}"/>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12" name="Gruppieren">
            <a:extLst>
              <a:ext uri="{FF2B5EF4-FFF2-40B4-BE49-F238E27FC236}">
                <a16:creationId xmlns:a16="http://schemas.microsoft.com/office/drawing/2014/main" id="{0861659D-7998-4ECB-844C-8500CBC5A1DB}"/>
              </a:ext>
            </a:extLst>
          </p:cNvPr>
          <p:cNvGrpSpPr/>
          <p:nvPr/>
        </p:nvGrpSpPr>
        <p:grpSpPr>
          <a:xfrm>
            <a:off x="137507" y="4671205"/>
            <a:ext cx="2095556" cy="45719"/>
            <a:chOff x="0" y="0"/>
            <a:chExt cx="2805665" cy="47887"/>
          </a:xfrm>
        </p:grpSpPr>
        <p:sp>
          <p:nvSpPr>
            <p:cNvPr id="113" name="Rechteck">
              <a:extLst>
                <a:ext uri="{FF2B5EF4-FFF2-40B4-BE49-F238E27FC236}">
                  <a16:creationId xmlns:a16="http://schemas.microsoft.com/office/drawing/2014/main" id="{00375B53-89A5-4B13-9B85-92BF41485641}"/>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4" name="Rechteck">
              <a:extLst>
                <a:ext uri="{FF2B5EF4-FFF2-40B4-BE49-F238E27FC236}">
                  <a16:creationId xmlns:a16="http://schemas.microsoft.com/office/drawing/2014/main" id="{813A41FF-9DF7-4115-B365-72A290DA0639}"/>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5" name="Rechteck">
              <a:extLst>
                <a:ext uri="{FF2B5EF4-FFF2-40B4-BE49-F238E27FC236}">
                  <a16:creationId xmlns:a16="http://schemas.microsoft.com/office/drawing/2014/main" id="{8575CC6F-4346-48F6-8E8F-7BA7CF11E1E0}"/>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6" name="Rechteck">
              <a:extLst>
                <a:ext uri="{FF2B5EF4-FFF2-40B4-BE49-F238E27FC236}">
                  <a16:creationId xmlns:a16="http://schemas.microsoft.com/office/drawing/2014/main" id="{1AF2C3AB-9733-44F9-9C20-A508BCB317BD}"/>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7" name="Rechteck">
              <a:extLst>
                <a:ext uri="{FF2B5EF4-FFF2-40B4-BE49-F238E27FC236}">
                  <a16:creationId xmlns:a16="http://schemas.microsoft.com/office/drawing/2014/main" id="{14C5C638-E585-4A67-A7CC-F20C33B33C6F}"/>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118" name="Persönlichkeit">
            <a:extLst>
              <a:ext uri="{FF2B5EF4-FFF2-40B4-BE49-F238E27FC236}">
                <a16:creationId xmlns:a16="http://schemas.microsoft.com/office/drawing/2014/main" id="{F1333136-F1A8-4260-92BE-552F2B7CB04F}"/>
              </a:ext>
            </a:extLst>
          </p:cNvPr>
          <p:cNvSpPr txBox="1"/>
          <p:nvPr/>
        </p:nvSpPr>
        <p:spPr>
          <a:xfrm>
            <a:off x="134284" y="4785593"/>
            <a:ext cx="1357206"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2000" b="0" spc="100">
                <a:solidFill>
                  <a:srgbClr val="FFFFFF"/>
                </a:solidFill>
                <a:latin typeface="Futura"/>
                <a:ea typeface="Futura"/>
                <a:cs typeface="Futura"/>
                <a:sym typeface="Futura"/>
              </a:defRPr>
            </a:lvl1pPr>
          </a:lstStyle>
          <a:p>
            <a:r>
              <a:rPr lang="de-DE" sz="1000" dirty="0" err="1">
                <a:latin typeface="Arial" panose="020B0604020202020204" pitchFamily="34" charset="0"/>
                <a:cs typeface="Arial" panose="020B0604020202020204" pitchFamily="34" charset="0"/>
              </a:rPr>
              <a:t>Social</a:t>
            </a:r>
            <a:r>
              <a:rPr lang="de-DE" sz="1000" dirty="0">
                <a:latin typeface="Arial" panose="020B0604020202020204" pitchFamily="34" charset="0"/>
                <a:cs typeface="Arial" panose="020B0604020202020204" pitchFamily="34" charset="0"/>
              </a:rPr>
              <a:t> Network</a:t>
            </a:r>
            <a:endParaRPr sz="1000" dirty="0">
              <a:latin typeface="Arial" panose="020B0604020202020204" pitchFamily="34" charset="0"/>
              <a:cs typeface="Arial" panose="020B0604020202020204" pitchFamily="34" charset="0"/>
            </a:endParaRPr>
          </a:p>
        </p:txBody>
      </p:sp>
      <p:grpSp>
        <p:nvGrpSpPr>
          <p:cNvPr id="119" name="Gruppieren">
            <a:extLst>
              <a:ext uri="{FF2B5EF4-FFF2-40B4-BE49-F238E27FC236}">
                <a16:creationId xmlns:a16="http://schemas.microsoft.com/office/drawing/2014/main" id="{E6959EC7-1DEE-4663-A8C8-A013B9148424}"/>
              </a:ext>
            </a:extLst>
          </p:cNvPr>
          <p:cNvGrpSpPr/>
          <p:nvPr/>
        </p:nvGrpSpPr>
        <p:grpSpPr>
          <a:xfrm>
            <a:off x="137507" y="5048738"/>
            <a:ext cx="2095556" cy="45719"/>
            <a:chOff x="0" y="0"/>
            <a:chExt cx="2805665" cy="47887"/>
          </a:xfrm>
        </p:grpSpPr>
        <p:sp>
          <p:nvSpPr>
            <p:cNvPr id="120" name="Rechteck">
              <a:extLst>
                <a:ext uri="{FF2B5EF4-FFF2-40B4-BE49-F238E27FC236}">
                  <a16:creationId xmlns:a16="http://schemas.microsoft.com/office/drawing/2014/main" id="{82877763-BFF5-457A-A6AF-6232ABA92FB1}"/>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1" name="Rechteck">
              <a:extLst>
                <a:ext uri="{FF2B5EF4-FFF2-40B4-BE49-F238E27FC236}">
                  <a16:creationId xmlns:a16="http://schemas.microsoft.com/office/drawing/2014/main" id="{8A2CD27C-2697-411B-8B68-CA001240C03D}"/>
                </a:ext>
              </a:extLst>
            </p:cNvPr>
            <p:cNvSpPr/>
            <p:nvPr/>
          </p:nvSpPr>
          <p:spPr>
            <a:xfrm>
              <a:off x="1141782" y="0"/>
              <a:ext cx="522102"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2" name="Rechteck">
              <a:extLst>
                <a:ext uri="{FF2B5EF4-FFF2-40B4-BE49-F238E27FC236}">
                  <a16:creationId xmlns:a16="http://schemas.microsoft.com/office/drawing/2014/main" id="{993DFD79-B749-439C-AB0E-7D54E7EA0F1D}"/>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3" name="Rechteck">
              <a:extLst>
                <a:ext uri="{FF2B5EF4-FFF2-40B4-BE49-F238E27FC236}">
                  <a16:creationId xmlns:a16="http://schemas.microsoft.com/office/drawing/2014/main" id="{8AEFA1C4-374D-414C-835E-795152424B48}"/>
                </a:ext>
              </a:extLst>
            </p:cNvPr>
            <p:cNvSpPr/>
            <p:nvPr/>
          </p:nvSpPr>
          <p:spPr>
            <a:xfrm>
              <a:off x="1712674"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4" name="Rechteck">
              <a:extLst>
                <a:ext uri="{FF2B5EF4-FFF2-40B4-BE49-F238E27FC236}">
                  <a16:creationId xmlns:a16="http://schemas.microsoft.com/office/drawing/2014/main" id="{F213A40E-63A3-4EFA-9928-B064883278CA}"/>
                </a:ext>
              </a:extLst>
            </p:cNvPr>
            <p:cNvSpPr/>
            <p:nvPr/>
          </p:nvSpPr>
          <p:spPr>
            <a:xfrm>
              <a:off x="2283565" y="0"/>
              <a:ext cx="522101" cy="47888"/>
            </a:xfrm>
            <a:prstGeom prst="rect">
              <a:avLst/>
            </a:prstGeom>
            <a:noFill/>
            <a:ln w="3175" cap="flat">
              <a:solidFill>
                <a:schemeClr val="bg1"/>
              </a:solid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125" name="Rechteck">
            <a:extLst>
              <a:ext uri="{FF2B5EF4-FFF2-40B4-BE49-F238E27FC236}">
                <a16:creationId xmlns:a16="http://schemas.microsoft.com/office/drawing/2014/main" id="{FB0FBFAF-C580-4C89-ACB6-131CCB98D2F8}"/>
              </a:ext>
            </a:extLst>
          </p:cNvPr>
          <p:cNvSpPr/>
          <p:nvPr/>
        </p:nvSpPr>
        <p:spPr>
          <a:xfrm>
            <a:off x="-19028" y="1474705"/>
            <a:ext cx="2526008" cy="812514"/>
          </a:xfrm>
          <a:prstGeom prst="rect">
            <a:avLst/>
          </a:prstGeom>
          <a:solidFill>
            <a:srgbClr val="92E2FF"/>
          </a:solidFill>
          <a:ln w="3175">
            <a:miter lim="400000"/>
          </a:ln>
        </p:spPr>
        <p:txBody>
          <a:bodyPr lIns="38100" tIns="38100" rIns="38100" bIns="38100" anchor="ctr"/>
          <a:lstStyle/>
          <a:p>
            <a:endParaRPr sz="2800" dirty="0">
              <a:solidFill>
                <a:srgbClr val="FFFFFF"/>
              </a:solidFill>
              <a:latin typeface="Arial" panose="020B0604020202020204" pitchFamily="34" charset="0"/>
              <a:cs typeface="Arial" panose="020B0604020202020204" pitchFamily="34" charset="0"/>
            </a:endParaRPr>
          </a:p>
        </p:txBody>
      </p:sp>
      <p:sp>
        <p:nvSpPr>
          <p:cNvPr id="126" name="Alter">
            <a:extLst>
              <a:ext uri="{FF2B5EF4-FFF2-40B4-BE49-F238E27FC236}">
                <a16:creationId xmlns:a16="http://schemas.microsoft.com/office/drawing/2014/main" id="{82D282F1-200E-47BC-AE96-45EF9528BF33}"/>
              </a:ext>
            </a:extLst>
          </p:cNvPr>
          <p:cNvSpPr txBox="1"/>
          <p:nvPr/>
        </p:nvSpPr>
        <p:spPr>
          <a:xfrm>
            <a:off x="-12078" y="1404614"/>
            <a:ext cx="1398033" cy="3847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2000" dirty="0">
                <a:latin typeface="Arial" panose="020B0604020202020204" pitchFamily="34" charset="0"/>
                <a:cs typeface="Arial" panose="020B0604020202020204" pitchFamily="34" charset="0"/>
              </a:rPr>
              <a:t>Ingrid</a:t>
            </a:r>
            <a:endParaRPr sz="2000" dirty="0">
              <a:latin typeface="Arial" panose="020B0604020202020204" pitchFamily="34" charset="0"/>
              <a:cs typeface="Arial" panose="020B0604020202020204" pitchFamily="34" charset="0"/>
            </a:endParaRPr>
          </a:p>
        </p:txBody>
      </p:sp>
      <p:sp>
        <p:nvSpPr>
          <p:cNvPr id="127" name="Alter">
            <a:extLst>
              <a:ext uri="{FF2B5EF4-FFF2-40B4-BE49-F238E27FC236}">
                <a16:creationId xmlns:a16="http://schemas.microsoft.com/office/drawing/2014/main" id="{11BB9D78-05FB-4E72-84FD-82AEFE511AA8}"/>
              </a:ext>
            </a:extLst>
          </p:cNvPr>
          <p:cNvSpPr txBox="1"/>
          <p:nvPr/>
        </p:nvSpPr>
        <p:spPr>
          <a:xfrm>
            <a:off x="22153" y="1759313"/>
            <a:ext cx="427809"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200" dirty="0">
                <a:latin typeface="Arial" panose="020B0604020202020204" pitchFamily="34" charset="0"/>
                <a:cs typeface="Arial" panose="020B0604020202020204" pitchFamily="34" charset="0"/>
              </a:rPr>
              <a:t>MPA</a:t>
            </a:r>
          </a:p>
        </p:txBody>
      </p:sp>
      <p:sp>
        <p:nvSpPr>
          <p:cNvPr id="128" name="Alter">
            <a:extLst>
              <a:ext uri="{FF2B5EF4-FFF2-40B4-BE49-F238E27FC236}">
                <a16:creationId xmlns:a16="http://schemas.microsoft.com/office/drawing/2014/main" id="{64604045-0650-4147-8288-58A2687C8947}"/>
              </a:ext>
            </a:extLst>
          </p:cNvPr>
          <p:cNvSpPr txBox="1"/>
          <p:nvPr/>
        </p:nvSpPr>
        <p:spPr>
          <a:xfrm>
            <a:off x="28513" y="2025609"/>
            <a:ext cx="516167"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200" dirty="0">
                <a:latin typeface="Arial" panose="020B0604020202020204" pitchFamily="34" charset="0"/>
                <a:cs typeface="Arial" panose="020B0604020202020204" pitchFamily="34" charset="0"/>
              </a:rPr>
              <a:t>Lehre</a:t>
            </a:r>
            <a:endParaRPr sz="1200" dirty="0">
              <a:latin typeface="Arial" panose="020B0604020202020204" pitchFamily="34" charset="0"/>
              <a:cs typeface="Arial" panose="020B0604020202020204" pitchFamily="34" charset="0"/>
            </a:endParaRPr>
          </a:p>
        </p:txBody>
      </p:sp>
      <p:sp>
        <p:nvSpPr>
          <p:cNvPr id="129" name="Rechteck">
            <a:extLst>
              <a:ext uri="{FF2B5EF4-FFF2-40B4-BE49-F238E27FC236}">
                <a16:creationId xmlns:a16="http://schemas.microsoft.com/office/drawing/2014/main" id="{3F0810EF-5BC7-4BD1-8421-E11BF336FF35}"/>
              </a:ext>
            </a:extLst>
          </p:cNvPr>
          <p:cNvSpPr/>
          <p:nvPr/>
        </p:nvSpPr>
        <p:spPr>
          <a:xfrm>
            <a:off x="2565799" y="474639"/>
            <a:ext cx="4292201" cy="633325"/>
          </a:xfrm>
          <a:prstGeom prst="rect">
            <a:avLst/>
          </a:prstGeom>
          <a:solidFill>
            <a:srgbClr val="92E2FF"/>
          </a:solidFill>
          <a:ln w="3175">
            <a:miter lim="400000"/>
          </a:ln>
        </p:spPr>
        <p:txBody>
          <a:bodyPr lIns="38100" tIns="38100" rIns="38100" bIns="38100" anchor="ctr"/>
          <a:lstStyle/>
          <a:p>
            <a:endParaRPr sz="2800" dirty="0">
              <a:solidFill>
                <a:srgbClr val="FFFFFF"/>
              </a:solidFill>
              <a:latin typeface="Arial" panose="020B0604020202020204" pitchFamily="34" charset="0"/>
              <a:cs typeface="Arial" panose="020B0604020202020204" pitchFamily="34" charset="0"/>
            </a:endParaRPr>
          </a:p>
        </p:txBody>
      </p:sp>
      <p:sp>
        <p:nvSpPr>
          <p:cNvPr id="42" name="Alter">
            <a:extLst>
              <a:ext uri="{FF2B5EF4-FFF2-40B4-BE49-F238E27FC236}">
                <a16:creationId xmlns:a16="http://schemas.microsoft.com/office/drawing/2014/main" id="{E9D5841D-B961-4677-ADD2-ED747BCE5EF2}"/>
              </a:ext>
            </a:extLst>
          </p:cNvPr>
          <p:cNvSpPr txBox="1"/>
          <p:nvPr/>
        </p:nvSpPr>
        <p:spPr>
          <a:xfrm>
            <a:off x="2835596" y="600265"/>
            <a:ext cx="493725" cy="44627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CH" sz="1200" dirty="0">
                <a:latin typeface="Arial" panose="020B0604020202020204" pitchFamily="34" charset="0"/>
                <a:cs typeface="Arial" panose="020B0604020202020204" pitchFamily="34" charset="0"/>
              </a:rPr>
              <a:t>Alter:</a:t>
            </a:r>
          </a:p>
          <a:p>
            <a:r>
              <a:rPr lang="de-CH" sz="1200" dirty="0">
                <a:latin typeface="Arial" panose="020B0604020202020204" pitchFamily="34" charset="0"/>
                <a:cs typeface="Arial" panose="020B0604020202020204" pitchFamily="34" charset="0"/>
              </a:rPr>
              <a:t>44</a:t>
            </a:r>
            <a:endParaRPr sz="1200" dirty="0">
              <a:latin typeface="Arial" panose="020B0604020202020204" pitchFamily="34" charset="0"/>
              <a:cs typeface="Arial" panose="020B0604020202020204" pitchFamily="34" charset="0"/>
            </a:endParaRPr>
          </a:p>
        </p:txBody>
      </p:sp>
      <p:sp>
        <p:nvSpPr>
          <p:cNvPr id="43" name="Wohnort">
            <a:extLst>
              <a:ext uri="{FF2B5EF4-FFF2-40B4-BE49-F238E27FC236}">
                <a16:creationId xmlns:a16="http://schemas.microsoft.com/office/drawing/2014/main" id="{B4B6DA3A-CE7A-4C1A-82F7-A06F4FEF286E}"/>
              </a:ext>
            </a:extLst>
          </p:cNvPr>
          <p:cNvSpPr txBox="1"/>
          <p:nvPr/>
        </p:nvSpPr>
        <p:spPr>
          <a:xfrm>
            <a:off x="3884701" y="600265"/>
            <a:ext cx="774699" cy="44627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Wohnort</a:t>
            </a:r>
            <a:r>
              <a:rPr lang="de-DE" sz="1200" dirty="0">
                <a:latin typeface="Arial" panose="020B0604020202020204" pitchFamily="34" charset="0"/>
                <a:cs typeface="Arial" panose="020B0604020202020204" pitchFamily="34" charset="0"/>
              </a:rPr>
              <a:t>:</a:t>
            </a:r>
            <a:br>
              <a:rPr lang="de-DE" sz="1200" dirty="0">
                <a:latin typeface="Arial" panose="020B0604020202020204" pitchFamily="34" charset="0"/>
                <a:cs typeface="Arial" panose="020B0604020202020204" pitchFamily="34" charset="0"/>
              </a:rPr>
            </a:br>
            <a:r>
              <a:rPr lang="de-DE" sz="1200" dirty="0">
                <a:latin typeface="Arial" panose="020B0604020202020204" pitchFamily="34" charset="0"/>
                <a:cs typeface="Arial" panose="020B0604020202020204" pitchFamily="34" charset="0"/>
              </a:rPr>
              <a:t>Buchs</a:t>
            </a:r>
            <a:endParaRPr sz="1200" dirty="0">
              <a:latin typeface="Arial" panose="020B0604020202020204" pitchFamily="34" charset="0"/>
              <a:cs typeface="Arial" panose="020B0604020202020204" pitchFamily="34" charset="0"/>
            </a:endParaRPr>
          </a:p>
        </p:txBody>
      </p:sp>
      <p:sp>
        <p:nvSpPr>
          <p:cNvPr id="44" name="Familienstatus">
            <a:extLst>
              <a:ext uri="{FF2B5EF4-FFF2-40B4-BE49-F238E27FC236}">
                <a16:creationId xmlns:a16="http://schemas.microsoft.com/office/drawing/2014/main" id="{0EAEA570-8D74-43FC-8C79-3B6AD5E1ABED}"/>
              </a:ext>
            </a:extLst>
          </p:cNvPr>
          <p:cNvSpPr txBox="1"/>
          <p:nvPr/>
        </p:nvSpPr>
        <p:spPr>
          <a:xfrm>
            <a:off x="5172334" y="600265"/>
            <a:ext cx="1253548" cy="44627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Familienstatus</a:t>
            </a:r>
            <a:r>
              <a:rPr lang="de-DE" sz="1200" dirty="0">
                <a:latin typeface="Arial" panose="020B0604020202020204" pitchFamily="34" charset="0"/>
                <a:cs typeface="Arial" panose="020B0604020202020204" pitchFamily="34" charset="0"/>
              </a:rPr>
              <a:t>:</a:t>
            </a:r>
          </a:p>
          <a:p>
            <a:r>
              <a:rPr lang="de-DE" sz="1200" dirty="0">
                <a:latin typeface="Arial" panose="020B0604020202020204" pitchFamily="34" charset="0"/>
                <a:cs typeface="Arial" panose="020B0604020202020204" pitchFamily="34" charset="0"/>
              </a:rPr>
              <a:t>Single</a:t>
            </a:r>
            <a:endParaRPr sz="1200" dirty="0">
              <a:latin typeface="Arial" panose="020B0604020202020204" pitchFamily="34" charset="0"/>
              <a:cs typeface="Arial" panose="020B0604020202020204" pitchFamily="34" charset="0"/>
            </a:endParaRPr>
          </a:p>
        </p:txBody>
      </p:sp>
      <p:sp>
        <p:nvSpPr>
          <p:cNvPr id="133" name="Digitale Fähigkeiten">
            <a:extLst>
              <a:ext uri="{FF2B5EF4-FFF2-40B4-BE49-F238E27FC236}">
                <a16:creationId xmlns:a16="http://schemas.microsoft.com/office/drawing/2014/main" id="{95639156-22EA-4C71-9604-82EE6697CA59}"/>
              </a:ext>
            </a:extLst>
          </p:cNvPr>
          <p:cNvSpPr txBox="1"/>
          <p:nvPr/>
        </p:nvSpPr>
        <p:spPr>
          <a:xfrm>
            <a:off x="106044" y="3408655"/>
            <a:ext cx="1905971"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sz="1400" dirty="0" err="1">
                <a:latin typeface="Arial" panose="020B0604020202020204" pitchFamily="34" charset="0"/>
                <a:cs typeface="Arial" panose="020B0604020202020204" pitchFamily="34" charset="0"/>
              </a:rPr>
              <a:t>Digitale</a:t>
            </a:r>
            <a:r>
              <a:rPr sz="1400" dirty="0">
                <a:latin typeface="Arial" panose="020B0604020202020204" pitchFamily="34" charset="0"/>
                <a:cs typeface="Arial" panose="020B0604020202020204" pitchFamily="34" charset="0"/>
              </a:rPr>
              <a:t> </a:t>
            </a:r>
            <a:r>
              <a:rPr sz="1400" dirty="0" err="1">
                <a:latin typeface="Arial" panose="020B0604020202020204" pitchFamily="34" charset="0"/>
                <a:cs typeface="Arial" panose="020B0604020202020204" pitchFamily="34" charset="0"/>
              </a:rPr>
              <a:t>Fähigkeiten</a:t>
            </a:r>
            <a:endParaRPr sz="1400" dirty="0">
              <a:latin typeface="Arial" panose="020B0604020202020204" pitchFamily="34" charset="0"/>
              <a:cs typeface="Arial" panose="020B0604020202020204" pitchFamily="34" charset="0"/>
            </a:endParaRPr>
          </a:p>
        </p:txBody>
      </p:sp>
      <p:sp>
        <p:nvSpPr>
          <p:cNvPr id="137" name="Digitale Fähigkeiten">
            <a:extLst>
              <a:ext uri="{FF2B5EF4-FFF2-40B4-BE49-F238E27FC236}">
                <a16:creationId xmlns:a16="http://schemas.microsoft.com/office/drawing/2014/main" id="{CC16A71D-C474-48D6-B981-443BBB56BFFC}"/>
              </a:ext>
            </a:extLst>
          </p:cNvPr>
          <p:cNvSpPr txBox="1"/>
          <p:nvPr/>
        </p:nvSpPr>
        <p:spPr>
          <a:xfrm>
            <a:off x="79877" y="5241816"/>
            <a:ext cx="1372171"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Persönlichkeit</a:t>
            </a:r>
            <a:endParaRPr sz="1400" dirty="0">
              <a:latin typeface="Arial" panose="020B0604020202020204" pitchFamily="34" charset="0"/>
              <a:cs typeface="Arial" panose="020B0604020202020204" pitchFamily="34" charset="0"/>
            </a:endParaRPr>
          </a:p>
        </p:txBody>
      </p:sp>
      <p:sp>
        <p:nvSpPr>
          <p:cNvPr id="142" name="„Kurzbeschreibung in Form eines Zitats. Wie würde sich unsere Persona selbst beschreiben?“">
            <a:extLst>
              <a:ext uri="{FF2B5EF4-FFF2-40B4-BE49-F238E27FC236}">
                <a16:creationId xmlns:a16="http://schemas.microsoft.com/office/drawing/2014/main" id="{BBBCFEF8-EC0F-4D66-8148-8817A5F7ECFA}"/>
              </a:ext>
            </a:extLst>
          </p:cNvPr>
          <p:cNvSpPr txBox="1"/>
          <p:nvPr/>
        </p:nvSpPr>
        <p:spPr>
          <a:xfrm>
            <a:off x="2756202" y="124007"/>
            <a:ext cx="3887052"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b="0">
                <a:latin typeface="Avenir Book Oblique"/>
                <a:ea typeface="Avenir Book Oblique"/>
                <a:cs typeface="Avenir Book Oblique"/>
                <a:sym typeface="Avenir Book Oblique"/>
              </a:defRPr>
            </a:lvl1pPr>
          </a:lstStyle>
          <a:p>
            <a:r>
              <a:rPr sz="1200" dirty="0">
                <a:latin typeface="Arial" panose="020B0604020202020204" pitchFamily="34" charset="0"/>
                <a:cs typeface="Arial" panose="020B0604020202020204" pitchFamily="34" charset="0"/>
              </a:rPr>
              <a:t>„</a:t>
            </a:r>
            <a:r>
              <a:rPr lang="de-DE" sz="1200" dirty="0">
                <a:latin typeface="Arial" panose="020B0604020202020204" pitchFamily="34" charset="0"/>
                <a:cs typeface="Arial" panose="020B0604020202020204" pitchFamily="34" charset="0"/>
              </a:rPr>
              <a:t>Das </a:t>
            </a:r>
            <a:r>
              <a:rPr lang="de-DE" sz="1200" dirty="0" err="1">
                <a:latin typeface="Arial" panose="020B0604020202020204" pitchFamily="34" charset="0"/>
                <a:cs typeface="Arial" panose="020B0604020202020204" pitchFamily="34" charset="0"/>
              </a:rPr>
              <a:t>Whol</a:t>
            </a:r>
            <a:r>
              <a:rPr lang="de-DE" sz="1200" dirty="0">
                <a:latin typeface="Arial" panose="020B0604020202020204" pitchFamily="34" charset="0"/>
                <a:cs typeface="Arial" panose="020B0604020202020204" pitchFamily="34" charset="0"/>
              </a:rPr>
              <a:t> unserer Patienten ist unser </a:t>
            </a:r>
            <a:r>
              <a:rPr lang="de-DE" sz="1200" dirty="0" err="1">
                <a:latin typeface="Arial" panose="020B0604020202020204" pitchFamily="34" charset="0"/>
                <a:cs typeface="Arial" panose="020B0604020202020204" pitchFamily="34" charset="0"/>
              </a:rPr>
              <a:t>grösster</a:t>
            </a:r>
            <a:r>
              <a:rPr lang="de-DE" sz="1200" dirty="0">
                <a:latin typeface="Arial" panose="020B0604020202020204" pitchFamily="34" charset="0"/>
                <a:cs typeface="Arial" panose="020B0604020202020204" pitchFamily="34" charset="0"/>
              </a:rPr>
              <a:t> Lohn“ </a:t>
            </a:r>
            <a:endParaRPr sz="1200" dirty="0">
              <a:latin typeface="Arial" panose="020B0604020202020204" pitchFamily="34" charset="0"/>
              <a:cs typeface="Arial" panose="020B0604020202020204" pitchFamily="34" charset="0"/>
            </a:endParaRPr>
          </a:p>
        </p:txBody>
      </p:sp>
      <p:sp>
        <p:nvSpPr>
          <p:cNvPr id="148" name="Erste Motivation…">
            <a:extLst>
              <a:ext uri="{FF2B5EF4-FFF2-40B4-BE49-F238E27FC236}">
                <a16:creationId xmlns:a16="http://schemas.microsoft.com/office/drawing/2014/main" id="{716B9DDC-2A4B-4505-A62E-C1F9B2CB09B4}"/>
              </a:ext>
            </a:extLst>
          </p:cNvPr>
          <p:cNvSpPr txBox="1"/>
          <p:nvPr/>
        </p:nvSpPr>
        <p:spPr>
          <a:xfrm>
            <a:off x="2644350" y="4234757"/>
            <a:ext cx="1966367" cy="6617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Motivation</a:t>
            </a: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Den Patienten helfen</a:t>
            </a: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Nicht anrufen müssen</a:t>
            </a:r>
            <a:endParaRPr sz="1200" dirty="0">
              <a:latin typeface="Arial" panose="020B0604020202020204" pitchFamily="34" charset="0"/>
              <a:cs typeface="Arial" panose="020B0604020202020204" pitchFamily="34" charset="0"/>
            </a:endParaRPr>
          </a:p>
        </p:txBody>
      </p:sp>
      <p:sp>
        <p:nvSpPr>
          <p:cNvPr id="149" name="Erste Herausforderung…">
            <a:extLst>
              <a:ext uri="{FF2B5EF4-FFF2-40B4-BE49-F238E27FC236}">
                <a16:creationId xmlns:a16="http://schemas.microsoft.com/office/drawing/2014/main" id="{C55A746A-B1E1-49AF-BBE5-7976D69B59D2}"/>
              </a:ext>
            </a:extLst>
          </p:cNvPr>
          <p:cNvSpPr txBox="1"/>
          <p:nvPr/>
        </p:nvSpPr>
        <p:spPr>
          <a:xfrm>
            <a:off x="2641577" y="5045000"/>
            <a:ext cx="2026505" cy="6617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algn="l">
              <a:buSzPct val="121000"/>
              <a:defRPr sz="1400" b="0" spc="70">
                <a:latin typeface="Avenir Book"/>
                <a:ea typeface="Avenir Book"/>
                <a:cs typeface="Avenir Book"/>
                <a:sym typeface="Avenir Book"/>
              </a:defRPr>
            </a:pPr>
            <a:r>
              <a:rPr lang="de-CH" sz="1400" b="1" spc="100" dirty="0">
                <a:latin typeface="Arial" panose="020B0604020202020204" pitchFamily="34" charset="0"/>
                <a:cs typeface="Arial" panose="020B0604020202020204" pitchFamily="34" charset="0"/>
              </a:rPr>
              <a:t>Herausforderungen</a:t>
            </a:r>
            <a:endParaRPr lang="de-DE" sz="1400" b="1"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Schwere Akten zu schleppen</a:t>
            </a:r>
            <a:endParaRPr sz="1200" dirty="0">
              <a:latin typeface="Arial" panose="020B0604020202020204" pitchFamily="34" charset="0"/>
              <a:cs typeface="Arial" panose="020B0604020202020204" pitchFamily="34" charset="0"/>
            </a:endParaRPr>
          </a:p>
        </p:txBody>
      </p:sp>
      <p:sp>
        <p:nvSpPr>
          <p:cNvPr id="152" name="Marke #1…">
            <a:extLst>
              <a:ext uri="{FF2B5EF4-FFF2-40B4-BE49-F238E27FC236}">
                <a16:creationId xmlns:a16="http://schemas.microsoft.com/office/drawing/2014/main" id="{6C025018-2DA2-4655-AED1-59E8F191918F}"/>
              </a:ext>
            </a:extLst>
          </p:cNvPr>
          <p:cNvSpPr txBox="1"/>
          <p:nvPr/>
        </p:nvSpPr>
        <p:spPr>
          <a:xfrm>
            <a:off x="4587578" y="6687286"/>
            <a:ext cx="1633460" cy="84638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Lieblingsmarken</a:t>
            </a:r>
            <a:endParaRPr lang="de-DE" sz="14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Migros</a:t>
            </a:r>
          </a:p>
          <a:p>
            <a:pPr marL="228600" indent="-228600" algn="l">
              <a:buSzPct val="121000"/>
              <a:buChar char="•"/>
              <a:defRPr sz="1400" b="0" spc="70">
                <a:latin typeface="Avenir Book"/>
                <a:ea typeface="Avenir Book"/>
                <a:cs typeface="Avenir Book"/>
                <a:sym typeface="Avenir Book"/>
              </a:defRPr>
            </a:pPr>
            <a:r>
              <a:rPr lang="de-DE" sz="1200" spc="70" dirty="0">
                <a:latin typeface="Arial" panose="020B0604020202020204" pitchFamily="34" charset="0"/>
                <a:cs typeface="Arial" panose="020B0604020202020204" pitchFamily="34" charset="0"/>
              </a:rPr>
              <a:t>Zweifel</a:t>
            </a:r>
          </a:p>
          <a:p>
            <a:pPr marL="228600" indent="-228600" algn="l">
              <a:buSzPct val="121000"/>
              <a:buChar char="•"/>
              <a:defRPr sz="1400" b="0" spc="70">
                <a:latin typeface="Avenir Book"/>
                <a:ea typeface="Avenir Book"/>
                <a:cs typeface="Avenir Book"/>
                <a:sym typeface="Avenir Book"/>
              </a:defRPr>
            </a:pPr>
            <a:r>
              <a:rPr lang="de-DE" sz="1200" spc="70" dirty="0">
                <a:latin typeface="Arial" panose="020B0604020202020204" pitchFamily="34" charset="0"/>
                <a:cs typeface="Arial" panose="020B0604020202020204" pitchFamily="34" charset="0"/>
              </a:rPr>
              <a:t>Helsana</a:t>
            </a:r>
            <a:endParaRPr lang="de-CH" sz="1200" spc="70" dirty="0">
              <a:latin typeface="Arial" panose="020B0604020202020204" pitchFamily="34" charset="0"/>
              <a:cs typeface="Arial" panose="020B0604020202020204" pitchFamily="34" charset="0"/>
            </a:endParaRPr>
          </a:p>
        </p:txBody>
      </p:sp>
      <p:sp>
        <p:nvSpPr>
          <p:cNvPr id="154" name="App #1…">
            <a:extLst>
              <a:ext uri="{FF2B5EF4-FFF2-40B4-BE49-F238E27FC236}">
                <a16:creationId xmlns:a16="http://schemas.microsoft.com/office/drawing/2014/main" id="{5268F232-9D43-44E2-86F5-63254F170D33}"/>
              </a:ext>
            </a:extLst>
          </p:cNvPr>
          <p:cNvSpPr txBox="1"/>
          <p:nvPr/>
        </p:nvSpPr>
        <p:spPr>
          <a:xfrm>
            <a:off x="2719048" y="8195568"/>
            <a:ext cx="3568975" cy="10310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Lieblingsapps</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Facebook</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Die Applikation zur Verwaltung von Patienten beim letzten Arbeitgeber, dessen Name sie nicht mehr </a:t>
            </a:r>
            <a:r>
              <a:rPr lang="de-DE" sz="1200" dirty="0" err="1">
                <a:latin typeface="Arial" panose="020B0604020202020204" pitchFamily="34" charset="0"/>
                <a:cs typeface="Arial" panose="020B0604020202020204" pitchFamily="34" charset="0"/>
              </a:rPr>
              <a:t>weiss</a:t>
            </a:r>
            <a:endParaRPr sz="1200" dirty="0">
              <a:latin typeface="Arial" panose="020B0604020202020204" pitchFamily="34" charset="0"/>
              <a:cs typeface="Arial" panose="020B0604020202020204" pitchFamily="34" charset="0"/>
            </a:endParaRPr>
          </a:p>
        </p:txBody>
      </p:sp>
      <p:sp>
        <p:nvSpPr>
          <p:cNvPr id="157" name="Hobby #1…">
            <a:extLst>
              <a:ext uri="{FF2B5EF4-FFF2-40B4-BE49-F238E27FC236}">
                <a16:creationId xmlns:a16="http://schemas.microsoft.com/office/drawing/2014/main" id="{F1068CE2-A5FB-44B7-ACCE-B1CB85536A9E}"/>
              </a:ext>
            </a:extLst>
          </p:cNvPr>
          <p:cNvSpPr txBox="1"/>
          <p:nvPr/>
        </p:nvSpPr>
        <p:spPr>
          <a:xfrm>
            <a:off x="2749457" y="5855243"/>
            <a:ext cx="1036181" cy="6617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Hobby</a:t>
            </a:r>
            <a:endParaRPr lang="de-DE" sz="14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Wandern</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Skifahren</a:t>
            </a:r>
            <a:endParaRPr sz="1200" dirty="0">
              <a:latin typeface="Arial" panose="020B0604020202020204" pitchFamily="34" charset="0"/>
              <a:cs typeface="Arial" panose="020B0604020202020204" pitchFamily="34" charset="0"/>
            </a:endParaRPr>
          </a:p>
        </p:txBody>
      </p:sp>
      <p:sp>
        <p:nvSpPr>
          <p:cNvPr id="158" name="In einem kurzen Text sollte man an dieser Stelle die momentane Situation, in der sich unsere Persona befindet zusammenfassen. Dabei kann man Dinge wie die berufliche oder familiäre Situation sowie Gedanken und Ziele aufschreiben.">
            <a:extLst>
              <a:ext uri="{FF2B5EF4-FFF2-40B4-BE49-F238E27FC236}">
                <a16:creationId xmlns:a16="http://schemas.microsoft.com/office/drawing/2014/main" id="{2A108906-8453-449A-9AC4-F3A016E1F1C2}"/>
              </a:ext>
            </a:extLst>
          </p:cNvPr>
          <p:cNvSpPr txBox="1"/>
          <p:nvPr/>
        </p:nvSpPr>
        <p:spPr>
          <a:xfrm>
            <a:off x="2644350" y="1132876"/>
            <a:ext cx="4149488" cy="232371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600" b="0">
                <a:latin typeface="Avenir Book"/>
                <a:ea typeface="Avenir Book"/>
                <a:cs typeface="Avenir Book"/>
                <a:sym typeface="Avenir Book"/>
              </a:defRPr>
            </a:lvl1pPr>
          </a:lstStyle>
          <a:p>
            <a:r>
              <a:rPr lang="de-CH" sz="1400" b="1" dirty="0">
                <a:latin typeface="Arial" panose="020B0604020202020204" pitchFamily="34" charset="0"/>
                <a:cs typeface="Arial" panose="020B0604020202020204" pitchFamily="34" charset="0"/>
              </a:rPr>
              <a:t>Bio</a:t>
            </a:r>
            <a:endParaRPr lang="de-DE" sz="1400" b="1" dirty="0">
              <a:latin typeface="Arial" panose="020B0604020202020204" pitchFamily="34" charset="0"/>
              <a:cs typeface="Arial" panose="020B0604020202020204" pitchFamily="34" charset="0"/>
            </a:endParaRPr>
          </a:p>
          <a:p>
            <a:r>
              <a:rPr lang="de-DE" sz="1200" dirty="0">
                <a:latin typeface="Arial" panose="020B0604020202020204" pitchFamily="34" charset="0"/>
                <a:cs typeface="Arial" panose="020B0604020202020204" pitchFamily="34" charset="0"/>
              </a:rPr>
              <a:t>Ingrid arbeitet schon seit sie mit der Lehre begonnen hat als medizinische Praxisassistentinnen. Ihre Aufgaben sind sehr umfangreich: sie muss Patienten röntgen, Blut abnehmen, Impfen, Termine festlegen, Arbeitspläne erstellen usw.</a:t>
            </a:r>
          </a:p>
          <a:p>
            <a:r>
              <a:rPr lang="de-DE" sz="1200" dirty="0">
                <a:latin typeface="Arial" panose="020B0604020202020204" pitchFamily="34" charset="0"/>
                <a:cs typeface="Arial" panose="020B0604020202020204" pitchFamily="34" charset="0"/>
              </a:rPr>
              <a:t>Sie arbeitet erst sein einem Jahr in der Arztpraxis Medicus.</a:t>
            </a:r>
          </a:p>
          <a:p>
            <a:r>
              <a:rPr lang="de-DE" sz="1200" dirty="0">
                <a:latin typeface="Arial" panose="020B0604020202020204" pitchFamily="34" charset="0"/>
                <a:cs typeface="Arial" panose="020B0604020202020204" pitchFamily="34" charset="0"/>
              </a:rPr>
              <a:t>In der Praxis, in der sie vorher gearbeitet hat, war schon viel mehr digitalisiert und dadurch musste sie da weniger administrative Arbeiten erledigen. Bei Medicus zu arbeiten erinnert sie an die Zeit, in der sie ihre Lehre gemacht hat.</a:t>
            </a:r>
          </a:p>
          <a:p>
            <a:r>
              <a:rPr lang="de-DE" sz="1200" dirty="0">
                <a:latin typeface="Arial" panose="020B0604020202020204" pitchFamily="34" charset="0"/>
                <a:cs typeface="Arial" panose="020B0604020202020204" pitchFamily="34" charset="0"/>
              </a:rPr>
              <a:t>Im alten Geschäft hatten sie auch Geräte von Apple, die mochte sie besser als die jetzigen Windows-Geräte.</a:t>
            </a:r>
          </a:p>
        </p:txBody>
      </p:sp>
      <p:sp>
        <p:nvSpPr>
          <p:cNvPr id="159" name="Erstes Ziel…">
            <a:extLst>
              <a:ext uri="{FF2B5EF4-FFF2-40B4-BE49-F238E27FC236}">
                <a16:creationId xmlns:a16="http://schemas.microsoft.com/office/drawing/2014/main" id="{DFEEC7F6-6D13-4C17-A54A-A2491B08E128}"/>
              </a:ext>
            </a:extLst>
          </p:cNvPr>
          <p:cNvSpPr txBox="1"/>
          <p:nvPr/>
        </p:nvSpPr>
        <p:spPr>
          <a:xfrm>
            <a:off x="2655904" y="3456765"/>
            <a:ext cx="4029370" cy="66172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Ziel</a:t>
            </a: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Mehr mit den Patienten arbeiten</a:t>
            </a: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Weniger administrative Arbeiten</a:t>
            </a:r>
          </a:p>
        </p:txBody>
      </p:sp>
      <p:pic>
        <p:nvPicPr>
          <p:cNvPr id="169" name="Grafik 168">
            <a:extLst>
              <a:ext uri="{FF2B5EF4-FFF2-40B4-BE49-F238E27FC236}">
                <a16:creationId xmlns:a16="http://schemas.microsoft.com/office/drawing/2014/main" id="{17C9401C-C23A-4003-BB6C-54B0C96C603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2925" y="7906616"/>
            <a:ext cx="361188" cy="361188"/>
          </a:xfrm>
          <a:prstGeom prst="rect">
            <a:avLst/>
          </a:prstGeom>
        </p:spPr>
      </p:pic>
      <p:sp>
        <p:nvSpPr>
          <p:cNvPr id="170" name="Digitale Fähigkeiten">
            <a:extLst>
              <a:ext uri="{FF2B5EF4-FFF2-40B4-BE49-F238E27FC236}">
                <a16:creationId xmlns:a16="http://schemas.microsoft.com/office/drawing/2014/main" id="{821DEF16-F116-4C22-BE2F-DF356BBE6A40}"/>
              </a:ext>
            </a:extLst>
          </p:cNvPr>
          <p:cNvSpPr txBox="1"/>
          <p:nvPr/>
        </p:nvSpPr>
        <p:spPr>
          <a:xfrm>
            <a:off x="100171" y="2325718"/>
            <a:ext cx="1172757"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Technologie</a:t>
            </a:r>
            <a:endParaRPr sz="1400" dirty="0">
              <a:latin typeface="Arial" panose="020B0604020202020204" pitchFamily="34" charset="0"/>
              <a:cs typeface="Arial" panose="020B0604020202020204" pitchFamily="34" charset="0"/>
            </a:endParaRPr>
          </a:p>
        </p:txBody>
      </p:sp>
      <p:pic>
        <p:nvPicPr>
          <p:cNvPr id="174" name="Grafik 173">
            <a:extLst>
              <a:ext uri="{FF2B5EF4-FFF2-40B4-BE49-F238E27FC236}">
                <a16:creationId xmlns:a16="http://schemas.microsoft.com/office/drawing/2014/main" id="{B3A4CF41-5D48-4339-995B-8D6767043F1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2031" y="2981670"/>
            <a:ext cx="361188" cy="361188"/>
          </a:xfrm>
          <a:prstGeom prst="rect">
            <a:avLst/>
          </a:prstGeom>
        </p:spPr>
      </p:pic>
      <p:sp>
        <p:nvSpPr>
          <p:cNvPr id="178" name="Digitale Fähigkeiten">
            <a:extLst>
              <a:ext uri="{FF2B5EF4-FFF2-40B4-BE49-F238E27FC236}">
                <a16:creationId xmlns:a16="http://schemas.microsoft.com/office/drawing/2014/main" id="{82A58D85-42C8-48A9-A00B-31BE53B3F5C8}"/>
              </a:ext>
            </a:extLst>
          </p:cNvPr>
          <p:cNvSpPr txBox="1"/>
          <p:nvPr/>
        </p:nvSpPr>
        <p:spPr>
          <a:xfrm>
            <a:off x="136006" y="7552259"/>
            <a:ext cx="823944"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Browser</a:t>
            </a:r>
            <a:endParaRPr sz="1400" dirty="0">
              <a:latin typeface="Arial" panose="020B0604020202020204" pitchFamily="34" charset="0"/>
              <a:cs typeface="Arial" panose="020B0604020202020204" pitchFamily="34" charset="0"/>
            </a:endParaRPr>
          </a:p>
        </p:txBody>
      </p:sp>
      <p:sp>
        <p:nvSpPr>
          <p:cNvPr id="179" name="Digitale Fähigkeiten">
            <a:extLst>
              <a:ext uri="{FF2B5EF4-FFF2-40B4-BE49-F238E27FC236}">
                <a16:creationId xmlns:a16="http://schemas.microsoft.com/office/drawing/2014/main" id="{656CB1C1-874D-46D5-BD82-E2CBE1600F4C}"/>
              </a:ext>
            </a:extLst>
          </p:cNvPr>
          <p:cNvSpPr txBox="1"/>
          <p:nvPr/>
        </p:nvSpPr>
        <p:spPr>
          <a:xfrm>
            <a:off x="128032" y="8343964"/>
            <a:ext cx="1263166"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dirty="0">
                <a:latin typeface="Arial" panose="020B0604020202020204" pitchFamily="34" charset="0"/>
                <a:cs typeface="Arial" panose="020B0604020202020204" pitchFamily="34" charset="0"/>
              </a:rPr>
              <a:t>Appsnutzung</a:t>
            </a:r>
            <a:endParaRPr sz="1400" dirty="0">
              <a:latin typeface="Arial" panose="020B0604020202020204" pitchFamily="34" charset="0"/>
              <a:cs typeface="Arial" panose="020B0604020202020204" pitchFamily="34" charset="0"/>
            </a:endParaRPr>
          </a:p>
        </p:txBody>
      </p:sp>
      <p:sp>
        <p:nvSpPr>
          <p:cNvPr id="180" name="Erste Herausforderung…">
            <a:extLst>
              <a:ext uri="{FF2B5EF4-FFF2-40B4-BE49-F238E27FC236}">
                <a16:creationId xmlns:a16="http://schemas.microsoft.com/office/drawing/2014/main" id="{02DDE2D1-F717-4B08-8DB8-E124062DBD08}"/>
              </a:ext>
            </a:extLst>
          </p:cNvPr>
          <p:cNvSpPr txBox="1"/>
          <p:nvPr/>
        </p:nvSpPr>
        <p:spPr>
          <a:xfrm>
            <a:off x="2715241" y="6655138"/>
            <a:ext cx="1441020" cy="140038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algn="l">
              <a:buSzPct val="121000"/>
              <a:defRPr sz="1400" b="0" spc="70">
                <a:latin typeface="Avenir Book"/>
                <a:ea typeface="Avenir Book"/>
                <a:cs typeface="Avenir Book"/>
                <a:sym typeface="Avenir Book"/>
              </a:defRPr>
            </a:pPr>
            <a:r>
              <a:rPr lang="de-DE" sz="1400" b="1" dirty="0">
                <a:latin typeface="Arial" panose="020B0604020202020204" pitchFamily="34" charset="0"/>
                <a:cs typeface="Arial" panose="020B0604020202020204" pitchFamily="34" charset="0"/>
              </a:rPr>
              <a:t>Charakter</a:t>
            </a:r>
            <a:endParaRPr lang="de-DE" sz="14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pünktlich</a:t>
            </a:r>
            <a:endParaRPr sz="1200" dirty="0">
              <a:latin typeface="Arial" panose="020B0604020202020204" pitchFamily="34" charset="0"/>
              <a:cs typeface="Arial" panose="020B0604020202020204" pitchFamily="34" charset="0"/>
            </a:endParaRPr>
          </a:p>
          <a:p>
            <a:pPr marL="228600" indent="-228600" algn="l">
              <a:buSzPct val="121000"/>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sorgfältig</a:t>
            </a:r>
          </a:p>
          <a:p>
            <a:pPr marL="228600" indent="-228600">
              <a:buSzPct val="121000"/>
              <a:buFontTx/>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Zuverlässig</a:t>
            </a:r>
          </a:p>
          <a:p>
            <a:pPr marL="228600" indent="-228600">
              <a:buSzPct val="121000"/>
              <a:buFontTx/>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Mitfühlend</a:t>
            </a:r>
          </a:p>
          <a:p>
            <a:pPr marL="228600" indent="-228600">
              <a:buSzPct val="121000"/>
              <a:buFontTx/>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Hilfsbereit</a:t>
            </a:r>
          </a:p>
          <a:p>
            <a:pPr marL="228600" indent="-228600">
              <a:buSzPct val="121000"/>
              <a:buFontTx/>
              <a:buChar char="•"/>
              <a:defRPr sz="1400" b="0" spc="70">
                <a:latin typeface="Avenir Book"/>
                <a:ea typeface="Avenir Book"/>
                <a:cs typeface="Avenir Book"/>
                <a:sym typeface="Avenir Book"/>
              </a:defRPr>
            </a:pPr>
            <a:r>
              <a:rPr lang="de-DE" sz="1200" dirty="0">
                <a:latin typeface="Arial" panose="020B0604020202020204" pitchFamily="34" charset="0"/>
                <a:cs typeface="Arial" panose="020B0604020202020204" pitchFamily="34" charset="0"/>
              </a:rPr>
              <a:t>stressresistent</a:t>
            </a:r>
          </a:p>
        </p:txBody>
      </p:sp>
      <p:pic>
        <p:nvPicPr>
          <p:cNvPr id="130" name="Grafik 129">
            <a:extLst>
              <a:ext uri="{FF2B5EF4-FFF2-40B4-BE49-F238E27FC236}">
                <a16:creationId xmlns:a16="http://schemas.microsoft.com/office/drawing/2014/main" id="{78D5023F-F7F1-4326-B475-9F37AA81C76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7465" y="3003068"/>
            <a:ext cx="361188" cy="361188"/>
          </a:xfrm>
          <a:prstGeom prst="rect">
            <a:avLst/>
          </a:prstGeom>
        </p:spPr>
      </p:pic>
    </p:spTree>
    <p:extLst>
      <p:ext uri="{BB962C8B-B14F-4D97-AF65-F5344CB8AC3E}">
        <p14:creationId xmlns:p14="http://schemas.microsoft.com/office/powerpoint/2010/main" val="374202967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4" ma:contentTypeDescription="Ein neues Dokument erstellen." ma:contentTypeScope="" ma:versionID="721c1271b7cbbabf621898b0dea47b57">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4d937b086bb74a99477ec3f8478de609"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Props1.xml><?xml version="1.0" encoding="utf-8"?>
<ds:datastoreItem xmlns:ds="http://schemas.openxmlformats.org/officeDocument/2006/customXml" ds:itemID="{C4C677D3-468D-43AB-9094-5D1B3E7646DF}"/>
</file>

<file path=customXml/itemProps2.xml><?xml version="1.0" encoding="utf-8"?>
<ds:datastoreItem xmlns:ds="http://schemas.openxmlformats.org/officeDocument/2006/customXml" ds:itemID="{218FCE51-F113-4458-AB76-0C0E1773046E}"/>
</file>

<file path=customXml/itemProps3.xml><?xml version="1.0" encoding="utf-8"?>
<ds:datastoreItem xmlns:ds="http://schemas.openxmlformats.org/officeDocument/2006/customXml" ds:itemID="{A360BC41-A49E-4D0F-A768-F3A999B3C1C6}"/>
</file>

<file path=docProps/app.xml><?xml version="1.0" encoding="utf-8"?>
<Properties xmlns="http://schemas.openxmlformats.org/officeDocument/2006/extended-properties" xmlns:vt="http://schemas.openxmlformats.org/officeDocument/2006/docPropsVTypes">
  <Template>Office Theme</Template>
  <TotalTime>0</TotalTime>
  <Words>495</Words>
  <Application>Microsoft Office PowerPoint</Application>
  <PresentationFormat>A4-Papier (210 x 297 mm)</PresentationFormat>
  <Paragraphs>138</Paragraphs>
  <Slides>2</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Calibri Light</vt:lpstr>
      <vt:lpstr>Office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BBZW;FMZ; Ineichen1 Markus (Lehrperson)</cp:lastModifiedBy>
  <cp:revision>14</cp:revision>
  <cp:lastPrinted>2022-01-03T10:56:12Z</cp:lastPrinted>
  <dcterms:created xsi:type="dcterms:W3CDTF">2021-12-08T13:13:01Z</dcterms:created>
  <dcterms:modified xsi:type="dcterms:W3CDTF">2023-02-15T11:05:54Z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ies>
</file>