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1"/>
  </p:notesMasterIdLst>
  <p:handoutMasterIdLst>
    <p:handoutMasterId r:id="rId12"/>
  </p:handoutMasterIdLst>
  <p:sldIdLst>
    <p:sldId id="256" r:id="rId6"/>
    <p:sldId id="288" r:id="rId7"/>
    <p:sldId id="289" r:id="rId8"/>
    <p:sldId id="290" r:id="rId9"/>
    <p:sldId id="291" r:id="rId10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Ziel von Card </a:t>
            </a:r>
            <a:r>
              <a:rPr lang="de-DE" dirty="0" err="1"/>
              <a:t>Sorting</a:t>
            </a:r>
            <a:r>
              <a:rPr lang="de-DE" dirty="0"/>
              <a:t> ist die Erstellung der Struktur aller Inhalte einer Webseite.</a:t>
            </a:r>
          </a:p>
          <a:p>
            <a:r>
              <a:rPr lang="de-DE" dirty="0"/>
              <a:t>Durch </a:t>
            </a:r>
            <a:r>
              <a:rPr lang="de-DE" dirty="0" err="1"/>
              <a:t>CardSorting</a:t>
            </a:r>
            <a:r>
              <a:rPr lang="de-DE" dirty="0"/>
              <a:t> muss man sich Gedanken machen, wie Inhalte thematisch zusammengehören.</a:t>
            </a:r>
          </a:p>
          <a:p>
            <a:r>
              <a:rPr lang="de-DE" dirty="0"/>
              <a:t>Man muss sich Gedanken machen in welcher Beziehung die Themen zueinander stehen und welche Hierarchie die Themen haben.</a:t>
            </a:r>
          </a:p>
          <a:p>
            <a:r>
              <a:rPr lang="de-DE" dirty="0"/>
              <a:t>Für Card </a:t>
            </a:r>
            <a:r>
              <a:rPr lang="de-DE" dirty="0" err="1"/>
              <a:t>Sorting</a:t>
            </a:r>
            <a:r>
              <a:rPr lang="de-DE" dirty="0"/>
              <a:t> braucht es nur Kärtchen und Stifte, Online Tools sind optional.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886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Durchführung:</a:t>
            </a:r>
          </a:p>
          <a:p>
            <a:r>
              <a:rPr lang="de-DE" dirty="0"/>
              <a:t>In einem Team wird folgendes durchgespielt</a:t>
            </a:r>
          </a:p>
          <a:p>
            <a:r>
              <a:rPr lang="de-DE" dirty="0"/>
              <a:t>Kleine Karten erstellen:</a:t>
            </a:r>
            <a:br>
              <a:rPr lang="de-DE" dirty="0"/>
            </a:br>
            <a:r>
              <a:rPr lang="de-DE" dirty="0"/>
              <a:t>Schreiben von Themen, Funktionen und Informationsbereichen der Webseite auf kleine Karten.</a:t>
            </a:r>
          </a:p>
          <a:p>
            <a:r>
              <a:rPr lang="de-DE" dirty="0"/>
              <a:t>Karten gruppieren:</a:t>
            </a:r>
            <a:br>
              <a:rPr lang="de-DE" dirty="0"/>
            </a:br>
            <a:r>
              <a:rPr lang="de-DE" dirty="0"/>
              <a:t>Thematisch zusammengehörige Karten zusammenlegen.</a:t>
            </a:r>
          </a:p>
          <a:p>
            <a:r>
              <a:rPr lang="de-DE" dirty="0"/>
              <a:t>Kartengruppen benennen:</a:t>
            </a:r>
            <a:br>
              <a:rPr lang="de-DE" dirty="0"/>
            </a:br>
            <a:r>
              <a:rPr lang="de-DE" dirty="0"/>
              <a:t>Entstandenen Kartengruppen einen Namen geben.</a:t>
            </a:r>
          </a:p>
          <a:p>
            <a:r>
              <a:rPr lang="de-DE" dirty="0"/>
              <a:t>(Wenn sinnvoll) Kartengruppen verschachteln:</a:t>
            </a:r>
            <a:br>
              <a:rPr lang="de-DE" dirty="0"/>
            </a:br>
            <a:r>
              <a:rPr lang="de-DE" dirty="0"/>
              <a:t>Ordnen der Kartengruppen zu einem übergeordneten Thema und dem Thema einen Namen geben.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912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Card </a:t>
            </a:r>
            <a:r>
              <a:rPr lang="de-CH" sz="3600" dirty="0" err="1"/>
              <a:t>Sorting</a:t>
            </a:r>
            <a:endParaRPr lang="de-CH" sz="36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Informationsarchitektur aufbauen</a:t>
            </a:r>
          </a:p>
          <a:p>
            <a:endParaRPr lang="de-DE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498D59-BFC9-B0B0-F879-11DD05F394EC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Card </a:t>
            </a:r>
            <a:r>
              <a:rPr lang="de-DE" dirty="0" err="1"/>
              <a:t>Sorting</a:t>
            </a:r>
            <a:r>
              <a:rPr lang="de-DE" dirty="0"/>
              <a:t> zur Informationsarchitektur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8A1005-A1B2-A1C4-CEF5-8E9B9FE0F19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Erstellung einer Navigation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Strukturierung von Themen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Beziehungen von Themen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Hierarchie von Themen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Papier &amp; Stift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Online Tools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Optimalsort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UserZoom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4EFC3-0A8D-A99A-9975-7102D548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Card </a:t>
            </a:r>
            <a:r>
              <a:rPr lang="de-DE" dirty="0" err="1"/>
              <a:t>Sorting</a:t>
            </a:r>
            <a:r>
              <a:rPr lang="de-DE" dirty="0"/>
              <a:t> zur Informationsarchitektur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B67CD4-CCFD-DBD9-1BC4-C0F5932B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B3BD876-0731-CA77-F836-68E8AE35F4FD}"/>
              </a:ext>
            </a:extLst>
          </p:cNvPr>
          <p:cNvSpPr/>
          <p:nvPr/>
        </p:nvSpPr>
        <p:spPr>
          <a:xfrm>
            <a:off x="2986445" y="3104858"/>
            <a:ext cx="783554" cy="441091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2B2EEC3-9EA7-8E95-ACD6-BC1655EF7A14}"/>
              </a:ext>
            </a:extLst>
          </p:cNvPr>
          <p:cNvSpPr/>
          <p:nvPr/>
        </p:nvSpPr>
        <p:spPr>
          <a:xfrm>
            <a:off x="4920814" y="3158869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84B608-8387-4FD6-8A29-BC43EE0F736A}"/>
              </a:ext>
            </a:extLst>
          </p:cNvPr>
          <p:cNvSpPr/>
          <p:nvPr/>
        </p:nvSpPr>
        <p:spPr>
          <a:xfrm>
            <a:off x="5450907" y="2694184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493119A-F0EA-D2B9-DD78-73404770515B}"/>
              </a:ext>
            </a:extLst>
          </p:cNvPr>
          <p:cNvSpPr/>
          <p:nvPr/>
        </p:nvSpPr>
        <p:spPr>
          <a:xfrm>
            <a:off x="5465005" y="3165833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2B1E66-B22A-5A74-E03E-9A91990D6B16}"/>
              </a:ext>
            </a:extLst>
          </p:cNvPr>
          <p:cNvSpPr/>
          <p:nvPr/>
        </p:nvSpPr>
        <p:spPr>
          <a:xfrm>
            <a:off x="8715645" y="2401823"/>
            <a:ext cx="569482" cy="219957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ABD130-02CA-270E-AF7D-847C04EAB363}"/>
              </a:ext>
            </a:extLst>
          </p:cNvPr>
          <p:cNvSpPr/>
          <p:nvPr/>
        </p:nvSpPr>
        <p:spPr>
          <a:xfrm>
            <a:off x="666030" y="2514388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BAD1D9-408A-444E-71EF-00252523270B}"/>
              </a:ext>
            </a:extLst>
          </p:cNvPr>
          <p:cNvSpPr/>
          <p:nvPr/>
        </p:nvSpPr>
        <p:spPr>
          <a:xfrm>
            <a:off x="1630319" y="3993946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6C5C12-681F-BD21-CD6D-2F3415847EEA}"/>
              </a:ext>
            </a:extLst>
          </p:cNvPr>
          <p:cNvSpPr/>
          <p:nvPr/>
        </p:nvSpPr>
        <p:spPr>
          <a:xfrm>
            <a:off x="666030" y="3161456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9BFC7C-41E2-C584-9C55-B951A4391FE7}"/>
              </a:ext>
            </a:extLst>
          </p:cNvPr>
          <p:cNvSpPr/>
          <p:nvPr/>
        </p:nvSpPr>
        <p:spPr>
          <a:xfrm>
            <a:off x="2446442" y="3515755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CF7E4B7-2ABA-F30A-6EDD-86F294D1A392}"/>
              </a:ext>
            </a:extLst>
          </p:cNvPr>
          <p:cNvSpPr/>
          <p:nvPr/>
        </p:nvSpPr>
        <p:spPr>
          <a:xfrm>
            <a:off x="1647814" y="3453689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B1F0F2-521C-88D2-F246-5ACB4ADECC9B}"/>
              </a:ext>
            </a:extLst>
          </p:cNvPr>
          <p:cNvSpPr/>
          <p:nvPr/>
        </p:nvSpPr>
        <p:spPr>
          <a:xfrm>
            <a:off x="2166272" y="2828826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9181EB-222E-0EE3-E172-9D26E2C43838}"/>
              </a:ext>
            </a:extLst>
          </p:cNvPr>
          <p:cNvSpPr/>
          <p:nvPr/>
        </p:nvSpPr>
        <p:spPr>
          <a:xfrm>
            <a:off x="776162" y="3863883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1E21949-7009-57F6-947A-A5B08FC42C51}"/>
              </a:ext>
            </a:extLst>
          </p:cNvPr>
          <p:cNvSpPr/>
          <p:nvPr/>
        </p:nvSpPr>
        <p:spPr>
          <a:xfrm>
            <a:off x="1932800" y="2350198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583194-77B1-4D2C-AB22-8D25B5C5EBF4}"/>
              </a:ext>
            </a:extLst>
          </p:cNvPr>
          <p:cNvSpPr/>
          <p:nvPr/>
        </p:nvSpPr>
        <p:spPr>
          <a:xfrm>
            <a:off x="1324345" y="2793496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52B6C2-5BF1-0B36-0AA2-00E4B8A55DAB}"/>
              </a:ext>
            </a:extLst>
          </p:cNvPr>
          <p:cNvSpPr/>
          <p:nvPr/>
        </p:nvSpPr>
        <p:spPr>
          <a:xfrm>
            <a:off x="3838646" y="3626521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7333BD-547F-7FE3-69EE-4D59140EA2E9}"/>
              </a:ext>
            </a:extLst>
          </p:cNvPr>
          <p:cNvSpPr/>
          <p:nvPr/>
        </p:nvSpPr>
        <p:spPr>
          <a:xfrm>
            <a:off x="3838646" y="3152821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A88E00-0B81-CFA6-2F0C-9848479BA3F7}"/>
              </a:ext>
            </a:extLst>
          </p:cNvPr>
          <p:cNvSpPr/>
          <p:nvPr/>
        </p:nvSpPr>
        <p:spPr>
          <a:xfrm>
            <a:off x="4376623" y="2699642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3246C4-A12F-5D92-EED1-D13CE305D850}"/>
              </a:ext>
            </a:extLst>
          </p:cNvPr>
          <p:cNvSpPr/>
          <p:nvPr/>
        </p:nvSpPr>
        <p:spPr>
          <a:xfrm>
            <a:off x="3838646" y="2699642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05F07AE-C084-98AE-0412-867E4E8C82AC}"/>
              </a:ext>
            </a:extLst>
          </p:cNvPr>
          <p:cNvSpPr/>
          <p:nvPr/>
        </p:nvSpPr>
        <p:spPr>
          <a:xfrm>
            <a:off x="4914600" y="2699642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AE2AA3-35F4-2281-CB2D-CF4482F4BB12}"/>
              </a:ext>
            </a:extLst>
          </p:cNvPr>
          <p:cNvSpPr/>
          <p:nvPr/>
        </p:nvSpPr>
        <p:spPr>
          <a:xfrm>
            <a:off x="4376623" y="3158869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76041F0-C702-4E1C-9989-EC6C5EE694A7}"/>
              </a:ext>
            </a:extLst>
          </p:cNvPr>
          <p:cNvSpPr/>
          <p:nvPr/>
        </p:nvSpPr>
        <p:spPr>
          <a:xfrm>
            <a:off x="8102588" y="2401824"/>
            <a:ext cx="569482" cy="219957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D94F2B6-4497-4483-8721-85D45252787B}"/>
              </a:ext>
            </a:extLst>
          </p:cNvPr>
          <p:cNvSpPr/>
          <p:nvPr/>
        </p:nvSpPr>
        <p:spPr>
          <a:xfrm>
            <a:off x="10118522" y="3972840"/>
            <a:ext cx="812655" cy="219957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E55AC2E-73DF-B962-D576-D3B38E40803E}"/>
              </a:ext>
            </a:extLst>
          </p:cNvPr>
          <p:cNvSpPr/>
          <p:nvPr/>
        </p:nvSpPr>
        <p:spPr>
          <a:xfrm>
            <a:off x="6785745" y="2431266"/>
            <a:ext cx="569482" cy="219957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9E70594-3555-3E3D-1BAF-139A37AD1183}"/>
              </a:ext>
            </a:extLst>
          </p:cNvPr>
          <p:cNvSpPr/>
          <p:nvPr/>
        </p:nvSpPr>
        <p:spPr>
          <a:xfrm>
            <a:off x="776162" y="1667014"/>
            <a:ext cx="569482" cy="559898"/>
          </a:xfrm>
          <a:prstGeom prst="ellipse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2E60175-92CA-18E9-8514-79135F629821}"/>
              </a:ext>
            </a:extLst>
          </p:cNvPr>
          <p:cNvSpPr/>
          <p:nvPr/>
        </p:nvSpPr>
        <p:spPr>
          <a:xfrm>
            <a:off x="3701212" y="1597606"/>
            <a:ext cx="569482" cy="559898"/>
          </a:xfrm>
          <a:prstGeom prst="ellipse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D94A794-0FB0-5AA2-12ED-31D5479B01B3}"/>
              </a:ext>
            </a:extLst>
          </p:cNvPr>
          <p:cNvSpPr/>
          <p:nvPr/>
        </p:nvSpPr>
        <p:spPr>
          <a:xfrm>
            <a:off x="6021067" y="3104858"/>
            <a:ext cx="783554" cy="441091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A611A12-B9D4-91EA-3E6E-291B533EDFCC}"/>
              </a:ext>
            </a:extLst>
          </p:cNvPr>
          <p:cNvSpPr/>
          <p:nvPr/>
        </p:nvSpPr>
        <p:spPr>
          <a:xfrm>
            <a:off x="8177519" y="3165187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6CD44B-58E4-59E7-44C4-6EF7FCCB7118}"/>
              </a:ext>
            </a:extLst>
          </p:cNvPr>
          <p:cNvSpPr/>
          <p:nvPr/>
        </p:nvSpPr>
        <p:spPr>
          <a:xfrm>
            <a:off x="8772828" y="2705960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CBE73A-483B-FF9D-A3EF-8922285C4571}"/>
              </a:ext>
            </a:extLst>
          </p:cNvPr>
          <p:cNvSpPr/>
          <p:nvPr/>
        </p:nvSpPr>
        <p:spPr>
          <a:xfrm>
            <a:off x="8772828" y="3169935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90348D-E9CE-A04C-3FE6-1D8F5E90B74D}"/>
              </a:ext>
            </a:extLst>
          </p:cNvPr>
          <p:cNvSpPr/>
          <p:nvPr/>
        </p:nvSpPr>
        <p:spPr>
          <a:xfrm>
            <a:off x="6854462" y="3635156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8DA4999-D348-8188-0492-044E0BAE8AF7}"/>
              </a:ext>
            </a:extLst>
          </p:cNvPr>
          <p:cNvSpPr/>
          <p:nvPr/>
        </p:nvSpPr>
        <p:spPr>
          <a:xfrm>
            <a:off x="6854462" y="3161456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637A6AE-CE9E-B10F-8FFB-173348F508A0}"/>
              </a:ext>
            </a:extLst>
          </p:cNvPr>
          <p:cNvSpPr/>
          <p:nvPr/>
        </p:nvSpPr>
        <p:spPr>
          <a:xfrm>
            <a:off x="7567156" y="2708277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877D194-2978-8FBF-99C3-41CDC33D05AF}"/>
              </a:ext>
            </a:extLst>
          </p:cNvPr>
          <p:cNvSpPr/>
          <p:nvPr/>
        </p:nvSpPr>
        <p:spPr>
          <a:xfrm>
            <a:off x="6854462" y="2708277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08D413B-265C-7BB6-0E0C-C26886A71CE4}"/>
              </a:ext>
            </a:extLst>
          </p:cNvPr>
          <p:cNvSpPr/>
          <p:nvPr/>
        </p:nvSpPr>
        <p:spPr>
          <a:xfrm>
            <a:off x="8171305" y="2705960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0DCD78-67E1-CC4C-B5AA-CBDC4D060F11}"/>
              </a:ext>
            </a:extLst>
          </p:cNvPr>
          <p:cNvSpPr/>
          <p:nvPr/>
        </p:nvSpPr>
        <p:spPr>
          <a:xfrm>
            <a:off x="7567156" y="3167504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A80CB8C-B120-5953-DC45-D65567A7EEB2}"/>
              </a:ext>
            </a:extLst>
          </p:cNvPr>
          <p:cNvSpPr/>
          <p:nvPr/>
        </p:nvSpPr>
        <p:spPr>
          <a:xfrm>
            <a:off x="6658853" y="1595006"/>
            <a:ext cx="569482" cy="559898"/>
          </a:xfrm>
          <a:prstGeom prst="ellipse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0198831-E8D4-3979-4ACC-E46574930E53}"/>
              </a:ext>
            </a:extLst>
          </p:cNvPr>
          <p:cNvSpPr/>
          <p:nvPr/>
        </p:nvSpPr>
        <p:spPr>
          <a:xfrm>
            <a:off x="7465954" y="2412384"/>
            <a:ext cx="569482" cy="219957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26DF714-21AA-A5B9-FE4F-0E77BADDC32E}"/>
              </a:ext>
            </a:extLst>
          </p:cNvPr>
          <p:cNvSpPr/>
          <p:nvPr/>
        </p:nvSpPr>
        <p:spPr>
          <a:xfrm>
            <a:off x="11301291" y="2290248"/>
            <a:ext cx="569482" cy="219957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8154250-C69E-FD38-F197-96B5DCE87EDF}"/>
              </a:ext>
            </a:extLst>
          </p:cNvPr>
          <p:cNvSpPr/>
          <p:nvPr/>
        </p:nvSpPr>
        <p:spPr>
          <a:xfrm>
            <a:off x="10688234" y="2290249"/>
            <a:ext cx="569482" cy="219957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337B5BC-74D9-9D57-6C28-A9F46E23CE5A}"/>
              </a:ext>
            </a:extLst>
          </p:cNvPr>
          <p:cNvSpPr/>
          <p:nvPr/>
        </p:nvSpPr>
        <p:spPr>
          <a:xfrm>
            <a:off x="10049805" y="2295250"/>
            <a:ext cx="569482" cy="219957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396D9F46-4C56-6E9F-16C5-3C43608F7422}"/>
              </a:ext>
            </a:extLst>
          </p:cNvPr>
          <p:cNvSpPr/>
          <p:nvPr/>
        </p:nvSpPr>
        <p:spPr>
          <a:xfrm>
            <a:off x="9285127" y="3152821"/>
            <a:ext cx="783554" cy="441091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22E5A42-40B1-5873-AD73-C21DAE938002}"/>
              </a:ext>
            </a:extLst>
          </p:cNvPr>
          <p:cNvSpPr/>
          <p:nvPr/>
        </p:nvSpPr>
        <p:spPr>
          <a:xfrm>
            <a:off x="10763165" y="3053612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46ADD23-F1D4-AFBD-F9D8-0B0CFD279A89}"/>
              </a:ext>
            </a:extLst>
          </p:cNvPr>
          <p:cNvSpPr/>
          <p:nvPr/>
        </p:nvSpPr>
        <p:spPr>
          <a:xfrm>
            <a:off x="11358474" y="2594385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F638154-7C1F-C58B-C061-DB5E932E9D90}"/>
              </a:ext>
            </a:extLst>
          </p:cNvPr>
          <p:cNvSpPr/>
          <p:nvPr/>
        </p:nvSpPr>
        <p:spPr>
          <a:xfrm>
            <a:off x="11358474" y="3058360"/>
            <a:ext cx="432048" cy="359592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03B4E7-DF22-1691-14BA-C3B9D031968E}"/>
              </a:ext>
            </a:extLst>
          </p:cNvPr>
          <p:cNvSpPr/>
          <p:nvPr/>
        </p:nvSpPr>
        <p:spPr>
          <a:xfrm>
            <a:off x="10118522" y="3499140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F777700-88EA-2E08-76BC-7A5B9E071609}"/>
              </a:ext>
            </a:extLst>
          </p:cNvPr>
          <p:cNvSpPr/>
          <p:nvPr/>
        </p:nvSpPr>
        <p:spPr>
          <a:xfrm>
            <a:off x="10118522" y="3025440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A1CCBB8-C570-E7AA-BBB3-0AB5851B29B8}"/>
              </a:ext>
            </a:extLst>
          </p:cNvPr>
          <p:cNvSpPr/>
          <p:nvPr/>
        </p:nvSpPr>
        <p:spPr>
          <a:xfrm>
            <a:off x="10509263" y="4719923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F4AFFE0-6ED0-7234-06F6-45D95CF41915}"/>
              </a:ext>
            </a:extLst>
          </p:cNvPr>
          <p:cNvSpPr/>
          <p:nvPr/>
        </p:nvSpPr>
        <p:spPr>
          <a:xfrm>
            <a:off x="10118522" y="2572261"/>
            <a:ext cx="432048" cy="359592"/>
          </a:xfrm>
          <a:prstGeom prst="rect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F4A7D88-3006-53BB-CF95-23CCAABDD294}"/>
              </a:ext>
            </a:extLst>
          </p:cNvPr>
          <p:cNvSpPr/>
          <p:nvPr/>
        </p:nvSpPr>
        <p:spPr>
          <a:xfrm>
            <a:off x="10756951" y="2594385"/>
            <a:ext cx="432048" cy="359592"/>
          </a:xfrm>
          <a:prstGeom prst="rect">
            <a:avLst/>
          </a:prstGeom>
          <a:solidFill>
            <a:srgbClr val="F79646"/>
          </a:solidFill>
          <a:ln w="25400" cap="rnd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440925C-1D19-7A4C-A25C-4D729FF8218F}"/>
              </a:ext>
            </a:extLst>
          </p:cNvPr>
          <p:cNvSpPr/>
          <p:nvPr/>
        </p:nvSpPr>
        <p:spPr>
          <a:xfrm>
            <a:off x="10493183" y="4266744"/>
            <a:ext cx="432048" cy="359592"/>
          </a:xfrm>
          <a:prstGeom prst="rect">
            <a:avLst/>
          </a:prstGeom>
          <a:solidFill>
            <a:srgbClr val="8064A2"/>
          </a:solidFill>
          <a:ln w="25400" cap="rnd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B797862-DCC8-BC3D-DF52-786B89CABC32}"/>
              </a:ext>
            </a:extLst>
          </p:cNvPr>
          <p:cNvSpPr/>
          <p:nvPr/>
        </p:nvSpPr>
        <p:spPr>
          <a:xfrm>
            <a:off x="9899213" y="1522998"/>
            <a:ext cx="569482" cy="559898"/>
          </a:xfrm>
          <a:prstGeom prst="ellipse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1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44F2-08C2-1A98-7663-AEC105B3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Vorgehen: Card </a:t>
            </a:r>
            <a:r>
              <a:rPr lang="de-CH" dirty="0" err="1"/>
              <a:t>Sorting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2BC863-F9A7-05A9-131D-EE155BF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2FAC3F-1A9A-315F-AA12-EE93B89565D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Kleine Karten erstellen: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Schreiben von Themen, Funktionen und Informationsbereichen der Webseite auf kleine Karten.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Karten gruppieren: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Thematisch zusammengehörige Karten zusammenlegen.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Kartengruppen benennen: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Entstandenen Kartengruppen einen Namen geben.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(Wenn sinnvoll) Kartengruppen verschachteln: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Ordnen der Kartengruppen zu einem übergeordneten Thema und dem Thema einen Namen geben.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A9540-76AE-B189-D7C5-8B8E2988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Arten von </a:t>
            </a:r>
            <a:r>
              <a:rPr lang="de-CH" dirty="0" err="1"/>
              <a:t>Cardsorting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AFC3D3-3A74-11DD-F327-F541AAC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659D9D7-49F6-C97D-CB9B-7986F7CC4B75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Offenes Card Sorting: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Beim offenen Card Sorting geht es um die Neustrukturierung der Inhalte. </a:t>
            </a:r>
            <a:b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Inhalte sind vorgegeben, erlaubt ist die Benennung der Kategorien/Gruppen und die Einteilung der Inhalte.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Geschlossenes Card Sorting: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Neue Inhalte werden zu einer vorhanden Struktur eingeordnet.</a:t>
            </a:r>
            <a:b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Die Kategorien sind vorgegeben und die neuen Inhalte sollen eingeordnet werden.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Reverse Card Sorting (Tree-Test):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Die Struktur ist fertig.</a:t>
            </a:r>
            <a:b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Mittels Suchaufgaben wird überprüft, in wlecher Kategorie welcher Inhalt vermutet wird.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Props1.xml><?xml version="1.0" encoding="utf-8"?>
<ds:datastoreItem xmlns:ds="http://schemas.openxmlformats.org/officeDocument/2006/customXml" ds:itemID="{576F2864-18FC-4E71-A422-FCC73CB5C67B}"/>
</file>

<file path=customXml/itemProps2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Breitbild</PresentationFormat>
  <Paragraphs>50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 Card Sorting</vt:lpstr>
      <vt:lpstr>Mit Card Sorting zur Informationsarchitektur</vt:lpstr>
      <vt:lpstr>Mit Card Sorting zur Informationsarchitektur</vt:lpstr>
      <vt:lpstr>Vorgehen: Card Sorting</vt:lpstr>
      <vt:lpstr>Weitere Arten von Cardsorting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648</cp:revision>
  <cp:lastPrinted>2018-10-15T09:46:05Z</cp:lastPrinted>
  <dcterms:created xsi:type="dcterms:W3CDTF">2008-06-05T09:41:28Z</dcterms:created>
  <dcterms:modified xsi:type="dcterms:W3CDTF">2024-01-26T09:05:11Z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