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12"/>
  </p:notesMasterIdLst>
  <p:handoutMasterIdLst>
    <p:handoutMasterId r:id="rId13"/>
  </p:handoutMasterIdLst>
  <p:sldIdLst>
    <p:sldId id="256" r:id="rId6"/>
    <p:sldId id="289" r:id="rId7"/>
    <p:sldId id="290" r:id="rId8"/>
    <p:sldId id="291" r:id="rId9"/>
    <p:sldId id="292" r:id="rId10"/>
    <p:sldId id="293" r:id="rId11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3600" dirty="0"/>
              <a:t>MODUL 323</a:t>
            </a:r>
            <a:br>
              <a:rPr lang="de-CH" sz="3600" dirty="0"/>
            </a:br>
            <a:r>
              <a:rPr lang="de-CH" sz="3600" dirty="0"/>
              <a:t>Funktional Programmieren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Gemischte Daten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>
            <a:normAutofit fontScale="92500"/>
          </a:bodyPr>
          <a:lstStyle/>
          <a:p>
            <a:r>
              <a:rPr lang="de-DE" sz="4400" dirty="0"/>
              <a:t>Verschiedenartige Daten unterstützen gemeinsame Operationen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Koordinate kann eine kartesische Koordinate oder eine Polarkoordinate sein.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DE8B6A-CB8E-CBF7-3F3A-99DB5C6A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907002"/>
            <a:ext cx="3905250" cy="4267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23D9FCF-B17E-5239-02B6-1B6FBE00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90" y="2118177"/>
            <a:ext cx="6837955" cy="38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840D7-E63A-7F20-1DBC-0BFBB4D4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Aufzählung vs. Gemischte Daten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F5529E4-5F26-A9A7-3720-C12656A4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03" y="2434258"/>
            <a:ext cx="5048955" cy="183858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AA85ED-943A-D38A-FF53-803D425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212F2A-55F2-D2B2-F163-BE1A022C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25" y="2608315"/>
            <a:ext cx="5516825" cy="16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0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ECD1B-242D-AB05-83F1-4A1314F5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Prädikat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7C39C-E0FF-A593-1F3A-5B29C4AB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Problem: Wir brauchen irgendwie eine Möglichkeit, Gürteltiere von Papageien zu unterscheiden.</a:t>
            </a:r>
          </a:p>
          <a:p>
            <a:pPr marL="0" indent="0">
              <a:buNone/>
            </a:pP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7003D-4FEE-B8A6-1DD4-EB9FB1BA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60DA3D-59BE-C8B5-199B-7832940C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816932"/>
            <a:ext cx="5734850" cy="15908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11C323-8BA9-F534-E38F-1BA9E04C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4113076"/>
            <a:ext cx="5639587" cy="17147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48E2D4C-227B-89C2-EFDC-9B984BFF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5951431"/>
            <a:ext cx="301984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80EE0-491D-F8D9-0E08-51F6B125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 Daten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8C4E9-930E-3356-E96F-4D4BFD90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Obwohl die Daten verschiedenartig sind, unterstützen sie doch </a:t>
            </a:r>
            <a:r>
              <a:rPr lang="de-DE" dirty="0">
                <a:solidFill>
                  <a:srgbClr val="0070C0"/>
                </a:solidFill>
              </a:rPr>
              <a:t>gemeinsame Operationen</a:t>
            </a:r>
            <a:r>
              <a:rPr lang="de-DE" dirty="0"/>
              <a:t>: Das Gewicht eines Tiers kann sowohl für Gürteltiere als auch Papageien berechnet werden, der Abstand vom Ursprung kann für beide Koordinatendarstellungen berechnet werden usw.</a:t>
            </a:r>
          </a:p>
          <a:p>
            <a:pPr marL="0" indent="0">
              <a:buNone/>
            </a:pPr>
            <a:r>
              <a:rPr lang="de-DE" dirty="0"/>
              <a:t>Wir haben die Form angeschaut, die besonders charakteristisch für funktionale Programmierung ist.</a:t>
            </a:r>
          </a:p>
          <a:p>
            <a:pPr marL="0" indent="0">
              <a:buNone/>
            </a:pPr>
            <a:r>
              <a:rPr lang="de-DE" dirty="0"/>
              <a:t>In Python oder Java wird man eher ein Interface und mehrere Klassen oder eine Abstrakte Klasse und mehrere Unterklassen machen.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Prinzip: An einer Stelle des Programms können unterschiedliche Sorten von Daten ausschlagen.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8E2AB-3153-EF7D-7CB9-518E270D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E2BCA-5A95-5C73-59D4-E6B4331F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198D7-0B3B-A64F-58AE-BC5DEC85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Sie können Programme mit gemischten Daten entwickeln.</a:t>
            </a:r>
          </a:p>
          <a:p>
            <a:r>
              <a:rPr lang="de-DE" sz="2800" dirty="0"/>
              <a:t>Sie können eine Signatur für gemischte Daten entwerfen.</a:t>
            </a:r>
          </a:p>
          <a:p>
            <a:r>
              <a:rPr lang="de-DE" sz="2800" dirty="0"/>
              <a:t>Sie wissen, dass </a:t>
            </a:r>
            <a:r>
              <a:rPr lang="de-DE" sz="2800" dirty="0" err="1"/>
              <a:t>Record</a:t>
            </a:r>
            <a:r>
              <a:rPr lang="de-DE" sz="2800" dirty="0"/>
              <a:t>-Definitionen für gemischte Daten um das Prädikat erweitert werden muss.</a:t>
            </a:r>
          </a:p>
          <a:p>
            <a:r>
              <a:rPr lang="de-DE" sz="2800" dirty="0"/>
              <a:t>Sie wissen, dass das Prädikat eine Funktion ist.</a:t>
            </a:r>
          </a:p>
          <a:p>
            <a:r>
              <a:rPr lang="de-DE" dirty="0"/>
              <a:t>Sie wissen, dass mit gemischten Daten an einer Stelle des Programms unterschiedliche Sorten von Daten </a:t>
            </a:r>
            <a:r>
              <a:rPr lang="de-DE"/>
              <a:t>ausschlagen können.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3DA9B9-D7F6-2F99-F74D-A8133ADB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Props1.xml><?xml version="1.0" encoding="utf-8"?>
<ds:datastoreItem xmlns:ds="http://schemas.openxmlformats.org/officeDocument/2006/customXml" ds:itemID="{2B88FD91-3F95-46BA-A919-A4D5582FECD6}"/>
</file>

<file path=customXml/itemProps2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Breitbild</PresentationFormat>
  <Paragraphs>23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Vorlage sfb-Folien 2006</vt:lpstr>
      <vt:lpstr>1_Vorlage sfb-Folien 2006</vt:lpstr>
      <vt:lpstr>MODUL 323 Funktional Programmieren  Gemischte Daten</vt:lpstr>
      <vt:lpstr>Eine Koordinate kann eine kartesische Koordinate oder eine Polarkoordinate sein.</vt:lpstr>
      <vt:lpstr>Aufzählung vs. Gemischte Daten</vt:lpstr>
      <vt:lpstr>Prädikat</vt:lpstr>
      <vt:lpstr>Gemischte Daten</vt:lpstr>
      <vt:lpstr>Leistungsziel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650</cp:revision>
  <cp:lastPrinted>2018-10-15T09:46:05Z</cp:lastPrinted>
  <dcterms:created xsi:type="dcterms:W3CDTF">2008-06-05T09:41:28Z</dcterms:created>
  <dcterms:modified xsi:type="dcterms:W3CDTF">2023-11-01T14:44:34Z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