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2E650-C6C6-725D-2A1F-D063DBB2FB12}" v="385" dt="2024-09-13T09:03:52.504"/>
    <p1510:client id="{015A5E2E-7EAD-3E40-AD73-96E54E112464}" v="264" dt="2024-09-13T09:04:47.624"/>
    <p1510:client id="{94B2631B-28CC-687C-8C04-107215F8BA77}" v="77" dt="2024-09-13T08:54:10.317"/>
    <p1510:client id="{9EAA682F-CEF0-774E-9F7F-6B4DD01B66B9}" v="305" dt="2024-09-13T09:16:37.426"/>
    <p1510:client id="{AB8622FC-3C1A-1927-4AFC-91B873C4EC45}" v="9" dt="2024-09-13T09:02:33.140"/>
    <p1510:client id="{EE55CD55-FA25-1651-AF18-ECFB06371677}" v="5" dt="2024-09-13T08:51:25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BZW; Kunz Robert" userId="S::robert_kunz@sluz.ch::f6bcb7ba-1f4e-487e-b0b5-5ca07834302b" providerId="AD" clId="Web-{AB8622FC-3C1A-1927-4AFC-91B873C4EC45}"/>
    <pc:docChg chg="modSld">
      <pc:chgData name="BBZW; Kunz Robert" userId="S::robert_kunz@sluz.ch::f6bcb7ba-1f4e-487e-b0b5-5ca07834302b" providerId="AD" clId="Web-{AB8622FC-3C1A-1927-4AFC-91B873C4EC45}" dt="2024-09-13T09:02:33.140" v="6" actId="20577"/>
      <pc:docMkLst>
        <pc:docMk/>
      </pc:docMkLst>
      <pc:sldChg chg="modSp">
        <pc:chgData name="BBZW; Kunz Robert" userId="S::robert_kunz@sluz.ch::f6bcb7ba-1f4e-487e-b0b5-5ca07834302b" providerId="AD" clId="Web-{AB8622FC-3C1A-1927-4AFC-91B873C4EC45}" dt="2024-09-13T08:56:38.619" v="0" actId="20577"/>
        <pc:sldMkLst>
          <pc:docMk/>
          <pc:sldMk cId="3294812889" sldId="259"/>
        </pc:sldMkLst>
        <pc:spChg chg="mod">
          <ac:chgData name="BBZW; Kunz Robert" userId="S::robert_kunz@sluz.ch::f6bcb7ba-1f4e-487e-b0b5-5ca07834302b" providerId="AD" clId="Web-{AB8622FC-3C1A-1927-4AFC-91B873C4EC45}" dt="2024-09-13T08:56:38.619" v="0" actId="20577"/>
          <ac:spMkLst>
            <pc:docMk/>
            <pc:sldMk cId="3294812889" sldId="259"/>
            <ac:spMk id="2" creationId="{37AB27C1-CFE1-D00A-7BBF-7F626DC0782B}"/>
          </ac:spMkLst>
        </pc:spChg>
      </pc:sldChg>
      <pc:sldChg chg="modSp">
        <pc:chgData name="BBZW; Kunz Robert" userId="S::robert_kunz@sluz.ch::f6bcb7ba-1f4e-487e-b0b5-5ca07834302b" providerId="AD" clId="Web-{AB8622FC-3C1A-1927-4AFC-91B873C4EC45}" dt="2024-09-13T09:02:33.140" v="6" actId="20577"/>
        <pc:sldMkLst>
          <pc:docMk/>
          <pc:sldMk cId="3686591860" sldId="261"/>
        </pc:sldMkLst>
        <pc:spChg chg="mod">
          <ac:chgData name="BBZW; Kunz Robert" userId="S::robert_kunz@sluz.ch::f6bcb7ba-1f4e-487e-b0b5-5ca07834302b" providerId="AD" clId="Web-{AB8622FC-3C1A-1927-4AFC-91B873C4EC45}" dt="2024-09-13T09:02:33.140" v="6" actId="20577"/>
          <ac:spMkLst>
            <pc:docMk/>
            <pc:sldMk cId="3686591860" sldId="261"/>
            <ac:spMk id="2" creationId="{201175E4-BAF4-96A2-B48F-703CBE098588}"/>
          </ac:spMkLst>
        </pc:spChg>
      </pc:sldChg>
    </pc:docChg>
  </pc:docChgLst>
  <pc:docChgLst>
    <pc:chgData name="BBZB;BBZW; Furrer Jeremias" userId="S::jeremias_furrer@sluz.ch::72d0eb6f-282d-4a72-8d42-ae12970321f6" providerId="AD" clId="Web-{0142E650-C6C6-725D-2A1F-D063DBB2FB12}"/>
    <pc:docChg chg="modSld">
      <pc:chgData name="BBZB;BBZW; Furrer Jeremias" userId="S::jeremias_furrer@sluz.ch::72d0eb6f-282d-4a72-8d42-ae12970321f6" providerId="AD" clId="Web-{0142E650-C6C6-725D-2A1F-D063DBB2FB12}" dt="2024-09-13T09:03:47.988" v="379" actId="20577"/>
      <pc:docMkLst>
        <pc:docMk/>
      </pc:docMkLst>
      <pc:sldChg chg="modSp">
        <pc:chgData name="BBZB;BBZW; Furrer Jeremias" userId="S::jeremias_furrer@sluz.ch::72d0eb6f-282d-4a72-8d42-ae12970321f6" providerId="AD" clId="Web-{0142E650-C6C6-725D-2A1F-D063DBB2FB12}" dt="2024-09-13T09:03:47.988" v="379" actId="20577"/>
        <pc:sldMkLst>
          <pc:docMk/>
          <pc:sldMk cId="1324947911" sldId="263"/>
        </pc:sldMkLst>
        <pc:spChg chg="mod">
          <ac:chgData name="BBZB;BBZW; Furrer Jeremias" userId="S::jeremias_furrer@sluz.ch::72d0eb6f-282d-4a72-8d42-ae12970321f6" providerId="AD" clId="Web-{0142E650-C6C6-725D-2A1F-D063DBB2FB12}" dt="2024-09-13T09:03:47.988" v="379" actId="20577"/>
          <ac:spMkLst>
            <pc:docMk/>
            <pc:sldMk cId="1324947911" sldId="263"/>
            <ac:spMk id="3" creationId="{E816BC36-00C8-E408-5AE3-CA903A0A1F3E}"/>
          </ac:spMkLst>
        </pc:spChg>
      </pc:sldChg>
    </pc:docChg>
  </pc:docChgLst>
  <pc:docChgLst>
    <pc:chgData name="BBZW; Hofer Andrea" userId="S::andrea_hofer@sluz.ch::e3c1798c-db7d-44c8-ac58-f05683da1a5b" providerId="AD" clId="Web-{EE55CD55-FA25-1651-AF18-ECFB06371677}"/>
    <pc:docChg chg="modSld">
      <pc:chgData name="BBZW; Hofer Andrea" userId="S::andrea_hofer@sluz.ch::e3c1798c-db7d-44c8-ac58-f05683da1a5b" providerId="AD" clId="Web-{EE55CD55-FA25-1651-AF18-ECFB06371677}" dt="2024-09-13T08:51:25.430" v="4" actId="14100"/>
      <pc:docMkLst>
        <pc:docMk/>
      </pc:docMkLst>
      <pc:sldChg chg="modSp">
        <pc:chgData name="BBZW; Hofer Andrea" userId="S::andrea_hofer@sluz.ch::e3c1798c-db7d-44c8-ac58-f05683da1a5b" providerId="AD" clId="Web-{EE55CD55-FA25-1651-AF18-ECFB06371677}" dt="2024-09-13T08:51:25.430" v="4" actId="14100"/>
        <pc:sldMkLst>
          <pc:docMk/>
          <pc:sldMk cId="2491756819" sldId="257"/>
        </pc:sldMkLst>
        <pc:spChg chg="mod">
          <ac:chgData name="BBZW; Hofer Andrea" userId="S::andrea_hofer@sluz.ch::e3c1798c-db7d-44c8-ac58-f05683da1a5b" providerId="AD" clId="Web-{EE55CD55-FA25-1651-AF18-ECFB06371677}" dt="2024-09-13T08:51:25.430" v="4" actId="14100"/>
          <ac:spMkLst>
            <pc:docMk/>
            <pc:sldMk cId="2491756819" sldId="257"/>
            <ac:spMk id="2" creationId="{B9FDE66D-CAAB-CEAD-DB44-8998603C55D7}"/>
          </ac:spMkLst>
        </pc:spChg>
      </pc:sldChg>
    </pc:docChg>
  </pc:docChgLst>
  <pc:docChgLst>
    <pc:chgData name="BBZB;BBZW; Furrer Jeremias" userId="S::jeremias_furrer@sluz.ch::72d0eb6f-282d-4a72-8d42-ae12970321f6" providerId="AD" clId="Web-{94B2631B-28CC-687C-8C04-107215F8BA77}"/>
    <pc:docChg chg="modSld">
      <pc:chgData name="BBZB;BBZW; Furrer Jeremias" userId="S::jeremias_furrer@sluz.ch::72d0eb6f-282d-4a72-8d42-ae12970321f6" providerId="AD" clId="Web-{94B2631B-28CC-687C-8C04-107215F8BA77}" dt="2024-09-13T08:54:08.067" v="74" actId="20577"/>
      <pc:docMkLst>
        <pc:docMk/>
      </pc:docMkLst>
      <pc:sldChg chg="modSp">
        <pc:chgData name="BBZB;BBZW; Furrer Jeremias" userId="S::jeremias_furrer@sluz.ch::72d0eb6f-282d-4a72-8d42-ae12970321f6" providerId="AD" clId="Web-{94B2631B-28CC-687C-8C04-107215F8BA77}" dt="2024-09-13T08:54:08.067" v="74" actId="20577"/>
        <pc:sldMkLst>
          <pc:docMk/>
          <pc:sldMk cId="1894830360" sldId="260"/>
        </pc:sldMkLst>
        <pc:spChg chg="mod">
          <ac:chgData name="BBZB;BBZW; Furrer Jeremias" userId="S::jeremias_furrer@sluz.ch::72d0eb6f-282d-4a72-8d42-ae12970321f6" providerId="AD" clId="Web-{94B2631B-28CC-687C-8C04-107215F8BA77}" dt="2024-09-13T08:54:08.067" v="74" actId="20577"/>
          <ac:spMkLst>
            <pc:docMk/>
            <pc:sldMk cId="1894830360" sldId="260"/>
            <ac:spMk id="2" creationId="{A7FBAB4B-1FB2-55D7-94AD-8DBC6D7CF6C7}"/>
          </ac:spMkLst>
        </pc:spChg>
      </pc:sldChg>
    </pc:docChg>
  </pc:docChgLst>
  <pc:docChgLst>
    <pc:chgData name="BBZW; Hofer Andrea" userId="e3c1798c-db7d-44c8-ac58-f05683da1a5b" providerId="ADAL" clId="{015A5E2E-7EAD-3E40-AD73-96E54E112464}"/>
    <pc:docChg chg="undo custSel addSld delSld modSld sldOrd">
      <pc:chgData name="BBZW; Hofer Andrea" userId="e3c1798c-db7d-44c8-ac58-f05683da1a5b" providerId="ADAL" clId="{015A5E2E-7EAD-3E40-AD73-96E54E112464}" dt="2024-09-13T09:04:47.624" v="263" actId="20577"/>
      <pc:docMkLst>
        <pc:docMk/>
      </pc:docMkLst>
      <pc:sldChg chg="addSp modSp mod setBg">
        <pc:chgData name="BBZW; Hofer Andrea" userId="e3c1798c-db7d-44c8-ac58-f05683da1a5b" providerId="ADAL" clId="{015A5E2E-7EAD-3E40-AD73-96E54E112464}" dt="2024-09-13T09:00:55.944" v="223" actId="1076"/>
        <pc:sldMkLst>
          <pc:docMk/>
          <pc:sldMk cId="1258754465" sldId="256"/>
        </pc:sldMkLst>
        <pc:spChg chg="mod">
          <ac:chgData name="BBZW; Hofer Andrea" userId="e3c1798c-db7d-44c8-ac58-f05683da1a5b" providerId="ADAL" clId="{015A5E2E-7EAD-3E40-AD73-96E54E112464}" dt="2024-09-13T09:00:55.944" v="223" actId="1076"/>
          <ac:spMkLst>
            <pc:docMk/>
            <pc:sldMk cId="1258754465" sldId="256"/>
            <ac:spMk id="2" creationId="{80C60671-8F12-AF24-39CB-6AD53052EED9}"/>
          </ac:spMkLst>
        </pc:spChg>
        <pc:spChg chg="mo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3" creationId="{AFF86B9D-BDA8-ABE0-BCAA-AF7B5C785E88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8" creationId="{577D6B2E-37A3-429E-A37C-F30ED6487282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10" creationId="{5CEAD642-85CF-4750-8432-7C80C901F001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12" creationId="{FA33EEAE-15D5-4119-8C1E-89D943F911EF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14" creationId="{730D8B3B-9B80-4025-B934-26DC7D7CD231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16" creationId="{1064D5D5-227B-4F66-9AEA-46F570E793BD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18" creationId="{646B67A4-D328-4747-A82B-65E84FA46368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20" creationId="{B5A1B09C-1565-46F8-B70F-621C5EB48A09}"/>
          </ac:spMkLst>
        </pc:spChg>
        <pc:spChg chg="add">
          <ac:chgData name="BBZW; Hofer Andrea" userId="e3c1798c-db7d-44c8-ac58-f05683da1a5b" providerId="ADAL" clId="{015A5E2E-7EAD-3E40-AD73-96E54E112464}" dt="2024-09-13T08:53:38.995" v="40" actId="26606"/>
          <ac:spMkLst>
            <pc:docMk/>
            <pc:sldMk cId="1258754465" sldId="256"/>
            <ac:spMk id="22" creationId="{8C516CC8-80AC-446C-A56E-9F54B7210402}"/>
          </ac:spMkLst>
        </pc:spChg>
      </pc:sldChg>
      <pc:sldChg chg="addSp modSp mod setBg">
        <pc:chgData name="BBZW; Hofer Andrea" userId="e3c1798c-db7d-44c8-ac58-f05683da1a5b" providerId="ADAL" clId="{015A5E2E-7EAD-3E40-AD73-96E54E112464}" dt="2024-09-13T09:00:04.261" v="179" actId="20577"/>
        <pc:sldMkLst>
          <pc:docMk/>
          <pc:sldMk cId="2491756819" sldId="257"/>
        </pc:sldMkLst>
        <pc:spChg chg="mod">
          <ac:chgData name="BBZW; Hofer Andrea" userId="e3c1798c-db7d-44c8-ac58-f05683da1a5b" providerId="ADAL" clId="{015A5E2E-7EAD-3E40-AD73-96E54E112464}" dt="2024-09-13T09:00:04.261" v="179" actId="20577"/>
          <ac:spMkLst>
            <pc:docMk/>
            <pc:sldMk cId="2491756819" sldId="257"/>
            <ac:spMk id="2" creationId="{B9FDE66D-CAAB-CEAD-DB44-8998603C55D7}"/>
          </ac:spMkLst>
        </pc:spChg>
        <pc:spChg chg="mo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3" creationId="{0E501B58-A66C-3A95-7A1F-84F1495FAB84}"/>
          </ac:spMkLst>
        </pc:spChg>
        <pc:spChg chg="ad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8" creationId="{1B15ED52-F352-441B-82BF-E0EA34836D08}"/>
          </ac:spMkLst>
        </pc:spChg>
        <pc:spChg chg="ad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10" creationId="{3B2E3793-BFE6-45A2-9B7B-E18844431C99}"/>
          </ac:spMkLst>
        </pc:spChg>
        <pc:spChg chg="ad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12" creationId="{BC4C4868-CB8F-4AF9-9CDB-8108F2C19B67}"/>
          </ac:spMkLst>
        </pc:spChg>
        <pc:spChg chg="ad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14" creationId="{375E0459-6403-40CD-989D-56A4407CA12E}"/>
          </ac:spMkLst>
        </pc:spChg>
        <pc:spChg chg="add">
          <ac:chgData name="BBZW; Hofer Andrea" userId="e3c1798c-db7d-44c8-ac58-f05683da1a5b" providerId="ADAL" clId="{015A5E2E-7EAD-3E40-AD73-96E54E112464}" dt="2024-09-13T08:53:43.955" v="41" actId="26606"/>
          <ac:spMkLst>
            <pc:docMk/>
            <pc:sldMk cId="2491756819" sldId="257"/>
            <ac:spMk id="16" creationId="{53E5B1A8-3AC9-4BD1-9BBC-78CA94F2D1BA}"/>
          </ac:spMkLst>
        </pc:spChg>
      </pc:sldChg>
      <pc:sldChg chg="addSp delSp modSp mod setBg">
        <pc:chgData name="BBZW; Hofer Andrea" userId="e3c1798c-db7d-44c8-ac58-f05683da1a5b" providerId="ADAL" clId="{015A5E2E-7EAD-3E40-AD73-96E54E112464}" dt="2024-09-13T09:04:47.624" v="263" actId="20577"/>
        <pc:sldMkLst>
          <pc:docMk/>
          <pc:sldMk cId="2369034807" sldId="258"/>
        </pc:sldMkLst>
        <pc:spChg chg="mod">
          <ac:chgData name="BBZW; Hofer Andrea" userId="e3c1798c-db7d-44c8-ac58-f05683da1a5b" providerId="ADAL" clId="{015A5E2E-7EAD-3E40-AD73-96E54E112464}" dt="2024-09-13T09:01:49.464" v="229" actId="20577"/>
          <ac:spMkLst>
            <pc:docMk/>
            <pc:sldMk cId="2369034807" sldId="258"/>
            <ac:spMk id="2" creationId="{2A4C35EE-EC37-204F-AC3F-B3A47457C54E}"/>
          </ac:spMkLst>
        </pc:spChg>
        <pc:spChg chg="mod">
          <ac:chgData name="BBZW; Hofer Andrea" userId="e3c1798c-db7d-44c8-ac58-f05683da1a5b" providerId="ADAL" clId="{015A5E2E-7EAD-3E40-AD73-96E54E112464}" dt="2024-09-13T09:04:47.624" v="263" actId="20577"/>
          <ac:spMkLst>
            <pc:docMk/>
            <pc:sldMk cId="2369034807" sldId="258"/>
            <ac:spMk id="3" creationId="{1DF98E9E-4E6B-6475-9D8A-3B900FDA9199}"/>
          </ac:spMkLst>
        </pc:spChg>
        <pc:spChg chg="add del mod">
          <ac:chgData name="BBZW; Hofer Andrea" userId="e3c1798c-db7d-44c8-ac58-f05683da1a5b" providerId="ADAL" clId="{015A5E2E-7EAD-3E40-AD73-96E54E112464}" dt="2024-09-13T09:04:17.149" v="257" actId="478"/>
          <ac:spMkLst>
            <pc:docMk/>
            <pc:sldMk cId="2369034807" sldId="258"/>
            <ac:spMk id="5" creationId="{247E7BE0-7B99-44FB-C46E-3A8F5DB98792}"/>
          </ac:spMkLst>
        </pc:spChg>
        <pc:spChg chg="add">
          <ac:chgData name="BBZW; Hofer Andrea" userId="e3c1798c-db7d-44c8-ac58-f05683da1a5b" providerId="ADAL" clId="{015A5E2E-7EAD-3E40-AD73-96E54E112464}" dt="2024-09-13T08:53:48.371" v="42" actId="26606"/>
          <ac:spMkLst>
            <pc:docMk/>
            <pc:sldMk cId="2369034807" sldId="258"/>
            <ac:spMk id="8" creationId="{1B15ED52-F352-441B-82BF-E0EA34836D08}"/>
          </ac:spMkLst>
        </pc:spChg>
        <pc:spChg chg="add">
          <ac:chgData name="BBZW; Hofer Andrea" userId="e3c1798c-db7d-44c8-ac58-f05683da1a5b" providerId="ADAL" clId="{015A5E2E-7EAD-3E40-AD73-96E54E112464}" dt="2024-09-13T08:53:48.371" v="42" actId="26606"/>
          <ac:spMkLst>
            <pc:docMk/>
            <pc:sldMk cId="2369034807" sldId="258"/>
            <ac:spMk id="10" creationId="{3B2E3793-BFE6-45A2-9B7B-E18844431C99}"/>
          </ac:spMkLst>
        </pc:spChg>
        <pc:spChg chg="add">
          <ac:chgData name="BBZW; Hofer Andrea" userId="e3c1798c-db7d-44c8-ac58-f05683da1a5b" providerId="ADAL" clId="{015A5E2E-7EAD-3E40-AD73-96E54E112464}" dt="2024-09-13T08:53:48.371" v="42" actId="26606"/>
          <ac:spMkLst>
            <pc:docMk/>
            <pc:sldMk cId="2369034807" sldId="258"/>
            <ac:spMk id="12" creationId="{BC4C4868-CB8F-4AF9-9CDB-8108F2C19B67}"/>
          </ac:spMkLst>
        </pc:spChg>
        <pc:spChg chg="add">
          <ac:chgData name="BBZW; Hofer Andrea" userId="e3c1798c-db7d-44c8-ac58-f05683da1a5b" providerId="ADAL" clId="{015A5E2E-7EAD-3E40-AD73-96E54E112464}" dt="2024-09-13T08:53:48.371" v="42" actId="26606"/>
          <ac:spMkLst>
            <pc:docMk/>
            <pc:sldMk cId="2369034807" sldId="258"/>
            <ac:spMk id="14" creationId="{375E0459-6403-40CD-989D-56A4407CA12E}"/>
          </ac:spMkLst>
        </pc:spChg>
        <pc:spChg chg="add">
          <ac:chgData name="BBZW; Hofer Andrea" userId="e3c1798c-db7d-44c8-ac58-f05683da1a5b" providerId="ADAL" clId="{015A5E2E-7EAD-3E40-AD73-96E54E112464}" dt="2024-09-13T08:53:48.371" v="42" actId="26606"/>
          <ac:spMkLst>
            <pc:docMk/>
            <pc:sldMk cId="2369034807" sldId="258"/>
            <ac:spMk id="16" creationId="{53E5B1A8-3AC9-4BD1-9BBC-78CA94F2D1BA}"/>
          </ac:spMkLst>
        </pc:spChg>
      </pc:sldChg>
      <pc:sldChg chg="addSp modSp mod setBg">
        <pc:chgData name="BBZW; Hofer Andrea" userId="e3c1798c-db7d-44c8-ac58-f05683da1a5b" providerId="ADAL" clId="{015A5E2E-7EAD-3E40-AD73-96E54E112464}" dt="2024-09-13T09:00:14.917" v="204" actId="20577"/>
        <pc:sldMkLst>
          <pc:docMk/>
          <pc:sldMk cId="3294812889" sldId="259"/>
        </pc:sldMkLst>
        <pc:spChg chg="mod">
          <ac:chgData name="BBZW; Hofer Andrea" userId="e3c1798c-db7d-44c8-ac58-f05683da1a5b" providerId="ADAL" clId="{015A5E2E-7EAD-3E40-AD73-96E54E112464}" dt="2024-09-13T09:00:14.917" v="204" actId="20577"/>
          <ac:spMkLst>
            <pc:docMk/>
            <pc:sldMk cId="3294812889" sldId="259"/>
            <ac:spMk id="2" creationId="{37AB27C1-CFE1-D00A-7BBF-7F626DC0782B}"/>
          </ac:spMkLst>
        </pc:spChg>
        <pc:spChg chg="mo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3" creationId="{E9E7275C-4097-B597-D1E0-94A3B72D2361}"/>
          </ac:spMkLst>
        </pc:spChg>
        <pc:spChg chg="ad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8" creationId="{1B15ED52-F352-441B-82BF-E0EA34836D08}"/>
          </ac:spMkLst>
        </pc:spChg>
        <pc:spChg chg="ad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10" creationId="{3B2E3793-BFE6-45A2-9B7B-E18844431C99}"/>
          </ac:spMkLst>
        </pc:spChg>
        <pc:spChg chg="ad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12" creationId="{BC4C4868-CB8F-4AF9-9CDB-8108F2C19B67}"/>
          </ac:spMkLst>
        </pc:spChg>
        <pc:spChg chg="ad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14" creationId="{375E0459-6403-40CD-989D-56A4407CA12E}"/>
          </ac:spMkLst>
        </pc:spChg>
        <pc:spChg chg="add">
          <ac:chgData name="BBZW; Hofer Andrea" userId="e3c1798c-db7d-44c8-ac58-f05683da1a5b" providerId="ADAL" clId="{015A5E2E-7EAD-3E40-AD73-96E54E112464}" dt="2024-09-13T08:53:55.240" v="44" actId="26606"/>
          <ac:spMkLst>
            <pc:docMk/>
            <pc:sldMk cId="3294812889" sldId="259"/>
            <ac:spMk id="16" creationId="{53E5B1A8-3AC9-4BD1-9BBC-78CA94F2D1BA}"/>
          </ac:spMkLst>
        </pc:spChg>
      </pc:sldChg>
      <pc:sldChg chg="modSp add del mod setBg">
        <pc:chgData name="BBZW; Hofer Andrea" userId="e3c1798c-db7d-44c8-ac58-f05683da1a5b" providerId="ADAL" clId="{015A5E2E-7EAD-3E40-AD73-96E54E112464}" dt="2024-09-13T08:56:22.389" v="110" actId="2696"/>
        <pc:sldMkLst>
          <pc:docMk/>
          <pc:sldMk cId="1894830360" sldId="260"/>
        </pc:sldMkLst>
        <pc:spChg chg="mod">
          <ac:chgData name="BBZW; Hofer Andrea" userId="e3c1798c-db7d-44c8-ac58-f05683da1a5b" providerId="ADAL" clId="{015A5E2E-7EAD-3E40-AD73-96E54E112464}" dt="2024-09-13T08:54:59.784" v="51" actId="20577"/>
          <ac:spMkLst>
            <pc:docMk/>
            <pc:sldMk cId="1894830360" sldId="260"/>
            <ac:spMk id="2" creationId="{A7FBAB4B-1FB2-55D7-94AD-8DBC6D7CF6C7}"/>
          </ac:spMkLst>
        </pc:spChg>
        <pc:spChg chg="mod">
          <ac:chgData name="BBZW; Hofer Andrea" userId="e3c1798c-db7d-44c8-ac58-f05683da1a5b" providerId="ADAL" clId="{015A5E2E-7EAD-3E40-AD73-96E54E112464}" dt="2024-09-13T08:55:15.625" v="52"/>
          <ac:spMkLst>
            <pc:docMk/>
            <pc:sldMk cId="1894830360" sldId="260"/>
            <ac:spMk id="3" creationId="{6A572F65-5C93-73CD-5A71-EFB1ABC06EE5}"/>
          </ac:spMkLst>
        </pc:spChg>
      </pc:sldChg>
      <pc:sldChg chg="addSp modSp mod setBg">
        <pc:chgData name="BBZW; Hofer Andrea" userId="e3c1798c-db7d-44c8-ac58-f05683da1a5b" providerId="ADAL" clId="{015A5E2E-7EAD-3E40-AD73-96E54E112464}" dt="2024-09-13T09:01:53.594" v="233" actId="20577"/>
        <pc:sldMkLst>
          <pc:docMk/>
          <pc:sldMk cId="3686591860" sldId="261"/>
        </pc:sldMkLst>
        <pc:spChg chg="mod">
          <ac:chgData name="BBZW; Hofer Andrea" userId="e3c1798c-db7d-44c8-ac58-f05683da1a5b" providerId="ADAL" clId="{015A5E2E-7EAD-3E40-AD73-96E54E112464}" dt="2024-09-13T09:01:53.594" v="233" actId="20577"/>
          <ac:spMkLst>
            <pc:docMk/>
            <pc:sldMk cId="3686591860" sldId="261"/>
            <ac:spMk id="2" creationId="{201175E4-BAF4-96A2-B48F-703CBE098588}"/>
          </ac:spMkLst>
        </pc:spChg>
        <pc:spChg chg="mo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3" creationId="{E816BC36-00C8-E408-5AE3-CA903A0A1F3E}"/>
          </ac:spMkLst>
        </pc:spChg>
        <pc:spChg chg="ad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8" creationId="{1B15ED52-F352-441B-82BF-E0EA34836D08}"/>
          </ac:spMkLst>
        </pc:spChg>
        <pc:spChg chg="ad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10" creationId="{3B2E3793-BFE6-45A2-9B7B-E18844431C99}"/>
          </ac:spMkLst>
        </pc:spChg>
        <pc:spChg chg="ad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12" creationId="{BC4C4868-CB8F-4AF9-9CDB-8108F2C19B67}"/>
          </ac:spMkLst>
        </pc:spChg>
        <pc:spChg chg="ad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14" creationId="{375E0459-6403-40CD-989D-56A4407CA12E}"/>
          </ac:spMkLst>
        </pc:spChg>
        <pc:spChg chg="add">
          <ac:chgData name="BBZW; Hofer Andrea" userId="e3c1798c-db7d-44c8-ac58-f05683da1a5b" providerId="ADAL" clId="{015A5E2E-7EAD-3E40-AD73-96E54E112464}" dt="2024-09-13T08:53:51.363" v="43" actId="26606"/>
          <ac:spMkLst>
            <pc:docMk/>
            <pc:sldMk cId="3686591860" sldId="261"/>
            <ac:spMk id="16" creationId="{53E5B1A8-3AC9-4BD1-9BBC-78CA94F2D1BA}"/>
          </ac:spMkLst>
        </pc:spChg>
      </pc:sldChg>
      <pc:sldChg chg="addSp modSp mod setBg">
        <pc:chgData name="BBZW; Hofer Andrea" userId="e3c1798c-db7d-44c8-ac58-f05683da1a5b" providerId="ADAL" clId="{015A5E2E-7EAD-3E40-AD73-96E54E112464}" dt="2024-09-13T08:57:29.755" v="151" actId="20577"/>
        <pc:sldMkLst>
          <pc:docMk/>
          <pc:sldMk cId="1837008803" sldId="262"/>
        </pc:sldMkLst>
        <pc:spChg chg="mod">
          <ac:chgData name="BBZW; Hofer Andrea" userId="e3c1798c-db7d-44c8-ac58-f05683da1a5b" providerId="ADAL" clId="{015A5E2E-7EAD-3E40-AD73-96E54E112464}" dt="2024-09-13T08:57:29.755" v="151" actId="20577"/>
          <ac:spMkLst>
            <pc:docMk/>
            <pc:sldMk cId="1837008803" sldId="262"/>
            <ac:spMk id="2" creationId="{35987C23-445A-4F1C-EBC0-AEBCCF067C42}"/>
          </ac:spMkLst>
        </pc:spChg>
        <pc:spChg chg="mo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3" creationId="{051806B1-45EF-B928-E1F1-36C12B8F38A8}"/>
          </ac:spMkLst>
        </pc:spChg>
        <pc:spChg chg="ad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8" creationId="{1B15ED52-F352-441B-82BF-E0EA34836D08}"/>
          </ac:spMkLst>
        </pc:spChg>
        <pc:spChg chg="ad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10" creationId="{3B2E3793-BFE6-45A2-9B7B-E18844431C99}"/>
          </ac:spMkLst>
        </pc:spChg>
        <pc:spChg chg="ad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12" creationId="{BC4C4868-CB8F-4AF9-9CDB-8108F2C19B67}"/>
          </ac:spMkLst>
        </pc:spChg>
        <pc:spChg chg="ad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14" creationId="{375E0459-6403-40CD-989D-56A4407CA12E}"/>
          </ac:spMkLst>
        </pc:spChg>
        <pc:spChg chg="add">
          <ac:chgData name="BBZW; Hofer Andrea" userId="e3c1798c-db7d-44c8-ac58-f05683da1a5b" providerId="ADAL" clId="{015A5E2E-7EAD-3E40-AD73-96E54E112464}" dt="2024-09-13T08:54:03.706" v="45" actId="26606"/>
          <ac:spMkLst>
            <pc:docMk/>
            <pc:sldMk cId="1837008803" sldId="262"/>
            <ac:spMk id="16" creationId="{53E5B1A8-3AC9-4BD1-9BBC-78CA94F2D1BA}"/>
          </ac:spMkLst>
        </pc:spChg>
      </pc:sldChg>
      <pc:sldChg chg="addSp delSp modSp add mod ord">
        <pc:chgData name="BBZW; Hofer Andrea" userId="e3c1798c-db7d-44c8-ac58-f05683da1a5b" providerId="ADAL" clId="{015A5E2E-7EAD-3E40-AD73-96E54E112464}" dt="2024-09-13T08:59:25.767" v="165" actId="108"/>
        <pc:sldMkLst>
          <pc:docMk/>
          <pc:sldMk cId="1324947911" sldId="263"/>
        </pc:sldMkLst>
        <pc:spChg chg="mod">
          <ac:chgData name="BBZW; Hofer Andrea" userId="e3c1798c-db7d-44c8-ac58-f05683da1a5b" providerId="ADAL" clId="{015A5E2E-7EAD-3E40-AD73-96E54E112464}" dt="2024-09-13T08:59:25.767" v="165" actId="108"/>
          <ac:spMkLst>
            <pc:docMk/>
            <pc:sldMk cId="1324947911" sldId="263"/>
            <ac:spMk id="2" creationId="{201175E4-BAF4-96A2-B48F-703CBE098588}"/>
          </ac:spMkLst>
        </pc:spChg>
        <pc:spChg chg="mod">
          <ac:chgData name="BBZW; Hofer Andrea" userId="e3c1798c-db7d-44c8-ac58-f05683da1a5b" providerId="ADAL" clId="{015A5E2E-7EAD-3E40-AD73-96E54E112464}" dt="2024-09-13T08:58:16.048" v="157" actId="113"/>
          <ac:spMkLst>
            <pc:docMk/>
            <pc:sldMk cId="1324947911" sldId="263"/>
            <ac:spMk id="3" creationId="{E816BC36-00C8-E408-5AE3-CA903A0A1F3E}"/>
          </ac:spMkLst>
        </pc:spChg>
        <pc:spChg chg="add del mod">
          <ac:chgData name="BBZW; Hofer Andrea" userId="e3c1798c-db7d-44c8-ac58-f05683da1a5b" providerId="ADAL" clId="{015A5E2E-7EAD-3E40-AD73-96E54E112464}" dt="2024-09-13T08:56:06.848" v="104" actId="478"/>
          <ac:spMkLst>
            <pc:docMk/>
            <pc:sldMk cId="1324947911" sldId="263"/>
            <ac:spMk id="5" creationId="{901B2441-0795-7F7C-DE64-02FB1F6C3502}"/>
          </ac:spMkLst>
        </pc:spChg>
      </pc:sldChg>
      <pc:sldChg chg="delSp add del setBg delDesignElem">
        <pc:chgData name="BBZW; Hofer Andrea" userId="e3c1798c-db7d-44c8-ac58-f05683da1a5b" providerId="ADAL" clId="{015A5E2E-7EAD-3E40-AD73-96E54E112464}" dt="2024-09-13T08:55:25.782" v="55" actId="2696"/>
        <pc:sldMkLst>
          <pc:docMk/>
          <pc:sldMk cId="1675673464" sldId="263"/>
        </pc:sldMkLst>
        <pc:spChg chg="del">
          <ac:chgData name="BBZW; Hofer Andrea" userId="e3c1798c-db7d-44c8-ac58-f05683da1a5b" providerId="ADAL" clId="{015A5E2E-7EAD-3E40-AD73-96E54E112464}" dt="2024-09-13T08:55:22.725" v="54"/>
          <ac:spMkLst>
            <pc:docMk/>
            <pc:sldMk cId="1675673464" sldId="263"/>
            <ac:spMk id="8" creationId="{1B15ED52-F352-441B-82BF-E0EA34836D08}"/>
          </ac:spMkLst>
        </pc:spChg>
        <pc:spChg chg="del">
          <ac:chgData name="BBZW; Hofer Andrea" userId="e3c1798c-db7d-44c8-ac58-f05683da1a5b" providerId="ADAL" clId="{015A5E2E-7EAD-3E40-AD73-96E54E112464}" dt="2024-09-13T08:55:22.725" v="54"/>
          <ac:spMkLst>
            <pc:docMk/>
            <pc:sldMk cId="1675673464" sldId="263"/>
            <ac:spMk id="10" creationId="{3B2E3793-BFE6-45A2-9B7B-E18844431C99}"/>
          </ac:spMkLst>
        </pc:spChg>
        <pc:spChg chg="del">
          <ac:chgData name="BBZW; Hofer Andrea" userId="e3c1798c-db7d-44c8-ac58-f05683da1a5b" providerId="ADAL" clId="{015A5E2E-7EAD-3E40-AD73-96E54E112464}" dt="2024-09-13T08:55:22.725" v="54"/>
          <ac:spMkLst>
            <pc:docMk/>
            <pc:sldMk cId="1675673464" sldId="263"/>
            <ac:spMk id="12" creationId="{BC4C4868-CB8F-4AF9-9CDB-8108F2C19B67}"/>
          </ac:spMkLst>
        </pc:spChg>
        <pc:spChg chg="del">
          <ac:chgData name="BBZW; Hofer Andrea" userId="e3c1798c-db7d-44c8-ac58-f05683da1a5b" providerId="ADAL" clId="{015A5E2E-7EAD-3E40-AD73-96E54E112464}" dt="2024-09-13T08:55:22.725" v="54"/>
          <ac:spMkLst>
            <pc:docMk/>
            <pc:sldMk cId="1675673464" sldId="263"/>
            <ac:spMk id="14" creationId="{375E0459-6403-40CD-989D-56A4407CA12E}"/>
          </ac:spMkLst>
        </pc:spChg>
        <pc:spChg chg="del">
          <ac:chgData name="BBZW; Hofer Andrea" userId="e3c1798c-db7d-44c8-ac58-f05683da1a5b" providerId="ADAL" clId="{015A5E2E-7EAD-3E40-AD73-96E54E112464}" dt="2024-09-13T08:55:22.725" v="54"/>
          <ac:spMkLst>
            <pc:docMk/>
            <pc:sldMk cId="1675673464" sldId="263"/>
            <ac:spMk id="16" creationId="{53E5B1A8-3AC9-4BD1-9BBC-78CA94F2D1BA}"/>
          </ac:spMkLst>
        </pc:spChg>
      </pc:sldChg>
      <pc:sldChg chg="delSp add del setBg delDesignElem">
        <pc:chgData name="BBZW; Hofer Andrea" userId="e3c1798c-db7d-44c8-ac58-f05683da1a5b" providerId="ADAL" clId="{015A5E2E-7EAD-3E40-AD73-96E54E112464}" dt="2024-09-13T08:55:29.616" v="58" actId="2696"/>
        <pc:sldMkLst>
          <pc:docMk/>
          <pc:sldMk cId="2378785625" sldId="263"/>
        </pc:sldMkLst>
        <pc:spChg chg="del">
          <ac:chgData name="BBZW; Hofer Andrea" userId="e3c1798c-db7d-44c8-ac58-f05683da1a5b" providerId="ADAL" clId="{015A5E2E-7EAD-3E40-AD73-96E54E112464}" dt="2024-09-13T08:55:27.894" v="57"/>
          <ac:spMkLst>
            <pc:docMk/>
            <pc:sldMk cId="2378785625" sldId="263"/>
            <ac:spMk id="8" creationId="{1B15ED52-F352-441B-82BF-E0EA34836D08}"/>
          </ac:spMkLst>
        </pc:spChg>
        <pc:spChg chg="del">
          <ac:chgData name="BBZW; Hofer Andrea" userId="e3c1798c-db7d-44c8-ac58-f05683da1a5b" providerId="ADAL" clId="{015A5E2E-7EAD-3E40-AD73-96E54E112464}" dt="2024-09-13T08:55:27.894" v="57"/>
          <ac:spMkLst>
            <pc:docMk/>
            <pc:sldMk cId="2378785625" sldId="263"/>
            <ac:spMk id="10" creationId="{3B2E3793-BFE6-45A2-9B7B-E18844431C99}"/>
          </ac:spMkLst>
        </pc:spChg>
        <pc:spChg chg="del">
          <ac:chgData name="BBZW; Hofer Andrea" userId="e3c1798c-db7d-44c8-ac58-f05683da1a5b" providerId="ADAL" clId="{015A5E2E-7EAD-3E40-AD73-96E54E112464}" dt="2024-09-13T08:55:27.894" v="57"/>
          <ac:spMkLst>
            <pc:docMk/>
            <pc:sldMk cId="2378785625" sldId="263"/>
            <ac:spMk id="12" creationId="{BC4C4868-CB8F-4AF9-9CDB-8108F2C19B67}"/>
          </ac:spMkLst>
        </pc:spChg>
        <pc:spChg chg="del">
          <ac:chgData name="BBZW; Hofer Andrea" userId="e3c1798c-db7d-44c8-ac58-f05683da1a5b" providerId="ADAL" clId="{015A5E2E-7EAD-3E40-AD73-96E54E112464}" dt="2024-09-13T08:55:27.894" v="57"/>
          <ac:spMkLst>
            <pc:docMk/>
            <pc:sldMk cId="2378785625" sldId="263"/>
            <ac:spMk id="14" creationId="{375E0459-6403-40CD-989D-56A4407CA12E}"/>
          </ac:spMkLst>
        </pc:spChg>
        <pc:spChg chg="del">
          <ac:chgData name="BBZW; Hofer Andrea" userId="e3c1798c-db7d-44c8-ac58-f05683da1a5b" providerId="ADAL" clId="{015A5E2E-7EAD-3E40-AD73-96E54E112464}" dt="2024-09-13T08:55:27.894" v="57"/>
          <ac:spMkLst>
            <pc:docMk/>
            <pc:sldMk cId="2378785625" sldId="263"/>
            <ac:spMk id="16" creationId="{53E5B1A8-3AC9-4BD1-9BBC-78CA94F2D1B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C6DC4-F888-6F45-B7B3-839EF1E91241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9948F-02A1-1C47-A199-4B6FCFD0DAF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78D76-3AD5-B764-F14B-CE996043B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D84EF5-E341-8C9F-5377-3AA211F6D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DD21DC-3969-88F3-3D3C-3C8FD838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DDE322-9075-B7BE-4CEF-618A6FC0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F73614-BE49-4C0D-F187-E2DC9A12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824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E803D-D16D-74E1-E661-D8B395AC4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0EDAAA-3354-76B7-803E-EA46471FA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FB710-6C56-7E00-09CB-F6328FCD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DEE6D0-8E89-3720-CEE9-95CA0F79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4584BC-CDD9-3CFA-4D73-6DCDD0E4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95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F7296A9-4391-D4CB-87C4-C0106EA545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6020C6-BE9E-5111-874C-C7E95AC68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57125-2F44-754B-CFB9-3E99B6EE0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F98B37-2FFE-0993-C39E-FFADFAF6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CDEB7-0D91-F677-367E-C2970A6D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70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19943-29A7-B056-E9F6-00218201E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82B7A8-5CD3-FA26-3B27-444AAE775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0EABFD-DE0C-C748-47EC-A16645D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5B9667-0507-08BD-D745-39208B39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0769C5-C895-F2BA-9962-DB4E512F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AE90D3-6A78-0C96-DA06-CCDFA65F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0F6110-69D0-2AE4-978D-45CFC8BE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D482A5-52CF-72A6-6085-B6B3A162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A0422E-23EB-0893-9C35-054039CD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6D17F-56BD-AF9B-4001-8EEFC145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36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EF438-18C5-5283-D421-AEBAD19A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18C417-C745-FB4C-745F-504D53C9E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B09D4-547E-6A32-DD55-4F3ECB7C4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F28F92-629D-373E-B9C5-E28A9B8C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5FDC8E-DD67-C76E-7290-122AC87C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BFC241-C52E-6543-3037-59A2E4B8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369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712941-D01F-9849-744C-DFF6FF6E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8A90C2-D832-7D6E-C9BA-8ACF3F727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079E3C-8948-59A1-51B7-E343E4209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24343C-E9B2-6E9A-2226-46FC677F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E20381-0F60-CAE1-7F66-5249293AB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2596E17-D1D2-F81F-3A03-B2B5DC544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A7D4639-BAF2-CC5B-52FB-FCCDFFFB8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1709CF6-E22E-B18D-9A7B-1342190F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73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F1DA5-FD00-F581-44DF-FA794D1A9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C159B4C-A949-0341-7C8E-18FEC626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69C43E-BD35-A1BE-67EC-EA34BB9B7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3E961F-A487-5E42-1803-F433C393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84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0CB94D-3AAF-0304-2FCA-FD83DAD1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F56A53-378C-C306-BB98-45C05C6E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B74641-F6DF-2497-E7A2-849CADE6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59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0B21A-F0EF-3781-7D85-4619090D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238A0C-5C53-3F5B-37DE-CC2F5BC0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E41D9E-C24B-9FBF-C079-D56159334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AF2F29-9A55-D985-BD1C-98DD544C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A91EFC-4546-A91B-59BA-71DE197D9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0F09BF-6B13-1678-710B-67FCA104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605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846385-ADD2-C0A4-A826-72ECF75B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68B768-8F60-ECB2-1501-A82AC002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CBDFEE-BA36-A07E-33C1-1C414D862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F359D5-58F6-54F2-E19F-0130C3E0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0BC175-8160-E2C9-F173-85849DC50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7E3900-8678-DF9D-F110-44E385F3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47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9C9B1B-14A5-E7C0-A362-428B42BB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544A74-80DF-392A-8634-4B90B90BD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D46013-BEF8-4601-765B-C36F15537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D6CD3-B39C-1C40-A49D-F798795E8527}" type="datetimeFigureOut">
              <a:rPr lang="de-DE" smtClean="0"/>
              <a:t>13.09.2024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9E0F8-1C14-3B16-15DE-597A47794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FC48AE-774B-AB12-F830-776DF5399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BEFB2-395C-2A4F-9DD7-68318145A4B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746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0C60671-8F12-AF24-39CB-6AD53052E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249" y="2973955"/>
            <a:ext cx="7599676" cy="910089"/>
          </a:xfrm>
        </p:spPr>
        <p:txBody>
          <a:bodyPr>
            <a:normAutofit/>
          </a:bodyPr>
          <a:lstStyle/>
          <a:p>
            <a:pPr algn="l"/>
            <a:r>
              <a:rPr lang="de-DE" sz="4800">
                <a:solidFill>
                  <a:srgbClr val="FFFFFF"/>
                </a:solidFill>
              </a:rPr>
              <a:t>Umgebung </a:t>
            </a:r>
            <a:r>
              <a:rPr lang="de-DE" sz="4800" err="1">
                <a:solidFill>
                  <a:srgbClr val="FFFFFF"/>
                </a:solidFill>
              </a:rPr>
              <a:t>Dev</a:t>
            </a:r>
            <a:r>
              <a:rPr lang="de-DE" sz="4800">
                <a:solidFill>
                  <a:srgbClr val="FFFFFF"/>
                </a:solidFill>
              </a:rPr>
              <a:t> (serverseitig)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F86B9D-BDA8-ABE0-BCAA-AF7B5C785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Nelio, Robert, Jeremias, Andrea, Leon und Noé</a:t>
            </a:r>
          </a:p>
        </p:txBody>
      </p:sp>
    </p:spTree>
    <p:extLst>
      <p:ext uri="{BB962C8B-B14F-4D97-AF65-F5344CB8AC3E}">
        <p14:creationId xmlns:p14="http://schemas.microsoft.com/office/powerpoint/2010/main" val="1258754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FDE66D-CAAB-CEAD-DB44-8998603C5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CH" sz="3100" b="1">
                <a:solidFill>
                  <a:srgbClr val="FFFFFF"/>
                </a:solidFill>
              </a:rPr>
              <a:t>Merkmale der DEV-Umgebung			         (NF)</a:t>
            </a:r>
            <a:br>
              <a:rPr lang="de-CH" sz="3400">
                <a:solidFill>
                  <a:srgbClr val="FFFFFF"/>
                </a:solidFill>
              </a:rPr>
            </a:br>
            <a:endParaRPr lang="de-DE" sz="34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501B58-A66C-3A95-7A1F-84F1495FA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000"/>
              <a:t>DEV-Umgebung speziell für Entwicklung von Software gedacht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/>
              <a:t>Arbeit an neuen Features, Bugfixes und Anpassungen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/>
              <a:t>Umgebung oft instabil </a:t>
            </a:r>
            <a:r>
              <a:rPr lang="de-CH" sz="2000">
                <a:sym typeface="Wingdings" pitchFamily="2" charset="2"/>
              </a:rPr>
              <a:t> viele Fehler</a:t>
            </a:r>
            <a:endParaRPr lang="de-CH" sz="2000"/>
          </a:p>
          <a:p>
            <a:pPr>
              <a:buFont typeface="Arial" panose="020B0604020202020204" pitchFamily="34" charset="0"/>
              <a:buChar char="•"/>
            </a:pPr>
            <a:r>
              <a:rPr lang="de-CH" sz="2000"/>
              <a:t>Geringere Performanceanforderungen als auf PROD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/>
              <a:t>Fokus auf Funktionalität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249175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4C35EE-EC37-204F-AC3F-B3A47457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722946"/>
            <a:ext cx="9895951" cy="369585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de-CH" sz="3400" b="1">
                <a:solidFill>
                  <a:srgbClr val="FFFFFF"/>
                </a:solidFill>
              </a:rPr>
              <a:t>Eignung/Anwendungszweck (+)		   	       (AH)</a:t>
            </a:r>
            <a:br>
              <a:rPr lang="de-CH" sz="3400" b="1">
                <a:solidFill>
                  <a:srgbClr val="FFFFFF"/>
                </a:solidFill>
              </a:rPr>
            </a:br>
            <a:endParaRPr lang="de-DE" sz="3400" b="1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F98E9E-4E6B-6475-9D8A-3B900FDA9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b="1"/>
              <a:t>Gut geeignet für:</a:t>
            </a:r>
            <a:endParaRPr lang="de-CH" sz="2000"/>
          </a:p>
          <a:p>
            <a:r>
              <a:rPr lang="de-CH" sz="2000" b="1"/>
              <a:t>Entwicklung und Testen von Code: </a:t>
            </a:r>
            <a:r>
              <a:rPr lang="de-CH" sz="2000"/>
              <a:t>Entwickler können neuen Code schreiben und testen, ohne das Produktionssystem zu beeinträchtigen.</a:t>
            </a:r>
          </a:p>
          <a:p>
            <a:r>
              <a:rPr lang="de-CH" sz="2000" b="1"/>
              <a:t>Fehlerbehebung: </a:t>
            </a:r>
            <a:r>
              <a:rPr lang="de-CH" sz="2000"/>
              <a:t>Identifizieren und Beheben von Fehlern in einem isolierten Umfeld.</a:t>
            </a:r>
          </a:p>
          <a:p>
            <a:r>
              <a:rPr lang="de-CH" sz="2000" b="1"/>
              <a:t>Integrationstests: </a:t>
            </a:r>
            <a:r>
              <a:rPr lang="de-CH" sz="2000"/>
              <a:t>Testen der Interaktion zwischen verschiedenen Modulen oder Services.</a:t>
            </a:r>
          </a:p>
          <a:p>
            <a:r>
              <a:rPr lang="de-CH" sz="2000" b="1"/>
              <a:t>Sicherheitsüberprüfungen: </a:t>
            </a:r>
            <a:r>
              <a:rPr lang="de-CH" sz="2000"/>
              <a:t>Testen von Sicherheitslücken und Implementierung von Sicherheitsmaßnahmen.</a:t>
            </a:r>
          </a:p>
        </p:txBody>
      </p:sp>
    </p:spTree>
    <p:extLst>
      <p:ext uri="{BB962C8B-B14F-4D97-AF65-F5344CB8AC3E}">
        <p14:creationId xmlns:p14="http://schemas.microsoft.com/office/powerpoint/2010/main" val="236903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175E4-BAF4-96A2-B48F-703CBE09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78535"/>
            <a:ext cx="9895951" cy="1033669"/>
          </a:xfrm>
        </p:spPr>
        <p:txBody>
          <a:bodyPr>
            <a:normAutofit/>
          </a:bodyPr>
          <a:lstStyle/>
          <a:p>
            <a:r>
              <a:rPr lang="de-CH" sz="3400" b="1">
                <a:solidFill>
                  <a:srgbClr val="FFFFFF"/>
                </a:solidFill>
              </a:rPr>
              <a:t>Eignung/Anwendungszweck 			       (RK)</a:t>
            </a:r>
            <a:endParaRPr lang="de-DE" sz="3400" b="1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6BC36-00C8-E408-5AE3-CA903A0A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b="1"/>
              <a:t>Schlecht geeignet für: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/>
              <a:t>Leistungstests, da die Umgebung oft nicht die gleichen Spezifikationen wie die Produktionsumgebung hat.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/>
              <a:t>Sicherheits- oder Compliance-Tests, da in der DEV-Umgebung oft weniger strikte Sicherheitsmaßnahmen gelten.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/>
              <a:t>Endbenutzer-Tests, da die Umgebung möglicherweise instabil ist.</a:t>
            </a:r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68659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AB27C1-CFE1-D00A-7BBF-7F626DC0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CH" sz="3400" b="1">
                <a:solidFill>
                  <a:srgbClr val="FFFFFF"/>
                </a:solidFill>
              </a:rPr>
              <a:t>Position im Entwicklungszyklus		        (NG)</a:t>
            </a:r>
            <a:endParaRPr lang="de-DE" sz="3400" b="1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7275C-4097-B597-D1E0-94A3B72D2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b="1"/>
              <a:t>Installationsprozess:</a:t>
            </a:r>
            <a:endParaRPr lang="de-CH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/>
              <a:t>Anwendungen und Services direkt in der DEV-Umgebung installiert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/>
              <a:t>oft automatisiert durch CI/CD-Pipelines</a:t>
            </a:r>
          </a:p>
          <a:p>
            <a:pPr marL="0" indent="0">
              <a:buNone/>
            </a:pPr>
            <a:r>
              <a:rPr lang="de-CH" sz="2000" b="1"/>
              <a:t>Nutzer und Berechtigungen:</a:t>
            </a:r>
            <a:endParaRPr lang="de-CH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/>
              <a:t>Hauptnutzer sind Entwickler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/>
              <a:t>Entwickler oft weitreichende Berechtigungen </a:t>
            </a:r>
            <a:r>
              <a:rPr lang="de-CH" sz="2000">
                <a:sym typeface="Wingdings" pitchFamily="2" charset="2"/>
              </a:rPr>
              <a:t> </a:t>
            </a:r>
            <a:r>
              <a:rPr lang="de-CH" sz="2000"/>
              <a:t>Anpassungen schnell umsetzen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/>
              <a:t> oft auch </a:t>
            </a:r>
            <a:r>
              <a:rPr lang="de-CH" sz="2000" err="1"/>
              <a:t>Testerzugang</a:t>
            </a:r>
            <a:endParaRPr lang="de-CH" sz="2000"/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3294812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1175E4-BAF4-96A2-B48F-703CBE09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709" y="294538"/>
            <a:ext cx="10477841" cy="1033669"/>
          </a:xfrm>
        </p:spPr>
        <p:txBody>
          <a:bodyPr>
            <a:normAutofit/>
          </a:bodyPr>
          <a:lstStyle/>
          <a:p>
            <a:r>
              <a:rPr lang="de-CH" sz="3400" b="1">
                <a:solidFill>
                  <a:srgbClr val="FFFFFF"/>
                </a:solidFill>
              </a:rPr>
              <a:t>Vergleich mit anderen Umgebungen	</a:t>
            </a:r>
            <a:r>
              <a:rPr lang="de-CH" sz="3700" b="1">
                <a:solidFill>
                  <a:srgbClr val="FFFFFF"/>
                </a:solidFill>
              </a:rPr>
              <a:t>		</a:t>
            </a:r>
            <a:r>
              <a:rPr lang="de-CH" sz="3400" b="1">
                <a:solidFill>
                  <a:srgbClr val="FFFFFF"/>
                </a:solidFill>
              </a:rPr>
              <a:t>(JF)</a:t>
            </a:r>
            <a:endParaRPr lang="de-DE" sz="3400" b="1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16BC36-00C8-E408-5AE3-CA903A0A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de-CH" sz="2000" b="1"/>
              <a:t>Testumgebungen:</a:t>
            </a:r>
          </a:p>
          <a:p>
            <a:pPr lvl="1">
              <a:lnSpc>
                <a:spcPct val="100000"/>
              </a:lnSpc>
            </a:pPr>
            <a:r>
              <a:rPr lang="de-CH" sz="2000"/>
              <a:t>Höhere Stabilität zur Qualitätssicherung</a:t>
            </a:r>
          </a:p>
          <a:p>
            <a:pPr>
              <a:lnSpc>
                <a:spcPct val="100000"/>
              </a:lnSpc>
            </a:pPr>
            <a:r>
              <a:rPr lang="de-CH" sz="2000" b="1"/>
              <a:t>Produktionsumgebungen:</a:t>
            </a:r>
          </a:p>
          <a:p>
            <a:pPr lvl="1">
              <a:lnSpc>
                <a:spcPct val="100000"/>
              </a:lnSpc>
            </a:pPr>
            <a:r>
              <a:rPr lang="de-CH" sz="2000"/>
              <a:t>Höchste Stabilität und Sicherheit</a:t>
            </a:r>
          </a:p>
          <a:p>
            <a:pPr>
              <a:lnSpc>
                <a:spcPct val="100000"/>
              </a:lnSpc>
            </a:pPr>
            <a:r>
              <a:rPr lang="de-CH" sz="2000" b="1"/>
              <a:t>Vorteile der Dev-Umgebung:</a:t>
            </a:r>
          </a:p>
          <a:p>
            <a:pPr lvl="1">
              <a:lnSpc>
                <a:spcPct val="100000"/>
              </a:lnSpc>
            </a:pPr>
            <a:r>
              <a:rPr lang="de-CH" sz="2000"/>
              <a:t>Schnelle Feedback-Zyklen</a:t>
            </a:r>
          </a:p>
          <a:p>
            <a:pPr lvl="1">
              <a:lnSpc>
                <a:spcPct val="100000"/>
              </a:lnSpc>
            </a:pPr>
            <a:r>
              <a:rPr lang="de-CH" sz="2000"/>
              <a:t>Änderungen werden sofort sichtbar</a:t>
            </a:r>
          </a:p>
        </p:txBody>
      </p:sp>
    </p:spTree>
    <p:extLst>
      <p:ext uri="{BB962C8B-B14F-4D97-AF65-F5344CB8AC3E}">
        <p14:creationId xmlns:p14="http://schemas.microsoft.com/office/powerpoint/2010/main" val="132494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5987C23-445A-4F1C-EBC0-AEBCCF067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24" y="278535"/>
            <a:ext cx="11133115" cy="1033669"/>
          </a:xfrm>
        </p:spPr>
        <p:txBody>
          <a:bodyPr>
            <a:normAutofit/>
          </a:bodyPr>
          <a:lstStyle/>
          <a:p>
            <a:r>
              <a:rPr lang="de-CH" sz="3400" b="1">
                <a:solidFill>
                  <a:srgbClr val="FFFFFF"/>
                </a:solidFill>
              </a:rPr>
              <a:t>Punkte gegenüber anderen Umgebungen                       (LG)</a:t>
            </a:r>
            <a:endParaRPr lang="de-DE" sz="340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1806B1-45EF-B928-E1F1-36C12B8F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CH" sz="2000" b="1"/>
              <a:t>Versionierung und Branch-Management:</a:t>
            </a:r>
            <a:endParaRPr lang="de-CH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/>
              <a:t>Oftmals wird in der DEV-Umgebung mit Feature-Branches gearbeitet, die später in Hauptzweige wie "main" oder "develop" gemerged werden.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CH" sz="2000" b="1"/>
              <a:t>Konfiguration:</a:t>
            </a:r>
            <a:endParaRPr lang="de-CH" sz="20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CH" sz="2000"/>
              <a:t>Kann stark von der Produktionskonfiguration abweichen, um Entwicklern Flexibilität zu geben.</a:t>
            </a:r>
          </a:p>
          <a:p>
            <a:pPr marL="0" indent="0">
              <a:buNone/>
            </a:pP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183700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oofy ah laugh by Miggz">
            <a:extLst>
              <a:ext uri="{FF2B5EF4-FFF2-40B4-BE49-F238E27FC236}">
                <a16:creationId xmlns:a16="http://schemas.microsoft.com/office/drawing/2014/main" id="{3A01680B-E929-181A-7143-3665E607A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4" r="1" b="13940"/>
          <a:stretch/>
        </p:blipFill>
        <p:spPr bwMode="auto">
          <a:xfrm>
            <a:off x="-170" y="10"/>
            <a:ext cx="8450317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73A621-2756-F634-C012-8125ADD1B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UUUND ZUM SCHLUSS EIN WITZ VON ROBERT</a:t>
            </a:r>
          </a:p>
        </p:txBody>
      </p:sp>
      <p:pic>
        <p:nvPicPr>
          <p:cNvPr id="2050" name="Picture 2" descr="goofy ah images - Chess Forums - Chess.com">
            <a:extLst>
              <a:ext uri="{FF2B5EF4-FFF2-40B4-BE49-F238E27FC236}">
                <a16:creationId xmlns:a16="http://schemas.microsoft.com/office/drawing/2014/main" id="{2F4F3F00-5ED1-A2F7-6999-436E7CE649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6" r="-2" b="-2"/>
          <a:stretch/>
        </p:blipFill>
        <p:spPr bwMode="auto">
          <a:xfrm>
            <a:off x="6225997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</vt:lpstr>
      <vt:lpstr>Umgebung Dev (serverseitig)</vt:lpstr>
      <vt:lpstr>Merkmale der DEV-Umgebung            (NF) </vt:lpstr>
      <vt:lpstr>Eignung/Anwendungszweck (+)             (AH) </vt:lpstr>
      <vt:lpstr>Eignung/Anwendungszweck           (RK)</vt:lpstr>
      <vt:lpstr>Position im Entwicklungszyklus          (NG)</vt:lpstr>
      <vt:lpstr>Vergleich mit anderen Umgebungen   (JF)</vt:lpstr>
      <vt:lpstr>Punkte gegenüber anderen Umgebungen                       (LG)</vt:lpstr>
      <vt:lpstr>UUUND ZUM SCHLUSS EIN WITZ VON ROBERT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Umgebung Dev</dc:title>
  <dc:creator>Noé Farese</dc:creator>
  <cp:revision>1</cp:revision>
  <dcterms:created xsi:type="dcterms:W3CDTF">2024-09-13T08:35:48Z</dcterms:created>
  <dcterms:modified xsi:type="dcterms:W3CDTF">2024-09-13T09:16:51Z</dcterms:modified>
</cp:coreProperties>
</file>