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32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58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09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82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88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03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29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93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009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81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06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42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46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58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99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01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4D9E-FE6A-4BB3-8320-E934EE576890}" type="datetimeFigureOut">
              <a:rPr lang="es-MX" smtClean="0"/>
              <a:t>10/03/2023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B0BB7C-C02E-4329-8E86-256A16496B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0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D82F6-2324-DBF3-EF96-EC5183FDD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400" cy="2262781"/>
          </a:xfrm>
        </p:spPr>
        <p:txBody>
          <a:bodyPr/>
          <a:lstStyle/>
          <a:p>
            <a:r>
              <a:rPr lang="es-MX" dirty="0">
                <a:ea typeface="Metal Slug Latino" pitchFamily="50" charset="-128"/>
                <a:cs typeface="Metal Slug Latino" pitchFamily="50" charset="-128"/>
              </a:rPr>
              <a:t>Sistemas Operativos Móviles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FFB720-046C-5F20-7C3B-D4D23DCD9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429000"/>
            <a:ext cx="8915399" cy="17294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s-MX" dirty="0"/>
              <a:t>Víctor Alexis Sánchez Barrientos</a:t>
            </a:r>
          </a:p>
          <a:p>
            <a:pPr>
              <a:lnSpc>
                <a:spcPct val="150000"/>
              </a:lnSpc>
            </a:pPr>
            <a:r>
              <a:rPr lang="es-MX" dirty="0"/>
              <a:t>Noe Guadalupe Navarro Acevedo</a:t>
            </a:r>
          </a:p>
          <a:p>
            <a:pPr>
              <a:lnSpc>
                <a:spcPct val="150000"/>
              </a:lnSpc>
            </a:pPr>
            <a:r>
              <a:rPr lang="es-MX" dirty="0"/>
              <a:t>José Juan Rivera Merino</a:t>
            </a:r>
          </a:p>
          <a:p>
            <a:pPr>
              <a:lnSpc>
                <a:spcPct val="150000"/>
              </a:lnSpc>
            </a:pPr>
            <a:r>
              <a:rPr lang="es-MX" dirty="0"/>
              <a:t>Leonel David Navarro Meneses</a:t>
            </a:r>
          </a:p>
        </p:txBody>
      </p:sp>
    </p:spTree>
    <p:extLst>
      <p:ext uri="{BB962C8B-B14F-4D97-AF65-F5344CB8AC3E}">
        <p14:creationId xmlns:p14="http://schemas.microsoft.com/office/powerpoint/2010/main" val="250657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Integración </a:t>
            </a:r>
            <a:r>
              <a:rPr lang="es-MX" dirty="0"/>
              <a:t>con otros dispositivos y servicios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1189" y="2177562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dirty="0"/>
              <a:t>Los sistemas operativos se integran con dispositivos móviles, servicios en línea, dispositivos de hogar inteligente y automóviles, lo que permite a los usuarios acceder a sus datos y aplicaciones en cualquier lugar y en cualquier momento, y controlar una amplia gama de dispositivos y servicios desde una sola plataforma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39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Integración con otros dispositivos y servicios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9981" y="2309446"/>
            <a:ext cx="8915400" cy="3777622"/>
          </a:xfrm>
        </p:spPr>
        <p:txBody>
          <a:bodyPr/>
          <a:lstStyle/>
          <a:p>
            <a:r>
              <a:rPr lang="es-MX" dirty="0"/>
              <a:t>Algunos ejemplos de la integración de los sistemas operativos con otros dispositivos y servicios incluyen</a:t>
            </a:r>
            <a:r>
              <a:rPr lang="es-MX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Dispositivos </a:t>
            </a:r>
            <a:r>
              <a:rPr lang="es-MX" dirty="0" smtClean="0"/>
              <a:t>móviles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Servicios en </a:t>
            </a:r>
            <a:r>
              <a:rPr lang="es-MX" dirty="0" smtClean="0"/>
              <a:t>línea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Dispositivos de hogar </a:t>
            </a:r>
            <a:r>
              <a:rPr lang="es-MX" dirty="0" smtClean="0"/>
              <a:t>inteligente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Automóviles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978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Actualizaciones y parches de seguridad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7566" y="22479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dirty="0" smtClean="0"/>
              <a:t>Las </a:t>
            </a:r>
            <a:r>
              <a:rPr lang="es-MX" dirty="0"/>
              <a:t>actualizaciones y parches de seguridad son una parte crítica del mantenimiento de los sistemas operativos, ya que permiten a los fabricantes corregir errores, solucionar problemas y abordar vulnerabilidades de seguridad en el software. 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79087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Actualizaciones y parches de seguridad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1527" y="2195146"/>
            <a:ext cx="8915400" cy="3777622"/>
          </a:xfrm>
        </p:spPr>
        <p:txBody>
          <a:bodyPr/>
          <a:lstStyle/>
          <a:p>
            <a:r>
              <a:rPr lang="es-MX" dirty="0"/>
              <a:t>Aspectos importantes de las actualizaciones y parches de seguridad de los sistemas operativos: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Corrección de </a:t>
            </a:r>
            <a:r>
              <a:rPr lang="es-MX" dirty="0" smtClean="0"/>
              <a:t>errores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Parches de </a:t>
            </a:r>
            <a:r>
              <a:rPr lang="es-MX" dirty="0" smtClean="0"/>
              <a:t>seguridad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Mejoras de </a:t>
            </a:r>
            <a:r>
              <a:rPr lang="es-MX" dirty="0" smtClean="0"/>
              <a:t>características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Proceso de </a:t>
            </a:r>
            <a:r>
              <a:rPr lang="es-MX" dirty="0" smtClean="0"/>
              <a:t>actualización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Importancia de las actualizaciones</a:t>
            </a:r>
          </a:p>
        </p:txBody>
      </p:sp>
    </p:spTree>
    <p:extLst>
      <p:ext uri="{BB962C8B-B14F-4D97-AF65-F5344CB8AC3E}">
        <p14:creationId xmlns:p14="http://schemas.microsoft.com/office/powerpoint/2010/main" val="142825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Conectividad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62735" y="2028093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MX" dirty="0" smtClean="0"/>
              <a:t>La </a:t>
            </a:r>
            <a:r>
              <a:rPr lang="es-MX" dirty="0"/>
              <a:t>conectividad es una característica importante de los sistemas operativos modernos, que permite a los usuarios conectar y comunicarse con otros dispositivos y redes. </a:t>
            </a:r>
            <a:endParaRPr lang="es-MX" dirty="0" smtClean="0"/>
          </a:p>
          <a:p>
            <a:pPr>
              <a:lnSpc>
                <a:spcPct val="150000"/>
              </a:lnSpc>
            </a:pPr>
            <a:endParaRPr lang="es-MX" dirty="0"/>
          </a:p>
          <a:p>
            <a:pPr>
              <a:lnSpc>
                <a:spcPct val="150000"/>
              </a:lnSpc>
            </a:pPr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dirty="0" smtClean="0"/>
              <a:t>Los </a:t>
            </a:r>
            <a:r>
              <a:rPr lang="es-MX" dirty="0"/>
              <a:t>sistemas operativos se conectan a una amplia gama de redes, dispositivos periféricos, dispositivos de IoT y tecnologías inalámbricas, lo que permite a los usuarios controlar y automatizar su entorno de una manera integrada y fácil de usar.</a:t>
            </a:r>
          </a:p>
        </p:txBody>
      </p:sp>
    </p:spTree>
    <p:extLst>
      <p:ext uri="{BB962C8B-B14F-4D97-AF65-F5344CB8AC3E}">
        <p14:creationId xmlns:p14="http://schemas.microsoft.com/office/powerpoint/2010/main" val="115494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Conectividad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6889" y="2036885"/>
            <a:ext cx="8915400" cy="3777622"/>
          </a:xfrm>
        </p:spPr>
        <p:txBody>
          <a:bodyPr/>
          <a:lstStyle/>
          <a:p>
            <a:r>
              <a:rPr lang="es-MX" dirty="0" smtClean="0"/>
              <a:t>Aspectos </a:t>
            </a:r>
            <a:r>
              <a:rPr lang="es-MX" dirty="0"/>
              <a:t>importantes de la conectividad de los sistemas operativos</a:t>
            </a:r>
            <a:r>
              <a:rPr lang="es-MX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Redes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Dispositivos </a:t>
            </a:r>
            <a:r>
              <a:rPr lang="es-MX" dirty="0" smtClean="0"/>
              <a:t>periféricos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Bluetooth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smtClean="0"/>
              <a:t>NFC (</a:t>
            </a:r>
            <a:r>
              <a:rPr lang="es-MX" dirty="0"/>
              <a:t>Near Field Communication) </a:t>
            </a:r>
            <a:endParaRPr lang="es-MX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Internet de las cosas</a:t>
            </a:r>
          </a:p>
        </p:txBody>
      </p:sp>
    </p:spTree>
    <p:extLst>
      <p:ext uri="{BB962C8B-B14F-4D97-AF65-F5344CB8AC3E}">
        <p14:creationId xmlns:p14="http://schemas.microsoft.com/office/powerpoint/2010/main" val="199551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7712" y="2036884"/>
            <a:ext cx="8915400" cy="37776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 smtClean="0"/>
              <a:t>Los </a:t>
            </a:r>
            <a:r>
              <a:rPr lang="es-MX" dirty="0"/>
              <a:t>sistemas operativos son un componente esencial de cualquier dispositivo informático, ya que actúan como un intermediario entre el hardware y el software, permitiendo la interacción entre ellos</a:t>
            </a:r>
            <a:r>
              <a:rPr lang="es-MX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smtClean="0"/>
              <a:t>Los </a:t>
            </a:r>
            <a:r>
              <a:rPr lang="es-MX" dirty="0"/>
              <a:t>sistemas operativos se han convertido en una parte integral de nuestras vidas, desde dispositivos móviles y computadoras personales hasta automóviles y electrodomésticos inteligentes.</a:t>
            </a:r>
          </a:p>
        </p:txBody>
      </p:sp>
    </p:spTree>
    <p:extLst>
      <p:ext uri="{BB962C8B-B14F-4D97-AF65-F5344CB8AC3E}">
        <p14:creationId xmlns:p14="http://schemas.microsoft.com/office/powerpoint/2010/main" val="282663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92DF8-35C7-850A-D98B-72CC1B3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BCC4B-0E29-7F9A-3343-ED4CBD83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089" y="1632439"/>
            <a:ext cx="8915400" cy="46920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Esta presentación sobre los sistemas operáticos móviles tiene como objetivo proporcionar información valiosa y práctica sobre estos dispositivos, con el fin de mejorar la experiencia de los usuarios y ayudarlos a mantenerse seguros y protegidos. </a:t>
            </a:r>
            <a:endParaRPr lang="es-MX" dirty="0" smtClean="0"/>
          </a:p>
          <a:p>
            <a:pPr marL="0" indent="0">
              <a:lnSpc>
                <a:spcPct val="150000"/>
              </a:lnSpc>
              <a:buNone/>
            </a:pP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En resumen, esta presentación sobre dispositivos móviles es esencial para cualquier persona que use un dispositivo móvil y busca mejorar su conocimiento y comprensión sobre estos dispositivos y cómo usarlos de manera segura y efectiva en su vida diaria.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687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88050" y="19050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dirty="0"/>
              <a:t>Los sistemas operativos son programas que administran los recursos de hardware y software de un sistema informático, y permiten que las aplicaciones se ejecuten en él de manera eficiente y segura. En otras palabras, son la base sobre la cual se construye cualquier sistema informático moderno.</a:t>
            </a:r>
          </a:p>
        </p:txBody>
      </p:sp>
    </p:spTree>
    <p:extLst>
      <p:ext uri="{BB962C8B-B14F-4D97-AF65-F5344CB8AC3E}">
        <p14:creationId xmlns:p14="http://schemas.microsoft.com/office/powerpoint/2010/main" val="405260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AE4F-5B16-F9EB-3CCA-94437AC2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F3EF4-B606-6CC9-E495-1858584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2" y="19050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dirty="0" smtClean="0"/>
              <a:t>E</a:t>
            </a:r>
            <a:r>
              <a:rPr lang="es-MX" dirty="0" smtClean="0"/>
              <a:t>l objetivo general de nuestra presentación es dar a conocer los sistemas operativos móviles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37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DBEF4-E9D2-EAC5-4581-AACB8290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783B9-2926-079F-FCC0-BCF8D840F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79" y="1905000"/>
            <a:ext cx="8915400" cy="52478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Discutir las características y especificaciones técnicas de los dispositivos móviles, incluyendo la pantalla, la cámara, la batería, el almacenamiento, la conectividad, etc</a:t>
            </a:r>
            <a:r>
              <a:rPr lang="es-MX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Evaluar las ventajas y las desventajas de los diferentes sistemas operativos móviles, como Android y iOS, y las implicaciones que pueden tener para los usuarios.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43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de Usuario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91336" y="1893277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dirty="0" smtClean="0"/>
              <a:t>La </a:t>
            </a:r>
            <a:r>
              <a:rPr lang="es-MX" dirty="0"/>
              <a:t>interfaz de usuario de un sistema operativo es la forma en que los usuarios interactúan con el sistema y sus aplicaciones. La mayoría de los sistemas operativos tienen componentes comunes, como el escritorio, la barra de tareas o el dock, los menús contextuales y los cuadros de diálogo, pero pueden variar según el sistema operativo y la plataforma.</a:t>
            </a:r>
          </a:p>
        </p:txBody>
      </p:sp>
    </p:spTree>
    <p:extLst>
      <p:ext uri="{BB962C8B-B14F-4D97-AF65-F5344CB8AC3E}">
        <p14:creationId xmlns:p14="http://schemas.microsoft.com/office/powerpoint/2010/main" val="253073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Seguridad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7374" y="19050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dirty="0" smtClean="0"/>
              <a:t>Los </a:t>
            </a:r>
            <a:r>
              <a:rPr lang="es-MX" dirty="0"/>
              <a:t>sistemas operativos incluyen una amplia variedad de medidas de seguridad, como el control de acceso, el software antivirus, el cifrado de datos, los firewalls y las actualizaciones de seguridad. Estas medidas ayudan a proteger los datos y los recursos del sistema contra ataques malintencionados y garantizan que el sistema operativo sea seguro y confiable.</a:t>
            </a:r>
          </a:p>
        </p:txBody>
      </p:sp>
    </p:spTree>
    <p:extLst>
      <p:ext uri="{BB962C8B-B14F-4D97-AF65-F5344CB8AC3E}">
        <p14:creationId xmlns:p14="http://schemas.microsoft.com/office/powerpoint/2010/main" val="59146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Personalización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15489" y="1667608"/>
            <a:ext cx="8915400" cy="43815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s-MX" dirty="0"/>
              <a:t>La mayoría de los sistemas operativos modernos permiten una gran cantidad de personalización, lo que permite a los usuarios personalizar su experiencia de usuario de acuerdo a sus gustos y necesidades</a:t>
            </a:r>
            <a:r>
              <a:rPr lang="es-MX" dirty="0" smtClean="0"/>
              <a:t>.</a:t>
            </a:r>
          </a:p>
          <a:p>
            <a:pPr lvl="1">
              <a:lnSpc>
                <a:spcPct val="150000"/>
              </a:lnSpc>
            </a:pPr>
            <a:endParaRPr lang="es-MX" dirty="0" smtClean="0"/>
          </a:p>
          <a:p>
            <a:pPr lvl="1">
              <a:lnSpc>
                <a:spcPct val="150000"/>
              </a:lnSpc>
            </a:pPr>
            <a:r>
              <a:rPr lang="es-MX" dirty="0"/>
              <a:t>Algunas de las opciones de personalización comunes incluyen</a:t>
            </a:r>
            <a:r>
              <a:rPr lang="es-MX" dirty="0" smtClean="0"/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dirty="0"/>
              <a:t>Fondos de </a:t>
            </a:r>
            <a:r>
              <a:rPr lang="es-MX" dirty="0" smtClean="0"/>
              <a:t>pantalla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dirty="0" smtClean="0"/>
              <a:t>Temas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dirty="0" smtClean="0"/>
              <a:t>Iconos </a:t>
            </a:r>
            <a:r>
              <a:rPr lang="es-MX" dirty="0"/>
              <a:t>y </a:t>
            </a:r>
            <a:r>
              <a:rPr lang="es-MX" dirty="0" smtClean="0"/>
              <a:t>cursores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dirty="0"/>
              <a:t>Barra de tareas y </a:t>
            </a:r>
            <a:r>
              <a:rPr lang="es-MX" dirty="0" smtClean="0"/>
              <a:t>menús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MX" dirty="0"/>
              <a:t>Accesibilidad</a:t>
            </a:r>
          </a:p>
        </p:txBody>
      </p:sp>
    </p:spTree>
    <p:extLst>
      <p:ext uri="{BB962C8B-B14F-4D97-AF65-F5344CB8AC3E}">
        <p14:creationId xmlns:p14="http://schemas.microsoft.com/office/powerpoint/2010/main" val="71809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5297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Administración de recursos: Los sistemas operativos administran los recursos de la computadora, incluyendo el procesador, la memoria, los dispositivos de almacenamiento y los periféricos de entrada y salida</a:t>
            </a:r>
            <a:r>
              <a:rPr lang="es-MX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Interfaz de usuario</a:t>
            </a:r>
            <a:r>
              <a:rPr lang="es-MX" dirty="0" smtClean="0"/>
              <a:t>: La </a:t>
            </a:r>
            <a:r>
              <a:rPr lang="es-MX" dirty="0"/>
              <a:t>interfaz de usuario incluye elementos como el escritorio, los menús, las ventanas y los iconos, y permite a los usuarios realizar tareas como abrir y cerrar aplicaciones, copiar y pegar archivos, y ajustar la configuración del sistema.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501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Ejecución de aplicaciones: Los sistemas operativos ejecutan aplicaciones de software, como procesadores de texto, navegadores web, reproductores multimedia y juegos</a:t>
            </a:r>
            <a:r>
              <a:rPr lang="es-MX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MX" dirty="0"/>
          </a:p>
          <a:p>
            <a:pPr>
              <a:lnSpc>
                <a:spcPct val="150000"/>
              </a:lnSpc>
            </a:pPr>
            <a:r>
              <a:rPr lang="es-MX" dirty="0"/>
              <a:t>Comunicación en red: </a:t>
            </a:r>
            <a:r>
              <a:rPr lang="es-MX" dirty="0" smtClean="0"/>
              <a:t>Los </a:t>
            </a:r>
            <a:r>
              <a:rPr lang="es-MX" dirty="0"/>
              <a:t>sistemas operativos proporcionan soporte para protocolos de red, como TCP/IP, y para dispositivos de red como tarjetas de red y routers.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49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</TotalTime>
  <Words>868</Words>
  <Application>Microsoft Office PowerPoint</Application>
  <PresentationFormat>Panorámica</PresentationFormat>
  <Paragraphs>72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Metal Slug Latino</vt:lpstr>
      <vt:lpstr>Wingdings 3</vt:lpstr>
      <vt:lpstr>Espiral</vt:lpstr>
      <vt:lpstr>Sistemas Operativos Móviles</vt:lpstr>
      <vt:lpstr>Introducción</vt:lpstr>
      <vt:lpstr>Objetivo general</vt:lpstr>
      <vt:lpstr>Objetivos específicos</vt:lpstr>
      <vt:lpstr>Interfaz de Usuario</vt:lpstr>
      <vt:lpstr>Seguridad</vt:lpstr>
      <vt:lpstr>Personalización </vt:lpstr>
      <vt:lpstr>Aplicaciones</vt:lpstr>
      <vt:lpstr>Aplicaciones</vt:lpstr>
      <vt:lpstr>Integración con otros dispositivos y servicios</vt:lpstr>
      <vt:lpstr>Integración con otros dispositivos y servicios</vt:lpstr>
      <vt:lpstr>Actualizaciones y parches de seguridad</vt:lpstr>
      <vt:lpstr>Actualizaciones y parches de seguridad</vt:lpstr>
      <vt:lpstr>Conectividad</vt:lpstr>
      <vt:lpstr>Conectividad</vt:lpstr>
      <vt:lpstr>Conclusión</vt:lpstr>
      <vt:lpstr>Justificaciones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Móviles</dc:title>
  <dc:creator>leoneldavidnavarromeneses66@gmail.com</dc:creator>
  <cp:lastModifiedBy>Victor Alexis Sanchez Barrientos</cp:lastModifiedBy>
  <cp:revision>20</cp:revision>
  <dcterms:created xsi:type="dcterms:W3CDTF">2023-02-28T14:36:16Z</dcterms:created>
  <dcterms:modified xsi:type="dcterms:W3CDTF">2023-03-10T22:38:44Z</dcterms:modified>
</cp:coreProperties>
</file>