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4" r:id="rId2"/>
    <p:sldMasterId id="2147483670" r:id="rId3"/>
    <p:sldMasterId id="2147483694" r:id="rId4"/>
    <p:sldMasterId id="2147483676" r:id="rId5"/>
    <p:sldMasterId id="2147483682" r:id="rId6"/>
    <p:sldMasterId id="2147483688" r:id="rId7"/>
  </p:sldMasterIdLst>
  <p:sldIdLst>
    <p:sldId id="256" r:id="rId8"/>
    <p:sldId id="257" r:id="rId9"/>
    <p:sldId id="258" r:id="rId10"/>
    <p:sldId id="259" r:id="rId11"/>
    <p:sldId id="260" r:id="rId12"/>
    <p:sldId id="262" r:id="rId13"/>
    <p:sldId id="263" r:id="rId14"/>
    <p:sldId id="264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9">
          <p15:clr>
            <a:srgbClr val="A4A3A4"/>
          </p15:clr>
        </p15:guide>
        <p15:guide id="2" pos="4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10" autoAdjust="0"/>
  </p:normalViewPr>
  <p:slideViewPr>
    <p:cSldViewPr snapToGrid="0">
      <p:cViewPr varScale="1">
        <p:scale>
          <a:sx n="69" d="100"/>
          <a:sy n="69" d="100"/>
        </p:scale>
        <p:origin x="528" y="72"/>
      </p:cViewPr>
      <p:guideLst>
        <p:guide orient="horz" pos="649"/>
        <p:guide pos="4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de ondertitelstijl van het model te bewerken</a:t>
            </a:r>
            <a:endParaRPr lang="nl-BE" noProof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8" y="1030288"/>
            <a:ext cx="9186128" cy="3860785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BE6E-A6F8-3442-9DA5-5593485BE98C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47E9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11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7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528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6CE3-90FF-5744-87D8-5D36EE4D91CC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0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B7F4-B6ED-1748-9D00-406FDAEF6503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25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E619-EBD6-CB45-B312-466BFC0B87E3}" type="datetime1"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9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CED-4308-CA4D-ACC4-3948E9F11CDF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9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713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6D7AB-E25E-FB4B-969B-4A4EA7ABA0AD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30DE-79EA-A349-BE9F-7981F0F2DC46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5770-7E08-F248-BA09-A0038AB0618E}" type="datetime1"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6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62E-9B80-144E-9FFF-A108B648E2E0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9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C8F-3F9B-6D44-8056-EDB07DB254DC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233C-6A1A-B347-86E1-38E7A4477365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715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A780-40C0-BD41-9FCF-DB3CB79764AE}" type="datetime1"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FB6B-9458-BD43-9DB9-A2949799A662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EF45-E80A-A14C-9D81-938871F147C8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03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51107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FA7-D12C-7141-8399-7EC2FD74B1F4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24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D340-8AB4-384E-BF13-A0690AD7A543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03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B24D-7E8B-9541-B8F1-940F0036A509}" type="datetime1"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3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68B8-9D46-6848-AE7E-75CFB53DB47C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4C4C-371A-1D4F-A9B8-07683E1252E8}" type="datetime1"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10" y="4800600"/>
            <a:ext cx="801629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413" y="1030287"/>
            <a:ext cx="7926387" cy="3697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9641" y="5431478"/>
            <a:ext cx="8007159" cy="700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AB38-62BC-774C-97AE-1BF242D8582C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9360" y="6343522"/>
            <a:ext cx="527440" cy="365125"/>
          </a:xfrm>
        </p:spPr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39761"/>
            <a:ext cx="9180000" cy="2018239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681" y="5103516"/>
            <a:ext cx="7308070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92" y="6220049"/>
            <a:ext cx="838828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7" y="205437"/>
            <a:ext cx="1779799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6"/>
            <a:ext cx="918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183A-059B-2542-813C-5A08B6D37968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48" y="1600200"/>
            <a:ext cx="38378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AD7D-2159-674C-BC18-A050D77CC070}" type="datetime1"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C34E-563E-3E4F-9CB6-35608B9F10E8}" type="datetime1"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Titel van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89B36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6608C39C-6A92-104F-A944-21D39204BEAF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 dirty="0" smtClean="0"/>
              <a:t>Les 2 – PHP – REST – CORS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89B368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E8DC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D86298A-010A-FA4C-979A-202A0C3B0B89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E8DCC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447E90"/>
          </a:solidFill>
          <a:ln>
            <a:solidFill>
              <a:srgbClr val="447E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447E90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3DC040B7-7FDC-EC48-B37F-6E02E1E9CC0E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198B64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6B418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226A858B-F2A2-4C42-A574-D382CE7CB5B0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6B4189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DCA65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D3F1546C-12A3-C249-BA16-098223ED8408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DCA655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165304"/>
            <a:ext cx="9180000" cy="718352"/>
          </a:xfrm>
          <a:prstGeom prst="rect">
            <a:avLst/>
          </a:prstGeom>
          <a:solidFill>
            <a:srgbClr val="C6714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948" y="184842"/>
            <a:ext cx="8028852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948" y="1523232"/>
            <a:ext cx="802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5760" y="635016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AB632AFF-2AE8-5941-B538-F40ED924DEA8}" type="datetime1"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3606" y="6350169"/>
            <a:ext cx="52908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r>
              <a:rPr lang="en-US"/>
              <a:t>Titel van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9360" y="6343522"/>
            <a:ext cx="527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Corbel"/>
                <a:cs typeface="Corbel"/>
              </a:defRPr>
            </a:lvl1pPr>
          </a:lstStyle>
          <a:p>
            <a:fld id="{FCA3638F-6D52-644A-9831-93255061F04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C6714A"/>
          </a:solidFill>
          <a:latin typeface="Corbel"/>
          <a:ea typeface="+mj-ea"/>
          <a:cs typeface="Corbel"/>
        </a:defRPr>
      </a:lvl1pPr>
    </p:titleStyle>
    <p:bodyStyle>
      <a:lvl1pPr marL="0" indent="0" algn="l" defTabSz="4572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3000" b="1" kern="1200">
          <a:solidFill>
            <a:schemeClr val="tx1"/>
          </a:solidFill>
          <a:latin typeface="Corbel"/>
          <a:ea typeface="+mn-ea"/>
          <a:cs typeface="Corbel"/>
        </a:defRPr>
      </a:lvl1pPr>
      <a:lvl2pPr marL="269875" indent="-269875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Corbel"/>
          <a:ea typeface="+mn-ea"/>
          <a:cs typeface="Corbel"/>
        </a:defRPr>
      </a:lvl2pPr>
      <a:lvl3pPr marL="449263" indent="-17938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3pPr>
      <a:lvl4pPr marL="628650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808038" indent="-179388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cAE2SCQ6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reymaynard.com/blog/creating-a-restful-api-with-php/" TargetMode="External"/><Relationship Id="rId2" Type="http://schemas.openxmlformats.org/officeDocument/2006/relationships/hyperlink" Target="http://www.slimframewor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rkroland.com/blog/restful-php-ap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naysahni.com/best-practices-for-a-pragmatic-restful-a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PHP – </a:t>
            </a:r>
            <a:r>
              <a:rPr lang="nl-BE" dirty="0" err="1" smtClean="0"/>
              <a:t>RESTful</a:t>
            </a:r>
            <a:r>
              <a:rPr lang="nl-BE" dirty="0" smtClean="0"/>
              <a:t> API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4305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Waarom REST 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Om via je app (Hybride, native (Android, </a:t>
            </a:r>
            <a:r>
              <a:rPr lang="nl-BE" dirty="0" err="1" smtClean="0"/>
              <a:t>iOS,Windows</a:t>
            </a:r>
            <a:r>
              <a:rPr lang="nl-BE" dirty="0" smtClean="0"/>
              <a:t>,…)) of via een ander domein je data aan te spreken.</a:t>
            </a:r>
          </a:p>
          <a:p>
            <a:r>
              <a:rPr lang="nl-BE" dirty="0" smtClean="0"/>
              <a:t>Inleiding over </a:t>
            </a:r>
            <a:r>
              <a:rPr lang="nl-BE" dirty="0"/>
              <a:t>REST : </a:t>
            </a:r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www.youtube.com/watch?v=YCcAE2SCQ6k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Veel opties, </a:t>
            </a:r>
            <a:r>
              <a:rPr lang="nl-BE" dirty="0" err="1" smtClean="0"/>
              <a:t>vb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Char char="-"/>
            </a:pPr>
            <a:r>
              <a:rPr lang="nl-BE" dirty="0" smtClean="0"/>
              <a:t>Slim </a:t>
            </a:r>
            <a:r>
              <a:rPr lang="nl-BE" dirty="0">
                <a:hlinkClick r:id="rId2"/>
              </a:rPr>
              <a:t>http://www.slimframework.com</a:t>
            </a:r>
            <a:r>
              <a:rPr lang="nl-BE" dirty="0" smtClean="0">
                <a:hlinkClick r:id="rId2"/>
              </a:rPr>
              <a:t>/</a:t>
            </a:r>
            <a:endParaRPr lang="nl-BE" dirty="0" smtClean="0"/>
          </a:p>
          <a:p>
            <a:pPr marL="457200" indent="-457200">
              <a:buFontTx/>
              <a:buChar char="-"/>
            </a:pPr>
            <a:r>
              <a:rPr lang="nl-BE" dirty="0" smtClean="0"/>
              <a:t>DIY</a:t>
            </a:r>
          </a:p>
          <a:p>
            <a:pPr marL="727075" lvl="1" indent="-457200">
              <a:buFontTx/>
              <a:buChar char="-"/>
            </a:pPr>
            <a:r>
              <a:rPr lang="nl-BE" dirty="0">
                <a:hlinkClick r:id="rId3"/>
              </a:rPr>
              <a:t>http://coreymaynard.com/blog/creating-a-restful-api-with-php</a:t>
            </a:r>
            <a:r>
              <a:rPr lang="nl-BE" dirty="0" smtClean="0">
                <a:hlinkClick r:id="rId3"/>
              </a:rPr>
              <a:t>/</a:t>
            </a:r>
            <a:endParaRPr lang="nl-BE" dirty="0" smtClean="0"/>
          </a:p>
          <a:p>
            <a:pPr marL="727075" lvl="1" indent="-457200">
              <a:buFontTx/>
              <a:buChar char="-"/>
            </a:pPr>
            <a:r>
              <a:rPr lang="nl-BE" dirty="0" smtClean="0">
                <a:hlinkClick r:id="rId4"/>
              </a:rPr>
              <a:t>http</a:t>
            </a:r>
            <a:r>
              <a:rPr lang="nl-BE" dirty="0">
                <a:hlinkClick r:id="rId4"/>
              </a:rPr>
              <a:t>://markroland.com/blog/restful-php-api/</a:t>
            </a:r>
            <a:endParaRPr lang="nl-BE" dirty="0"/>
          </a:p>
          <a:p>
            <a:pPr marL="727075" lvl="1" indent="-457200">
              <a:buFontTx/>
              <a:buChar char="-"/>
            </a:pPr>
            <a:r>
              <a:rPr lang="nl-BE" dirty="0" smtClean="0"/>
              <a:t>…</a:t>
            </a:r>
          </a:p>
          <a:p>
            <a:pPr lvl="1" indent="0">
              <a:buNone/>
            </a:pPr>
            <a:endParaRPr lang="nl-BE" dirty="0" smtClean="0"/>
          </a:p>
          <a:p>
            <a:pPr lvl="1" indent="0">
              <a:buNone/>
            </a:pPr>
            <a:r>
              <a:rPr lang="nl-BE" dirty="0" smtClean="0"/>
              <a:t>Google “</a:t>
            </a:r>
            <a:r>
              <a:rPr lang="nl-BE" dirty="0" err="1" smtClean="0"/>
              <a:t>php</a:t>
            </a:r>
            <a:r>
              <a:rPr lang="nl-BE" dirty="0" smtClean="0"/>
              <a:t> rest </a:t>
            </a:r>
            <a:r>
              <a:rPr lang="nl-BE" dirty="0" err="1" smtClean="0"/>
              <a:t>api</a:t>
            </a:r>
            <a:r>
              <a:rPr lang="nl-BE" dirty="0" smtClean="0"/>
              <a:t>” en je krijgt heel wat opties. </a:t>
            </a:r>
          </a:p>
          <a:p>
            <a:pPr lvl="1" indent="0">
              <a:buNone/>
            </a:pPr>
            <a:r>
              <a:rPr lang="nl-BE" dirty="0" smtClean="0"/>
              <a:t>Voor je project kies je zelf de manier waarop je dit wil uitwerken.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68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Best </a:t>
            </a:r>
            <a:r>
              <a:rPr lang="nl-BE" dirty="0" err="1" smtClean="0"/>
              <a:t>practices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http://</a:t>
            </a:r>
            <a:r>
              <a:rPr lang="nl-BE" dirty="0" smtClean="0">
                <a:hlinkClick r:id="rId2"/>
              </a:rPr>
              <a:t>www.vinaysahni.com/best-practices-for-a-pragmatic-restful-api</a:t>
            </a:r>
            <a:endParaRPr lang="nl-BE" dirty="0" smtClean="0"/>
          </a:p>
          <a:p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73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Cross </a:t>
            </a:r>
            <a:r>
              <a:rPr lang="nl-BE" dirty="0" err="1" smtClean="0"/>
              <a:t>Origin</a:t>
            </a:r>
            <a:r>
              <a:rPr lang="nl-BE" dirty="0" smtClean="0"/>
              <a:t> Reference System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nl-BE" dirty="0" smtClean="0">
                <a:sym typeface="Wingdings" panose="05000000000000000000" pitchFamily="2" charset="2"/>
              </a:rPr>
              <a:t>Beperkingen voor het ophalen van data van een ander domein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nl-BE" dirty="0" smtClean="0"/>
              <a:t>Rekening houden bij het aanmaken van de </a:t>
            </a:r>
            <a:r>
              <a:rPr lang="nl-BE" dirty="0" err="1" smtClean="0"/>
              <a:t>php</a:t>
            </a:r>
            <a:r>
              <a:rPr lang="nl-BE" dirty="0" smtClean="0"/>
              <a:t> pagina’s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nl-BE" dirty="0" smtClean="0"/>
              <a:t>Zie vb. </a:t>
            </a:r>
            <a:br>
              <a:rPr lang="nl-BE" dirty="0" smtClean="0"/>
            </a:br>
            <a:r>
              <a:rPr lang="nl-BE" dirty="0" smtClean="0"/>
              <a:t>(later zien we nog een meer veilige maar iets meer complexe versie)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299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 het voorbeeld gaan we uit van volgende tabel producten in databank test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6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7" y="2805138"/>
            <a:ext cx="80676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3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En van de tabel users, zelfde databank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7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11" y="2819425"/>
            <a:ext cx="7629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4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Je kan testen of het CORS werkt door het bestand app.html te openen via </a:t>
            </a:r>
            <a:r>
              <a:rPr lang="nl-BE" dirty="0" err="1" smtClean="0"/>
              <a:t>windows</a:t>
            </a:r>
            <a:r>
              <a:rPr lang="nl-BE" dirty="0" smtClean="0"/>
              <a:t> verkenner </a:t>
            </a:r>
            <a:r>
              <a:rPr lang="nl-BE" dirty="0" err="1" smtClean="0"/>
              <a:t>ipv</a:t>
            </a:r>
            <a:r>
              <a:rPr lang="nl-BE" dirty="0" smtClean="0"/>
              <a:t> via de </a:t>
            </a:r>
            <a:r>
              <a:rPr lang="nl-BE" dirty="0" err="1" smtClean="0"/>
              <a:t>localhost</a:t>
            </a:r>
            <a:r>
              <a:rPr lang="nl-BE" dirty="0" smtClean="0"/>
              <a:t> te surfen.</a:t>
            </a:r>
          </a:p>
          <a:p>
            <a:pPr marL="457200" indent="-457200">
              <a:buFontTx/>
              <a:buChar char="-"/>
            </a:pPr>
            <a:r>
              <a:rPr lang="nl-BE" dirty="0" smtClean="0">
                <a:solidFill>
                  <a:srgbClr val="FF0000"/>
                </a:solidFill>
              </a:rPr>
              <a:t>http</a:t>
            </a:r>
            <a:r>
              <a:rPr lang="nl-BE" dirty="0" smtClean="0"/>
              <a:t>://localhost </a:t>
            </a:r>
            <a:r>
              <a:rPr lang="nl-BE" dirty="0" smtClean="0">
                <a:sym typeface="Wingdings" panose="05000000000000000000" pitchFamily="2" charset="2"/>
              </a:rPr>
              <a:t> </a:t>
            </a:r>
            <a:r>
              <a:rPr lang="nl-BE" dirty="0" smtClean="0"/>
              <a:t>op een server</a:t>
            </a:r>
          </a:p>
          <a:p>
            <a:pPr marL="457200" indent="-457200">
              <a:buFontTx/>
              <a:buChar char="-"/>
            </a:pPr>
            <a:r>
              <a:rPr lang="nl-BE" dirty="0" smtClean="0">
                <a:solidFill>
                  <a:srgbClr val="FF0000"/>
                </a:solidFill>
              </a:rPr>
              <a:t>file</a:t>
            </a:r>
            <a:r>
              <a:rPr lang="nl-BE" dirty="0" smtClean="0"/>
              <a:t>://                      </a:t>
            </a:r>
            <a:r>
              <a:rPr lang="nl-BE" dirty="0" smtClean="0">
                <a:sym typeface="Wingdings" panose="05000000000000000000" pitchFamily="2" charset="2"/>
              </a:rPr>
              <a:t> duidelijk niet op een  								    server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298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Oefening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Implementeer aan de hand van het voorbeeld een REST </a:t>
            </a:r>
            <a:r>
              <a:rPr lang="nl-BE" dirty="0" err="1" smtClean="0"/>
              <a:t>api</a:t>
            </a:r>
            <a:r>
              <a:rPr lang="nl-BE" dirty="0" smtClean="0"/>
              <a:t> die je bevraagt via javascript.</a:t>
            </a:r>
          </a:p>
          <a:p>
            <a:endParaRPr lang="nl-BE" dirty="0" smtClean="0"/>
          </a:p>
          <a:p>
            <a:r>
              <a:rPr lang="nl-BE" dirty="0" smtClean="0"/>
              <a:t>Breid de gegeven bestanden uit, zodat je een nieuw product kan toevoegen via het app.html bestand.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C2C8-AF4A-3F4C-B9B4-50FA0AC2319A}" type="datetime1">
              <a:rPr lang="nl-BE" smtClean="0"/>
              <a:t>1/10/2018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Titel van footer</a:t>
            </a:r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990404"/>
      </p:ext>
    </p:extLst>
  </p:cSld>
  <p:clrMapOvr>
    <a:masterClrMapping/>
  </p:clrMapOvr>
</p:sld>
</file>

<file path=ppt/theme/theme1.xml><?xml version="1.0" encoding="utf-8"?>
<a:theme xmlns:a="http://schemas.openxmlformats.org/drawingml/2006/main" name="Odisee">
  <a:themeElements>
    <a:clrScheme name="Aangepast 5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89B368"/>
      </a:hlink>
      <a:folHlink>
        <a:srgbClr val="4E8D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disee" id="{AEB4D86C-A4C5-4820-ABD1-11A79AE49391}" vid="{AB0DCB06-50D4-4DE4-A2CC-6BA398E406AE}"/>
    </a:ext>
  </a:extLst>
</a:theme>
</file>

<file path=ppt/theme/theme2.xml><?xml version="1.0" encoding="utf-8"?>
<a:theme xmlns:a="http://schemas.openxmlformats.org/drawingml/2006/main" name="2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7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Odisee">
  <a:themeElements>
    <a:clrScheme name="Odisee">
      <a:dk1>
        <a:srgbClr val="000000"/>
      </a:dk1>
      <a:lt1>
        <a:sysClr val="window" lastClr="FFFFFF"/>
      </a:lt1>
      <a:dk2>
        <a:srgbClr val="E6E6E6"/>
      </a:dk2>
      <a:lt2>
        <a:srgbClr val="E6E6E6"/>
      </a:lt2>
      <a:accent1>
        <a:srgbClr val="89B368"/>
      </a:accent1>
      <a:accent2>
        <a:srgbClr val="4E8DCC"/>
      </a:accent2>
      <a:accent3>
        <a:srgbClr val="447E90"/>
      </a:accent3>
      <a:accent4>
        <a:srgbClr val="3F9A79"/>
      </a:accent4>
      <a:accent5>
        <a:srgbClr val="6B4189"/>
      </a:accent5>
      <a:accent6>
        <a:srgbClr val="DCA655"/>
      </a:accent6>
      <a:hlink>
        <a:srgbClr val="000000"/>
      </a:hlink>
      <a:folHlink>
        <a:srgbClr val="6B418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1961</TotalTime>
  <Words>249</Words>
  <Application>Microsoft Office PowerPoint</Application>
  <PresentationFormat>Diavoorstelling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7</vt:i4>
      </vt:variant>
      <vt:variant>
        <vt:lpstr>Diatitels</vt:lpstr>
      </vt:variant>
      <vt:variant>
        <vt:i4>9</vt:i4>
      </vt:variant>
    </vt:vector>
  </HeadingPairs>
  <TitlesOfParts>
    <vt:vector size="19" baseType="lpstr">
      <vt:lpstr>Arial</vt:lpstr>
      <vt:lpstr>Corbel</vt:lpstr>
      <vt:lpstr>Wingdings</vt:lpstr>
      <vt:lpstr>Odisee</vt:lpstr>
      <vt:lpstr>2_Odisee</vt:lpstr>
      <vt:lpstr>3_Odisee</vt:lpstr>
      <vt:lpstr>7_Odisee</vt:lpstr>
      <vt:lpstr>4_Odisee</vt:lpstr>
      <vt:lpstr>5_Odisee</vt:lpstr>
      <vt:lpstr>6_Odisee</vt:lpstr>
      <vt:lpstr>PowerPoint-presentatie</vt:lpstr>
      <vt:lpstr>Waarom REST ?</vt:lpstr>
      <vt:lpstr>Veel opties, vb</vt:lpstr>
      <vt:lpstr>Best practices</vt:lpstr>
      <vt:lpstr>CORS</vt:lpstr>
      <vt:lpstr>PowerPoint-presentatie</vt:lpstr>
      <vt:lpstr>PowerPoint-presentatie</vt:lpstr>
      <vt:lpstr>PowerPoint-presentatie</vt:lpstr>
      <vt:lpstr>Oefening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Steven Ophalvens</dc:creator>
  <cp:lastModifiedBy>Steven Ophalvens</cp:lastModifiedBy>
  <cp:revision>16</cp:revision>
  <dcterms:created xsi:type="dcterms:W3CDTF">2015-09-27T08:30:03Z</dcterms:created>
  <dcterms:modified xsi:type="dcterms:W3CDTF">2018-09-30T22:33:30Z</dcterms:modified>
</cp:coreProperties>
</file>