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9"/>
  </p:notesMasterIdLst>
  <p:sldIdLst>
    <p:sldId id="256" r:id="rId2"/>
    <p:sldId id="257" r:id="rId3"/>
    <p:sldId id="283" r:id="rId4"/>
    <p:sldId id="276" r:id="rId5"/>
    <p:sldId id="277" r:id="rId6"/>
    <p:sldId id="292" r:id="rId7"/>
    <p:sldId id="294" r:id="rId8"/>
  </p:sldIdLst>
  <p:sldSz cx="9144000" cy="5143500" type="screen16x9"/>
  <p:notesSz cx="6858000" cy="9144000"/>
  <p:embeddedFontLst>
    <p:embeddedFont>
      <p:font typeface="Barlow" pitchFamily="2" charset="77"/>
      <p:regular r:id="rId10"/>
      <p:bold r:id="rId11"/>
      <p:italic r:id="rId12"/>
      <p:boldItalic r:id="rId13"/>
    </p:embeddedFont>
    <p:embeddedFont>
      <p:font typeface="Bowlby One" panose="02000505060000020004" pitchFamily="2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9C7041-7CAA-4427-9AC3-86CB9BE15DA0}">
  <a:tblStyle styleId="{149C7041-7CAA-4427-9AC3-86CB9BE15D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25"/>
  </p:normalViewPr>
  <p:slideViewPr>
    <p:cSldViewPr snapToGrid="0">
      <p:cViewPr varScale="1">
        <p:scale>
          <a:sx n="129" d="100"/>
          <a:sy n="129" d="100"/>
        </p:scale>
        <p:origin x="2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4231f69b35_1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14231f69b35_1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303be3818b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303be3818b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4231f69b35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4231f69b35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c6f6f4ce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c6f6f4ce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c6f6f4ce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c6f6f4ce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892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 rot="-455">
            <a:off x="720000" y="3086206"/>
            <a:ext cx="45294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1630688"/>
            <a:ext cx="4949700" cy="145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6096400" y="550800"/>
            <a:ext cx="2667000" cy="4041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-15471" y="4312631"/>
            <a:ext cx="990947" cy="830843"/>
          </a:xfrm>
          <a:custGeom>
            <a:avLst/>
            <a:gdLst/>
            <a:ahLst/>
            <a:cxnLst/>
            <a:rect l="l" t="t" r="r" b="b"/>
            <a:pathLst>
              <a:path w="28694" h="24058" extrusionOk="0">
                <a:moveTo>
                  <a:pt x="13405" y="13"/>
                </a:moveTo>
                <a:cubicBezTo>
                  <a:pt x="13414" y="13"/>
                  <a:pt x="13423" y="13"/>
                  <a:pt x="13432" y="14"/>
                </a:cubicBezTo>
                <a:lnTo>
                  <a:pt x="13432" y="14"/>
                </a:lnTo>
                <a:cubicBezTo>
                  <a:pt x="13423" y="14"/>
                  <a:pt x="13414" y="13"/>
                  <a:pt x="13405" y="13"/>
                </a:cubicBezTo>
                <a:close/>
                <a:moveTo>
                  <a:pt x="20565" y="8450"/>
                </a:moveTo>
                <a:lnTo>
                  <a:pt x="20565" y="8450"/>
                </a:lnTo>
                <a:cubicBezTo>
                  <a:pt x="20565" y="8451"/>
                  <a:pt x="20566" y="8452"/>
                  <a:pt x="20567" y="8452"/>
                </a:cubicBezTo>
                <a:lnTo>
                  <a:pt x="20567" y="8452"/>
                </a:lnTo>
                <a:cubicBezTo>
                  <a:pt x="20566" y="8452"/>
                  <a:pt x="20565" y="8451"/>
                  <a:pt x="20565" y="8450"/>
                </a:cubicBezTo>
                <a:close/>
                <a:moveTo>
                  <a:pt x="17475" y="6931"/>
                </a:moveTo>
                <a:cubicBezTo>
                  <a:pt x="17481" y="6931"/>
                  <a:pt x="17486" y="6931"/>
                  <a:pt x="17492" y="6931"/>
                </a:cubicBezTo>
                <a:cubicBezTo>
                  <a:pt x="17519" y="6931"/>
                  <a:pt x="17546" y="6932"/>
                  <a:pt x="17572" y="6932"/>
                </a:cubicBezTo>
                <a:cubicBezTo>
                  <a:pt x="17718" y="6936"/>
                  <a:pt x="17862" y="6945"/>
                  <a:pt x="18007" y="6957"/>
                </a:cubicBezTo>
                <a:cubicBezTo>
                  <a:pt x="18097" y="6950"/>
                  <a:pt x="18192" y="6945"/>
                  <a:pt x="18294" y="6944"/>
                </a:cubicBezTo>
                <a:cubicBezTo>
                  <a:pt x="18488" y="6957"/>
                  <a:pt x="18697" y="6993"/>
                  <a:pt x="18928" y="7053"/>
                </a:cubicBezTo>
                <a:cubicBezTo>
                  <a:pt x="18948" y="7063"/>
                  <a:pt x="18967" y="7072"/>
                  <a:pt x="18986" y="7081"/>
                </a:cubicBezTo>
                <a:cubicBezTo>
                  <a:pt x="19088" y="7131"/>
                  <a:pt x="19190" y="7182"/>
                  <a:pt x="19292" y="7231"/>
                </a:cubicBezTo>
                <a:cubicBezTo>
                  <a:pt x="19483" y="7327"/>
                  <a:pt x="19671" y="7432"/>
                  <a:pt x="19838" y="7567"/>
                </a:cubicBezTo>
                <a:cubicBezTo>
                  <a:pt x="19967" y="7688"/>
                  <a:pt x="20086" y="7819"/>
                  <a:pt x="20204" y="7951"/>
                </a:cubicBezTo>
                <a:cubicBezTo>
                  <a:pt x="20329" y="8091"/>
                  <a:pt x="20433" y="8250"/>
                  <a:pt x="20537" y="8408"/>
                </a:cubicBezTo>
                <a:cubicBezTo>
                  <a:pt x="20539" y="8410"/>
                  <a:pt x="20540" y="8412"/>
                  <a:pt x="20541" y="8414"/>
                </a:cubicBezTo>
                <a:lnTo>
                  <a:pt x="20541" y="8414"/>
                </a:lnTo>
                <a:cubicBezTo>
                  <a:pt x="20549" y="8426"/>
                  <a:pt x="20556" y="8438"/>
                  <a:pt x="20564" y="8449"/>
                </a:cubicBezTo>
                <a:cubicBezTo>
                  <a:pt x="20564" y="8449"/>
                  <a:pt x="20564" y="8449"/>
                  <a:pt x="20564" y="8449"/>
                </a:cubicBezTo>
                <a:lnTo>
                  <a:pt x="20564" y="8449"/>
                </a:lnTo>
                <a:cubicBezTo>
                  <a:pt x="20557" y="8438"/>
                  <a:pt x="20549" y="8427"/>
                  <a:pt x="20542" y="8415"/>
                </a:cubicBezTo>
                <a:lnTo>
                  <a:pt x="20542" y="8415"/>
                </a:lnTo>
                <a:cubicBezTo>
                  <a:pt x="20549" y="8427"/>
                  <a:pt x="20557" y="8438"/>
                  <a:pt x="20564" y="8449"/>
                </a:cubicBezTo>
                <a:lnTo>
                  <a:pt x="20564" y="8449"/>
                </a:lnTo>
                <a:cubicBezTo>
                  <a:pt x="20564" y="8449"/>
                  <a:pt x="20564" y="8449"/>
                  <a:pt x="20564" y="8449"/>
                </a:cubicBezTo>
                <a:lnTo>
                  <a:pt x="20564" y="8449"/>
                </a:lnTo>
                <a:cubicBezTo>
                  <a:pt x="20564" y="8449"/>
                  <a:pt x="20565" y="8449"/>
                  <a:pt x="20565" y="8450"/>
                </a:cubicBezTo>
                <a:cubicBezTo>
                  <a:pt x="20565" y="8449"/>
                  <a:pt x="20564" y="8449"/>
                  <a:pt x="20564" y="8449"/>
                </a:cubicBezTo>
                <a:lnTo>
                  <a:pt x="20564" y="8449"/>
                </a:lnTo>
                <a:cubicBezTo>
                  <a:pt x="20565" y="8449"/>
                  <a:pt x="20565" y="8450"/>
                  <a:pt x="20565" y="8450"/>
                </a:cubicBezTo>
                <a:cubicBezTo>
                  <a:pt x="20565" y="8450"/>
                  <a:pt x="20565" y="8450"/>
                  <a:pt x="20565" y="8450"/>
                </a:cubicBezTo>
                <a:lnTo>
                  <a:pt x="20565" y="8450"/>
                </a:lnTo>
                <a:cubicBezTo>
                  <a:pt x="20565" y="8450"/>
                  <a:pt x="20565" y="8450"/>
                  <a:pt x="20565" y="8450"/>
                </a:cubicBezTo>
                <a:lnTo>
                  <a:pt x="20565" y="8450"/>
                </a:lnTo>
                <a:cubicBezTo>
                  <a:pt x="20565" y="8451"/>
                  <a:pt x="20566" y="8452"/>
                  <a:pt x="20567" y="8454"/>
                </a:cubicBezTo>
                <a:lnTo>
                  <a:pt x="20567" y="8454"/>
                </a:lnTo>
                <a:cubicBezTo>
                  <a:pt x="20567" y="8453"/>
                  <a:pt x="20567" y="8453"/>
                  <a:pt x="20567" y="8452"/>
                </a:cubicBezTo>
                <a:lnTo>
                  <a:pt x="20567" y="8452"/>
                </a:lnTo>
                <a:cubicBezTo>
                  <a:pt x="20567" y="8453"/>
                  <a:pt x="20567" y="8453"/>
                  <a:pt x="20567" y="8454"/>
                </a:cubicBezTo>
                <a:lnTo>
                  <a:pt x="20567" y="8454"/>
                </a:lnTo>
                <a:cubicBezTo>
                  <a:pt x="20567" y="8454"/>
                  <a:pt x="20567" y="8454"/>
                  <a:pt x="20567" y="8454"/>
                </a:cubicBezTo>
                <a:lnTo>
                  <a:pt x="20567" y="8454"/>
                </a:lnTo>
                <a:cubicBezTo>
                  <a:pt x="20568" y="8455"/>
                  <a:pt x="20568" y="8456"/>
                  <a:pt x="20569" y="8457"/>
                </a:cubicBezTo>
                <a:lnTo>
                  <a:pt x="20569" y="8457"/>
                </a:lnTo>
                <a:cubicBezTo>
                  <a:pt x="20639" y="8569"/>
                  <a:pt x="20700" y="8687"/>
                  <a:pt x="20766" y="8801"/>
                </a:cubicBezTo>
                <a:cubicBezTo>
                  <a:pt x="20832" y="8916"/>
                  <a:pt x="20900" y="9028"/>
                  <a:pt x="20962" y="9146"/>
                </a:cubicBezTo>
                <a:cubicBezTo>
                  <a:pt x="21085" y="9380"/>
                  <a:pt x="21187" y="9622"/>
                  <a:pt x="21302" y="9860"/>
                </a:cubicBezTo>
                <a:cubicBezTo>
                  <a:pt x="21345" y="9950"/>
                  <a:pt x="21386" y="10043"/>
                  <a:pt x="21438" y="10131"/>
                </a:cubicBezTo>
                <a:cubicBezTo>
                  <a:pt x="21503" y="10243"/>
                  <a:pt x="21577" y="10350"/>
                  <a:pt x="21653" y="10455"/>
                </a:cubicBezTo>
                <a:cubicBezTo>
                  <a:pt x="21717" y="10542"/>
                  <a:pt x="21780" y="10627"/>
                  <a:pt x="21851" y="10708"/>
                </a:cubicBezTo>
                <a:cubicBezTo>
                  <a:pt x="21923" y="10792"/>
                  <a:pt x="22006" y="10867"/>
                  <a:pt x="22087" y="10944"/>
                </a:cubicBezTo>
                <a:cubicBezTo>
                  <a:pt x="22180" y="11033"/>
                  <a:pt x="22276" y="11123"/>
                  <a:pt x="22385" y="11196"/>
                </a:cubicBezTo>
                <a:cubicBezTo>
                  <a:pt x="22472" y="11254"/>
                  <a:pt x="22558" y="11311"/>
                  <a:pt x="22646" y="11367"/>
                </a:cubicBezTo>
                <a:cubicBezTo>
                  <a:pt x="22793" y="11464"/>
                  <a:pt x="22952" y="11529"/>
                  <a:pt x="23113" y="11595"/>
                </a:cubicBezTo>
                <a:cubicBezTo>
                  <a:pt x="23262" y="11655"/>
                  <a:pt x="23415" y="11703"/>
                  <a:pt x="23564" y="11757"/>
                </a:cubicBezTo>
                <a:cubicBezTo>
                  <a:pt x="23591" y="11767"/>
                  <a:pt x="23621" y="11778"/>
                  <a:pt x="23652" y="11788"/>
                </a:cubicBezTo>
                <a:cubicBezTo>
                  <a:pt x="23631" y="11806"/>
                  <a:pt x="23611" y="11824"/>
                  <a:pt x="23588" y="11838"/>
                </a:cubicBezTo>
                <a:cubicBezTo>
                  <a:pt x="23484" y="11905"/>
                  <a:pt x="23374" y="11937"/>
                  <a:pt x="23252" y="11952"/>
                </a:cubicBezTo>
                <a:cubicBezTo>
                  <a:pt x="23158" y="11965"/>
                  <a:pt x="23063" y="11971"/>
                  <a:pt x="22968" y="11971"/>
                </a:cubicBezTo>
                <a:cubicBezTo>
                  <a:pt x="22955" y="11971"/>
                  <a:pt x="22941" y="11971"/>
                  <a:pt x="22928" y="11970"/>
                </a:cubicBezTo>
                <a:cubicBezTo>
                  <a:pt x="22810" y="11966"/>
                  <a:pt x="22692" y="11960"/>
                  <a:pt x="22573" y="11955"/>
                </a:cubicBezTo>
                <a:cubicBezTo>
                  <a:pt x="22338" y="11945"/>
                  <a:pt x="22102" y="11948"/>
                  <a:pt x="21867" y="11947"/>
                </a:cubicBezTo>
                <a:cubicBezTo>
                  <a:pt x="21856" y="11947"/>
                  <a:pt x="21844" y="11947"/>
                  <a:pt x="21832" y="11947"/>
                </a:cubicBezTo>
                <a:cubicBezTo>
                  <a:pt x="21596" y="11947"/>
                  <a:pt x="21359" y="11956"/>
                  <a:pt x="21124" y="11963"/>
                </a:cubicBezTo>
                <a:cubicBezTo>
                  <a:pt x="20887" y="11971"/>
                  <a:pt x="20648" y="11979"/>
                  <a:pt x="20411" y="11989"/>
                </a:cubicBezTo>
                <a:cubicBezTo>
                  <a:pt x="20315" y="11994"/>
                  <a:pt x="20218" y="11998"/>
                  <a:pt x="20122" y="11998"/>
                </a:cubicBezTo>
                <a:cubicBezTo>
                  <a:pt x="20101" y="11998"/>
                  <a:pt x="20081" y="11997"/>
                  <a:pt x="20060" y="11997"/>
                </a:cubicBezTo>
                <a:cubicBezTo>
                  <a:pt x="19945" y="11996"/>
                  <a:pt x="19833" y="11992"/>
                  <a:pt x="19719" y="11992"/>
                </a:cubicBezTo>
                <a:cubicBezTo>
                  <a:pt x="19468" y="11992"/>
                  <a:pt x="19220" y="11997"/>
                  <a:pt x="18971" y="11997"/>
                </a:cubicBezTo>
                <a:cubicBezTo>
                  <a:pt x="18780" y="11997"/>
                  <a:pt x="18591" y="11986"/>
                  <a:pt x="18400" y="11972"/>
                </a:cubicBezTo>
                <a:cubicBezTo>
                  <a:pt x="18288" y="11982"/>
                  <a:pt x="18178" y="11987"/>
                  <a:pt x="18067" y="11990"/>
                </a:cubicBezTo>
                <a:cubicBezTo>
                  <a:pt x="18045" y="11990"/>
                  <a:pt x="18024" y="11990"/>
                  <a:pt x="18002" y="11990"/>
                </a:cubicBezTo>
                <a:cubicBezTo>
                  <a:pt x="17944" y="11990"/>
                  <a:pt x="17885" y="11989"/>
                  <a:pt x="17826" y="11988"/>
                </a:cubicBezTo>
                <a:cubicBezTo>
                  <a:pt x="17822" y="11990"/>
                  <a:pt x="17820" y="11991"/>
                  <a:pt x="17819" y="11992"/>
                </a:cubicBezTo>
                <a:lnTo>
                  <a:pt x="17648" y="11993"/>
                </a:lnTo>
                <a:cubicBezTo>
                  <a:pt x="17436" y="11996"/>
                  <a:pt x="17215" y="11998"/>
                  <a:pt x="16999" y="12011"/>
                </a:cubicBezTo>
                <a:cubicBezTo>
                  <a:pt x="16919" y="12017"/>
                  <a:pt x="16841" y="12023"/>
                  <a:pt x="16761" y="12029"/>
                </a:cubicBezTo>
                <a:lnTo>
                  <a:pt x="16722" y="12032"/>
                </a:lnTo>
                <a:cubicBezTo>
                  <a:pt x="16610" y="12042"/>
                  <a:pt x="16498" y="12050"/>
                  <a:pt x="16386" y="12058"/>
                </a:cubicBezTo>
                <a:cubicBezTo>
                  <a:pt x="16276" y="12063"/>
                  <a:pt x="16164" y="12064"/>
                  <a:pt x="16056" y="12064"/>
                </a:cubicBezTo>
                <a:cubicBezTo>
                  <a:pt x="15987" y="12064"/>
                  <a:pt x="15920" y="12064"/>
                  <a:pt x="15855" y="12063"/>
                </a:cubicBezTo>
                <a:lnTo>
                  <a:pt x="15770" y="12061"/>
                </a:lnTo>
                <a:cubicBezTo>
                  <a:pt x="15680" y="12060"/>
                  <a:pt x="15590" y="12059"/>
                  <a:pt x="15501" y="12059"/>
                </a:cubicBezTo>
                <a:cubicBezTo>
                  <a:pt x="15397" y="12059"/>
                  <a:pt x="15293" y="12060"/>
                  <a:pt x="15189" y="12063"/>
                </a:cubicBezTo>
                <a:cubicBezTo>
                  <a:pt x="15113" y="12065"/>
                  <a:pt x="15036" y="12069"/>
                  <a:pt x="14960" y="12071"/>
                </a:cubicBezTo>
                <a:cubicBezTo>
                  <a:pt x="14842" y="12076"/>
                  <a:pt x="14727" y="12080"/>
                  <a:pt x="14615" y="12081"/>
                </a:cubicBezTo>
                <a:lnTo>
                  <a:pt x="14481" y="12083"/>
                </a:lnTo>
                <a:cubicBezTo>
                  <a:pt x="14386" y="12084"/>
                  <a:pt x="14291" y="12085"/>
                  <a:pt x="14196" y="12085"/>
                </a:cubicBezTo>
                <a:cubicBezTo>
                  <a:pt x="14157" y="12085"/>
                  <a:pt x="14118" y="12085"/>
                  <a:pt x="14078" y="12084"/>
                </a:cubicBezTo>
                <a:lnTo>
                  <a:pt x="13986" y="12082"/>
                </a:lnTo>
                <a:lnTo>
                  <a:pt x="13893" y="12079"/>
                </a:lnTo>
                <a:lnTo>
                  <a:pt x="13831" y="12078"/>
                </a:lnTo>
                <a:cubicBezTo>
                  <a:pt x="13766" y="12075"/>
                  <a:pt x="13704" y="12073"/>
                  <a:pt x="13641" y="12072"/>
                </a:cubicBezTo>
                <a:lnTo>
                  <a:pt x="13567" y="12070"/>
                </a:lnTo>
                <a:cubicBezTo>
                  <a:pt x="13547" y="12070"/>
                  <a:pt x="13526" y="12069"/>
                  <a:pt x="13505" y="12069"/>
                </a:cubicBezTo>
                <a:cubicBezTo>
                  <a:pt x="13391" y="12069"/>
                  <a:pt x="13276" y="12074"/>
                  <a:pt x="13149" y="12078"/>
                </a:cubicBezTo>
                <a:lnTo>
                  <a:pt x="13120" y="12079"/>
                </a:lnTo>
                <a:cubicBezTo>
                  <a:pt x="12877" y="12088"/>
                  <a:pt x="12555" y="12099"/>
                  <a:pt x="12230" y="12100"/>
                </a:cubicBezTo>
                <a:cubicBezTo>
                  <a:pt x="11918" y="12088"/>
                  <a:pt x="11610" y="12069"/>
                  <a:pt x="11267" y="12048"/>
                </a:cubicBezTo>
                <a:lnTo>
                  <a:pt x="11057" y="12036"/>
                </a:lnTo>
                <a:cubicBezTo>
                  <a:pt x="10930" y="12028"/>
                  <a:pt x="10805" y="12022"/>
                  <a:pt x="10678" y="12016"/>
                </a:cubicBezTo>
                <a:lnTo>
                  <a:pt x="10662" y="12016"/>
                </a:lnTo>
                <a:cubicBezTo>
                  <a:pt x="10402" y="12001"/>
                  <a:pt x="10132" y="11988"/>
                  <a:pt x="9868" y="11964"/>
                </a:cubicBezTo>
                <a:lnTo>
                  <a:pt x="9695" y="11949"/>
                </a:lnTo>
                <a:lnTo>
                  <a:pt x="9539" y="11949"/>
                </a:lnTo>
                <a:cubicBezTo>
                  <a:pt x="9509" y="11949"/>
                  <a:pt x="9479" y="11949"/>
                  <a:pt x="9448" y="11949"/>
                </a:cubicBezTo>
                <a:cubicBezTo>
                  <a:pt x="9351" y="11949"/>
                  <a:pt x="9254" y="11950"/>
                  <a:pt x="9157" y="11950"/>
                </a:cubicBezTo>
                <a:cubicBezTo>
                  <a:pt x="9041" y="11950"/>
                  <a:pt x="8924" y="11948"/>
                  <a:pt x="8808" y="11942"/>
                </a:cubicBezTo>
                <a:cubicBezTo>
                  <a:pt x="8638" y="11933"/>
                  <a:pt x="8467" y="11923"/>
                  <a:pt x="8296" y="11923"/>
                </a:cubicBezTo>
                <a:cubicBezTo>
                  <a:pt x="8228" y="11923"/>
                  <a:pt x="8159" y="11924"/>
                  <a:pt x="8090" y="11928"/>
                </a:cubicBezTo>
                <a:cubicBezTo>
                  <a:pt x="7957" y="11935"/>
                  <a:pt x="7823" y="11942"/>
                  <a:pt x="7690" y="11952"/>
                </a:cubicBezTo>
                <a:cubicBezTo>
                  <a:pt x="7569" y="11961"/>
                  <a:pt x="7447" y="11970"/>
                  <a:pt x="7325" y="11973"/>
                </a:cubicBezTo>
                <a:cubicBezTo>
                  <a:pt x="7216" y="11977"/>
                  <a:pt x="7107" y="11979"/>
                  <a:pt x="6999" y="11979"/>
                </a:cubicBezTo>
                <a:cubicBezTo>
                  <a:pt x="6863" y="11979"/>
                  <a:pt x="6728" y="11976"/>
                  <a:pt x="6592" y="11973"/>
                </a:cubicBezTo>
                <a:cubicBezTo>
                  <a:pt x="6468" y="11971"/>
                  <a:pt x="6343" y="11970"/>
                  <a:pt x="6220" y="11965"/>
                </a:cubicBezTo>
                <a:cubicBezTo>
                  <a:pt x="6100" y="11960"/>
                  <a:pt x="5981" y="11951"/>
                  <a:pt x="5862" y="11948"/>
                </a:cubicBezTo>
                <a:cubicBezTo>
                  <a:pt x="5812" y="11947"/>
                  <a:pt x="5762" y="11947"/>
                  <a:pt x="5711" y="11947"/>
                </a:cubicBezTo>
                <a:cubicBezTo>
                  <a:pt x="5642" y="11947"/>
                  <a:pt x="5574" y="11947"/>
                  <a:pt x="5506" y="11948"/>
                </a:cubicBezTo>
                <a:cubicBezTo>
                  <a:pt x="5446" y="11949"/>
                  <a:pt x="5386" y="11950"/>
                  <a:pt x="5326" y="11950"/>
                </a:cubicBezTo>
                <a:cubicBezTo>
                  <a:pt x="5266" y="11950"/>
                  <a:pt x="5206" y="11949"/>
                  <a:pt x="5146" y="11947"/>
                </a:cubicBezTo>
                <a:cubicBezTo>
                  <a:pt x="5011" y="11943"/>
                  <a:pt x="4875" y="11937"/>
                  <a:pt x="4742" y="11925"/>
                </a:cubicBezTo>
                <a:cubicBezTo>
                  <a:pt x="4694" y="11920"/>
                  <a:pt x="4647" y="11915"/>
                  <a:pt x="4601" y="11908"/>
                </a:cubicBezTo>
                <a:cubicBezTo>
                  <a:pt x="4588" y="11900"/>
                  <a:pt x="4576" y="11892"/>
                  <a:pt x="4565" y="11884"/>
                </a:cubicBezTo>
                <a:cubicBezTo>
                  <a:pt x="4503" y="11842"/>
                  <a:pt x="4432" y="11819"/>
                  <a:pt x="4361" y="11813"/>
                </a:cubicBezTo>
                <a:cubicBezTo>
                  <a:pt x="4426" y="11770"/>
                  <a:pt x="4488" y="11725"/>
                  <a:pt x="4550" y="11678"/>
                </a:cubicBezTo>
                <a:cubicBezTo>
                  <a:pt x="4708" y="11556"/>
                  <a:pt x="4852" y="11417"/>
                  <a:pt x="5000" y="11283"/>
                </a:cubicBezTo>
                <a:cubicBezTo>
                  <a:pt x="5381" y="10962"/>
                  <a:pt x="5776" y="10656"/>
                  <a:pt x="6116" y="10290"/>
                </a:cubicBezTo>
                <a:cubicBezTo>
                  <a:pt x="6187" y="10214"/>
                  <a:pt x="6251" y="10135"/>
                  <a:pt x="6315" y="10055"/>
                </a:cubicBezTo>
                <a:cubicBezTo>
                  <a:pt x="6509" y="9875"/>
                  <a:pt x="6704" y="9694"/>
                  <a:pt x="6890" y="9505"/>
                </a:cubicBezTo>
                <a:lnTo>
                  <a:pt x="6991" y="9403"/>
                </a:lnTo>
                <a:cubicBezTo>
                  <a:pt x="7074" y="9318"/>
                  <a:pt x="7161" y="9228"/>
                  <a:pt x="7249" y="9143"/>
                </a:cubicBezTo>
                <a:lnTo>
                  <a:pt x="7289" y="9105"/>
                </a:lnTo>
                <a:lnTo>
                  <a:pt x="7331" y="9064"/>
                </a:lnTo>
                <a:cubicBezTo>
                  <a:pt x="7668" y="8752"/>
                  <a:pt x="7975" y="8474"/>
                  <a:pt x="8318" y="8227"/>
                </a:cubicBezTo>
                <a:cubicBezTo>
                  <a:pt x="8462" y="8124"/>
                  <a:pt x="8616" y="8028"/>
                  <a:pt x="8765" y="7937"/>
                </a:cubicBezTo>
                <a:lnTo>
                  <a:pt x="8784" y="7932"/>
                </a:lnTo>
                <a:cubicBezTo>
                  <a:pt x="8962" y="7823"/>
                  <a:pt x="9105" y="7739"/>
                  <a:pt x="9237" y="7665"/>
                </a:cubicBezTo>
                <a:cubicBezTo>
                  <a:pt x="9422" y="7572"/>
                  <a:pt x="9567" y="7501"/>
                  <a:pt x="9704" y="7439"/>
                </a:cubicBezTo>
                <a:cubicBezTo>
                  <a:pt x="9873" y="7365"/>
                  <a:pt x="10046" y="7304"/>
                  <a:pt x="10230" y="7255"/>
                </a:cubicBezTo>
                <a:cubicBezTo>
                  <a:pt x="10339" y="7232"/>
                  <a:pt x="10468" y="7207"/>
                  <a:pt x="10597" y="7196"/>
                </a:cubicBezTo>
                <a:cubicBezTo>
                  <a:pt x="10713" y="7187"/>
                  <a:pt x="10837" y="7183"/>
                  <a:pt x="10974" y="7183"/>
                </a:cubicBezTo>
                <a:cubicBezTo>
                  <a:pt x="10989" y="7183"/>
                  <a:pt x="11005" y="7183"/>
                  <a:pt x="11020" y="7183"/>
                </a:cubicBezTo>
                <a:cubicBezTo>
                  <a:pt x="11294" y="7192"/>
                  <a:pt x="11510" y="7218"/>
                  <a:pt x="11700" y="7264"/>
                </a:cubicBezTo>
                <a:cubicBezTo>
                  <a:pt x="11830" y="7308"/>
                  <a:pt x="11965" y="7370"/>
                  <a:pt x="12110" y="7453"/>
                </a:cubicBezTo>
                <a:cubicBezTo>
                  <a:pt x="12184" y="7501"/>
                  <a:pt x="12258" y="7555"/>
                  <a:pt x="12335" y="7617"/>
                </a:cubicBezTo>
                <a:cubicBezTo>
                  <a:pt x="12495" y="7710"/>
                  <a:pt x="12640" y="7828"/>
                  <a:pt x="12776" y="7955"/>
                </a:cubicBezTo>
                <a:cubicBezTo>
                  <a:pt x="12969" y="8135"/>
                  <a:pt x="13150" y="8326"/>
                  <a:pt x="13302" y="8542"/>
                </a:cubicBezTo>
                <a:cubicBezTo>
                  <a:pt x="13366" y="8636"/>
                  <a:pt x="13427" y="8735"/>
                  <a:pt x="13488" y="8832"/>
                </a:cubicBezTo>
                <a:cubicBezTo>
                  <a:pt x="13550" y="8930"/>
                  <a:pt x="13612" y="9027"/>
                  <a:pt x="13668" y="9127"/>
                </a:cubicBezTo>
                <a:cubicBezTo>
                  <a:pt x="13734" y="9242"/>
                  <a:pt x="13799" y="9357"/>
                  <a:pt x="13854" y="9479"/>
                </a:cubicBezTo>
                <a:cubicBezTo>
                  <a:pt x="13902" y="9585"/>
                  <a:pt x="13946" y="9690"/>
                  <a:pt x="13991" y="9795"/>
                </a:cubicBezTo>
                <a:cubicBezTo>
                  <a:pt x="14032" y="9891"/>
                  <a:pt x="14082" y="9982"/>
                  <a:pt x="14120" y="10078"/>
                </a:cubicBezTo>
                <a:cubicBezTo>
                  <a:pt x="14119" y="10064"/>
                  <a:pt x="14118" y="10047"/>
                  <a:pt x="14117" y="10032"/>
                </a:cubicBezTo>
                <a:cubicBezTo>
                  <a:pt x="14114" y="9959"/>
                  <a:pt x="14117" y="9885"/>
                  <a:pt x="14124" y="9814"/>
                </a:cubicBezTo>
                <a:cubicBezTo>
                  <a:pt x="14135" y="9708"/>
                  <a:pt x="14151" y="9605"/>
                  <a:pt x="14182" y="9503"/>
                </a:cubicBezTo>
                <a:cubicBezTo>
                  <a:pt x="14219" y="9380"/>
                  <a:pt x="14266" y="9257"/>
                  <a:pt x="14325" y="9142"/>
                </a:cubicBezTo>
                <a:cubicBezTo>
                  <a:pt x="14380" y="9041"/>
                  <a:pt x="14438" y="8944"/>
                  <a:pt x="14494" y="8843"/>
                </a:cubicBezTo>
                <a:cubicBezTo>
                  <a:pt x="14560" y="8725"/>
                  <a:pt x="14627" y="8602"/>
                  <a:pt x="14714" y="8498"/>
                </a:cubicBezTo>
                <a:cubicBezTo>
                  <a:pt x="14788" y="8408"/>
                  <a:pt x="14864" y="8319"/>
                  <a:pt x="14946" y="8234"/>
                </a:cubicBezTo>
                <a:cubicBezTo>
                  <a:pt x="15026" y="8152"/>
                  <a:pt x="15100" y="8067"/>
                  <a:pt x="15186" y="7990"/>
                </a:cubicBezTo>
                <a:cubicBezTo>
                  <a:pt x="15288" y="7898"/>
                  <a:pt x="15393" y="7808"/>
                  <a:pt x="15503" y="7722"/>
                </a:cubicBezTo>
                <a:cubicBezTo>
                  <a:pt x="15685" y="7577"/>
                  <a:pt x="15874" y="7429"/>
                  <a:pt x="16077" y="7313"/>
                </a:cubicBezTo>
                <a:cubicBezTo>
                  <a:pt x="16193" y="7247"/>
                  <a:pt x="16316" y="7188"/>
                  <a:pt x="16439" y="7136"/>
                </a:cubicBezTo>
                <a:cubicBezTo>
                  <a:pt x="16541" y="7093"/>
                  <a:pt x="16647" y="7052"/>
                  <a:pt x="16754" y="7021"/>
                </a:cubicBezTo>
                <a:cubicBezTo>
                  <a:pt x="16885" y="6982"/>
                  <a:pt x="17017" y="6957"/>
                  <a:pt x="17154" y="6947"/>
                </a:cubicBezTo>
                <a:cubicBezTo>
                  <a:pt x="17261" y="6939"/>
                  <a:pt x="17368" y="6931"/>
                  <a:pt x="17475" y="6931"/>
                </a:cubicBezTo>
                <a:close/>
                <a:moveTo>
                  <a:pt x="10285" y="12545"/>
                </a:moveTo>
                <a:lnTo>
                  <a:pt x="10285" y="12545"/>
                </a:lnTo>
                <a:cubicBezTo>
                  <a:pt x="10293" y="12546"/>
                  <a:pt x="10302" y="12546"/>
                  <a:pt x="10310" y="12547"/>
                </a:cubicBezTo>
                <a:cubicBezTo>
                  <a:pt x="10302" y="12546"/>
                  <a:pt x="10293" y="12546"/>
                  <a:pt x="10285" y="12545"/>
                </a:cubicBezTo>
                <a:close/>
                <a:moveTo>
                  <a:pt x="15912" y="12353"/>
                </a:moveTo>
                <a:cubicBezTo>
                  <a:pt x="15963" y="12353"/>
                  <a:pt x="16015" y="12354"/>
                  <a:pt x="16067" y="12355"/>
                </a:cubicBezTo>
                <a:cubicBezTo>
                  <a:pt x="16185" y="12359"/>
                  <a:pt x="16304" y="12362"/>
                  <a:pt x="16422" y="12365"/>
                </a:cubicBezTo>
                <a:cubicBezTo>
                  <a:pt x="16534" y="12369"/>
                  <a:pt x="16647" y="12370"/>
                  <a:pt x="16761" y="12370"/>
                </a:cubicBezTo>
                <a:cubicBezTo>
                  <a:pt x="16886" y="12370"/>
                  <a:pt x="17009" y="12364"/>
                  <a:pt x="17133" y="12361"/>
                </a:cubicBezTo>
                <a:cubicBezTo>
                  <a:pt x="17166" y="12360"/>
                  <a:pt x="17200" y="12360"/>
                  <a:pt x="17234" y="12360"/>
                </a:cubicBezTo>
                <a:cubicBezTo>
                  <a:pt x="17248" y="12360"/>
                  <a:pt x="17262" y="12360"/>
                  <a:pt x="17276" y="12360"/>
                </a:cubicBezTo>
                <a:cubicBezTo>
                  <a:pt x="17345" y="12361"/>
                  <a:pt x="17414" y="12369"/>
                  <a:pt x="17479" y="12391"/>
                </a:cubicBezTo>
                <a:cubicBezTo>
                  <a:pt x="17537" y="12411"/>
                  <a:pt x="17564" y="12419"/>
                  <a:pt x="17612" y="12458"/>
                </a:cubicBezTo>
                <a:cubicBezTo>
                  <a:pt x="17632" y="12474"/>
                  <a:pt x="17647" y="12494"/>
                  <a:pt x="17662" y="12515"/>
                </a:cubicBezTo>
                <a:cubicBezTo>
                  <a:pt x="17692" y="12556"/>
                  <a:pt x="17705" y="12613"/>
                  <a:pt x="17710" y="12662"/>
                </a:cubicBezTo>
                <a:cubicBezTo>
                  <a:pt x="17714" y="12687"/>
                  <a:pt x="17718" y="12713"/>
                  <a:pt x="17723" y="12739"/>
                </a:cubicBezTo>
                <a:cubicBezTo>
                  <a:pt x="17739" y="12826"/>
                  <a:pt x="17754" y="12915"/>
                  <a:pt x="17756" y="13005"/>
                </a:cubicBezTo>
                <a:cubicBezTo>
                  <a:pt x="17760" y="13135"/>
                  <a:pt x="17748" y="13272"/>
                  <a:pt x="17719" y="13398"/>
                </a:cubicBezTo>
                <a:cubicBezTo>
                  <a:pt x="17707" y="13456"/>
                  <a:pt x="17692" y="13514"/>
                  <a:pt x="17677" y="13570"/>
                </a:cubicBezTo>
                <a:cubicBezTo>
                  <a:pt x="17659" y="13632"/>
                  <a:pt x="17642" y="13694"/>
                  <a:pt x="17612" y="13751"/>
                </a:cubicBezTo>
                <a:cubicBezTo>
                  <a:pt x="17561" y="13848"/>
                  <a:pt x="17493" y="13944"/>
                  <a:pt x="17401" y="14007"/>
                </a:cubicBezTo>
                <a:cubicBezTo>
                  <a:pt x="17307" y="14073"/>
                  <a:pt x="17191" y="14097"/>
                  <a:pt x="17078" y="14110"/>
                </a:cubicBezTo>
                <a:cubicBezTo>
                  <a:pt x="16996" y="14119"/>
                  <a:pt x="16913" y="14122"/>
                  <a:pt x="16831" y="14122"/>
                </a:cubicBezTo>
                <a:cubicBezTo>
                  <a:pt x="16799" y="14122"/>
                  <a:pt x="16766" y="14122"/>
                  <a:pt x="16734" y="14121"/>
                </a:cubicBezTo>
                <a:cubicBezTo>
                  <a:pt x="16627" y="14121"/>
                  <a:pt x="16519" y="14123"/>
                  <a:pt x="16411" y="14123"/>
                </a:cubicBezTo>
                <a:cubicBezTo>
                  <a:pt x="16309" y="14123"/>
                  <a:pt x="16205" y="14125"/>
                  <a:pt x="16102" y="14125"/>
                </a:cubicBezTo>
                <a:cubicBezTo>
                  <a:pt x="16024" y="14125"/>
                  <a:pt x="15946" y="14125"/>
                  <a:pt x="15867" y="14125"/>
                </a:cubicBezTo>
                <a:cubicBezTo>
                  <a:pt x="15828" y="14125"/>
                  <a:pt x="15789" y="14125"/>
                  <a:pt x="15750" y="14125"/>
                </a:cubicBezTo>
                <a:cubicBezTo>
                  <a:pt x="15646" y="14126"/>
                  <a:pt x="15542" y="14129"/>
                  <a:pt x="15438" y="14129"/>
                </a:cubicBezTo>
                <a:cubicBezTo>
                  <a:pt x="15426" y="14129"/>
                  <a:pt x="15413" y="14129"/>
                  <a:pt x="15400" y="14129"/>
                </a:cubicBezTo>
                <a:cubicBezTo>
                  <a:pt x="15273" y="14127"/>
                  <a:pt x="15146" y="14116"/>
                  <a:pt x="15021" y="14106"/>
                </a:cubicBezTo>
                <a:cubicBezTo>
                  <a:pt x="14910" y="14096"/>
                  <a:pt x="14796" y="14089"/>
                  <a:pt x="14687" y="14066"/>
                </a:cubicBezTo>
                <a:cubicBezTo>
                  <a:pt x="14555" y="14038"/>
                  <a:pt x="14410" y="14001"/>
                  <a:pt x="14307" y="13910"/>
                </a:cubicBezTo>
                <a:cubicBezTo>
                  <a:pt x="14114" y="13742"/>
                  <a:pt x="14144" y="13463"/>
                  <a:pt x="14161" y="13230"/>
                </a:cubicBezTo>
                <a:cubicBezTo>
                  <a:pt x="14164" y="13164"/>
                  <a:pt x="14164" y="13097"/>
                  <a:pt x="14164" y="13029"/>
                </a:cubicBezTo>
                <a:cubicBezTo>
                  <a:pt x="14160" y="12949"/>
                  <a:pt x="14145" y="12870"/>
                  <a:pt x="14129" y="12791"/>
                </a:cubicBezTo>
                <a:cubicBezTo>
                  <a:pt x="14118" y="12731"/>
                  <a:pt x="14151" y="12657"/>
                  <a:pt x="14191" y="12612"/>
                </a:cubicBezTo>
                <a:cubicBezTo>
                  <a:pt x="14233" y="12565"/>
                  <a:pt x="14294" y="12535"/>
                  <a:pt x="14356" y="12531"/>
                </a:cubicBezTo>
                <a:lnTo>
                  <a:pt x="14384" y="12531"/>
                </a:lnTo>
                <a:cubicBezTo>
                  <a:pt x="14410" y="12513"/>
                  <a:pt x="14440" y="12498"/>
                  <a:pt x="14471" y="12485"/>
                </a:cubicBezTo>
                <a:cubicBezTo>
                  <a:pt x="14489" y="12478"/>
                  <a:pt x="14509" y="12473"/>
                  <a:pt x="14528" y="12468"/>
                </a:cubicBezTo>
                <a:cubicBezTo>
                  <a:pt x="14595" y="12449"/>
                  <a:pt x="14662" y="12439"/>
                  <a:pt x="14729" y="12428"/>
                </a:cubicBezTo>
                <a:cubicBezTo>
                  <a:pt x="14750" y="12423"/>
                  <a:pt x="14771" y="12419"/>
                  <a:pt x="14794" y="12416"/>
                </a:cubicBezTo>
                <a:cubicBezTo>
                  <a:pt x="14993" y="12383"/>
                  <a:pt x="15198" y="12357"/>
                  <a:pt x="15400" y="12357"/>
                </a:cubicBezTo>
                <a:cubicBezTo>
                  <a:pt x="15404" y="12357"/>
                  <a:pt x="15408" y="12357"/>
                  <a:pt x="15411" y="12357"/>
                </a:cubicBezTo>
                <a:cubicBezTo>
                  <a:pt x="15432" y="12357"/>
                  <a:pt x="15452" y="12357"/>
                  <a:pt x="15473" y="12357"/>
                </a:cubicBezTo>
                <a:cubicBezTo>
                  <a:pt x="15619" y="12357"/>
                  <a:pt x="15765" y="12353"/>
                  <a:pt x="15912" y="12353"/>
                </a:cubicBezTo>
                <a:close/>
                <a:moveTo>
                  <a:pt x="11939" y="12504"/>
                </a:moveTo>
                <a:cubicBezTo>
                  <a:pt x="11965" y="12504"/>
                  <a:pt x="11991" y="12504"/>
                  <a:pt x="12017" y="12505"/>
                </a:cubicBezTo>
                <a:cubicBezTo>
                  <a:pt x="12032" y="12506"/>
                  <a:pt x="12047" y="12506"/>
                  <a:pt x="12062" y="12506"/>
                </a:cubicBezTo>
                <a:cubicBezTo>
                  <a:pt x="12103" y="12508"/>
                  <a:pt x="12144" y="12509"/>
                  <a:pt x="12183" y="12515"/>
                </a:cubicBezTo>
                <a:cubicBezTo>
                  <a:pt x="12223" y="12521"/>
                  <a:pt x="12263" y="12535"/>
                  <a:pt x="12299" y="12555"/>
                </a:cubicBezTo>
                <a:cubicBezTo>
                  <a:pt x="12364" y="12592"/>
                  <a:pt x="12407" y="12642"/>
                  <a:pt x="12437" y="12711"/>
                </a:cubicBezTo>
                <a:cubicBezTo>
                  <a:pt x="12456" y="12751"/>
                  <a:pt x="12458" y="12798"/>
                  <a:pt x="12464" y="12841"/>
                </a:cubicBezTo>
                <a:cubicBezTo>
                  <a:pt x="12472" y="12893"/>
                  <a:pt x="12483" y="12945"/>
                  <a:pt x="12489" y="12997"/>
                </a:cubicBezTo>
                <a:cubicBezTo>
                  <a:pt x="12497" y="13077"/>
                  <a:pt x="12495" y="13159"/>
                  <a:pt x="12500" y="13238"/>
                </a:cubicBezTo>
                <a:cubicBezTo>
                  <a:pt x="12505" y="13328"/>
                  <a:pt x="12512" y="13417"/>
                  <a:pt x="12510" y="13508"/>
                </a:cubicBezTo>
                <a:cubicBezTo>
                  <a:pt x="12508" y="13621"/>
                  <a:pt x="12500" y="13742"/>
                  <a:pt x="12453" y="13846"/>
                </a:cubicBezTo>
                <a:cubicBezTo>
                  <a:pt x="12435" y="13884"/>
                  <a:pt x="12411" y="13918"/>
                  <a:pt x="12385" y="13951"/>
                </a:cubicBezTo>
                <a:cubicBezTo>
                  <a:pt x="12344" y="14005"/>
                  <a:pt x="12288" y="14029"/>
                  <a:pt x="12227" y="14044"/>
                </a:cubicBezTo>
                <a:lnTo>
                  <a:pt x="12226" y="14044"/>
                </a:lnTo>
                <a:cubicBezTo>
                  <a:pt x="12222" y="14046"/>
                  <a:pt x="12217" y="14046"/>
                  <a:pt x="12213" y="14047"/>
                </a:cubicBezTo>
                <a:cubicBezTo>
                  <a:pt x="12163" y="14059"/>
                  <a:pt x="12115" y="14084"/>
                  <a:pt x="12066" y="14097"/>
                </a:cubicBezTo>
                <a:cubicBezTo>
                  <a:pt x="11963" y="14124"/>
                  <a:pt x="11858" y="14142"/>
                  <a:pt x="11751" y="14144"/>
                </a:cubicBezTo>
                <a:cubicBezTo>
                  <a:pt x="11709" y="14144"/>
                  <a:pt x="11666" y="14146"/>
                  <a:pt x="11623" y="14146"/>
                </a:cubicBezTo>
                <a:cubicBezTo>
                  <a:pt x="11616" y="14146"/>
                  <a:pt x="11609" y="14146"/>
                  <a:pt x="11601" y="14146"/>
                </a:cubicBezTo>
                <a:cubicBezTo>
                  <a:pt x="11523" y="14145"/>
                  <a:pt x="11443" y="14138"/>
                  <a:pt x="11364" y="14129"/>
                </a:cubicBezTo>
                <a:cubicBezTo>
                  <a:pt x="11251" y="14118"/>
                  <a:pt x="11139" y="14098"/>
                  <a:pt x="11026" y="14088"/>
                </a:cubicBezTo>
                <a:cubicBezTo>
                  <a:pt x="10822" y="14079"/>
                  <a:pt x="10617" y="14073"/>
                  <a:pt x="10413" y="14070"/>
                </a:cubicBezTo>
                <a:cubicBezTo>
                  <a:pt x="10187" y="14068"/>
                  <a:pt x="9964" y="14073"/>
                  <a:pt x="9738" y="14053"/>
                </a:cubicBezTo>
                <a:cubicBezTo>
                  <a:pt x="9639" y="14046"/>
                  <a:pt x="9538" y="14032"/>
                  <a:pt x="9443" y="14001"/>
                </a:cubicBezTo>
                <a:cubicBezTo>
                  <a:pt x="9390" y="13985"/>
                  <a:pt x="9334" y="13966"/>
                  <a:pt x="9287" y="13935"/>
                </a:cubicBezTo>
                <a:cubicBezTo>
                  <a:pt x="9233" y="13901"/>
                  <a:pt x="9200" y="13877"/>
                  <a:pt x="9164" y="13824"/>
                </a:cubicBezTo>
                <a:cubicBezTo>
                  <a:pt x="9131" y="13776"/>
                  <a:pt x="9121" y="13725"/>
                  <a:pt x="9112" y="13670"/>
                </a:cubicBezTo>
                <a:cubicBezTo>
                  <a:pt x="9098" y="13587"/>
                  <a:pt x="9094" y="13504"/>
                  <a:pt x="9089" y="13421"/>
                </a:cubicBezTo>
                <a:cubicBezTo>
                  <a:pt x="9083" y="13313"/>
                  <a:pt x="9083" y="13206"/>
                  <a:pt x="9085" y="13097"/>
                </a:cubicBezTo>
                <a:cubicBezTo>
                  <a:pt x="9085" y="13087"/>
                  <a:pt x="9085" y="13078"/>
                  <a:pt x="9087" y="13068"/>
                </a:cubicBezTo>
                <a:cubicBezTo>
                  <a:pt x="9079" y="12990"/>
                  <a:pt x="9077" y="12913"/>
                  <a:pt x="9085" y="12833"/>
                </a:cubicBezTo>
                <a:cubicBezTo>
                  <a:pt x="9097" y="12731"/>
                  <a:pt x="9156" y="12639"/>
                  <a:pt x="9239" y="12582"/>
                </a:cubicBezTo>
                <a:cubicBezTo>
                  <a:pt x="9295" y="12542"/>
                  <a:pt x="9354" y="12529"/>
                  <a:pt x="9421" y="12520"/>
                </a:cubicBezTo>
                <a:cubicBezTo>
                  <a:pt x="9449" y="12516"/>
                  <a:pt x="9476" y="12514"/>
                  <a:pt x="9503" y="12514"/>
                </a:cubicBezTo>
                <a:cubicBezTo>
                  <a:pt x="9533" y="12514"/>
                  <a:pt x="9562" y="12516"/>
                  <a:pt x="9591" y="12518"/>
                </a:cubicBezTo>
                <a:cubicBezTo>
                  <a:pt x="9643" y="12520"/>
                  <a:pt x="9695" y="12521"/>
                  <a:pt x="9746" y="12523"/>
                </a:cubicBezTo>
                <a:lnTo>
                  <a:pt x="9882" y="12526"/>
                </a:lnTo>
                <a:cubicBezTo>
                  <a:pt x="10016" y="12531"/>
                  <a:pt x="10151" y="12538"/>
                  <a:pt x="10285" y="12545"/>
                </a:cubicBezTo>
                <a:lnTo>
                  <a:pt x="10285" y="12545"/>
                </a:lnTo>
                <a:cubicBezTo>
                  <a:pt x="10272" y="12544"/>
                  <a:pt x="10259" y="12543"/>
                  <a:pt x="10247" y="12541"/>
                </a:cubicBezTo>
                <a:cubicBezTo>
                  <a:pt x="10262" y="12541"/>
                  <a:pt x="10279" y="12542"/>
                  <a:pt x="10294" y="12542"/>
                </a:cubicBezTo>
                <a:cubicBezTo>
                  <a:pt x="10317" y="12542"/>
                  <a:pt x="10341" y="12543"/>
                  <a:pt x="10364" y="12543"/>
                </a:cubicBezTo>
                <a:cubicBezTo>
                  <a:pt x="10430" y="12543"/>
                  <a:pt x="10496" y="12540"/>
                  <a:pt x="10561" y="12540"/>
                </a:cubicBezTo>
                <a:cubicBezTo>
                  <a:pt x="10631" y="12539"/>
                  <a:pt x="10701" y="12538"/>
                  <a:pt x="10771" y="12538"/>
                </a:cubicBezTo>
                <a:cubicBezTo>
                  <a:pt x="10817" y="12538"/>
                  <a:pt x="10862" y="12538"/>
                  <a:pt x="10908" y="12540"/>
                </a:cubicBezTo>
                <a:cubicBezTo>
                  <a:pt x="10954" y="12540"/>
                  <a:pt x="10999" y="12541"/>
                  <a:pt x="11045" y="12541"/>
                </a:cubicBezTo>
                <a:cubicBezTo>
                  <a:pt x="11207" y="12541"/>
                  <a:pt x="11370" y="12535"/>
                  <a:pt x="11531" y="12523"/>
                </a:cubicBezTo>
                <a:cubicBezTo>
                  <a:pt x="11641" y="12514"/>
                  <a:pt x="11750" y="12508"/>
                  <a:pt x="11861" y="12505"/>
                </a:cubicBezTo>
                <a:cubicBezTo>
                  <a:pt x="11887" y="12504"/>
                  <a:pt x="11913" y="12504"/>
                  <a:pt x="11939" y="12504"/>
                </a:cubicBezTo>
                <a:close/>
                <a:moveTo>
                  <a:pt x="22342" y="14745"/>
                </a:moveTo>
                <a:cubicBezTo>
                  <a:pt x="22338" y="14750"/>
                  <a:pt x="22333" y="14756"/>
                  <a:pt x="22329" y="14762"/>
                </a:cubicBezTo>
                <a:lnTo>
                  <a:pt x="22329" y="14762"/>
                </a:lnTo>
                <a:cubicBezTo>
                  <a:pt x="22333" y="14756"/>
                  <a:pt x="22338" y="14750"/>
                  <a:pt x="22342" y="14745"/>
                </a:cubicBezTo>
                <a:close/>
                <a:moveTo>
                  <a:pt x="20641" y="16587"/>
                </a:moveTo>
                <a:cubicBezTo>
                  <a:pt x="20641" y="16587"/>
                  <a:pt x="20640" y="16588"/>
                  <a:pt x="20639" y="16589"/>
                </a:cubicBezTo>
                <a:lnTo>
                  <a:pt x="20639" y="16589"/>
                </a:lnTo>
                <a:cubicBezTo>
                  <a:pt x="20640" y="16588"/>
                  <a:pt x="20641" y="16587"/>
                  <a:pt x="20641" y="16587"/>
                </a:cubicBezTo>
                <a:close/>
                <a:moveTo>
                  <a:pt x="23814" y="12194"/>
                </a:moveTo>
                <a:cubicBezTo>
                  <a:pt x="23744" y="12370"/>
                  <a:pt x="23671" y="12542"/>
                  <a:pt x="23585" y="12710"/>
                </a:cubicBezTo>
                <a:cubicBezTo>
                  <a:pt x="23470" y="12935"/>
                  <a:pt x="23333" y="13147"/>
                  <a:pt x="23209" y="13367"/>
                </a:cubicBezTo>
                <a:cubicBezTo>
                  <a:pt x="23082" y="13592"/>
                  <a:pt x="22963" y="13822"/>
                  <a:pt x="22825" y="14039"/>
                </a:cubicBezTo>
                <a:cubicBezTo>
                  <a:pt x="22763" y="14137"/>
                  <a:pt x="22692" y="14232"/>
                  <a:pt x="22627" y="14327"/>
                </a:cubicBezTo>
                <a:cubicBezTo>
                  <a:pt x="22558" y="14434"/>
                  <a:pt x="22489" y="14537"/>
                  <a:pt x="22417" y="14640"/>
                </a:cubicBezTo>
                <a:cubicBezTo>
                  <a:pt x="22381" y="14689"/>
                  <a:pt x="22347" y="14739"/>
                  <a:pt x="22311" y="14788"/>
                </a:cubicBezTo>
                <a:cubicBezTo>
                  <a:pt x="22317" y="14779"/>
                  <a:pt x="22323" y="14771"/>
                  <a:pt x="22329" y="14762"/>
                </a:cubicBezTo>
                <a:lnTo>
                  <a:pt x="22329" y="14762"/>
                </a:lnTo>
                <a:cubicBezTo>
                  <a:pt x="22208" y="14927"/>
                  <a:pt x="22084" y="15090"/>
                  <a:pt x="21954" y="15248"/>
                </a:cubicBezTo>
                <a:cubicBezTo>
                  <a:pt x="21811" y="15423"/>
                  <a:pt x="21675" y="15606"/>
                  <a:pt x="21530" y="15781"/>
                </a:cubicBezTo>
                <a:cubicBezTo>
                  <a:pt x="21396" y="15942"/>
                  <a:pt x="21229" y="16083"/>
                  <a:pt x="21070" y="16222"/>
                </a:cubicBezTo>
                <a:cubicBezTo>
                  <a:pt x="20930" y="16345"/>
                  <a:pt x="20785" y="16465"/>
                  <a:pt x="20641" y="16587"/>
                </a:cubicBezTo>
                <a:lnTo>
                  <a:pt x="20641" y="16587"/>
                </a:lnTo>
                <a:cubicBezTo>
                  <a:pt x="20642" y="16587"/>
                  <a:pt x="20642" y="16586"/>
                  <a:pt x="20642" y="16586"/>
                </a:cubicBezTo>
                <a:lnTo>
                  <a:pt x="20642" y="16586"/>
                </a:lnTo>
                <a:cubicBezTo>
                  <a:pt x="20641" y="16587"/>
                  <a:pt x="20640" y="16588"/>
                  <a:pt x="20639" y="16589"/>
                </a:cubicBezTo>
                <a:lnTo>
                  <a:pt x="20639" y="16589"/>
                </a:lnTo>
                <a:cubicBezTo>
                  <a:pt x="20639" y="16589"/>
                  <a:pt x="20639" y="16589"/>
                  <a:pt x="20639" y="16589"/>
                </a:cubicBezTo>
                <a:lnTo>
                  <a:pt x="20639" y="16589"/>
                </a:lnTo>
                <a:cubicBezTo>
                  <a:pt x="20638" y="16590"/>
                  <a:pt x="20637" y="16590"/>
                  <a:pt x="20636" y="16591"/>
                </a:cubicBezTo>
                <a:lnTo>
                  <a:pt x="20636" y="16591"/>
                </a:lnTo>
                <a:cubicBezTo>
                  <a:pt x="20516" y="16691"/>
                  <a:pt x="20398" y="16792"/>
                  <a:pt x="20277" y="16890"/>
                </a:cubicBezTo>
                <a:cubicBezTo>
                  <a:pt x="20163" y="16983"/>
                  <a:pt x="20042" y="17068"/>
                  <a:pt x="19923" y="17153"/>
                </a:cubicBezTo>
                <a:cubicBezTo>
                  <a:pt x="19679" y="17325"/>
                  <a:pt x="19431" y="17494"/>
                  <a:pt x="19178" y="17650"/>
                </a:cubicBezTo>
                <a:cubicBezTo>
                  <a:pt x="18925" y="17807"/>
                  <a:pt x="18667" y="17951"/>
                  <a:pt x="18406" y="18095"/>
                </a:cubicBezTo>
                <a:cubicBezTo>
                  <a:pt x="18139" y="18244"/>
                  <a:pt x="17877" y="18401"/>
                  <a:pt x="17602" y="18536"/>
                </a:cubicBezTo>
                <a:cubicBezTo>
                  <a:pt x="17536" y="18566"/>
                  <a:pt x="17471" y="18597"/>
                  <a:pt x="17405" y="18629"/>
                </a:cubicBezTo>
                <a:lnTo>
                  <a:pt x="17405" y="18629"/>
                </a:lnTo>
                <a:cubicBezTo>
                  <a:pt x="17407" y="18628"/>
                  <a:pt x="17409" y="18627"/>
                  <a:pt x="17410" y="18626"/>
                </a:cubicBezTo>
                <a:lnTo>
                  <a:pt x="17410" y="18626"/>
                </a:lnTo>
                <a:cubicBezTo>
                  <a:pt x="17408" y="18627"/>
                  <a:pt x="17405" y="18629"/>
                  <a:pt x="17402" y="18630"/>
                </a:cubicBezTo>
                <a:lnTo>
                  <a:pt x="17402" y="18630"/>
                </a:lnTo>
                <a:cubicBezTo>
                  <a:pt x="17403" y="18629"/>
                  <a:pt x="17404" y="18629"/>
                  <a:pt x="17405" y="18629"/>
                </a:cubicBezTo>
                <a:lnTo>
                  <a:pt x="17405" y="18629"/>
                </a:lnTo>
                <a:cubicBezTo>
                  <a:pt x="17392" y="18634"/>
                  <a:pt x="17380" y="18640"/>
                  <a:pt x="17367" y="18647"/>
                </a:cubicBezTo>
                <a:lnTo>
                  <a:pt x="17367" y="18647"/>
                </a:lnTo>
                <a:cubicBezTo>
                  <a:pt x="17379" y="18641"/>
                  <a:pt x="17390" y="18635"/>
                  <a:pt x="17402" y="18630"/>
                </a:cubicBezTo>
                <a:lnTo>
                  <a:pt x="17402" y="18630"/>
                </a:lnTo>
                <a:cubicBezTo>
                  <a:pt x="17380" y="18641"/>
                  <a:pt x="17358" y="18651"/>
                  <a:pt x="17335" y="18662"/>
                </a:cubicBezTo>
                <a:cubicBezTo>
                  <a:pt x="17346" y="18657"/>
                  <a:pt x="17356" y="18652"/>
                  <a:pt x="17367" y="18647"/>
                </a:cubicBezTo>
                <a:lnTo>
                  <a:pt x="17367" y="18647"/>
                </a:lnTo>
                <a:cubicBezTo>
                  <a:pt x="17049" y="18794"/>
                  <a:pt x="16730" y="18940"/>
                  <a:pt x="16405" y="19069"/>
                </a:cubicBezTo>
                <a:cubicBezTo>
                  <a:pt x="16394" y="19070"/>
                  <a:pt x="16384" y="19073"/>
                  <a:pt x="16373" y="19074"/>
                </a:cubicBezTo>
                <a:cubicBezTo>
                  <a:pt x="16251" y="19093"/>
                  <a:pt x="16129" y="19110"/>
                  <a:pt x="16007" y="19130"/>
                </a:cubicBezTo>
                <a:cubicBezTo>
                  <a:pt x="15828" y="19158"/>
                  <a:pt x="15641" y="19186"/>
                  <a:pt x="15457" y="19211"/>
                </a:cubicBezTo>
                <a:cubicBezTo>
                  <a:pt x="15242" y="19240"/>
                  <a:pt x="15022" y="19245"/>
                  <a:pt x="14809" y="19250"/>
                </a:cubicBezTo>
                <a:cubicBezTo>
                  <a:pt x="14724" y="19253"/>
                  <a:pt x="14640" y="19254"/>
                  <a:pt x="14555" y="19258"/>
                </a:cubicBezTo>
                <a:lnTo>
                  <a:pt x="14432" y="19263"/>
                </a:lnTo>
                <a:cubicBezTo>
                  <a:pt x="14190" y="19273"/>
                  <a:pt x="13941" y="19285"/>
                  <a:pt x="13695" y="19285"/>
                </a:cubicBezTo>
                <a:cubicBezTo>
                  <a:pt x="13381" y="19272"/>
                  <a:pt x="13064" y="19222"/>
                  <a:pt x="12756" y="19172"/>
                </a:cubicBezTo>
                <a:cubicBezTo>
                  <a:pt x="12313" y="19013"/>
                  <a:pt x="11876" y="18834"/>
                  <a:pt x="11449" y="18637"/>
                </a:cubicBezTo>
                <a:cubicBezTo>
                  <a:pt x="10756" y="18295"/>
                  <a:pt x="10109" y="17870"/>
                  <a:pt x="9487" y="17418"/>
                </a:cubicBezTo>
                <a:cubicBezTo>
                  <a:pt x="9167" y="17186"/>
                  <a:pt x="8847" y="16957"/>
                  <a:pt x="8534" y="16715"/>
                </a:cubicBezTo>
                <a:cubicBezTo>
                  <a:pt x="8222" y="16474"/>
                  <a:pt x="7924" y="16217"/>
                  <a:pt x="7620" y="15966"/>
                </a:cubicBezTo>
                <a:cubicBezTo>
                  <a:pt x="7574" y="15929"/>
                  <a:pt x="7529" y="15889"/>
                  <a:pt x="7483" y="15850"/>
                </a:cubicBezTo>
                <a:cubicBezTo>
                  <a:pt x="7094" y="15509"/>
                  <a:pt x="6719" y="15150"/>
                  <a:pt x="6326" y="14809"/>
                </a:cubicBezTo>
                <a:lnTo>
                  <a:pt x="6326" y="14809"/>
                </a:lnTo>
                <a:cubicBezTo>
                  <a:pt x="6357" y="14835"/>
                  <a:pt x="6387" y="14862"/>
                  <a:pt x="6417" y="14888"/>
                </a:cubicBezTo>
                <a:cubicBezTo>
                  <a:pt x="5946" y="14470"/>
                  <a:pt x="5490" y="14027"/>
                  <a:pt x="5128" y="13509"/>
                </a:cubicBezTo>
                <a:cubicBezTo>
                  <a:pt x="5064" y="13409"/>
                  <a:pt x="5000" y="13313"/>
                  <a:pt x="4934" y="13215"/>
                </a:cubicBezTo>
                <a:lnTo>
                  <a:pt x="4934" y="13215"/>
                </a:lnTo>
                <a:cubicBezTo>
                  <a:pt x="4964" y="13234"/>
                  <a:pt x="4992" y="13253"/>
                  <a:pt x="5022" y="13273"/>
                </a:cubicBezTo>
                <a:cubicBezTo>
                  <a:pt x="5237" y="13410"/>
                  <a:pt x="5459" y="13535"/>
                  <a:pt x="5684" y="13658"/>
                </a:cubicBezTo>
                <a:cubicBezTo>
                  <a:pt x="5952" y="13805"/>
                  <a:pt x="6217" y="13947"/>
                  <a:pt x="6493" y="14078"/>
                </a:cubicBezTo>
                <a:cubicBezTo>
                  <a:pt x="6504" y="14083"/>
                  <a:pt x="6516" y="14087"/>
                  <a:pt x="6529" y="14090"/>
                </a:cubicBezTo>
                <a:cubicBezTo>
                  <a:pt x="6718" y="14204"/>
                  <a:pt x="6913" y="14306"/>
                  <a:pt x="7115" y="14395"/>
                </a:cubicBezTo>
                <a:cubicBezTo>
                  <a:pt x="7384" y="14512"/>
                  <a:pt x="7654" y="14628"/>
                  <a:pt x="7933" y="14725"/>
                </a:cubicBezTo>
                <a:cubicBezTo>
                  <a:pt x="8092" y="14779"/>
                  <a:pt x="8247" y="14841"/>
                  <a:pt x="8403" y="14896"/>
                </a:cubicBezTo>
                <a:cubicBezTo>
                  <a:pt x="8728" y="15005"/>
                  <a:pt x="9054" y="15100"/>
                  <a:pt x="9378" y="15203"/>
                </a:cubicBezTo>
                <a:cubicBezTo>
                  <a:pt x="9731" y="15311"/>
                  <a:pt x="10090" y="15393"/>
                  <a:pt x="10450" y="15468"/>
                </a:cubicBezTo>
                <a:cubicBezTo>
                  <a:pt x="10689" y="15516"/>
                  <a:pt x="10927" y="15565"/>
                  <a:pt x="11166" y="15612"/>
                </a:cubicBezTo>
                <a:cubicBezTo>
                  <a:pt x="11285" y="15637"/>
                  <a:pt x="11406" y="15652"/>
                  <a:pt x="11525" y="15673"/>
                </a:cubicBezTo>
                <a:cubicBezTo>
                  <a:pt x="11653" y="15693"/>
                  <a:pt x="11780" y="15714"/>
                  <a:pt x="11906" y="15732"/>
                </a:cubicBezTo>
                <a:cubicBezTo>
                  <a:pt x="12134" y="15766"/>
                  <a:pt x="12362" y="15792"/>
                  <a:pt x="12591" y="15817"/>
                </a:cubicBezTo>
                <a:cubicBezTo>
                  <a:pt x="12803" y="15842"/>
                  <a:pt x="13018" y="15862"/>
                  <a:pt x="13232" y="15878"/>
                </a:cubicBezTo>
                <a:cubicBezTo>
                  <a:pt x="13381" y="15885"/>
                  <a:pt x="13530" y="15891"/>
                  <a:pt x="13680" y="15891"/>
                </a:cubicBezTo>
                <a:cubicBezTo>
                  <a:pt x="13775" y="15891"/>
                  <a:pt x="13870" y="15889"/>
                  <a:pt x="13965" y="15883"/>
                </a:cubicBezTo>
                <a:cubicBezTo>
                  <a:pt x="14223" y="15865"/>
                  <a:pt x="14480" y="15871"/>
                  <a:pt x="14739" y="15860"/>
                </a:cubicBezTo>
                <a:cubicBezTo>
                  <a:pt x="14956" y="15852"/>
                  <a:pt x="15175" y="15845"/>
                  <a:pt x="15392" y="15830"/>
                </a:cubicBezTo>
                <a:cubicBezTo>
                  <a:pt x="15624" y="15813"/>
                  <a:pt x="15856" y="15789"/>
                  <a:pt x="16087" y="15755"/>
                </a:cubicBezTo>
                <a:cubicBezTo>
                  <a:pt x="16335" y="15719"/>
                  <a:pt x="16586" y="15690"/>
                  <a:pt x="16834" y="15653"/>
                </a:cubicBezTo>
                <a:cubicBezTo>
                  <a:pt x="17079" y="15616"/>
                  <a:pt x="17326" y="15588"/>
                  <a:pt x="17571" y="15546"/>
                </a:cubicBezTo>
                <a:cubicBezTo>
                  <a:pt x="17722" y="15514"/>
                  <a:pt x="17869" y="15476"/>
                  <a:pt x="18018" y="15445"/>
                </a:cubicBezTo>
                <a:cubicBezTo>
                  <a:pt x="18142" y="15421"/>
                  <a:pt x="18266" y="15389"/>
                  <a:pt x="18389" y="15362"/>
                </a:cubicBezTo>
                <a:cubicBezTo>
                  <a:pt x="18503" y="15336"/>
                  <a:pt x="18619" y="15314"/>
                  <a:pt x="18734" y="15285"/>
                </a:cubicBezTo>
                <a:cubicBezTo>
                  <a:pt x="18749" y="15281"/>
                  <a:pt x="18763" y="15279"/>
                  <a:pt x="18776" y="15275"/>
                </a:cubicBezTo>
                <a:cubicBezTo>
                  <a:pt x="18801" y="15252"/>
                  <a:pt x="18832" y="15233"/>
                  <a:pt x="18865" y="15221"/>
                </a:cubicBezTo>
                <a:cubicBezTo>
                  <a:pt x="19062" y="15153"/>
                  <a:pt x="19256" y="15081"/>
                  <a:pt x="19446" y="14996"/>
                </a:cubicBezTo>
                <a:cubicBezTo>
                  <a:pt x="19627" y="14914"/>
                  <a:pt x="19807" y="14829"/>
                  <a:pt x="19991" y="14748"/>
                </a:cubicBezTo>
                <a:cubicBezTo>
                  <a:pt x="20343" y="14592"/>
                  <a:pt x="20692" y="14427"/>
                  <a:pt x="21040" y="14259"/>
                </a:cubicBezTo>
                <a:cubicBezTo>
                  <a:pt x="21240" y="14153"/>
                  <a:pt x="21432" y="14037"/>
                  <a:pt x="21620" y="13909"/>
                </a:cubicBezTo>
                <a:cubicBezTo>
                  <a:pt x="21804" y="13783"/>
                  <a:pt x="21978" y="13645"/>
                  <a:pt x="22159" y="13517"/>
                </a:cubicBezTo>
                <a:cubicBezTo>
                  <a:pt x="22347" y="13384"/>
                  <a:pt x="22533" y="13247"/>
                  <a:pt x="22712" y="13101"/>
                </a:cubicBezTo>
                <a:cubicBezTo>
                  <a:pt x="22862" y="12979"/>
                  <a:pt x="23012" y="12858"/>
                  <a:pt x="23159" y="12732"/>
                </a:cubicBezTo>
                <a:lnTo>
                  <a:pt x="23164" y="12729"/>
                </a:lnTo>
                <a:cubicBezTo>
                  <a:pt x="23194" y="12700"/>
                  <a:pt x="23226" y="12676"/>
                  <a:pt x="23263" y="12663"/>
                </a:cubicBezTo>
                <a:cubicBezTo>
                  <a:pt x="23286" y="12640"/>
                  <a:pt x="23307" y="12619"/>
                  <a:pt x="23329" y="12596"/>
                </a:cubicBezTo>
                <a:cubicBezTo>
                  <a:pt x="23388" y="12534"/>
                  <a:pt x="23445" y="12470"/>
                  <a:pt x="23504" y="12409"/>
                </a:cubicBezTo>
                <a:cubicBezTo>
                  <a:pt x="23560" y="12353"/>
                  <a:pt x="23620" y="12300"/>
                  <a:pt x="23684" y="12253"/>
                </a:cubicBezTo>
                <a:cubicBezTo>
                  <a:pt x="23721" y="12227"/>
                  <a:pt x="23766" y="12204"/>
                  <a:pt x="23814" y="12194"/>
                </a:cubicBezTo>
                <a:close/>
                <a:moveTo>
                  <a:pt x="6741" y="24016"/>
                </a:moveTo>
                <a:lnTo>
                  <a:pt x="6741" y="24016"/>
                </a:lnTo>
                <a:cubicBezTo>
                  <a:pt x="6749" y="24017"/>
                  <a:pt x="6757" y="24017"/>
                  <a:pt x="6765" y="24017"/>
                </a:cubicBezTo>
                <a:cubicBezTo>
                  <a:pt x="6757" y="24017"/>
                  <a:pt x="6749" y="24017"/>
                  <a:pt x="6741" y="24016"/>
                </a:cubicBezTo>
                <a:close/>
                <a:moveTo>
                  <a:pt x="14838" y="1"/>
                </a:moveTo>
                <a:cubicBezTo>
                  <a:pt x="14400" y="1"/>
                  <a:pt x="13963" y="14"/>
                  <a:pt x="13526" y="14"/>
                </a:cubicBezTo>
                <a:cubicBezTo>
                  <a:pt x="13506" y="14"/>
                  <a:pt x="13487" y="14"/>
                  <a:pt x="13467" y="14"/>
                </a:cubicBezTo>
                <a:lnTo>
                  <a:pt x="13467" y="14"/>
                </a:lnTo>
                <a:cubicBezTo>
                  <a:pt x="13326" y="12"/>
                  <a:pt x="13185" y="11"/>
                  <a:pt x="13044" y="11"/>
                </a:cubicBezTo>
                <a:cubicBezTo>
                  <a:pt x="12323" y="11"/>
                  <a:pt x="11602" y="34"/>
                  <a:pt x="10882" y="61"/>
                </a:cubicBezTo>
                <a:cubicBezTo>
                  <a:pt x="10666" y="70"/>
                  <a:pt x="10452" y="84"/>
                  <a:pt x="10236" y="84"/>
                </a:cubicBezTo>
                <a:cubicBezTo>
                  <a:pt x="10041" y="84"/>
                  <a:pt x="9843" y="86"/>
                  <a:pt x="9647" y="89"/>
                </a:cubicBezTo>
                <a:cubicBezTo>
                  <a:pt x="9239" y="94"/>
                  <a:pt x="8832" y="114"/>
                  <a:pt x="8425" y="122"/>
                </a:cubicBezTo>
                <a:cubicBezTo>
                  <a:pt x="8023" y="131"/>
                  <a:pt x="7621" y="140"/>
                  <a:pt x="7220" y="151"/>
                </a:cubicBezTo>
                <a:cubicBezTo>
                  <a:pt x="6813" y="162"/>
                  <a:pt x="6407" y="173"/>
                  <a:pt x="6002" y="211"/>
                </a:cubicBezTo>
                <a:cubicBezTo>
                  <a:pt x="5610" y="247"/>
                  <a:pt x="5213" y="242"/>
                  <a:pt x="4821" y="248"/>
                </a:cubicBezTo>
                <a:cubicBezTo>
                  <a:pt x="4782" y="249"/>
                  <a:pt x="4744" y="249"/>
                  <a:pt x="4706" y="249"/>
                </a:cubicBezTo>
                <a:cubicBezTo>
                  <a:pt x="4660" y="249"/>
                  <a:pt x="4614" y="249"/>
                  <a:pt x="4568" y="249"/>
                </a:cubicBezTo>
                <a:cubicBezTo>
                  <a:pt x="4468" y="249"/>
                  <a:pt x="4369" y="249"/>
                  <a:pt x="4270" y="254"/>
                </a:cubicBezTo>
                <a:cubicBezTo>
                  <a:pt x="4073" y="264"/>
                  <a:pt x="3877" y="281"/>
                  <a:pt x="3679" y="293"/>
                </a:cubicBezTo>
                <a:cubicBezTo>
                  <a:pt x="3351" y="312"/>
                  <a:pt x="3026" y="347"/>
                  <a:pt x="2698" y="362"/>
                </a:cubicBezTo>
                <a:cubicBezTo>
                  <a:pt x="2398" y="376"/>
                  <a:pt x="2100" y="389"/>
                  <a:pt x="1805" y="440"/>
                </a:cubicBezTo>
                <a:cubicBezTo>
                  <a:pt x="1638" y="469"/>
                  <a:pt x="1475" y="506"/>
                  <a:pt x="1311" y="547"/>
                </a:cubicBezTo>
                <a:cubicBezTo>
                  <a:pt x="1119" y="594"/>
                  <a:pt x="941" y="683"/>
                  <a:pt x="781" y="798"/>
                </a:cubicBezTo>
                <a:cubicBezTo>
                  <a:pt x="638" y="901"/>
                  <a:pt x="527" y="1048"/>
                  <a:pt x="463" y="1209"/>
                </a:cubicBezTo>
                <a:cubicBezTo>
                  <a:pt x="431" y="1289"/>
                  <a:pt x="406" y="1371"/>
                  <a:pt x="380" y="1453"/>
                </a:cubicBezTo>
                <a:cubicBezTo>
                  <a:pt x="344" y="1570"/>
                  <a:pt x="313" y="1684"/>
                  <a:pt x="298" y="1804"/>
                </a:cubicBezTo>
                <a:cubicBezTo>
                  <a:pt x="283" y="1921"/>
                  <a:pt x="285" y="2041"/>
                  <a:pt x="286" y="2159"/>
                </a:cubicBezTo>
                <a:lnTo>
                  <a:pt x="286" y="2159"/>
                </a:lnTo>
                <a:cubicBezTo>
                  <a:pt x="285" y="2338"/>
                  <a:pt x="288" y="2517"/>
                  <a:pt x="290" y="2695"/>
                </a:cubicBezTo>
                <a:cubicBezTo>
                  <a:pt x="288" y="2710"/>
                  <a:pt x="286" y="2722"/>
                  <a:pt x="284" y="2736"/>
                </a:cubicBezTo>
                <a:lnTo>
                  <a:pt x="275" y="2818"/>
                </a:lnTo>
                <a:cubicBezTo>
                  <a:pt x="262" y="2951"/>
                  <a:pt x="241" y="3085"/>
                  <a:pt x="221" y="3214"/>
                </a:cubicBezTo>
                <a:lnTo>
                  <a:pt x="208" y="3295"/>
                </a:lnTo>
                <a:cubicBezTo>
                  <a:pt x="155" y="3640"/>
                  <a:pt x="134" y="3985"/>
                  <a:pt x="116" y="4309"/>
                </a:cubicBezTo>
                <a:cubicBezTo>
                  <a:pt x="108" y="4462"/>
                  <a:pt x="100" y="4613"/>
                  <a:pt x="91" y="4766"/>
                </a:cubicBezTo>
                <a:cubicBezTo>
                  <a:pt x="60" y="5306"/>
                  <a:pt x="29" y="5867"/>
                  <a:pt x="18" y="6418"/>
                </a:cubicBezTo>
                <a:lnTo>
                  <a:pt x="18" y="6427"/>
                </a:lnTo>
                <a:lnTo>
                  <a:pt x="18" y="6433"/>
                </a:lnTo>
                <a:lnTo>
                  <a:pt x="17" y="6470"/>
                </a:lnTo>
                <a:lnTo>
                  <a:pt x="16" y="6519"/>
                </a:lnTo>
                <a:lnTo>
                  <a:pt x="19" y="6434"/>
                </a:lnTo>
                <a:lnTo>
                  <a:pt x="19" y="6434"/>
                </a:lnTo>
                <a:cubicBezTo>
                  <a:pt x="8" y="6832"/>
                  <a:pt x="0" y="7303"/>
                  <a:pt x="17" y="7778"/>
                </a:cubicBezTo>
                <a:cubicBezTo>
                  <a:pt x="26" y="8052"/>
                  <a:pt x="52" y="8327"/>
                  <a:pt x="75" y="8593"/>
                </a:cubicBezTo>
                <a:cubicBezTo>
                  <a:pt x="89" y="8739"/>
                  <a:pt x="103" y="8885"/>
                  <a:pt x="113" y="9029"/>
                </a:cubicBezTo>
                <a:cubicBezTo>
                  <a:pt x="132" y="9291"/>
                  <a:pt x="146" y="9557"/>
                  <a:pt x="159" y="9816"/>
                </a:cubicBezTo>
                <a:cubicBezTo>
                  <a:pt x="168" y="9982"/>
                  <a:pt x="176" y="10149"/>
                  <a:pt x="186" y="10315"/>
                </a:cubicBezTo>
                <a:lnTo>
                  <a:pt x="200" y="10539"/>
                </a:lnTo>
                <a:lnTo>
                  <a:pt x="227" y="10973"/>
                </a:lnTo>
                <a:cubicBezTo>
                  <a:pt x="233" y="11085"/>
                  <a:pt x="238" y="11200"/>
                  <a:pt x="242" y="11313"/>
                </a:cubicBezTo>
                <a:cubicBezTo>
                  <a:pt x="247" y="11413"/>
                  <a:pt x="250" y="11513"/>
                  <a:pt x="255" y="11612"/>
                </a:cubicBezTo>
                <a:cubicBezTo>
                  <a:pt x="270" y="11878"/>
                  <a:pt x="295" y="12139"/>
                  <a:pt x="316" y="12357"/>
                </a:cubicBezTo>
                <a:cubicBezTo>
                  <a:pt x="340" y="12585"/>
                  <a:pt x="350" y="12834"/>
                  <a:pt x="350" y="13123"/>
                </a:cubicBezTo>
                <a:lnTo>
                  <a:pt x="345" y="13272"/>
                </a:lnTo>
                <a:cubicBezTo>
                  <a:pt x="335" y="13524"/>
                  <a:pt x="326" y="13787"/>
                  <a:pt x="329" y="14043"/>
                </a:cubicBezTo>
                <a:cubicBezTo>
                  <a:pt x="330" y="14203"/>
                  <a:pt x="336" y="14366"/>
                  <a:pt x="341" y="14524"/>
                </a:cubicBezTo>
                <a:cubicBezTo>
                  <a:pt x="346" y="14678"/>
                  <a:pt x="352" y="14838"/>
                  <a:pt x="354" y="14995"/>
                </a:cubicBezTo>
                <a:cubicBezTo>
                  <a:pt x="356" y="15182"/>
                  <a:pt x="357" y="15371"/>
                  <a:pt x="359" y="15560"/>
                </a:cubicBezTo>
                <a:lnTo>
                  <a:pt x="361" y="15915"/>
                </a:lnTo>
                <a:cubicBezTo>
                  <a:pt x="362" y="16070"/>
                  <a:pt x="367" y="16226"/>
                  <a:pt x="370" y="16381"/>
                </a:cubicBezTo>
                <a:cubicBezTo>
                  <a:pt x="373" y="16543"/>
                  <a:pt x="376" y="16705"/>
                  <a:pt x="377" y="16868"/>
                </a:cubicBezTo>
                <a:cubicBezTo>
                  <a:pt x="371" y="17111"/>
                  <a:pt x="357" y="17355"/>
                  <a:pt x="342" y="17623"/>
                </a:cubicBezTo>
                <a:cubicBezTo>
                  <a:pt x="330" y="17847"/>
                  <a:pt x="327" y="18075"/>
                  <a:pt x="326" y="18295"/>
                </a:cubicBezTo>
                <a:cubicBezTo>
                  <a:pt x="324" y="18364"/>
                  <a:pt x="324" y="18431"/>
                  <a:pt x="323" y="18499"/>
                </a:cubicBezTo>
                <a:lnTo>
                  <a:pt x="323" y="18524"/>
                </a:lnTo>
                <a:lnTo>
                  <a:pt x="323" y="18533"/>
                </a:lnTo>
                <a:cubicBezTo>
                  <a:pt x="321" y="18643"/>
                  <a:pt x="319" y="18753"/>
                  <a:pt x="318" y="18864"/>
                </a:cubicBezTo>
                <a:cubicBezTo>
                  <a:pt x="311" y="19074"/>
                  <a:pt x="306" y="19285"/>
                  <a:pt x="303" y="19495"/>
                </a:cubicBezTo>
                <a:lnTo>
                  <a:pt x="304" y="19484"/>
                </a:lnTo>
                <a:lnTo>
                  <a:pt x="304" y="19484"/>
                </a:lnTo>
                <a:cubicBezTo>
                  <a:pt x="298" y="19643"/>
                  <a:pt x="294" y="19803"/>
                  <a:pt x="291" y="19962"/>
                </a:cubicBezTo>
                <a:cubicBezTo>
                  <a:pt x="288" y="20124"/>
                  <a:pt x="283" y="20285"/>
                  <a:pt x="280" y="20448"/>
                </a:cubicBezTo>
                <a:lnTo>
                  <a:pt x="279" y="20487"/>
                </a:lnTo>
                <a:lnTo>
                  <a:pt x="282" y="20448"/>
                </a:lnTo>
                <a:lnTo>
                  <a:pt x="279" y="20504"/>
                </a:lnTo>
                <a:lnTo>
                  <a:pt x="278" y="20560"/>
                </a:lnTo>
                <a:lnTo>
                  <a:pt x="279" y="20539"/>
                </a:lnTo>
                <a:lnTo>
                  <a:pt x="279" y="20539"/>
                </a:lnTo>
                <a:cubicBezTo>
                  <a:pt x="277" y="20654"/>
                  <a:pt x="275" y="20769"/>
                  <a:pt x="274" y="20884"/>
                </a:cubicBezTo>
                <a:lnTo>
                  <a:pt x="272" y="21082"/>
                </a:lnTo>
                <a:cubicBezTo>
                  <a:pt x="267" y="21269"/>
                  <a:pt x="254" y="21461"/>
                  <a:pt x="236" y="21666"/>
                </a:cubicBezTo>
                <a:cubicBezTo>
                  <a:pt x="231" y="21724"/>
                  <a:pt x="226" y="21785"/>
                  <a:pt x="219" y="21843"/>
                </a:cubicBezTo>
                <a:cubicBezTo>
                  <a:pt x="207" y="21981"/>
                  <a:pt x="192" y="22123"/>
                  <a:pt x="187" y="22263"/>
                </a:cubicBezTo>
                <a:cubicBezTo>
                  <a:pt x="178" y="22492"/>
                  <a:pt x="187" y="22698"/>
                  <a:pt x="213" y="22895"/>
                </a:cubicBezTo>
                <a:cubicBezTo>
                  <a:pt x="227" y="23007"/>
                  <a:pt x="258" y="23122"/>
                  <a:pt x="279" y="23197"/>
                </a:cubicBezTo>
                <a:cubicBezTo>
                  <a:pt x="300" y="23271"/>
                  <a:pt x="324" y="23334"/>
                  <a:pt x="354" y="23389"/>
                </a:cubicBezTo>
                <a:lnTo>
                  <a:pt x="367" y="23412"/>
                </a:lnTo>
                <a:cubicBezTo>
                  <a:pt x="396" y="23466"/>
                  <a:pt x="422" y="23517"/>
                  <a:pt x="462" y="23564"/>
                </a:cubicBezTo>
                <a:cubicBezTo>
                  <a:pt x="509" y="23623"/>
                  <a:pt x="562" y="23676"/>
                  <a:pt x="611" y="23720"/>
                </a:cubicBezTo>
                <a:cubicBezTo>
                  <a:pt x="639" y="23749"/>
                  <a:pt x="675" y="23770"/>
                  <a:pt x="708" y="23791"/>
                </a:cubicBezTo>
                <a:cubicBezTo>
                  <a:pt x="795" y="23847"/>
                  <a:pt x="863" y="23883"/>
                  <a:pt x="936" y="23913"/>
                </a:cubicBezTo>
                <a:cubicBezTo>
                  <a:pt x="1105" y="23981"/>
                  <a:pt x="1295" y="24016"/>
                  <a:pt x="1532" y="24022"/>
                </a:cubicBezTo>
                <a:cubicBezTo>
                  <a:pt x="1561" y="24022"/>
                  <a:pt x="1590" y="24022"/>
                  <a:pt x="1619" y="24022"/>
                </a:cubicBezTo>
                <a:cubicBezTo>
                  <a:pt x="1648" y="24022"/>
                  <a:pt x="1677" y="24022"/>
                  <a:pt x="1706" y="24022"/>
                </a:cubicBezTo>
                <a:cubicBezTo>
                  <a:pt x="1983" y="24017"/>
                  <a:pt x="2263" y="23984"/>
                  <a:pt x="2535" y="23950"/>
                </a:cubicBezTo>
                <a:cubicBezTo>
                  <a:pt x="2610" y="23951"/>
                  <a:pt x="2684" y="23954"/>
                  <a:pt x="2760" y="23955"/>
                </a:cubicBezTo>
                <a:cubicBezTo>
                  <a:pt x="2905" y="23958"/>
                  <a:pt x="3049" y="23959"/>
                  <a:pt x="3193" y="23959"/>
                </a:cubicBezTo>
                <a:cubicBezTo>
                  <a:pt x="3449" y="23959"/>
                  <a:pt x="3705" y="23956"/>
                  <a:pt x="3962" y="23956"/>
                </a:cubicBezTo>
                <a:cubicBezTo>
                  <a:pt x="4192" y="23961"/>
                  <a:pt x="4422" y="23971"/>
                  <a:pt x="4651" y="23982"/>
                </a:cubicBezTo>
                <a:cubicBezTo>
                  <a:pt x="4934" y="23995"/>
                  <a:pt x="5218" y="24007"/>
                  <a:pt x="5504" y="24010"/>
                </a:cubicBezTo>
                <a:cubicBezTo>
                  <a:pt x="5898" y="24015"/>
                  <a:pt x="6293" y="24015"/>
                  <a:pt x="6687" y="24016"/>
                </a:cubicBezTo>
                <a:lnTo>
                  <a:pt x="6687" y="24016"/>
                </a:lnTo>
                <a:cubicBezTo>
                  <a:pt x="6951" y="24021"/>
                  <a:pt x="7214" y="24021"/>
                  <a:pt x="7477" y="24022"/>
                </a:cubicBezTo>
                <a:cubicBezTo>
                  <a:pt x="7530" y="24023"/>
                  <a:pt x="7584" y="24023"/>
                  <a:pt x="7638" y="24025"/>
                </a:cubicBezTo>
                <a:cubicBezTo>
                  <a:pt x="7745" y="24026"/>
                  <a:pt x="7853" y="24028"/>
                  <a:pt x="7961" y="24030"/>
                </a:cubicBezTo>
                <a:lnTo>
                  <a:pt x="7946" y="24030"/>
                </a:lnTo>
                <a:cubicBezTo>
                  <a:pt x="8193" y="24037"/>
                  <a:pt x="8439" y="24042"/>
                  <a:pt x="8685" y="24046"/>
                </a:cubicBezTo>
                <a:cubicBezTo>
                  <a:pt x="8864" y="24050"/>
                  <a:pt x="9044" y="24052"/>
                  <a:pt x="9225" y="24054"/>
                </a:cubicBezTo>
                <a:cubicBezTo>
                  <a:pt x="9394" y="24056"/>
                  <a:pt x="9563" y="24058"/>
                  <a:pt x="9733" y="24058"/>
                </a:cubicBezTo>
                <a:cubicBezTo>
                  <a:pt x="9977" y="24058"/>
                  <a:pt x="10221" y="24055"/>
                  <a:pt x="10464" y="24054"/>
                </a:cubicBezTo>
                <a:cubicBezTo>
                  <a:pt x="10882" y="24051"/>
                  <a:pt x="11298" y="24051"/>
                  <a:pt x="11714" y="24042"/>
                </a:cubicBezTo>
                <a:cubicBezTo>
                  <a:pt x="12126" y="24033"/>
                  <a:pt x="12536" y="23995"/>
                  <a:pt x="12948" y="23980"/>
                </a:cubicBezTo>
                <a:cubicBezTo>
                  <a:pt x="13379" y="23963"/>
                  <a:pt x="13809" y="23944"/>
                  <a:pt x="14238" y="23918"/>
                </a:cubicBezTo>
                <a:cubicBezTo>
                  <a:pt x="14652" y="23893"/>
                  <a:pt x="15066" y="23857"/>
                  <a:pt x="15479" y="23848"/>
                </a:cubicBezTo>
                <a:cubicBezTo>
                  <a:pt x="15884" y="23841"/>
                  <a:pt x="16289" y="23836"/>
                  <a:pt x="16694" y="23826"/>
                </a:cubicBezTo>
                <a:cubicBezTo>
                  <a:pt x="17096" y="23816"/>
                  <a:pt x="17497" y="23813"/>
                  <a:pt x="17899" y="23801"/>
                </a:cubicBezTo>
                <a:cubicBezTo>
                  <a:pt x="18247" y="23792"/>
                  <a:pt x="18593" y="23781"/>
                  <a:pt x="18939" y="23781"/>
                </a:cubicBezTo>
                <a:cubicBezTo>
                  <a:pt x="19001" y="23781"/>
                  <a:pt x="19063" y="23781"/>
                  <a:pt x="19125" y="23782"/>
                </a:cubicBezTo>
                <a:cubicBezTo>
                  <a:pt x="19275" y="23784"/>
                  <a:pt x="19425" y="23784"/>
                  <a:pt x="19575" y="23784"/>
                </a:cubicBezTo>
                <a:cubicBezTo>
                  <a:pt x="20131" y="23784"/>
                  <a:pt x="20686" y="23774"/>
                  <a:pt x="21241" y="23774"/>
                </a:cubicBezTo>
                <a:cubicBezTo>
                  <a:pt x="21352" y="23774"/>
                  <a:pt x="21463" y="23775"/>
                  <a:pt x="21574" y="23776"/>
                </a:cubicBezTo>
                <a:cubicBezTo>
                  <a:pt x="21991" y="23784"/>
                  <a:pt x="22409" y="23795"/>
                  <a:pt x="22825" y="23801"/>
                </a:cubicBezTo>
                <a:cubicBezTo>
                  <a:pt x="22967" y="23803"/>
                  <a:pt x="23108" y="23805"/>
                  <a:pt x="23249" y="23805"/>
                </a:cubicBezTo>
                <a:cubicBezTo>
                  <a:pt x="23510" y="23805"/>
                  <a:pt x="23770" y="23801"/>
                  <a:pt x="24030" y="23792"/>
                </a:cubicBezTo>
                <a:cubicBezTo>
                  <a:pt x="24376" y="23781"/>
                  <a:pt x="24724" y="23754"/>
                  <a:pt x="25071" y="23725"/>
                </a:cubicBezTo>
                <a:cubicBezTo>
                  <a:pt x="25461" y="23693"/>
                  <a:pt x="25851" y="23650"/>
                  <a:pt x="26240" y="23609"/>
                </a:cubicBezTo>
                <a:cubicBezTo>
                  <a:pt x="26442" y="23587"/>
                  <a:pt x="26645" y="23572"/>
                  <a:pt x="26847" y="23559"/>
                </a:cubicBezTo>
                <a:cubicBezTo>
                  <a:pt x="27027" y="23548"/>
                  <a:pt x="27205" y="23534"/>
                  <a:pt x="27381" y="23495"/>
                </a:cubicBezTo>
                <a:cubicBezTo>
                  <a:pt x="27467" y="23476"/>
                  <a:pt x="27552" y="23457"/>
                  <a:pt x="27636" y="23433"/>
                </a:cubicBezTo>
                <a:cubicBezTo>
                  <a:pt x="27691" y="23418"/>
                  <a:pt x="27748" y="23405"/>
                  <a:pt x="27799" y="23379"/>
                </a:cubicBezTo>
                <a:cubicBezTo>
                  <a:pt x="27860" y="23345"/>
                  <a:pt x="27923" y="23314"/>
                  <a:pt x="27980" y="23274"/>
                </a:cubicBezTo>
                <a:cubicBezTo>
                  <a:pt x="28035" y="23236"/>
                  <a:pt x="28082" y="23187"/>
                  <a:pt x="28129" y="23139"/>
                </a:cubicBezTo>
                <a:cubicBezTo>
                  <a:pt x="28173" y="23098"/>
                  <a:pt x="28216" y="23058"/>
                  <a:pt x="28255" y="23013"/>
                </a:cubicBezTo>
                <a:cubicBezTo>
                  <a:pt x="28317" y="22943"/>
                  <a:pt x="28364" y="22857"/>
                  <a:pt x="28409" y="22776"/>
                </a:cubicBezTo>
                <a:cubicBezTo>
                  <a:pt x="28462" y="22682"/>
                  <a:pt x="28491" y="22594"/>
                  <a:pt x="28519" y="22489"/>
                </a:cubicBezTo>
                <a:cubicBezTo>
                  <a:pt x="28545" y="22389"/>
                  <a:pt x="28542" y="22273"/>
                  <a:pt x="28538" y="22171"/>
                </a:cubicBezTo>
                <a:cubicBezTo>
                  <a:pt x="28534" y="22035"/>
                  <a:pt x="28527" y="21902"/>
                  <a:pt x="28519" y="21767"/>
                </a:cubicBezTo>
                <a:cubicBezTo>
                  <a:pt x="28518" y="21741"/>
                  <a:pt x="28514" y="21714"/>
                  <a:pt x="28512" y="21689"/>
                </a:cubicBezTo>
                <a:cubicBezTo>
                  <a:pt x="28523" y="21647"/>
                  <a:pt x="28533" y="21602"/>
                  <a:pt x="28544" y="21559"/>
                </a:cubicBezTo>
                <a:lnTo>
                  <a:pt x="28558" y="21529"/>
                </a:lnTo>
                <a:cubicBezTo>
                  <a:pt x="28596" y="21370"/>
                  <a:pt x="28627" y="21221"/>
                  <a:pt x="28650" y="21072"/>
                </a:cubicBezTo>
                <a:cubicBezTo>
                  <a:pt x="28677" y="20903"/>
                  <a:pt x="28677" y="20736"/>
                  <a:pt x="28675" y="20535"/>
                </a:cubicBezTo>
                <a:cubicBezTo>
                  <a:pt x="28673" y="20366"/>
                  <a:pt x="28668" y="20196"/>
                  <a:pt x="28665" y="20028"/>
                </a:cubicBezTo>
                <a:cubicBezTo>
                  <a:pt x="28660" y="19815"/>
                  <a:pt x="28652" y="19592"/>
                  <a:pt x="28652" y="19376"/>
                </a:cubicBezTo>
                <a:lnTo>
                  <a:pt x="28652" y="19304"/>
                </a:lnTo>
                <a:cubicBezTo>
                  <a:pt x="28655" y="19226"/>
                  <a:pt x="28660" y="19149"/>
                  <a:pt x="28662" y="19072"/>
                </a:cubicBezTo>
                <a:cubicBezTo>
                  <a:pt x="28670" y="18897"/>
                  <a:pt x="28677" y="18714"/>
                  <a:pt x="28675" y="18534"/>
                </a:cubicBezTo>
                <a:lnTo>
                  <a:pt x="28671" y="18320"/>
                </a:lnTo>
                <a:cubicBezTo>
                  <a:pt x="28667" y="18128"/>
                  <a:pt x="28663" y="17929"/>
                  <a:pt x="28665" y="17733"/>
                </a:cubicBezTo>
                <a:lnTo>
                  <a:pt x="28665" y="17688"/>
                </a:lnTo>
                <a:lnTo>
                  <a:pt x="28666" y="17643"/>
                </a:lnTo>
                <a:lnTo>
                  <a:pt x="28667" y="17597"/>
                </a:lnTo>
                <a:lnTo>
                  <a:pt x="28667" y="17595"/>
                </a:lnTo>
                <a:lnTo>
                  <a:pt x="28667" y="17586"/>
                </a:lnTo>
                <a:cubicBezTo>
                  <a:pt x="28672" y="17315"/>
                  <a:pt x="28680" y="17036"/>
                  <a:pt x="28681" y="16759"/>
                </a:cubicBezTo>
                <a:cubicBezTo>
                  <a:pt x="28687" y="16488"/>
                  <a:pt x="28693" y="16208"/>
                  <a:pt x="28693" y="15933"/>
                </a:cubicBezTo>
                <a:cubicBezTo>
                  <a:pt x="28692" y="15766"/>
                  <a:pt x="28685" y="15597"/>
                  <a:pt x="28677" y="15433"/>
                </a:cubicBezTo>
                <a:cubicBezTo>
                  <a:pt x="28672" y="15310"/>
                  <a:pt x="28666" y="15187"/>
                  <a:pt x="28663" y="15063"/>
                </a:cubicBezTo>
                <a:cubicBezTo>
                  <a:pt x="28661" y="14915"/>
                  <a:pt x="28663" y="14764"/>
                  <a:pt x="28665" y="14617"/>
                </a:cubicBezTo>
                <a:cubicBezTo>
                  <a:pt x="28666" y="14489"/>
                  <a:pt x="28667" y="14360"/>
                  <a:pt x="28666" y="14232"/>
                </a:cubicBezTo>
                <a:cubicBezTo>
                  <a:pt x="28663" y="14103"/>
                  <a:pt x="28660" y="13971"/>
                  <a:pt x="28654" y="13842"/>
                </a:cubicBezTo>
                <a:cubicBezTo>
                  <a:pt x="28647" y="13683"/>
                  <a:pt x="28642" y="13518"/>
                  <a:pt x="28642" y="13356"/>
                </a:cubicBezTo>
                <a:cubicBezTo>
                  <a:pt x="28646" y="13191"/>
                  <a:pt x="28654" y="13027"/>
                  <a:pt x="28662" y="12862"/>
                </a:cubicBezTo>
                <a:cubicBezTo>
                  <a:pt x="28667" y="12735"/>
                  <a:pt x="28673" y="12611"/>
                  <a:pt x="28677" y="12487"/>
                </a:cubicBezTo>
                <a:cubicBezTo>
                  <a:pt x="28688" y="12152"/>
                  <a:pt x="28686" y="11810"/>
                  <a:pt x="28683" y="11480"/>
                </a:cubicBezTo>
                <a:lnTo>
                  <a:pt x="28682" y="11390"/>
                </a:lnTo>
                <a:cubicBezTo>
                  <a:pt x="28681" y="11201"/>
                  <a:pt x="28681" y="11014"/>
                  <a:pt x="28681" y="10827"/>
                </a:cubicBezTo>
                <a:lnTo>
                  <a:pt x="28681" y="10414"/>
                </a:lnTo>
                <a:cubicBezTo>
                  <a:pt x="28681" y="10310"/>
                  <a:pt x="28681" y="10206"/>
                  <a:pt x="28680" y="10103"/>
                </a:cubicBezTo>
                <a:cubicBezTo>
                  <a:pt x="28677" y="9877"/>
                  <a:pt x="28675" y="9644"/>
                  <a:pt x="28678" y="9416"/>
                </a:cubicBezTo>
                <a:cubicBezTo>
                  <a:pt x="28687" y="8935"/>
                  <a:pt x="28680" y="8442"/>
                  <a:pt x="28656" y="7952"/>
                </a:cubicBezTo>
                <a:cubicBezTo>
                  <a:pt x="28647" y="7778"/>
                  <a:pt x="28635" y="7603"/>
                  <a:pt x="28622" y="7432"/>
                </a:cubicBezTo>
                <a:cubicBezTo>
                  <a:pt x="28600" y="7134"/>
                  <a:pt x="28577" y="6824"/>
                  <a:pt x="28580" y="6520"/>
                </a:cubicBezTo>
                <a:lnTo>
                  <a:pt x="28580" y="6490"/>
                </a:lnTo>
                <a:cubicBezTo>
                  <a:pt x="28580" y="6478"/>
                  <a:pt x="28581" y="6464"/>
                  <a:pt x="28581" y="6452"/>
                </a:cubicBezTo>
                <a:cubicBezTo>
                  <a:pt x="28585" y="6418"/>
                  <a:pt x="28586" y="6385"/>
                  <a:pt x="28583" y="6350"/>
                </a:cubicBezTo>
                <a:cubicBezTo>
                  <a:pt x="28591" y="5981"/>
                  <a:pt x="28601" y="5563"/>
                  <a:pt x="28584" y="5147"/>
                </a:cubicBezTo>
                <a:cubicBezTo>
                  <a:pt x="28577" y="4991"/>
                  <a:pt x="28577" y="4833"/>
                  <a:pt x="28575" y="4678"/>
                </a:cubicBezTo>
                <a:lnTo>
                  <a:pt x="28575" y="4529"/>
                </a:lnTo>
                <a:cubicBezTo>
                  <a:pt x="28574" y="4402"/>
                  <a:pt x="28572" y="4275"/>
                  <a:pt x="28569" y="4147"/>
                </a:cubicBezTo>
                <a:cubicBezTo>
                  <a:pt x="28567" y="4063"/>
                  <a:pt x="28565" y="3978"/>
                  <a:pt x="28564" y="3894"/>
                </a:cubicBezTo>
                <a:cubicBezTo>
                  <a:pt x="28562" y="3739"/>
                  <a:pt x="28562" y="3583"/>
                  <a:pt x="28562" y="3429"/>
                </a:cubicBezTo>
                <a:cubicBezTo>
                  <a:pt x="28562" y="3196"/>
                  <a:pt x="28562" y="2955"/>
                  <a:pt x="28553" y="2717"/>
                </a:cubicBezTo>
                <a:lnTo>
                  <a:pt x="28549" y="2609"/>
                </a:lnTo>
                <a:cubicBezTo>
                  <a:pt x="28543" y="2444"/>
                  <a:pt x="28537" y="2279"/>
                  <a:pt x="28529" y="2114"/>
                </a:cubicBezTo>
                <a:lnTo>
                  <a:pt x="28528" y="2088"/>
                </a:lnTo>
                <a:cubicBezTo>
                  <a:pt x="28521" y="1907"/>
                  <a:pt x="28512" y="1720"/>
                  <a:pt x="28485" y="1537"/>
                </a:cubicBezTo>
                <a:cubicBezTo>
                  <a:pt x="28455" y="1343"/>
                  <a:pt x="28419" y="1135"/>
                  <a:pt x="28354" y="940"/>
                </a:cubicBezTo>
                <a:cubicBezTo>
                  <a:pt x="28339" y="890"/>
                  <a:pt x="28318" y="844"/>
                  <a:pt x="28299" y="806"/>
                </a:cubicBezTo>
                <a:cubicBezTo>
                  <a:pt x="28244" y="689"/>
                  <a:pt x="28185" y="617"/>
                  <a:pt x="28096" y="527"/>
                </a:cubicBezTo>
                <a:cubicBezTo>
                  <a:pt x="28008" y="438"/>
                  <a:pt x="27898" y="372"/>
                  <a:pt x="27791" y="311"/>
                </a:cubicBezTo>
                <a:cubicBezTo>
                  <a:pt x="27630" y="216"/>
                  <a:pt x="27437" y="156"/>
                  <a:pt x="27220" y="131"/>
                </a:cubicBezTo>
                <a:cubicBezTo>
                  <a:pt x="27107" y="119"/>
                  <a:pt x="26984" y="111"/>
                  <a:pt x="26830" y="107"/>
                </a:cubicBezTo>
                <a:cubicBezTo>
                  <a:pt x="26743" y="105"/>
                  <a:pt x="26655" y="104"/>
                  <a:pt x="26567" y="104"/>
                </a:cubicBezTo>
                <a:cubicBezTo>
                  <a:pt x="26539" y="103"/>
                  <a:pt x="26511" y="103"/>
                  <a:pt x="26483" y="103"/>
                </a:cubicBezTo>
                <a:cubicBezTo>
                  <a:pt x="26187" y="103"/>
                  <a:pt x="25888" y="117"/>
                  <a:pt x="25599" y="130"/>
                </a:cubicBezTo>
                <a:lnTo>
                  <a:pt x="25363" y="141"/>
                </a:lnTo>
                <a:cubicBezTo>
                  <a:pt x="25174" y="150"/>
                  <a:pt x="24980" y="163"/>
                  <a:pt x="24794" y="178"/>
                </a:cubicBezTo>
                <a:cubicBezTo>
                  <a:pt x="24588" y="193"/>
                  <a:pt x="24373" y="209"/>
                  <a:pt x="24162" y="216"/>
                </a:cubicBezTo>
                <a:cubicBezTo>
                  <a:pt x="24031" y="222"/>
                  <a:pt x="23899" y="224"/>
                  <a:pt x="23769" y="228"/>
                </a:cubicBezTo>
                <a:cubicBezTo>
                  <a:pt x="23673" y="230"/>
                  <a:pt x="23578" y="233"/>
                  <a:pt x="23483" y="235"/>
                </a:cubicBezTo>
                <a:cubicBezTo>
                  <a:pt x="23275" y="242"/>
                  <a:pt x="23067" y="253"/>
                  <a:pt x="22892" y="264"/>
                </a:cubicBezTo>
                <a:cubicBezTo>
                  <a:pt x="22826" y="269"/>
                  <a:pt x="22761" y="273"/>
                  <a:pt x="22696" y="276"/>
                </a:cubicBezTo>
                <a:cubicBezTo>
                  <a:pt x="22545" y="285"/>
                  <a:pt x="22391" y="295"/>
                  <a:pt x="22241" y="301"/>
                </a:cubicBezTo>
                <a:cubicBezTo>
                  <a:pt x="22150" y="305"/>
                  <a:pt x="22060" y="306"/>
                  <a:pt x="21969" y="309"/>
                </a:cubicBezTo>
                <a:cubicBezTo>
                  <a:pt x="21570" y="281"/>
                  <a:pt x="21173" y="252"/>
                  <a:pt x="20775" y="219"/>
                </a:cubicBezTo>
                <a:cubicBezTo>
                  <a:pt x="20117" y="163"/>
                  <a:pt x="19458" y="114"/>
                  <a:pt x="18797" y="93"/>
                </a:cubicBezTo>
                <a:cubicBezTo>
                  <a:pt x="18501" y="84"/>
                  <a:pt x="18204" y="65"/>
                  <a:pt x="17908" y="58"/>
                </a:cubicBezTo>
                <a:cubicBezTo>
                  <a:pt x="17877" y="58"/>
                  <a:pt x="17846" y="55"/>
                  <a:pt x="17815" y="55"/>
                </a:cubicBezTo>
                <a:cubicBezTo>
                  <a:pt x="17463" y="49"/>
                  <a:pt x="17110" y="48"/>
                  <a:pt x="16759" y="44"/>
                </a:cubicBezTo>
                <a:cubicBezTo>
                  <a:pt x="16674" y="43"/>
                  <a:pt x="16591" y="42"/>
                  <a:pt x="16508" y="40"/>
                </a:cubicBezTo>
                <a:cubicBezTo>
                  <a:pt x="16297" y="37"/>
                  <a:pt x="16088" y="29"/>
                  <a:pt x="15878" y="23"/>
                </a:cubicBezTo>
                <a:cubicBezTo>
                  <a:pt x="15571" y="12"/>
                  <a:pt x="15264" y="2"/>
                  <a:pt x="14958" y="1"/>
                </a:cubicBezTo>
                <a:cubicBezTo>
                  <a:pt x="14918" y="1"/>
                  <a:pt x="14878" y="1"/>
                  <a:pt x="148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22083" y="-88"/>
            <a:ext cx="990962" cy="922652"/>
            <a:chOff x="3210500" y="2378675"/>
            <a:chExt cx="634500" cy="590800"/>
          </a:xfrm>
        </p:grpSpPr>
        <p:sp>
          <p:nvSpPr>
            <p:cNvPr id="14" name="Google Shape;14;p2"/>
            <p:cNvSpPr/>
            <p:nvPr/>
          </p:nvSpPr>
          <p:spPr>
            <a:xfrm>
              <a:off x="3461025" y="2630900"/>
              <a:ext cx="149350" cy="133550"/>
            </a:xfrm>
            <a:custGeom>
              <a:avLst/>
              <a:gdLst/>
              <a:ahLst/>
              <a:cxnLst/>
              <a:rect l="l" t="t" r="r" b="b"/>
              <a:pathLst>
                <a:path w="5974" h="5342" extrusionOk="0">
                  <a:moveTo>
                    <a:pt x="2987" y="0"/>
                  </a:moveTo>
                  <a:cubicBezTo>
                    <a:pt x="2813" y="0"/>
                    <a:pt x="2672" y="12"/>
                    <a:pt x="2546" y="36"/>
                  </a:cubicBezTo>
                  <a:cubicBezTo>
                    <a:pt x="2406" y="64"/>
                    <a:pt x="2278" y="89"/>
                    <a:pt x="2154" y="131"/>
                  </a:cubicBezTo>
                  <a:cubicBezTo>
                    <a:pt x="2062" y="160"/>
                    <a:pt x="1966" y="196"/>
                    <a:pt x="1843" y="244"/>
                  </a:cubicBezTo>
                  <a:cubicBezTo>
                    <a:pt x="1631" y="329"/>
                    <a:pt x="1432" y="434"/>
                    <a:pt x="1255" y="555"/>
                  </a:cubicBezTo>
                  <a:cubicBezTo>
                    <a:pt x="1070" y="680"/>
                    <a:pt x="899" y="828"/>
                    <a:pt x="745" y="995"/>
                  </a:cubicBezTo>
                  <a:cubicBezTo>
                    <a:pt x="592" y="1160"/>
                    <a:pt x="470" y="1355"/>
                    <a:pt x="361" y="1540"/>
                  </a:cubicBezTo>
                  <a:cubicBezTo>
                    <a:pt x="269" y="1694"/>
                    <a:pt x="176" y="1864"/>
                    <a:pt x="111" y="2052"/>
                  </a:cubicBezTo>
                  <a:cubicBezTo>
                    <a:pt x="79" y="2155"/>
                    <a:pt x="43" y="2264"/>
                    <a:pt x="23" y="2376"/>
                  </a:cubicBezTo>
                  <a:cubicBezTo>
                    <a:pt x="1" y="2511"/>
                    <a:pt x="2" y="2652"/>
                    <a:pt x="7" y="2761"/>
                  </a:cubicBezTo>
                  <a:cubicBezTo>
                    <a:pt x="16" y="3002"/>
                    <a:pt x="60" y="3228"/>
                    <a:pt x="135" y="3413"/>
                  </a:cubicBezTo>
                  <a:cubicBezTo>
                    <a:pt x="223" y="3636"/>
                    <a:pt x="324" y="3812"/>
                    <a:pt x="440" y="3955"/>
                  </a:cubicBezTo>
                  <a:cubicBezTo>
                    <a:pt x="572" y="4115"/>
                    <a:pt x="726" y="4274"/>
                    <a:pt x="911" y="4442"/>
                  </a:cubicBezTo>
                  <a:lnTo>
                    <a:pt x="934" y="4461"/>
                  </a:lnTo>
                  <a:cubicBezTo>
                    <a:pt x="1059" y="4575"/>
                    <a:pt x="1188" y="4692"/>
                    <a:pt x="1326" y="4797"/>
                  </a:cubicBezTo>
                  <a:cubicBezTo>
                    <a:pt x="1411" y="4862"/>
                    <a:pt x="1503" y="4920"/>
                    <a:pt x="1591" y="4975"/>
                  </a:cubicBezTo>
                  <a:lnTo>
                    <a:pt x="1636" y="5003"/>
                  </a:lnTo>
                  <a:cubicBezTo>
                    <a:pt x="1724" y="5058"/>
                    <a:pt x="1812" y="5104"/>
                    <a:pt x="1905" y="5145"/>
                  </a:cubicBezTo>
                  <a:cubicBezTo>
                    <a:pt x="2105" y="5231"/>
                    <a:pt x="2309" y="5289"/>
                    <a:pt x="2513" y="5320"/>
                  </a:cubicBezTo>
                  <a:cubicBezTo>
                    <a:pt x="2608" y="5334"/>
                    <a:pt x="2706" y="5341"/>
                    <a:pt x="2807" y="5341"/>
                  </a:cubicBezTo>
                  <a:cubicBezTo>
                    <a:pt x="2924" y="5341"/>
                    <a:pt x="3043" y="5332"/>
                    <a:pt x="3160" y="5311"/>
                  </a:cubicBezTo>
                  <a:cubicBezTo>
                    <a:pt x="3408" y="5270"/>
                    <a:pt x="3621" y="5218"/>
                    <a:pt x="3813" y="5154"/>
                  </a:cubicBezTo>
                  <a:cubicBezTo>
                    <a:pt x="4013" y="5087"/>
                    <a:pt x="4197" y="4977"/>
                    <a:pt x="4377" y="4872"/>
                  </a:cubicBezTo>
                  <a:lnTo>
                    <a:pt x="4411" y="4851"/>
                  </a:lnTo>
                  <a:lnTo>
                    <a:pt x="4419" y="4846"/>
                  </a:lnTo>
                  <a:cubicBezTo>
                    <a:pt x="4576" y="4754"/>
                    <a:pt x="4737" y="4658"/>
                    <a:pt x="4875" y="4537"/>
                  </a:cubicBezTo>
                  <a:cubicBezTo>
                    <a:pt x="5005" y="4422"/>
                    <a:pt x="5118" y="4290"/>
                    <a:pt x="5227" y="4162"/>
                  </a:cubicBezTo>
                  <a:cubicBezTo>
                    <a:pt x="5254" y="4130"/>
                    <a:pt x="5280" y="4098"/>
                    <a:pt x="5309" y="4067"/>
                  </a:cubicBezTo>
                  <a:cubicBezTo>
                    <a:pt x="5441" y="3914"/>
                    <a:pt x="5560" y="3738"/>
                    <a:pt x="5666" y="3545"/>
                  </a:cubicBezTo>
                  <a:cubicBezTo>
                    <a:pt x="5835" y="3236"/>
                    <a:pt x="5935" y="2930"/>
                    <a:pt x="5961" y="2639"/>
                  </a:cubicBezTo>
                  <a:cubicBezTo>
                    <a:pt x="5970" y="2541"/>
                    <a:pt x="5974" y="2441"/>
                    <a:pt x="5974" y="2341"/>
                  </a:cubicBezTo>
                  <a:cubicBezTo>
                    <a:pt x="5973" y="2248"/>
                    <a:pt x="5952" y="2157"/>
                    <a:pt x="5933" y="2069"/>
                  </a:cubicBezTo>
                  <a:lnTo>
                    <a:pt x="5929" y="2051"/>
                  </a:lnTo>
                  <a:cubicBezTo>
                    <a:pt x="5893" y="1884"/>
                    <a:pt x="5828" y="1724"/>
                    <a:pt x="5731" y="1561"/>
                  </a:cubicBezTo>
                  <a:cubicBezTo>
                    <a:pt x="5701" y="1513"/>
                    <a:pt x="5660" y="1470"/>
                    <a:pt x="5611" y="1437"/>
                  </a:cubicBezTo>
                  <a:lnTo>
                    <a:pt x="5607" y="1429"/>
                  </a:lnTo>
                  <a:lnTo>
                    <a:pt x="5598" y="1407"/>
                  </a:lnTo>
                  <a:cubicBezTo>
                    <a:pt x="5555" y="1301"/>
                    <a:pt x="5499" y="1200"/>
                    <a:pt x="5424" y="1095"/>
                  </a:cubicBezTo>
                  <a:cubicBezTo>
                    <a:pt x="5306" y="928"/>
                    <a:pt x="5160" y="771"/>
                    <a:pt x="4988" y="631"/>
                  </a:cubicBezTo>
                  <a:cubicBezTo>
                    <a:pt x="4903" y="560"/>
                    <a:pt x="4805" y="500"/>
                    <a:pt x="4710" y="441"/>
                  </a:cubicBezTo>
                  <a:lnTo>
                    <a:pt x="4650" y="403"/>
                  </a:lnTo>
                  <a:cubicBezTo>
                    <a:pt x="4573" y="356"/>
                    <a:pt x="4491" y="309"/>
                    <a:pt x="4405" y="265"/>
                  </a:cubicBezTo>
                  <a:cubicBezTo>
                    <a:pt x="4211" y="166"/>
                    <a:pt x="3997" y="95"/>
                    <a:pt x="3788" y="59"/>
                  </a:cubicBezTo>
                  <a:cubicBezTo>
                    <a:pt x="3606" y="27"/>
                    <a:pt x="3402" y="8"/>
                    <a:pt x="3150" y="2"/>
                  </a:cubicBezTo>
                  <a:cubicBezTo>
                    <a:pt x="3096" y="1"/>
                    <a:pt x="3042" y="0"/>
                    <a:pt x="29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10500" y="2378675"/>
              <a:ext cx="634500" cy="590800"/>
            </a:xfrm>
            <a:custGeom>
              <a:avLst/>
              <a:gdLst/>
              <a:ahLst/>
              <a:cxnLst/>
              <a:rect l="l" t="t" r="r" b="b"/>
              <a:pathLst>
                <a:path w="25380" h="23632" extrusionOk="0">
                  <a:moveTo>
                    <a:pt x="12499" y="3574"/>
                  </a:moveTo>
                  <a:cubicBezTo>
                    <a:pt x="12715" y="3599"/>
                    <a:pt x="12943" y="3612"/>
                    <a:pt x="13196" y="3615"/>
                  </a:cubicBezTo>
                  <a:cubicBezTo>
                    <a:pt x="13228" y="3618"/>
                    <a:pt x="13259" y="3620"/>
                    <a:pt x="13291" y="3624"/>
                  </a:cubicBezTo>
                  <a:cubicBezTo>
                    <a:pt x="13298" y="3704"/>
                    <a:pt x="13299" y="3786"/>
                    <a:pt x="13299" y="3848"/>
                  </a:cubicBezTo>
                  <a:lnTo>
                    <a:pt x="13300" y="3933"/>
                  </a:lnTo>
                  <a:cubicBezTo>
                    <a:pt x="13301" y="4063"/>
                    <a:pt x="13304" y="4197"/>
                    <a:pt x="13300" y="4330"/>
                  </a:cubicBezTo>
                  <a:lnTo>
                    <a:pt x="13296" y="4486"/>
                  </a:lnTo>
                  <a:cubicBezTo>
                    <a:pt x="13294" y="4597"/>
                    <a:pt x="13291" y="4707"/>
                    <a:pt x="13290" y="4819"/>
                  </a:cubicBezTo>
                  <a:cubicBezTo>
                    <a:pt x="13289" y="5004"/>
                    <a:pt x="13288" y="5146"/>
                    <a:pt x="13283" y="5278"/>
                  </a:cubicBezTo>
                  <a:lnTo>
                    <a:pt x="13281" y="5321"/>
                  </a:lnTo>
                  <a:lnTo>
                    <a:pt x="13280" y="5366"/>
                  </a:lnTo>
                  <a:cubicBezTo>
                    <a:pt x="13270" y="5543"/>
                    <a:pt x="13264" y="5720"/>
                    <a:pt x="13257" y="5899"/>
                  </a:cubicBezTo>
                  <a:lnTo>
                    <a:pt x="13252" y="6044"/>
                  </a:lnTo>
                  <a:lnTo>
                    <a:pt x="13252" y="6043"/>
                  </a:lnTo>
                  <a:lnTo>
                    <a:pt x="13244" y="6228"/>
                  </a:lnTo>
                  <a:cubicBezTo>
                    <a:pt x="13235" y="6352"/>
                    <a:pt x="13221" y="6472"/>
                    <a:pt x="13207" y="6584"/>
                  </a:cubicBezTo>
                  <a:cubicBezTo>
                    <a:pt x="13201" y="6638"/>
                    <a:pt x="13193" y="6686"/>
                    <a:pt x="13184" y="6732"/>
                  </a:cubicBezTo>
                  <a:cubicBezTo>
                    <a:pt x="13130" y="6749"/>
                    <a:pt x="13073" y="6767"/>
                    <a:pt x="13006" y="6784"/>
                  </a:cubicBezTo>
                  <a:cubicBezTo>
                    <a:pt x="12927" y="6798"/>
                    <a:pt x="12855" y="6805"/>
                    <a:pt x="12788" y="6807"/>
                  </a:cubicBezTo>
                  <a:cubicBezTo>
                    <a:pt x="12759" y="6804"/>
                    <a:pt x="12731" y="6799"/>
                    <a:pt x="12704" y="6794"/>
                  </a:cubicBezTo>
                  <a:cubicBezTo>
                    <a:pt x="12686" y="6749"/>
                    <a:pt x="12673" y="6701"/>
                    <a:pt x="12658" y="6645"/>
                  </a:cubicBezTo>
                  <a:cubicBezTo>
                    <a:pt x="12622" y="6440"/>
                    <a:pt x="12603" y="6230"/>
                    <a:pt x="12586" y="6025"/>
                  </a:cubicBezTo>
                  <a:lnTo>
                    <a:pt x="12575" y="5911"/>
                  </a:lnTo>
                  <a:cubicBezTo>
                    <a:pt x="12552" y="5641"/>
                    <a:pt x="12543" y="5370"/>
                    <a:pt x="12547" y="5081"/>
                  </a:cubicBezTo>
                  <a:cubicBezTo>
                    <a:pt x="12550" y="4883"/>
                    <a:pt x="12540" y="4683"/>
                    <a:pt x="12531" y="4488"/>
                  </a:cubicBezTo>
                  <a:lnTo>
                    <a:pt x="12524" y="4303"/>
                  </a:lnTo>
                  <a:cubicBezTo>
                    <a:pt x="12521" y="4226"/>
                    <a:pt x="12516" y="4151"/>
                    <a:pt x="12511" y="4074"/>
                  </a:cubicBezTo>
                  <a:cubicBezTo>
                    <a:pt x="12500" y="3932"/>
                    <a:pt x="12491" y="3784"/>
                    <a:pt x="12491" y="3639"/>
                  </a:cubicBezTo>
                  <a:lnTo>
                    <a:pt x="12491" y="3636"/>
                  </a:lnTo>
                  <a:cubicBezTo>
                    <a:pt x="12494" y="3616"/>
                    <a:pt x="12496" y="3596"/>
                    <a:pt x="12499" y="3574"/>
                  </a:cubicBezTo>
                  <a:close/>
                  <a:moveTo>
                    <a:pt x="18094" y="4906"/>
                  </a:moveTo>
                  <a:cubicBezTo>
                    <a:pt x="18120" y="4916"/>
                    <a:pt x="18146" y="4926"/>
                    <a:pt x="18175" y="4933"/>
                  </a:cubicBezTo>
                  <a:cubicBezTo>
                    <a:pt x="18243" y="4951"/>
                    <a:pt x="18310" y="4967"/>
                    <a:pt x="18378" y="4981"/>
                  </a:cubicBezTo>
                  <a:cubicBezTo>
                    <a:pt x="18463" y="4999"/>
                    <a:pt x="18551" y="5019"/>
                    <a:pt x="18636" y="5044"/>
                  </a:cubicBezTo>
                  <a:lnTo>
                    <a:pt x="18648" y="5048"/>
                  </a:lnTo>
                  <a:cubicBezTo>
                    <a:pt x="18670" y="5055"/>
                    <a:pt x="18693" y="5063"/>
                    <a:pt x="18715" y="5070"/>
                  </a:cubicBezTo>
                  <a:cubicBezTo>
                    <a:pt x="18643" y="5279"/>
                    <a:pt x="18578" y="5470"/>
                    <a:pt x="18524" y="5668"/>
                  </a:cubicBezTo>
                  <a:lnTo>
                    <a:pt x="18484" y="5814"/>
                  </a:lnTo>
                  <a:cubicBezTo>
                    <a:pt x="18453" y="5927"/>
                    <a:pt x="18422" y="6039"/>
                    <a:pt x="18388" y="6151"/>
                  </a:cubicBezTo>
                  <a:cubicBezTo>
                    <a:pt x="18362" y="6224"/>
                    <a:pt x="18334" y="6297"/>
                    <a:pt x="18304" y="6371"/>
                  </a:cubicBezTo>
                  <a:lnTo>
                    <a:pt x="18267" y="6463"/>
                  </a:lnTo>
                  <a:cubicBezTo>
                    <a:pt x="18252" y="6504"/>
                    <a:pt x="18234" y="6545"/>
                    <a:pt x="18219" y="6586"/>
                  </a:cubicBezTo>
                  <a:cubicBezTo>
                    <a:pt x="18192" y="6656"/>
                    <a:pt x="18166" y="6726"/>
                    <a:pt x="18136" y="6797"/>
                  </a:cubicBezTo>
                  <a:cubicBezTo>
                    <a:pt x="18084" y="6925"/>
                    <a:pt x="18022" y="7063"/>
                    <a:pt x="17950" y="7218"/>
                  </a:cubicBezTo>
                  <a:cubicBezTo>
                    <a:pt x="17936" y="7245"/>
                    <a:pt x="17924" y="7275"/>
                    <a:pt x="17910" y="7305"/>
                  </a:cubicBezTo>
                  <a:lnTo>
                    <a:pt x="17896" y="7337"/>
                  </a:lnTo>
                  <a:cubicBezTo>
                    <a:pt x="17867" y="7331"/>
                    <a:pt x="17837" y="7321"/>
                    <a:pt x="17809" y="7314"/>
                  </a:cubicBezTo>
                  <a:cubicBezTo>
                    <a:pt x="17711" y="7279"/>
                    <a:pt x="17583" y="7230"/>
                    <a:pt x="17465" y="7165"/>
                  </a:cubicBezTo>
                  <a:cubicBezTo>
                    <a:pt x="17454" y="7156"/>
                    <a:pt x="17443" y="7146"/>
                    <a:pt x="17431" y="7136"/>
                  </a:cubicBezTo>
                  <a:lnTo>
                    <a:pt x="17423" y="7117"/>
                  </a:lnTo>
                  <a:cubicBezTo>
                    <a:pt x="17419" y="7084"/>
                    <a:pt x="17418" y="7050"/>
                    <a:pt x="17418" y="7015"/>
                  </a:cubicBezTo>
                  <a:cubicBezTo>
                    <a:pt x="17433" y="6834"/>
                    <a:pt x="17467" y="6655"/>
                    <a:pt x="17513" y="6484"/>
                  </a:cubicBezTo>
                  <a:lnTo>
                    <a:pt x="17545" y="6391"/>
                  </a:lnTo>
                  <a:cubicBezTo>
                    <a:pt x="17582" y="6283"/>
                    <a:pt x="17618" y="6177"/>
                    <a:pt x="17654" y="6069"/>
                  </a:cubicBezTo>
                  <a:cubicBezTo>
                    <a:pt x="17693" y="5953"/>
                    <a:pt x="17737" y="5838"/>
                    <a:pt x="17781" y="5727"/>
                  </a:cubicBezTo>
                  <a:cubicBezTo>
                    <a:pt x="17801" y="5676"/>
                    <a:pt x="17821" y="5625"/>
                    <a:pt x="17840" y="5576"/>
                  </a:cubicBezTo>
                  <a:cubicBezTo>
                    <a:pt x="17865" y="5509"/>
                    <a:pt x="17890" y="5443"/>
                    <a:pt x="17914" y="5377"/>
                  </a:cubicBezTo>
                  <a:cubicBezTo>
                    <a:pt x="17972" y="5222"/>
                    <a:pt x="18031" y="5061"/>
                    <a:pt x="18094" y="4906"/>
                  </a:cubicBezTo>
                  <a:close/>
                  <a:moveTo>
                    <a:pt x="6199" y="5844"/>
                  </a:moveTo>
                  <a:cubicBezTo>
                    <a:pt x="6229" y="5870"/>
                    <a:pt x="6259" y="5900"/>
                    <a:pt x="6291" y="5933"/>
                  </a:cubicBezTo>
                  <a:cubicBezTo>
                    <a:pt x="6391" y="6056"/>
                    <a:pt x="6485" y="6202"/>
                    <a:pt x="6579" y="6382"/>
                  </a:cubicBezTo>
                  <a:lnTo>
                    <a:pt x="6604" y="6430"/>
                  </a:lnTo>
                  <a:cubicBezTo>
                    <a:pt x="6665" y="6557"/>
                    <a:pt x="6728" y="6687"/>
                    <a:pt x="6796" y="6814"/>
                  </a:cubicBezTo>
                  <a:cubicBezTo>
                    <a:pt x="6835" y="6887"/>
                    <a:pt x="6880" y="6959"/>
                    <a:pt x="6925" y="7030"/>
                  </a:cubicBezTo>
                  <a:cubicBezTo>
                    <a:pt x="6947" y="7069"/>
                    <a:pt x="6971" y="7106"/>
                    <a:pt x="6993" y="7144"/>
                  </a:cubicBezTo>
                  <a:lnTo>
                    <a:pt x="7039" y="7223"/>
                  </a:lnTo>
                  <a:cubicBezTo>
                    <a:pt x="7089" y="7307"/>
                    <a:pt x="7140" y="7393"/>
                    <a:pt x="7194" y="7475"/>
                  </a:cubicBezTo>
                  <a:lnTo>
                    <a:pt x="7222" y="7516"/>
                  </a:lnTo>
                  <a:cubicBezTo>
                    <a:pt x="7280" y="7604"/>
                    <a:pt x="7342" y="7697"/>
                    <a:pt x="7392" y="7793"/>
                  </a:cubicBezTo>
                  <a:lnTo>
                    <a:pt x="7391" y="7789"/>
                  </a:lnTo>
                  <a:lnTo>
                    <a:pt x="7391" y="7789"/>
                  </a:lnTo>
                  <a:cubicBezTo>
                    <a:pt x="7412" y="7829"/>
                    <a:pt x="7430" y="7871"/>
                    <a:pt x="7448" y="7912"/>
                  </a:cubicBezTo>
                  <a:cubicBezTo>
                    <a:pt x="7428" y="7936"/>
                    <a:pt x="7408" y="7957"/>
                    <a:pt x="7386" y="7979"/>
                  </a:cubicBezTo>
                  <a:cubicBezTo>
                    <a:pt x="7304" y="8043"/>
                    <a:pt x="7217" y="8101"/>
                    <a:pt x="7128" y="8149"/>
                  </a:cubicBezTo>
                  <a:lnTo>
                    <a:pt x="7111" y="8157"/>
                  </a:lnTo>
                  <a:lnTo>
                    <a:pt x="7095" y="8165"/>
                  </a:lnTo>
                  <a:cubicBezTo>
                    <a:pt x="7067" y="8127"/>
                    <a:pt x="7039" y="8090"/>
                    <a:pt x="7010" y="8054"/>
                  </a:cubicBezTo>
                  <a:cubicBezTo>
                    <a:pt x="6942" y="7967"/>
                    <a:pt x="6866" y="7885"/>
                    <a:pt x="6793" y="7804"/>
                  </a:cubicBezTo>
                  <a:lnTo>
                    <a:pt x="6743" y="7750"/>
                  </a:lnTo>
                  <a:cubicBezTo>
                    <a:pt x="6680" y="7678"/>
                    <a:pt x="6609" y="7591"/>
                    <a:pt x="6545" y="7495"/>
                  </a:cubicBezTo>
                  <a:cubicBezTo>
                    <a:pt x="6479" y="7398"/>
                    <a:pt x="6425" y="7295"/>
                    <a:pt x="6379" y="7204"/>
                  </a:cubicBezTo>
                  <a:cubicBezTo>
                    <a:pt x="6287" y="7020"/>
                    <a:pt x="6199" y="6817"/>
                    <a:pt x="6097" y="6547"/>
                  </a:cubicBezTo>
                  <a:cubicBezTo>
                    <a:pt x="6049" y="6422"/>
                    <a:pt x="5979" y="6298"/>
                    <a:pt x="5916" y="6192"/>
                  </a:cubicBezTo>
                  <a:cubicBezTo>
                    <a:pt x="5892" y="6151"/>
                    <a:pt x="5865" y="6110"/>
                    <a:pt x="5840" y="6069"/>
                  </a:cubicBezTo>
                  <a:lnTo>
                    <a:pt x="5868" y="6051"/>
                  </a:lnTo>
                  <a:cubicBezTo>
                    <a:pt x="5917" y="6019"/>
                    <a:pt x="5968" y="5988"/>
                    <a:pt x="6018" y="5956"/>
                  </a:cubicBezTo>
                  <a:lnTo>
                    <a:pt x="6055" y="5933"/>
                  </a:lnTo>
                  <a:cubicBezTo>
                    <a:pt x="6104" y="5903"/>
                    <a:pt x="6151" y="5872"/>
                    <a:pt x="6199" y="5844"/>
                  </a:cubicBezTo>
                  <a:close/>
                  <a:moveTo>
                    <a:pt x="12890" y="9275"/>
                  </a:moveTo>
                  <a:cubicBezTo>
                    <a:pt x="12940" y="9275"/>
                    <a:pt x="12991" y="9276"/>
                    <a:pt x="13040" y="9276"/>
                  </a:cubicBezTo>
                  <a:cubicBezTo>
                    <a:pt x="13355" y="9281"/>
                    <a:pt x="13665" y="9290"/>
                    <a:pt x="13963" y="9303"/>
                  </a:cubicBezTo>
                  <a:cubicBezTo>
                    <a:pt x="14428" y="9337"/>
                    <a:pt x="14919" y="9398"/>
                    <a:pt x="15465" y="9492"/>
                  </a:cubicBezTo>
                  <a:cubicBezTo>
                    <a:pt x="15847" y="9559"/>
                    <a:pt x="16249" y="9661"/>
                    <a:pt x="16731" y="9813"/>
                  </a:cubicBezTo>
                  <a:cubicBezTo>
                    <a:pt x="16965" y="9892"/>
                    <a:pt x="17272" y="10002"/>
                    <a:pt x="17580" y="10132"/>
                  </a:cubicBezTo>
                  <a:cubicBezTo>
                    <a:pt x="17816" y="10233"/>
                    <a:pt x="18093" y="10356"/>
                    <a:pt x="18352" y="10516"/>
                  </a:cubicBezTo>
                  <a:cubicBezTo>
                    <a:pt x="18563" y="10654"/>
                    <a:pt x="18786" y="10804"/>
                    <a:pt x="18997" y="10967"/>
                  </a:cubicBezTo>
                  <a:cubicBezTo>
                    <a:pt x="19109" y="11053"/>
                    <a:pt x="19224" y="11152"/>
                    <a:pt x="19347" y="11270"/>
                  </a:cubicBezTo>
                  <a:cubicBezTo>
                    <a:pt x="19436" y="11354"/>
                    <a:pt x="19518" y="11449"/>
                    <a:pt x="19598" y="11540"/>
                  </a:cubicBezTo>
                  <a:lnTo>
                    <a:pt x="19617" y="11561"/>
                  </a:lnTo>
                  <a:lnTo>
                    <a:pt x="19609" y="11551"/>
                  </a:lnTo>
                  <a:lnTo>
                    <a:pt x="19609" y="11551"/>
                  </a:lnTo>
                  <a:cubicBezTo>
                    <a:pt x="19732" y="11695"/>
                    <a:pt x="19854" y="11843"/>
                    <a:pt x="19973" y="11987"/>
                  </a:cubicBezTo>
                  <a:cubicBezTo>
                    <a:pt x="20123" y="12167"/>
                    <a:pt x="20278" y="12356"/>
                    <a:pt x="20437" y="12535"/>
                  </a:cubicBezTo>
                  <a:cubicBezTo>
                    <a:pt x="20721" y="12857"/>
                    <a:pt x="21016" y="13188"/>
                    <a:pt x="21278" y="13541"/>
                  </a:cubicBezTo>
                  <a:cubicBezTo>
                    <a:pt x="21249" y="13571"/>
                    <a:pt x="21218" y="13603"/>
                    <a:pt x="21186" y="13634"/>
                  </a:cubicBezTo>
                  <a:lnTo>
                    <a:pt x="21083" y="13725"/>
                  </a:lnTo>
                  <a:cubicBezTo>
                    <a:pt x="20934" y="13857"/>
                    <a:pt x="20771" y="13988"/>
                    <a:pt x="20582" y="14132"/>
                  </a:cubicBezTo>
                  <a:cubicBezTo>
                    <a:pt x="20392" y="14276"/>
                    <a:pt x="20190" y="14406"/>
                    <a:pt x="19998" y="14526"/>
                  </a:cubicBezTo>
                  <a:cubicBezTo>
                    <a:pt x="19852" y="14618"/>
                    <a:pt x="19705" y="14717"/>
                    <a:pt x="19562" y="14812"/>
                  </a:cubicBezTo>
                  <a:cubicBezTo>
                    <a:pt x="19311" y="14980"/>
                    <a:pt x="19052" y="15154"/>
                    <a:pt x="18782" y="15303"/>
                  </a:cubicBezTo>
                  <a:cubicBezTo>
                    <a:pt x="18647" y="15367"/>
                    <a:pt x="18505" y="15427"/>
                    <a:pt x="18370" y="15485"/>
                  </a:cubicBezTo>
                  <a:cubicBezTo>
                    <a:pt x="18227" y="15545"/>
                    <a:pt x="18080" y="15607"/>
                    <a:pt x="17939" y="15674"/>
                  </a:cubicBezTo>
                  <a:cubicBezTo>
                    <a:pt x="17762" y="15760"/>
                    <a:pt x="17580" y="15852"/>
                    <a:pt x="17381" y="15956"/>
                  </a:cubicBezTo>
                  <a:cubicBezTo>
                    <a:pt x="17315" y="15991"/>
                    <a:pt x="17250" y="16028"/>
                    <a:pt x="17186" y="16064"/>
                  </a:cubicBezTo>
                  <a:cubicBezTo>
                    <a:pt x="17129" y="16098"/>
                    <a:pt x="17069" y="16130"/>
                    <a:pt x="17011" y="16162"/>
                  </a:cubicBezTo>
                  <a:cubicBezTo>
                    <a:pt x="16837" y="16236"/>
                    <a:pt x="16657" y="16299"/>
                    <a:pt x="16462" y="16354"/>
                  </a:cubicBezTo>
                  <a:cubicBezTo>
                    <a:pt x="16311" y="16396"/>
                    <a:pt x="16158" y="16432"/>
                    <a:pt x="16009" y="16467"/>
                  </a:cubicBezTo>
                  <a:lnTo>
                    <a:pt x="15899" y="16493"/>
                  </a:lnTo>
                  <a:lnTo>
                    <a:pt x="15744" y="16529"/>
                  </a:lnTo>
                  <a:cubicBezTo>
                    <a:pt x="15598" y="16563"/>
                    <a:pt x="15453" y="16596"/>
                    <a:pt x="15308" y="16633"/>
                  </a:cubicBezTo>
                  <a:cubicBezTo>
                    <a:pt x="15114" y="16683"/>
                    <a:pt x="14952" y="16721"/>
                    <a:pt x="14799" y="16755"/>
                  </a:cubicBezTo>
                  <a:cubicBezTo>
                    <a:pt x="14539" y="16802"/>
                    <a:pt x="14270" y="16838"/>
                    <a:pt x="13975" y="16870"/>
                  </a:cubicBezTo>
                  <a:cubicBezTo>
                    <a:pt x="13871" y="16883"/>
                    <a:pt x="13767" y="16894"/>
                    <a:pt x="13663" y="16906"/>
                  </a:cubicBezTo>
                  <a:cubicBezTo>
                    <a:pt x="13512" y="16925"/>
                    <a:pt x="13361" y="16942"/>
                    <a:pt x="13209" y="16956"/>
                  </a:cubicBezTo>
                  <a:cubicBezTo>
                    <a:pt x="12758" y="17000"/>
                    <a:pt x="12336" y="17022"/>
                    <a:pt x="11920" y="17022"/>
                  </a:cubicBezTo>
                  <a:cubicBezTo>
                    <a:pt x="11830" y="17022"/>
                    <a:pt x="11741" y="17022"/>
                    <a:pt x="11649" y="17019"/>
                  </a:cubicBezTo>
                  <a:cubicBezTo>
                    <a:pt x="11346" y="16991"/>
                    <a:pt x="11043" y="16926"/>
                    <a:pt x="10787" y="16864"/>
                  </a:cubicBezTo>
                  <a:cubicBezTo>
                    <a:pt x="10535" y="16804"/>
                    <a:pt x="10222" y="16729"/>
                    <a:pt x="9926" y="16638"/>
                  </a:cubicBezTo>
                  <a:cubicBezTo>
                    <a:pt x="9586" y="16515"/>
                    <a:pt x="9223" y="16357"/>
                    <a:pt x="8817" y="16154"/>
                  </a:cubicBezTo>
                  <a:cubicBezTo>
                    <a:pt x="8572" y="16032"/>
                    <a:pt x="8332" y="15889"/>
                    <a:pt x="8101" y="15750"/>
                  </a:cubicBezTo>
                  <a:cubicBezTo>
                    <a:pt x="7968" y="15670"/>
                    <a:pt x="7829" y="15588"/>
                    <a:pt x="7692" y="15510"/>
                  </a:cubicBezTo>
                  <a:lnTo>
                    <a:pt x="7496" y="15400"/>
                  </a:lnTo>
                  <a:cubicBezTo>
                    <a:pt x="6855" y="15039"/>
                    <a:pt x="6192" y="14664"/>
                    <a:pt x="5559" y="14265"/>
                  </a:cubicBezTo>
                  <a:cubicBezTo>
                    <a:pt x="5509" y="14234"/>
                    <a:pt x="5460" y="14202"/>
                    <a:pt x="5410" y="14169"/>
                  </a:cubicBezTo>
                  <a:lnTo>
                    <a:pt x="5386" y="14153"/>
                  </a:lnTo>
                  <a:cubicBezTo>
                    <a:pt x="5249" y="14059"/>
                    <a:pt x="5110" y="13968"/>
                    <a:pt x="4972" y="13878"/>
                  </a:cubicBezTo>
                  <a:cubicBezTo>
                    <a:pt x="4728" y="13713"/>
                    <a:pt x="4451" y="13527"/>
                    <a:pt x="4223" y="13291"/>
                  </a:cubicBezTo>
                  <a:cubicBezTo>
                    <a:pt x="4178" y="13239"/>
                    <a:pt x="4131" y="13182"/>
                    <a:pt x="4092" y="13121"/>
                  </a:cubicBezTo>
                  <a:cubicBezTo>
                    <a:pt x="4076" y="13080"/>
                    <a:pt x="4061" y="13038"/>
                    <a:pt x="4048" y="12996"/>
                  </a:cubicBezTo>
                  <a:cubicBezTo>
                    <a:pt x="4209" y="12832"/>
                    <a:pt x="4364" y="12664"/>
                    <a:pt x="4509" y="12499"/>
                  </a:cubicBezTo>
                  <a:lnTo>
                    <a:pt x="4632" y="12357"/>
                  </a:lnTo>
                  <a:cubicBezTo>
                    <a:pt x="4687" y="12291"/>
                    <a:pt x="4743" y="12225"/>
                    <a:pt x="4802" y="12162"/>
                  </a:cubicBezTo>
                  <a:cubicBezTo>
                    <a:pt x="4895" y="12056"/>
                    <a:pt x="4999" y="11961"/>
                    <a:pt x="5087" y="11880"/>
                  </a:cubicBezTo>
                  <a:cubicBezTo>
                    <a:pt x="5618" y="11439"/>
                    <a:pt x="6256" y="11029"/>
                    <a:pt x="7039" y="10625"/>
                  </a:cubicBezTo>
                  <a:cubicBezTo>
                    <a:pt x="7276" y="10512"/>
                    <a:pt x="7525" y="10422"/>
                    <a:pt x="7757" y="10339"/>
                  </a:cubicBezTo>
                  <a:cubicBezTo>
                    <a:pt x="7904" y="10288"/>
                    <a:pt x="8050" y="10233"/>
                    <a:pt x="8196" y="10177"/>
                  </a:cubicBezTo>
                  <a:cubicBezTo>
                    <a:pt x="8322" y="10130"/>
                    <a:pt x="8450" y="10081"/>
                    <a:pt x="8577" y="10037"/>
                  </a:cubicBezTo>
                  <a:lnTo>
                    <a:pt x="8709" y="9989"/>
                  </a:lnTo>
                  <a:cubicBezTo>
                    <a:pt x="8924" y="9912"/>
                    <a:pt x="9146" y="9833"/>
                    <a:pt x="9367" y="9761"/>
                  </a:cubicBezTo>
                  <a:cubicBezTo>
                    <a:pt x="9604" y="9685"/>
                    <a:pt x="9864" y="9616"/>
                    <a:pt x="10158" y="9550"/>
                  </a:cubicBezTo>
                  <a:cubicBezTo>
                    <a:pt x="10300" y="9520"/>
                    <a:pt x="10449" y="9490"/>
                    <a:pt x="10603" y="9466"/>
                  </a:cubicBezTo>
                  <a:cubicBezTo>
                    <a:pt x="10648" y="9460"/>
                    <a:pt x="10691" y="9451"/>
                    <a:pt x="10737" y="9444"/>
                  </a:cubicBezTo>
                  <a:cubicBezTo>
                    <a:pt x="10854" y="9424"/>
                    <a:pt x="10977" y="9403"/>
                    <a:pt x="11099" y="9390"/>
                  </a:cubicBezTo>
                  <a:cubicBezTo>
                    <a:pt x="11389" y="9359"/>
                    <a:pt x="11685" y="9337"/>
                    <a:pt x="11972" y="9315"/>
                  </a:cubicBezTo>
                  <a:lnTo>
                    <a:pt x="12078" y="9307"/>
                  </a:lnTo>
                  <a:cubicBezTo>
                    <a:pt x="12355" y="9285"/>
                    <a:pt x="12629" y="9275"/>
                    <a:pt x="12890" y="9275"/>
                  </a:cubicBezTo>
                  <a:close/>
                  <a:moveTo>
                    <a:pt x="12699" y="1"/>
                  </a:moveTo>
                  <a:cubicBezTo>
                    <a:pt x="12463" y="1"/>
                    <a:pt x="12221" y="8"/>
                    <a:pt x="11988" y="13"/>
                  </a:cubicBezTo>
                  <a:cubicBezTo>
                    <a:pt x="11826" y="16"/>
                    <a:pt x="11664" y="20"/>
                    <a:pt x="11501" y="23"/>
                  </a:cubicBezTo>
                  <a:cubicBezTo>
                    <a:pt x="11024" y="30"/>
                    <a:pt x="10605" y="42"/>
                    <a:pt x="10225" y="61"/>
                  </a:cubicBezTo>
                  <a:cubicBezTo>
                    <a:pt x="10061" y="71"/>
                    <a:pt x="9896" y="81"/>
                    <a:pt x="9732" y="91"/>
                  </a:cubicBezTo>
                  <a:cubicBezTo>
                    <a:pt x="9466" y="106"/>
                    <a:pt x="9192" y="123"/>
                    <a:pt x="8921" y="133"/>
                  </a:cubicBezTo>
                  <a:cubicBezTo>
                    <a:pt x="8469" y="152"/>
                    <a:pt x="8016" y="165"/>
                    <a:pt x="7562" y="179"/>
                  </a:cubicBezTo>
                  <a:cubicBezTo>
                    <a:pt x="7138" y="193"/>
                    <a:pt x="6714" y="206"/>
                    <a:pt x="6291" y="221"/>
                  </a:cubicBezTo>
                  <a:cubicBezTo>
                    <a:pt x="6140" y="226"/>
                    <a:pt x="5989" y="234"/>
                    <a:pt x="5840" y="240"/>
                  </a:cubicBezTo>
                  <a:cubicBezTo>
                    <a:pt x="5614" y="249"/>
                    <a:pt x="5388" y="259"/>
                    <a:pt x="5163" y="265"/>
                  </a:cubicBezTo>
                  <a:cubicBezTo>
                    <a:pt x="4989" y="270"/>
                    <a:pt x="4807" y="272"/>
                    <a:pt x="4605" y="272"/>
                  </a:cubicBezTo>
                  <a:cubicBezTo>
                    <a:pt x="4423" y="272"/>
                    <a:pt x="4241" y="271"/>
                    <a:pt x="4059" y="268"/>
                  </a:cubicBezTo>
                  <a:cubicBezTo>
                    <a:pt x="4023" y="266"/>
                    <a:pt x="3986" y="266"/>
                    <a:pt x="3950" y="266"/>
                  </a:cubicBezTo>
                  <a:cubicBezTo>
                    <a:pt x="3560" y="266"/>
                    <a:pt x="3167" y="295"/>
                    <a:pt x="2799" y="326"/>
                  </a:cubicBezTo>
                  <a:cubicBezTo>
                    <a:pt x="2649" y="338"/>
                    <a:pt x="2500" y="352"/>
                    <a:pt x="2350" y="364"/>
                  </a:cubicBezTo>
                  <a:cubicBezTo>
                    <a:pt x="2095" y="385"/>
                    <a:pt x="1839" y="408"/>
                    <a:pt x="1583" y="426"/>
                  </a:cubicBezTo>
                  <a:cubicBezTo>
                    <a:pt x="1470" y="436"/>
                    <a:pt x="1355" y="532"/>
                    <a:pt x="1298" y="618"/>
                  </a:cubicBezTo>
                  <a:cubicBezTo>
                    <a:pt x="1288" y="632"/>
                    <a:pt x="1280" y="647"/>
                    <a:pt x="1272" y="662"/>
                  </a:cubicBezTo>
                  <a:cubicBezTo>
                    <a:pt x="1216" y="686"/>
                    <a:pt x="1170" y="713"/>
                    <a:pt x="1104" y="759"/>
                  </a:cubicBezTo>
                  <a:cubicBezTo>
                    <a:pt x="1018" y="819"/>
                    <a:pt x="950" y="905"/>
                    <a:pt x="900" y="974"/>
                  </a:cubicBezTo>
                  <a:cubicBezTo>
                    <a:pt x="847" y="1047"/>
                    <a:pt x="808" y="1132"/>
                    <a:pt x="770" y="1214"/>
                  </a:cubicBezTo>
                  <a:lnTo>
                    <a:pt x="752" y="1256"/>
                  </a:lnTo>
                  <a:cubicBezTo>
                    <a:pt x="719" y="1326"/>
                    <a:pt x="697" y="1400"/>
                    <a:pt x="676" y="1472"/>
                  </a:cubicBezTo>
                  <a:cubicBezTo>
                    <a:pt x="636" y="1605"/>
                    <a:pt x="608" y="1737"/>
                    <a:pt x="578" y="1883"/>
                  </a:cubicBezTo>
                  <a:cubicBezTo>
                    <a:pt x="516" y="2193"/>
                    <a:pt x="467" y="2510"/>
                    <a:pt x="436" y="2824"/>
                  </a:cubicBezTo>
                  <a:cubicBezTo>
                    <a:pt x="430" y="2886"/>
                    <a:pt x="425" y="2947"/>
                    <a:pt x="420" y="3009"/>
                  </a:cubicBezTo>
                  <a:cubicBezTo>
                    <a:pt x="416" y="3072"/>
                    <a:pt x="411" y="3137"/>
                    <a:pt x="405" y="3201"/>
                  </a:cubicBezTo>
                  <a:cubicBezTo>
                    <a:pt x="390" y="3351"/>
                    <a:pt x="369" y="3498"/>
                    <a:pt x="344" y="3636"/>
                  </a:cubicBezTo>
                  <a:lnTo>
                    <a:pt x="350" y="3611"/>
                  </a:lnTo>
                  <a:lnTo>
                    <a:pt x="350" y="3611"/>
                  </a:lnTo>
                  <a:cubicBezTo>
                    <a:pt x="311" y="3820"/>
                    <a:pt x="278" y="4011"/>
                    <a:pt x="252" y="4194"/>
                  </a:cubicBezTo>
                  <a:cubicBezTo>
                    <a:pt x="231" y="4352"/>
                    <a:pt x="213" y="4512"/>
                    <a:pt x="196" y="4667"/>
                  </a:cubicBezTo>
                  <a:lnTo>
                    <a:pt x="185" y="4773"/>
                  </a:lnTo>
                  <a:cubicBezTo>
                    <a:pt x="137" y="5200"/>
                    <a:pt x="119" y="5592"/>
                    <a:pt x="129" y="5964"/>
                  </a:cubicBezTo>
                  <a:cubicBezTo>
                    <a:pt x="137" y="6264"/>
                    <a:pt x="121" y="6569"/>
                    <a:pt x="106" y="6862"/>
                  </a:cubicBezTo>
                  <a:cubicBezTo>
                    <a:pt x="101" y="6963"/>
                    <a:pt x="95" y="7066"/>
                    <a:pt x="90" y="7167"/>
                  </a:cubicBezTo>
                  <a:cubicBezTo>
                    <a:pt x="82" y="7342"/>
                    <a:pt x="76" y="7516"/>
                    <a:pt x="71" y="7692"/>
                  </a:cubicBezTo>
                  <a:cubicBezTo>
                    <a:pt x="63" y="7937"/>
                    <a:pt x="55" y="8190"/>
                    <a:pt x="41" y="8439"/>
                  </a:cubicBezTo>
                  <a:lnTo>
                    <a:pt x="32" y="8588"/>
                  </a:lnTo>
                  <a:cubicBezTo>
                    <a:pt x="24" y="8730"/>
                    <a:pt x="14" y="8876"/>
                    <a:pt x="10" y="9021"/>
                  </a:cubicBezTo>
                  <a:cubicBezTo>
                    <a:pt x="6" y="9126"/>
                    <a:pt x="4" y="9230"/>
                    <a:pt x="2" y="9335"/>
                  </a:cubicBezTo>
                  <a:cubicBezTo>
                    <a:pt x="0" y="9419"/>
                    <a:pt x="5" y="9505"/>
                    <a:pt x="10" y="9587"/>
                  </a:cubicBezTo>
                  <a:lnTo>
                    <a:pt x="15" y="9670"/>
                  </a:lnTo>
                  <a:cubicBezTo>
                    <a:pt x="20" y="9748"/>
                    <a:pt x="26" y="9826"/>
                    <a:pt x="31" y="9905"/>
                  </a:cubicBezTo>
                  <a:cubicBezTo>
                    <a:pt x="41" y="10033"/>
                    <a:pt x="50" y="10164"/>
                    <a:pt x="54" y="10295"/>
                  </a:cubicBezTo>
                  <a:cubicBezTo>
                    <a:pt x="61" y="10520"/>
                    <a:pt x="66" y="10721"/>
                    <a:pt x="63" y="10922"/>
                  </a:cubicBezTo>
                  <a:cubicBezTo>
                    <a:pt x="61" y="11090"/>
                    <a:pt x="56" y="11259"/>
                    <a:pt x="52" y="11429"/>
                  </a:cubicBezTo>
                  <a:cubicBezTo>
                    <a:pt x="47" y="11669"/>
                    <a:pt x="41" y="11916"/>
                    <a:pt x="42" y="12159"/>
                  </a:cubicBezTo>
                  <a:cubicBezTo>
                    <a:pt x="44" y="12316"/>
                    <a:pt x="55" y="12474"/>
                    <a:pt x="66" y="12628"/>
                  </a:cubicBezTo>
                  <a:cubicBezTo>
                    <a:pt x="71" y="12690"/>
                    <a:pt x="75" y="12753"/>
                    <a:pt x="78" y="12815"/>
                  </a:cubicBezTo>
                  <a:cubicBezTo>
                    <a:pt x="87" y="12959"/>
                    <a:pt x="92" y="13102"/>
                    <a:pt x="97" y="13246"/>
                  </a:cubicBezTo>
                  <a:cubicBezTo>
                    <a:pt x="101" y="13315"/>
                    <a:pt x="103" y="13383"/>
                    <a:pt x="106" y="13451"/>
                  </a:cubicBezTo>
                  <a:cubicBezTo>
                    <a:pt x="124" y="13902"/>
                    <a:pt x="133" y="14300"/>
                    <a:pt x="133" y="14665"/>
                  </a:cubicBezTo>
                  <a:lnTo>
                    <a:pt x="133" y="14835"/>
                  </a:lnTo>
                  <a:cubicBezTo>
                    <a:pt x="133" y="15182"/>
                    <a:pt x="132" y="15541"/>
                    <a:pt x="137" y="15894"/>
                  </a:cubicBezTo>
                  <a:cubicBezTo>
                    <a:pt x="145" y="16343"/>
                    <a:pt x="155" y="16791"/>
                    <a:pt x="165" y="17169"/>
                  </a:cubicBezTo>
                  <a:cubicBezTo>
                    <a:pt x="175" y="17584"/>
                    <a:pt x="174" y="18007"/>
                    <a:pt x="172" y="18414"/>
                  </a:cubicBezTo>
                  <a:cubicBezTo>
                    <a:pt x="169" y="18724"/>
                    <a:pt x="169" y="19004"/>
                    <a:pt x="183" y="19295"/>
                  </a:cubicBezTo>
                  <a:cubicBezTo>
                    <a:pt x="196" y="19598"/>
                    <a:pt x="200" y="19899"/>
                    <a:pt x="201" y="20177"/>
                  </a:cubicBezTo>
                  <a:cubicBezTo>
                    <a:pt x="204" y="20455"/>
                    <a:pt x="194" y="20729"/>
                    <a:pt x="184" y="20986"/>
                  </a:cubicBezTo>
                  <a:cubicBezTo>
                    <a:pt x="178" y="21111"/>
                    <a:pt x="182" y="21238"/>
                    <a:pt x="184" y="21362"/>
                  </a:cubicBezTo>
                  <a:lnTo>
                    <a:pt x="184" y="21388"/>
                  </a:lnTo>
                  <a:cubicBezTo>
                    <a:pt x="186" y="21514"/>
                    <a:pt x="192" y="21680"/>
                    <a:pt x="203" y="21845"/>
                  </a:cubicBezTo>
                  <a:cubicBezTo>
                    <a:pt x="218" y="22076"/>
                    <a:pt x="233" y="22268"/>
                    <a:pt x="273" y="22461"/>
                  </a:cubicBezTo>
                  <a:cubicBezTo>
                    <a:pt x="285" y="22514"/>
                    <a:pt x="298" y="22565"/>
                    <a:pt x="313" y="22616"/>
                  </a:cubicBezTo>
                  <a:cubicBezTo>
                    <a:pt x="323" y="22650"/>
                    <a:pt x="332" y="22685"/>
                    <a:pt x="342" y="22720"/>
                  </a:cubicBezTo>
                  <a:cubicBezTo>
                    <a:pt x="344" y="22734"/>
                    <a:pt x="348" y="22747"/>
                    <a:pt x="350" y="22761"/>
                  </a:cubicBezTo>
                  <a:cubicBezTo>
                    <a:pt x="356" y="22783"/>
                    <a:pt x="361" y="22804"/>
                    <a:pt x="367" y="22827"/>
                  </a:cubicBezTo>
                  <a:cubicBezTo>
                    <a:pt x="404" y="22956"/>
                    <a:pt x="457" y="23054"/>
                    <a:pt x="536" y="23136"/>
                  </a:cubicBezTo>
                  <a:cubicBezTo>
                    <a:pt x="688" y="23298"/>
                    <a:pt x="928" y="23396"/>
                    <a:pt x="1267" y="23435"/>
                  </a:cubicBezTo>
                  <a:cubicBezTo>
                    <a:pt x="1298" y="23483"/>
                    <a:pt x="1339" y="23524"/>
                    <a:pt x="1389" y="23556"/>
                  </a:cubicBezTo>
                  <a:lnTo>
                    <a:pt x="1496" y="23608"/>
                  </a:lnTo>
                  <a:cubicBezTo>
                    <a:pt x="1541" y="23624"/>
                    <a:pt x="1589" y="23632"/>
                    <a:pt x="1635" y="23632"/>
                  </a:cubicBezTo>
                  <a:cubicBezTo>
                    <a:pt x="1664" y="23632"/>
                    <a:pt x="1693" y="23629"/>
                    <a:pt x="1723" y="23623"/>
                  </a:cubicBezTo>
                  <a:cubicBezTo>
                    <a:pt x="1963" y="23603"/>
                    <a:pt x="2206" y="23572"/>
                    <a:pt x="2441" y="23543"/>
                  </a:cubicBezTo>
                  <a:cubicBezTo>
                    <a:pt x="2673" y="23515"/>
                    <a:pt x="2914" y="23484"/>
                    <a:pt x="3153" y="23465"/>
                  </a:cubicBezTo>
                  <a:cubicBezTo>
                    <a:pt x="3507" y="23439"/>
                    <a:pt x="3887" y="23409"/>
                    <a:pt x="4259" y="23363"/>
                  </a:cubicBezTo>
                  <a:cubicBezTo>
                    <a:pt x="4385" y="23350"/>
                    <a:pt x="4512" y="23331"/>
                    <a:pt x="4640" y="23314"/>
                  </a:cubicBezTo>
                  <a:cubicBezTo>
                    <a:pt x="4852" y="23283"/>
                    <a:pt x="5071" y="23252"/>
                    <a:pt x="5290" y="23233"/>
                  </a:cubicBezTo>
                  <a:cubicBezTo>
                    <a:pt x="5431" y="23227"/>
                    <a:pt x="5587" y="23223"/>
                    <a:pt x="5777" y="23223"/>
                  </a:cubicBezTo>
                  <a:cubicBezTo>
                    <a:pt x="5883" y="23223"/>
                    <a:pt x="5989" y="23224"/>
                    <a:pt x="6096" y="23225"/>
                  </a:cubicBezTo>
                  <a:lnTo>
                    <a:pt x="6170" y="23225"/>
                  </a:lnTo>
                  <a:cubicBezTo>
                    <a:pt x="6257" y="23227"/>
                    <a:pt x="6344" y="23227"/>
                    <a:pt x="6431" y="23227"/>
                  </a:cubicBezTo>
                  <a:lnTo>
                    <a:pt x="6470" y="23227"/>
                  </a:lnTo>
                  <a:cubicBezTo>
                    <a:pt x="6710" y="23225"/>
                    <a:pt x="6954" y="23216"/>
                    <a:pt x="7190" y="23207"/>
                  </a:cubicBezTo>
                  <a:cubicBezTo>
                    <a:pt x="7374" y="23201"/>
                    <a:pt x="7562" y="23193"/>
                    <a:pt x="7748" y="23191"/>
                  </a:cubicBezTo>
                  <a:cubicBezTo>
                    <a:pt x="7886" y="23188"/>
                    <a:pt x="8023" y="23188"/>
                    <a:pt x="8159" y="23188"/>
                  </a:cubicBezTo>
                  <a:cubicBezTo>
                    <a:pt x="8431" y="23188"/>
                    <a:pt x="8727" y="23191"/>
                    <a:pt x="9093" y="23199"/>
                  </a:cubicBezTo>
                  <a:lnTo>
                    <a:pt x="9438" y="23207"/>
                  </a:lnTo>
                  <a:cubicBezTo>
                    <a:pt x="9739" y="23213"/>
                    <a:pt x="10040" y="23219"/>
                    <a:pt x="10342" y="23230"/>
                  </a:cubicBezTo>
                  <a:cubicBezTo>
                    <a:pt x="10630" y="23239"/>
                    <a:pt x="10942" y="23244"/>
                    <a:pt x="11291" y="23244"/>
                  </a:cubicBezTo>
                  <a:cubicBezTo>
                    <a:pt x="11403" y="23244"/>
                    <a:pt x="11516" y="23243"/>
                    <a:pt x="11628" y="23243"/>
                  </a:cubicBezTo>
                  <a:cubicBezTo>
                    <a:pt x="11697" y="23242"/>
                    <a:pt x="11767" y="23242"/>
                    <a:pt x="11836" y="23242"/>
                  </a:cubicBezTo>
                  <a:cubicBezTo>
                    <a:pt x="12271" y="23242"/>
                    <a:pt x="12603" y="23254"/>
                    <a:pt x="12915" y="23283"/>
                  </a:cubicBezTo>
                  <a:cubicBezTo>
                    <a:pt x="13071" y="23296"/>
                    <a:pt x="13226" y="23315"/>
                    <a:pt x="13381" y="23331"/>
                  </a:cubicBezTo>
                  <a:lnTo>
                    <a:pt x="13574" y="23353"/>
                  </a:lnTo>
                  <a:cubicBezTo>
                    <a:pt x="13787" y="23375"/>
                    <a:pt x="13994" y="23391"/>
                    <a:pt x="14207" y="23406"/>
                  </a:cubicBezTo>
                  <a:cubicBezTo>
                    <a:pt x="14353" y="23416"/>
                    <a:pt x="14502" y="23422"/>
                    <a:pt x="14646" y="23427"/>
                  </a:cubicBezTo>
                  <a:cubicBezTo>
                    <a:pt x="14712" y="23428"/>
                    <a:pt x="14777" y="23430"/>
                    <a:pt x="14843" y="23433"/>
                  </a:cubicBezTo>
                  <a:lnTo>
                    <a:pt x="14993" y="23439"/>
                  </a:lnTo>
                  <a:cubicBezTo>
                    <a:pt x="15152" y="23447"/>
                    <a:pt x="15311" y="23453"/>
                    <a:pt x="15469" y="23455"/>
                  </a:cubicBezTo>
                  <a:cubicBezTo>
                    <a:pt x="15700" y="23459"/>
                    <a:pt x="15931" y="23463"/>
                    <a:pt x="16162" y="23464"/>
                  </a:cubicBezTo>
                  <a:cubicBezTo>
                    <a:pt x="16364" y="23465"/>
                    <a:pt x="16568" y="23466"/>
                    <a:pt x="16771" y="23470"/>
                  </a:cubicBezTo>
                  <a:lnTo>
                    <a:pt x="16935" y="23473"/>
                  </a:lnTo>
                  <a:cubicBezTo>
                    <a:pt x="17141" y="23476"/>
                    <a:pt x="17354" y="23480"/>
                    <a:pt x="17565" y="23480"/>
                  </a:cubicBezTo>
                  <a:cubicBezTo>
                    <a:pt x="17721" y="23480"/>
                    <a:pt x="17860" y="23478"/>
                    <a:pt x="17991" y="23474"/>
                  </a:cubicBezTo>
                  <a:cubicBezTo>
                    <a:pt x="18381" y="23459"/>
                    <a:pt x="18833" y="23445"/>
                    <a:pt x="19277" y="23442"/>
                  </a:cubicBezTo>
                  <a:cubicBezTo>
                    <a:pt x="19356" y="23442"/>
                    <a:pt x="19437" y="23440"/>
                    <a:pt x="19516" y="23439"/>
                  </a:cubicBezTo>
                  <a:cubicBezTo>
                    <a:pt x="19656" y="23438"/>
                    <a:pt x="19796" y="23435"/>
                    <a:pt x="19936" y="23435"/>
                  </a:cubicBezTo>
                  <a:lnTo>
                    <a:pt x="19951" y="23435"/>
                  </a:lnTo>
                  <a:cubicBezTo>
                    <a:pt x="20039" y="23435"/>
                    <a:pt x="20129" y="23437"/>
                    <a:pt x="20217" y="23439"/>
                  </a:cubicBezTo>
                  <a:lnTo>
                    <a:pt x="20245" y="23440"/>
                  </a:lnTo>
                  <a:cubicBezTo>
                    <a:pt x="20341" y="23443"/>
                    <a:pt x="20436" y="23445"/>
                    <a:pt x="20531" y="23445"/>
                  </a:cubicBezTo>
                  <a:lnTo>
                    <a:pt x="20548" y="23445"/>
                  </a:lnTo>
                  <a:cubicBezTo>
                    <a:pt x="20858" y="23444"/>
                    <a:pt x="21171" y="23433"/>
                    <a:pt x="21473" y="23423"/>
                  </a:cubicBezTo>
                  <a:cubicBezTo>
                    <a:pt x="21593" y="23418"/>
                    <a:pt x="21713" y="23414"/>
                    <a:pt x="21833" y="23411"/>
                  </a:cubicBezTo>
                  <a:cubicBezTo>
                    <a:pt x="22346" y="23396"/>
                    <a:pt x="22742" y="23367"/>
                    <a:pt x="23116" y="23320"/>
                  </a:cubicBezTo>
                  <a:cubicBezTo>
                    <a:pt x="23279" y="23299"/>
                    <a:pt x="23443" y="23273"/>
                    <a:pt x="23602" y="23245"/>
                  </a:cubicBezTo>
                  <a:lnTo>
                    <a:pt x="23689" y="23232"/>
                  </a:lnTo>
                  <a:cubicBezTo>
                    <a:pt x="23921" y="23193"/>
                    <a:pt x="24095" y="23152"/>
                    <a:pt x="24258" y="23098"/>
                  </a:cubicBezTo>
                  <a:cubicBezTo>
                    <a:pt x="24473" y="23028"/>
                    <a:pt x="24664" y="22961"/>
                    <a:pt x="24840" y="22844"/>
                  </a:cubicBezTo>
                  <a:cubicBezTo>
                    <a:pt x="25013" y="22731"/>
                    <a:pt x="25201" y="22592"/>
                    <a:pt x="25243" y="22372"/>
                  </a:cubicBezTo>
                  <a:lnTo>
                    <a:pt x="25247" y="22352"/>
                  </a:lnTo>
                  <a:cubicBezTo>
                    <a:pt x="25258" y="22294"/>
                    <a:pt x="25268" y="22243"/>
                    <a:pt x="25268" y="22184"/>
                  </a:cubicBezTo>
                  <a:cubicBezTo>
                    <a:pt x="25266" y="22160"/>
                    <a:pt x="25268" y="22136"/>
                    <a:pt x="25268" y="22112"/>
                  </a:cubicBezTo>
                  <a:lnTo>
                    <a:pt x="25269" y="22081"/>
                  </a:lnTo>
                  <a:cubicBezTo>
                    <a:pt x="25271" y="21953"/>
                    <a:pt x="25269" y="21813"/>
                    <a:pt x="25260" y="21642"/>
                  </a:cubicBezTo>
                  <a:cubicBezTo>
                    <a:pt x="25253" y="21485"/>
                    <a:pt x="25254" y="21314"/>
                    <a:pt x="25265" y="21117"/>
                  </a:cubicBezTo>
                  <a:cubicBezTo>
                    <a:pt x="25273" y="20961"/>
                    <a:pt x="25283" y="20805"/>
                    <a:pt x="25292" y="20648"/>
                  </a:cubicBezTo>
                  <a:cubicBezTo>
                    <a:pt x="25308" y="20407"/>
                    <a:pt x="25323" y="20159"/>
                    <a:pt x="25331" y="19914"/>
                  </a:cubicBezTo>
                  <a:cubicBezTo>
                    <a:pt x="25336" y="19772"/>
                    <a:pt x="25345" y="19628"/>
                    <a:pt x="25351" y="19484"/>
                  </a:cubicBezTo>
                  <a:cubicBezTo>
                    <a:pt x="25365" y="19217"/>
                    <a:pt x="25379" y="18938"/>
                    <a:pt x="25379" y="18665"/>
                  </a:cubicBezTo>
                  <a:cubicBezTo>
                    <a:pt x="25379" y="18458"/>
                    <a:pt x="25376" y="18250"/>
                    <a:pt x="25372" y="18034"/>
                  </a:cubicBezTo>
                  <a:cubicBezTo>
                    <a:pt x="25371" y="17912"/>
                    <a:pt x="25364" y="17788"/>
                    <a:pt x="25357" y="17668"/>
                  </a:cubicBezTo>
                  <a:cubicBezTo>
                    <a:pt x="25354" y="17592"/>
                    <a:pt x="25349" y="17515"/>
                    <a:pt x="25346" y="17439"/>
                  </a:cubicBezTo>
                  <a:cubicBezTo>
                    <a:pt x="25334" y="17189"/>
                    <a:pt x="25328" y="16969"/>
                    <a:pt x="25325" y="16764"/>
                  </a:cubicBezTo>
                  <a:cubicBezTo>
                    <a:pt x="25321" y="16509"/>
                    <a:pt x="25305" y="16256"/>
                    <a:pt x="25287" y="16020"/>
                  </a:cubicBezTo>
                  <a:cubicBezTo>
                    <a:pt x="25270" y="15759"/>
                    <a:pt x="25248" y="15492"/>
                    <a:pt x="25228" y="15234"/>
                  </a:cubicBezTo>
                  <a:lnTo>
                    <a:pt x="25210" y="15007"/>
                  </a:lnTo>
                  <a:cubicBezTo>
                    <a:pt x="25186" y="14612"/>
                    <a:pt x="25187" y="14210"/>
                    <a:pt x="25190" y="13864"/>
                  </a:cubicBezTo>
                  <a:cubicBezTo>
                    <a:pt x="25192" y="13484"/>
                    <a:pt x="25200" y="13079"/>
                    <a:pt x="25211" y="12592"/>
                  </a:cubicBezTo>
                  <a:cubicBezTo>
                    <a:pt x="25220" y="12229"/>
                    <a:pt x="25226" y="11840"/>
                    <a:pt x="25228" y="11331"/>
                  </a:cubicBezTo>
                  <a:cubicBezTo>
                    <a:pt x="25229" y="11228"/>
                    <a:pt x="25231" y="11125"/>
                    <a:pt x="25233" y="11023"/>
                  </a:cubicBezTo>
                  <a:cubicBezTo>
                    <a:pt x="25234" y="10920"/>
                    <a:pt x="25236" y="10815"/>
                    <a:pt x="25237" y="10713"/>
                  </a:cubicBezTo>
                  <a:cubicBezTo>
                    <a:pt x="25237" y="10547"/>
                    <a:pt x="25233" y="10376"/>
                    <a:pt x="25229" y="10210"/>
                  </a:cubicBezTo>
                  <a:lnTo>
                    <a:pt x="25227" y="10076"/>
                  </a:lnTo>
                  <a:cubicBezTo>
                    <a:pt x="25224" y="9956"/>
                    <a:pt x="25226" y="9834"/>
                    <a:pt x="25226" y="9712"/>
                  </a:cubicBezTo>
                  <a:lnTo>
                    <a:pt x="25226" y="9491"/>
                  </a:lnTo>
                  <a:cubicBezTo>
                    <a:pt x="25224" y="9371"/>
                    <a:pt x="25218" y="9246"/>
                    <a:pt x="25213" y="9127"/>
                  </a:cubicBezTo>
                  <a:cubicBezTo>
                    <a:pt x="25210" y="9046"/>
                    <a:pt x="25207" y="8964"/>
                    <a:pt x="25205" y="8884"/>
                  </a:cubicBezTo>
                  <a:cubicBezTo>
                    <a:pt x="25202" y="8800"/>
                    <a:pt x="25198" y="8716"/>
                    <a:pt x="25196" y="8633"/>
                  </a:cubicBezTo>
                  <a:cubicBezTo>
                    <a:pt x="25192" y="8520"/>
                    <a:pt x="25187" y="8405"/>
                    <a:pt x="25186" y="8292"/>
                  </a:cubicBezTo>
                  <a:cubicBezTo>
                    <a:pt x="25182" y="8105"/>
                    <a:pt x="25186" y="7906"/>
                    <a:pt x="25193" y="7646"/>
                  </a:cubicBezTo>
                  <a:cubicBezTo>
                    <a:pt x="25200" y="7411"/>
                    <a:pt x="25218" y="7172"/>
                    <a:pt x="25238" y="6939"/>
                  </a:cubicBezTo>
                  <a:cubicBezTo>
                    <a:pt x="25252" y="6774"/>
                    <a:pt x="25267" y="6603"/>
                    <a:pt x="25275" y="6435"/>
                  </a:cubicBezTo>
                  <a:cubicBezTo>
                    <a:pt x="25288" y="6192"/>
                    <a:pt x="25278" y="5944"/>
                    <a:pt x="25268" y="5705"/>
                  </a:cubicBezTo>
                  <a:cubicBezTo>
                    <a:pt x="25259" y="5553"/>
                    <a:pt x="25253" y="5395"/>
                    <a:pt x="25253" y="5241"/>
                  </a:cubicBezTo>
                  <a:lnTo>
                    <a:pt x="25253" y="5067"/>
                  </a:lnTo>
                  <a:cubicBezTo>
                    <a:pt x="25253" y="4826"/>
                    <a:pt x="25253" y="4578"/>
                    <a:pt x="25242" y="4332"/>
                  </a:cubicBezTo>
                  <a:cubicBezTo>
                    <a:pt x="25232" y="4117"/>
                    <a:pt x="25212" y="3901"/>
                    <a:pt x="25195" y="3691"/>
                  </a:cubicBezTo>
                  <a:cubicBezTo>
                    <a:pt x="25186" y="3595"/>
                    <a:pt x="25177" y="3500"/>
                    <a:pt x="25170" y="3405"/>
                  </a:cubicBezTo>
                  <a:cubicBezTo>
                    <a:pt x="25157" y="3163"/>
                    <a:pt x="25141" y="2917"/>
                    <a:pt x="25124" y="2674"/>
                  </a:cubicBezTo>
                  <a:lnTo>
                    <a:pt x="25123" y="2685"/>
                  </a:lnTo>
                  <a:lnTo>
                    <a:pt x="25123" y="2672"/>
                  </a:lnTo>
                  <a:cubicBezTo>
                    <a:pt x="25121" y="2633"/>
                    <a:pt x="25118" y="2589"/>
                    <a:pt x="25115" y="2546"/>
                  </a:cubicBezTo>
                  <a:lnTo>
                    <a:pt x="25111" y="2486"/>
                  </a:lnTo>
                  <a:cubicBezTo>
                    <a:pt x="25100" y="2295"/>
                    <a:pt x="25089" y="2097"/>
                    <a:pt x="25069" y="1903"/>
                  </a:cubicBezTo>
                  <a:cubicBezTo>
                    <a:pt x="25049" y="1719"/>
                    <a:pt x="25024" y="1522"/>
                    <a:pt x="24991" y="1301"/>
                  </a:cubicBezTo>
                  <a:cubicBezTo>
                    <a:pt x="24979" y="1221"/>
                    <a:pt x="24969" y="1137"/>
                    <a:pt x="24959" y="1041"/>
                  </a:cubicBezTo>
                  <a:cubicBezTo>
                    <a:pt x="24944" y="893"/>
                    <a:pt x="24916" y="775"/>
                    <a:pt x="24872" y="659"/>
                  </a:cubicBezTo>
                  <a:cubicBezTo>
                    <a:pt x="24772" y="409"/>
                    <a:pt x="24521" y="216"/>
                    <a:pt x="24213" y="158"/>
                  </a:cubicBezTo>
                  <a:cubicBezTo>
                    <a:pt x="23843" y="87"/>
                    <a:pt x="23458" y="78"/>
                    <a:pt x="23085" y="71"/>
                  </a:cubicBezTo>
                  <a:lnTo>
                    <a:pt x="23051" y="70"/>
                  </a:lnTo>
                  <a:cubicBezTo>
                    <a:pt x="23013" y="68"/>
                    <a:pt x="22978" y="68"/>
                    <a:pt x="22941" y="68"/>
                  </a:cubicBezTo>
                  <a:cubicBezTo>
                    <a:pt x="22852" y="68"/>
                    <a:pt x="22763" y="71"/>
                    <a:pt x="22675" y="72"/>
                  </a:cubicBezTo>
                  <a:cubicBezTo>
                    <a:pt x="22613" y="73"/>
                    <a:pt x="22551" y="75"/>
                    <a:pt x="22488" y="75"/>
                  </a:cubicBezTo>
                  <a:cubicBezTo>
                    <a:pt x="22286" y="76"/>
                    <a:pt x="22084" y="78"/>
                    <a:pt x="21881" y="83"/>
                  </a:cubicBezTo>
                  <a:cubicBezTo>
                    <a:pt x="21746" y="86"/>
                    <a:pt x="21589" y="90"/>
                    <a:pt x="21433" y="90"/>
                  </a:cubicBezTo>
                  <a:cubicBezTo>
                    <a:pt x="21374" y="90"/>
                    <a:pt x="21314" y="90"/>
                    <a:pt x="21254" y="88"/>
                  </a:cubicBezTo>
                  <a:cubicBezTo>
                    <a:pt x="21156" y="86"/>
                    <a:pt x="21058" y="82"/>
                    <a:pt x="20960" y="80"/>
                  </a:cubicBezTo>
                  <a:cubicBezTo>
                    <a:pt x="20846" y="76"/>
                    <a:pt x="20732" y="72"/>
                    <a:pt x="20618" y="71"/>
                  </a:cubicBezTo>
                  <a:cubicBezTo>
                    <a:pt x="20414" y="66"/>
                    <a:pt x="20210" y="65"/>
                    <a:pt x="20007" y="65"/>
                  </a:cubicBezTo>
                  <a:cubicBezTo>
                    <a:pt x="19778" y="65"/>
                    <a:pt x="19551" y="66"/>
                    <a:pt x="19325" y="70"/>
                  </a:cubicBezTo>
                  <a:cubicBezTo>
                    <a:pt x="19100" y="72"/>
                    <a:pt x="18874" y="75"/>
                    <a:pt x="18650" y="77"/>
                  </a:cubicBezTo>
                  <a:cubicBezTo>
                    <a:pt x="18213" y="83"/>
                    <a:pt x="17759" y="88"/>
                    <a:pt x="17314" y="88"/>
                  </a:cubicBezTo>
                  <a:cubicBezTo>
                    <a:pt x="17125" y="88"/>
                    <a:pt x="16935" y="87"/>
                    <a:pt x="16745" y="85"/>
                  </a:cubicBezTo>
                  <a:cubicBezTo>
                    <a:pt x="16481" y="82"/>
                    <a:pt x="16218" y="76"/>
                    <a:pt x="15956" y="70"/>
                  </a:cubicBezTo>
                  <a:cubicBezTo>
                    <a:pt x="15766" y="64"/>
                    <a:pt x="15576" y="60"/>
                    <a:pt x="15386" y="56"/>
                  </a:cubicBezTo>
                  <a:cubicBezTo>
                    <a:pt x="14970" y="49"/>
                    <a:pt x="14539" y="40"/>
                    <a:pt x="14073" y="26"/>
                  </a:cubicBezTo>
                  <a:lnTo>
                    <a:pt x="13962" y="24"/>
                  </a:lnTo>
                  <a:cubicBezTo>
                    <a:pt x="13569" y="14"/>
                    <a:pt x="13163" y="3"/>
                    <a:pt x="12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8463350" y="4366551"/>
            <a:ext cx="594765" cy="709204"/>
          </a:xfrm>
          <a:custGeom>
            <a:avLst/>
            <a:gdLst/>
            <a:ahLst/>
            <a:cxnLst/>
            <a:rect l="l" t="t" r="r" b="b"/>
            <a:pathLst>
              <a:path w="10678" h="12732" extrusionOk="0">
                <a:moveTo>
                  <a:pt x="5746" y="1"/>
                </a:moveTo>
                <a:cubicBezTo>
                  <a:pt x="5612" y="1"/>
                  <a:pt x="5467" y="31"/>
                  <a:pt x="5313" y="88"/>
                </a:cubicBezTo>
                <a:cubicBezTo>
                  <a:pt x="5150" y="150"/>
                  <a:pt x="5027" y="224"/>
                  <a:pt x="4939" y="318"/>
                </a:cubicBezTo>
                <a:cubicBezTo>
                  <a:pt x="4877" y="381"/>
                  <a:pt x="4828" y="437"/>
                  <a:pt x="4785" y="490"/>
                </a:cubicBezTo>
                <a:cubicBezTo>
                  <a:pt x="4753" y="531"/>
                  <a:pt x="4724" y="577"/>
                  <a:pt x="4698" y="622"/>
                </a:cubicBezTo>
                <a:lnTo>
                  <a:pt x="4683" y="643"/>
                </a:lnTo>
                <a:cubicBezTo>
                  <a:pt x="4540" y="874"/>
                  <a:pt x="4422" y="1103"/>
                  <a:pt x="4333" y="1321"/>
                </a:cubicBezTo>
                <a:cubicBezTo>
                  <a:pt x="4253" y="1515"/>
                  <a:pt x="4182" y="1734"/>
                  <a:pt x="4117" y="1991"/>
                </a:cubicBezTo>
                <a:cubicBezTo>
                  <a:pt x="4081" y="2134"/>
                  <a:pt x="4041" y="2305"/>
                  <a:pt x="4024" y="2476"/>
                </a:cubicBezTo>
                <a:cubicBezTo>
                  <a:pt x="4022" y="2481"/>
                  <a:pt x="4022" y="2485"/>
                  <a:pt x="4022" y="2489"/>
                </a:cubicBezTo>
                <a:lnTo>
                  <a:pt x="4016" y="2484"/>
                </a:lnTo>
                <a:lnTo>
                  <a:pt x="4008" y="2479"/>
                </a:lnTo>
                <a:cubicBezTo>
                  <a:pt x="3954" y="2441"/>
                  <a:pt x="3894" y="2406"/>
                  <a:pt x="3813" y="2367"/>
                </a:cubicBezTo>
                <a:cubicBezTo>
                  <a:pt x="3775" y="2350"/>
                  <a:pt x="3729" y="2339"/>
                  <a:pt x="3688" y="2331"/>
                </a:cubicBezTo>
                <a:cubicBezTo>
                  <a:pt x="3648" y="2324"/>
                  <a:pt x="3615" y="2320"/>
                  <a:pt x="3579" y="2319"/>
                </a:cubicBezTo>
                <a:cubicBezTo>
                  <a:pt x="3574" y="2319"/>
                  <a:pt x="3570" y="2319"/>
                  <a:pt x="3565" y="2319"/>
                </a:cubicBezTo>
                <a:cubicBezTo>
                  <a:pt x="3517" y="2319"/>
                  <a:pt x="3471" y="2324"/>
                  <a:pt x="3435" y="2328"/>
                </a:cubicBezTo>
                <a:cubicBezTo>
                  <a:pt x="3397" y="2333"/>
                  <a:pt x="3361" y="2346"/>
                  <a:pt x="3328" y="2357"/>
                </a:cubicBezTo>
                <a:cubicBezTo>
                  <a:pt x="3315" y="2361"/>
                  <a:pt x="3304" y="2365"/>
                  <a:pt x="3292" y="2369"/>
                </a:cubicBezTo>
                <a:lnTo>
                  <a:pt x="3256" y="2386"/>
                </a:lnTo>
                <a:cubicBezTo>
                  <a:pt x="3225" y="2403"/>
                  <a:pt x="3194" y="2423"/>
                  <a:pt x="3165" y="2442"/>
                </a:cubicBezTo>
                <a:cubicBezTo>
                  <a:pt x="3128" y="2470"/>
                  <a:pt x="3097" y="2499"/>
                  <a:pt x="3058" y="2542"/>
                </a:cubicBezTo>
                <a:cubicBezTo>
                  <a:pt x="3000" y="2607"/>
                  <a:pt x="2959" y="2683"/>
                  <a:pt x="2932" y="2741"/>
                </a:cubicBezTo>
                <a:cubicBezTo>
                  <a:pt x="2887" y="2834"/>
                  <a:pt x="2847" y="2933"/>
                  <a:pt x="2810" y="3046"/>
                </a:cubicBezTo>
                <a:cubicBezTo>
                  <a:pt x="2788" y="3113"/>
                  <a:pt x="2771" y="3181"/>
                  <a:pt x="2755" y="3249"/>
                </a:cubicBezTo>
                <a:lnTo>
                  <a:pt x="2753" y="3259"/>
                </a:lnTo>
                <a:cubicBezTo>
                  <a:pt x="2739" y="3320"/>
                  <a:pt x="2725" y="3386"/>
                  <a:pt x="2723" y="3452"/>
                </a:cubicBezTo>
                <a:cubicBezTo>
                  <a:pt x="2718" y="3576"/>
                  <a:pt x="2726" y="3704"/>
                  <a:pt x="2749" y="3844"/>
                </a:cubicBezTo>
                <a:cubicBezTo>
                  <a:pt x="2786" y="4079"/>
                  <a:pt x="2832" y="4311"/>
                  <a:pt x="2887" y="4533"/>
                </a:cubicBezTo>
                <a:cubicBezTo>
                  <a:pt x="2943" y="4760"/>
                  <a:pt x="3014" y="4997"/>
                  <a:pt x="3117" y="5299"/>
                </a:cubicBezTo>
                <a:cubicBezTo>
                  <a:pt x="3190" y="5510"/>
                  <a:pt x="3277" y="5729"/>
                  <a:pt x="3386" y="5965"/>
                </a:cubicBezTo>
                <a:cubicBezTo>
                  <a:pt x="3538" y="6294"/>
                  <a:pt x="3702" y="6621"/>
                  <a:pt x="3858" y="6936"/>
                </a:cubicBezTo>
                <a:cubicBezTo>
                  <a:pt x="3789" y="6890"/>
                  <a:pt x="3723" y="6851"/>
                  <a:pt x="3658" y="6813"/>
                </a:cubicBezTo>
                <a:cubicBezTo>
                  <a:pt x="3540" y="6746"/>
                  <a:pt x="3421" y="6692"/>
                  <a:pt x="3287" y="6629"/>
                </a:cubicBezTo>
                <a:cubicBezTo>
                  <a:pt x="3085" y="6539"/>
                  <a:pt x="2876" y="6452"/>
                  <a:pt x="2674" y="6370"/>
                </a:cubicBezTo>
                <a:lnTo>
                  <a:pt x="2628" y="6350"/>
                </a:lnTo>
                <a:cubicBezTo>
                  <a:pt x="2516" y="6304"/>
                  <a:pt x="2401" y="6263"/>
                  <a:pt x="2288" y="6230"/>
                </a:cubicBezTo>
                <a:cubicBezTo>
                  <a:pt x="2179" y="6200"/>
                  <a:pt x="2057" y="6175"/>
                  <a:pt x="1903" y="6156"/>
                </a:cubicBezTo>
                <a:cubicBezTo>
                  <a:pt x="1785" y="6140"/>
                  <a:pt x="1680" y="6130"/>
                  <a:pt x="1584" y="6125"/>
                </a:cubicBezTo>
                <a:cubicBezTo>
                  <a:pt x="1570" y="6125"/>
                  <a:pt x="1554" y="6124"/>
                  <a:pt x="1540" y="6124"/>
                </a:cubicBezTo>
                <a:cubicBezTo>
                  <a:pt x="1523" y="6123"/>
                  <a:pt x="1506" y="6123"/>
                  <a:pt x="1489" y="6123"/>
                </a:cubicBezTo>
                <a:cubicBezTo>
                  <a:pt x="1397" y="6123"/>
                  <a:pt x="1302" y="6130"/>
                  <a:pt x="1191" y="6139"/>
                </a:cubicBezTo>
                <a:cubicBezTo>
                  <a:pt x="1069" y="6149"/>
                  <a:pt x="959" y="6170"/>
                  <a:pt x="852" y="6198"/>
                </a:cubicBezTo>
                <a:cubicBezTo>
                  <a:pt x="787" y="6216"/>
                  <a:pt x="721" y="6238"/>
                  <a:pt x="652" y="6264"/>
                </a:cubicBezTo>
                <a:cubicBezTo>
                  <a:pt x="586" y="6290"/>
                  <a:pt x="528" y="6329"/>
                  <a:pt x="469" y="6367"/>
                </a:cubicBezTo>
                <a:lnTo>
                  <a:pt x="457" y="6376"/>
                </a:lnTo>
                <a:cubicBezTo>
                  <a:pt x="416" y="6403"/>
                  <a:pt x="380" y="6439"/>
                  <a:pt x="345" y="6473"/>
                </a:cubicBezTo>
                <a:lnTo>
                  <a:pt x="340" y="6479"/>
                </a:lnTo>
                <a:cubicBezTo>
                  <a:pt x="292" y="6527"/>
                  <a:pt x="247" y="6585"/>
                  <a:pt x="202" y="6653"/>
                </a:cubicBezTo>
                <a:cubicBezTo>
                  <a:pt x="133" y="6760"/>
                  <a:pt x="79" y="6882"/>
                  <a:pt x="44" y="7016"/>
                </a:cubicBezTo>
                <a:cubicBezTo>
                  <a:pt x="26" y="7085"/>
                  <a:pt x="13" y="7153"/>
                  <a:pt x="7" y="7222"/>
                </a:cubicBezTo>
                <a:cubicBezTo>
                  <a:pt x="1" y="7298"/>
                  <a:pt x="5" y="7375"/>
                  <a:pt x="7" y="7451"/>
                </a:cubicBezTo>
                <a:lnTo>
                  <a:pt x="7" y="7456"/>
                </a:lnTo>
                <a:cubicBezTo>
                  <a:pt x="13" y="7590"/>
                  <a:pt x="29" y="7702"/>
                  <a:pt x="57" y="7808"/>
                </a:cubicBezTo>
                <a:cubicBezTo>
                  <a:pt x="74" y="7871"/>
                  <a:pt x="95" y="7939"/>
                  <a:pt x="123" y="8011"/>
                </a:cubicBezTo>
                <a:cubicBezTo>
                  <a:pt x="143" y="8064"/>
                  <a:pt x="165" y="8121"/>
                  <a:pt x="197" y="8175"/>
                </a:cubicBezTo>
                <a:cubicBezTo>
                  <a:pt x="237" y="8244"/>
                  <a:pt x="275" y="8305"/>
                  <a:pt x="312" y="8362"/>
                </a:cubicBezTo>
                <a:cubicBezTo>
                  <a:pt x="354" y="8422"/>
                  <a:pt x="397" y="8475"/>
                  <a:pt x="432" y="8515"/>
                </a:cubicBezTo>
                <a:cubicBezTo>
                  <a:pt x="510" y="8606"/>
                  <a:pt x="600" y="8689"/>
                  <a:pt x="678" y="8762"/>
                </a:cubicBezTo>
                <a:cubicBezTo>
                  <a:pt x="762" y="8841"/>
                  <a:pt x="874" y="8945"/>
                  <a:pt x="998" y="9038"/>
                </a:cubicBezTo>
                <a:cubicBezTo>
                  <a:pt x="1092" y="9112"/>
                  <a:pt x="1195" y="9176"/>
                  <a:pt x="1293" y="9235"/>
                </a:cubicBezTo>
                <a:cubicBezTo>
                  <a:pt x="1407" y="9304"/>
                  <a:pt x="1529" y="9369"/>
                  <a:pt x="1656" y="9428"/>
                </a:cubicBezTo>
                <a:cubicBezTo>
                  <a:pt x="1762" y="9478"/>
                  <a:pt x="1874" y="9515"/>
                  <a:pt x="1984" y="9553"/>
                </a:cubicBezTo>
                <a:cubicBezTo>
                  <a:pt x="2087" y="9587"/>
                  <a:pt x="2191" y="9620"/>
                  <a:pt x="2309" y="9652"/>
                </a:cubicBezTo>
                <a:cubicBezTo>
                  <a:pt x="2521" y="9710"/>
                  <a:pt x="2745" y="9758"/>
                  <a:pt x="3038" y="9808"/>
                </a:cubicBezTo>
                <a:cubicBezTo>
                  <a:pt x="3167" y="9830"/>
                  <a:pt x="3271" y="9846"/>
                  <a:pt x="3369" y="9856"/>
                </a:cubicBezTo>
                <a:lnTo>
                  <a:pt x="3476" y="9867"/>
                </a:lnTo>
                <a:cubicBezTo>
                  <a:pt x="3554" y="9874"/>
                  <a:pt x="3636" y="9883"/>
                  <a:pt x="3715" y="9895"/>
                </a:cubicBezTo>
                <a:cubicBezTo>
                  <a:pt x="3958" y="9929"/>
                  <a:pt x="4180" y="9953"/>
                  <a:pt x="4395" y="9971"/>
                </a:cubicBezTo>
                <a:cubicBezTo>
                  <a:pt x="4514" y="9980"/>
                  <a:pt x="4623" y="9986"/>
                  <a:pt x="4725" y="9990"/>
                </a:cubicBezTo>
                <a:lnTo>
                  <a:pt x="4741" y="9990"/>
                </a:lnTo>
                <a:cubicBezTo>
                  <a:pt x="4756" y="9990"/>
                  <a:pt x="4770" y="9991"/>
                  <a:pt x="4786" y="9991"/>
                </a:cubicBezTo>
                <a:cubicBezTo>
                  <a:pt x="4822" y="9991"/>
                  <a:pt x="4860" y="9990"/>
                  <a:pt x="4900" y="9989"/>
                </a:cubicBezTo>
                <a:lnTo>
                  <a:pt x="4904" y="10012"/>
                </a:lnTo>
                <a:lnTo>
                  <a:pt x="4909" y="10040"/>
                </a:lnTo>
                <a:cubicBezTo>
                  <a:pt x="4923" y="10119"/>
                  <a:pt x="4939" y="10202"/>
                  <a:pt x="4950" y="10287"/>
                </a:cubicBezTo>
                <a:cubicBezTo>
                  <a:pt x="4975" y="10458"/>
                  <a:pt x="4984" y="10635"/>
                  <a:pt x="4990" y="10786"/>
                </a:cubicBezTo>
                <a:cubicBezTo>
                  <a:pt x="4992" y="10859"/>
                  <a:pt x="4995" y="10933"/>
                  <a:pt x="4999" y="11005"/>
                </a:cubicBezTo>
                <a:cubicBezTo>
                  <a:pt x="5006" y="11220"/>
                  <a:pt x="5016" y="11451"/>
                  <a:pt x="5031" y="11684"/>
                </a:cubicBezTo>
                <a:cubicBezTo>
                  <a:pt x="5045" y="11899"/>
                  <a:pt x="5076" y="12107"/>
                  <a:pt x="5112" y="12339"/>
                </a:cubicBezTo>
                <a:cubicBezTo>
                  <a:pt x="5119" y="12389"/>
                  <a:pt x="5135" y="12436"/>
                  <a:pt x="5150" y="12478"/>
                </a:cubicBezTo>
                <a:cubicBezTo>
                  <a:pt x="5172" y="12541"/>
                  <a:pt x="5231" y="12594"/>
                  <a:pt x="5281" y="12633"/>
                </a:cubicBezTo>
                <a:cubicBezTo>
                  <a:pt x="5322" y="12667"/>
                  <a:pt x="5376" y="12683"/>
                  <a:pt x="5422" y="12697"/>
                </a:cubicBezTo>
                <a:cubicBezTo>
                  <a:pt x="5476" y="12710"/>
                  <a:pt x="5524" y="12720"/>
                  <a:pt x="5572" y="12725"/>
                </a:cubicBezTo>
                <a:cubicBezTo>
                  <a:pt x="5595" y="12728"/>
                  <a:pt x="5620" y="12730"/>
                  <a:pt x="5647" y="12730"/>
                </a:cubicBezTo>
                <a:cubicBezTo>
                  <a:pt x="5659" y="12731"/>
                  <a:pt x="5671" y="12731"/>
                  <a:pt x="5683" y="12731"/>
                </a:cubicBezTo>
                <a:cubicBezTo>
                  <a:pt x="5723" y="12731"/>
                  <a:pt x="5764" y="12729"/>
                  <a:pt x="5805" y="12727"/>
                </a:cubicBezTo>
                <a:cubicBezTo>
                  <a:pt x="5946" y="12719"/>
                  <a:pt x="6079" y="12640"/>
                  <a:pt x="6160" y="12515"/>
                </a:cubicBezTo>
                <a:cubicBezTo>
                  <a:pt x="6258" y="12366"/>
                  <a:pt x="6277" y="12180"/>
                  <a:pt x="6283" y="12016"/>
                </a:cubicBezTo>
                <a:cubicBezTo>
                  <a:pt x="6287" y="11902"/>
                  <a:pt x="6291" y="11786"/>
                  <a:pt x="6294" y="11672"/>
                </a:cubicBezTo>
                <a:lnTo>
                  <a:pt x="6294" y="11661"/>
                </a:lnTo>
                <a:cubicBezTo>
                  <a:pt x="6298" y="11500"/>
                  <a:pt x="6302" y="11335"/>
                  <a:pt x="6299" y="11171"/>
                </a:cubicBezTo>
                <a:cubicBezTo>
                  <a:pt x="6297" y="11018"/>
                  <a:pt x="6295" y="10857"/>
                  <a:pt x="6297" y="10645"/>
                </a:cubicBezTo>
                <a:lnTo>
                  <a:pt x="6297" y="10633"/>
                </a:lnTo>
                <a:cubicBezTo>
                  <a:pt x="6298" y="10483"/>
                  <a:pt x="6299" y="10328"/>
                  <a:pt x="6308" y="10175"/>
                </a:cubicBezTo>
                <a:cubicBezTo>
                  <a:pt x="6310" y="10122"/>
                  <a:pt x="6314" y="10068"/>
                  <a:pt x="6318" y="10016"/>
                </a:cubicBezTo>
                <a:cubicBezTo>
                  <a:pt x="6324" y="9909"/>
                  <a:pt x="6332" y="9799"/>
                  <a:pt x="6335" y="9690"/>
                </a:cubicBezTo>
                <a:lnTo>
                  <a:pt x="6335" y="9653"/>
                </a:lnTo>
                <a:cubicBezTo>
                  <a:pt x="6514" y="9625"/>
                  <a:pt x="6709" y="9584"/>
                  <a:pt x="6929" y="9529"/>
                </a:cubicBezTo>
                <a:cubicBezTo>
                  <a:pt x="7048" y="9499"/>
                  <a:pt x="7166" y="9463"/>
                  <a:pt x="7282" y="9428"/>
                </a:cubicBezTo>
                <a:lnTo>
                  <a:pt x="7288" y="9426"/>
                </a:lnTo>
                <a:lnTo>
                  <a:pt x="7322" y="9416"/>
                </a:lnTo>
                <a:cubicBezTo>
                  <a:pt x="7442" y="9380"/>
                  <a:pt x="7566" y="9343"/>
                  <a:pt x="7684" y="9295"/>
                </a:cubicBezTo>
                <a:cubicBezTo>
                  <a:pt x="7804" y="9249"/>
                  <a:pt x="7903" y="9207"/>
                  <a:pt x="7996" y="9164"/>
                </a:cubicBezTo>
                <a:cubicBezTo>
                  <a:pt x="8088" y="9119"/>
                  <a:pt x="8187" y="9071"/>
                  <a:pt x="8307" y="9007"/>
                </a:cubicBezTo>
                <a:lnTo>
                  <a:pt x="8358" y="8980"/>
                </a:lnTo>
                <a:cubicBezTo>
                  <a:pt x="8440" y="8936"/>
                  <a:pt x="8525" y="8892"/>
                  <a:pt x="8610" y="8849"/>
                </a:cubicBezTo>
                <a:cubicBezTo>
                  <a:pt x="8698" y="8806"/>
                  <a:pt x="8804" y="8754"/>
                  <a:pt x="8908" y="8698"/>
                </a:cubicBezTo>
                <a:cubicBezTo>
                  <a:pt x="9151" y="8566"/>
                  <a:pt x="9356" y="8435"/>
                  <a:pt x="9533" y="8299"/>
                </a:cubicBezTo>
                <a:cubicBezTo>
                  <a:pt x="9724" y="8153"/>
                  <a:pt x="9893" y="8007"/>
                  <a:pt x="10051" y="7854"/>
                </a:cubicBezTo>
                <a:cubicBezTo>
                  <a:pt x="10271" y="7642"/>
                  <a:pt x="10416" y="7447"/>
                  <a:pt x="10513" y="7244"/>
                </a:cubicBezTo>
                <a:cubicBezTo>
                  <a:pt x="10559" y="7145"/>
                  <a:pt x="10597" y="7038"/>
                  <a:pt x="10628" y="6914"/>
                </a:cubicBezTo>
                <a:cubicBezTo>
                  <a:pt x="10646" y="6846"/>
                  <a:pt x="10663" y="6772"/>
                  <a:pt x="10671" y="6699"/>
                </a:cubicBezTo>
                <a:cubicBezTo>
                  <a:pt x="10676" y="6610"/>
                  <a:pt x="10678" y="6530"/>
                  <a:pt x="10674" y="6448"/>
                </a:cubicBezTo>
                <a:cubicBezTo>
                  <a:pt x="10666" y="6280"/>
                  <a:pt x="10604" y="6109"/>
                  <a:pt x="10494" y="5955"/>
                </a:cubicBezTo>
                <a:cubicBezTo>
                  <a:pt x="10437" y="5873"/>
                  <a:pt x="10360" y="5801"/>
                  <a:pt x="10265" y="5739"/>
                </a:cubicBezTo>
                <a:cubicBezTo>
                  <a:pt x="10203" y="5699"/>
                  <a:pt x="10134" y="5666"/>
                  <a:pt x="10072" y="5648"/>
                </a:cubicBezTo>
                <a:cubicBezTo>
                  <a:pt x="10005" y="5628"/>
                  <a:pt x="9937" y="5613"/>
                  <a:pt x="9870" y="5603"/>
                </a:cubicBezTo>
                <a:cubicBezTo>
                  <a:pt x="9845" y="5600"/>
                  <a:pt x="9819" y="5597"/>
                  <a:pt x="9791" y="5597"/>
                </a:cubicBezTo>
                <a:cubicBezTo>
                  <a:pt x="9782" y="5596"/>
                  <a:pt x="9774" y="5596"/>
                  <a:pt x="9766" y="5596"/>
                </a:cubicBezTo>
                <a:cubicBezTo>
                  <a:pt x="9728" y="5596"/>
                  <a:pt x="9689" y="5598"/>
                  <a:pt x="9652" y="5601"/>
                </a:cubicBezTo>
                <a:lnTo>
                  <a:pt x="9645" y="5602"/>
                </a:lnTo>
                <a:cubicBezTo>
                  <a:pt x="9534" y="5607"/>
                  <a:pt x="9420" y="5625"/>
                  <a:pt x="9297" y="5654"/>
                </a:cubicBezTo>
                <a:cubicBezTo>
                  <a:pt x="9173" y="5684"/>
                  <a:pt x="9051" y="5728"/>
                  <a:pt x="8929" y="5774"/>
                </a:cubicBezTo>
                <a:cubicBezTo>
                  <a:pt x="8822" y="5815"/>
                  <a:pt x="8712" y="5857"/>
                  <a:pt x="8602" y="5902"/>
                </a:cubicBezTo>
                <a:cubicBezTo>
                  <a:pt x="8358" y="6003"/>
                  <a:pt x="8149" y="6105"/>
                  <a:pt x="7960" y="6213"/>
                </a:cubicBezTo>
                <a:cubicBezTo>
                  <a:pt x="7792" y="6310"/>
                  <a:pt x="7636" y="6426"/>
                  <a:pt x="7484" y="6539"/>
                </a:cubicBezTo>
                <a:cubicBezTo>
                  <a:pt x="7425" y="6582"/>
                  <a:pt x="7365" y="6627"/>
                  <a:pt x="7307" y="6672"/>
                </a:cubicBezTo>
                <a:lnTo>
                  <a:pt x="7310" y="6662"/>
                </a:lnTo>
                <a:cubicBezTo>
                  <a:pt x="7340" y="6592"/>
                  <a:pt x="7369" y="6523"/>
                  <a:pt x="7400" y="6453"/>
                </a:cubicBezTo>
                <a:cubicBezTo>
                  <a:pt x="7438" y="6371"/>
                  <a:pt x="7487" y="6262"/>
                  <a:pt x="7525" y="6146"/>
                </a:cubicBezTo>
                <a:cubicBezTo>
                  <a:pt x="7585" y="5975"/>
                  <a:pt x="7633" y="5796"/>
                  <a:pt x="7682" y="5623"/>
                </a:cubicBezTo>
                <a:cubicBezTo>
                  <a:pt x="7694" y="5577"/>
                  <a:pt x="7708" y="5531"/>
                  <a:pt x="7720" y="5487"/>
                </a:cubicBezTo>
                <a:lnTo>
                  <a:pt x="7754" y="5369"/>
                </a:lnTo>
                <a:cubicBezTo>
                  <a:pt x="7872" y="4951"/>
                  <a:pt x="7994" y="4518"/>
                  <a:pt x="8074" y="4084"/>
                </a:cubicBezTo>
                <a:cubicBezTo>
                  <a:pt x="8114" y="3870"/>
                  <a:pt x="8150" y="3641"/>
                  <a:pt x="8145" y="3412"/>
                </a:cubicBezTo>
                <a:cubicBezTo>
                  <a:pt x="8141" y="3263"/>
                  <a:pt x="8127" y="3131"/>
                  <a:pt x="8100" y="3006"/>
                </a:cubicBezTo>
                <a:cubicBezTo>
                  <a:pt x="8084" y="2934"/>
                  <a:pt x="8058" y="2865"/>
                  <a:pt x="8033" y="2795"/>
                </a:cubicBezTo>
                <a:cubicBezTo>
                  <a:pt x="7987" y="2670"/>
                  <a:pt x="7930" y="2574"/>
                  <a:pt x="7861" y="2499"/>
                </a:cubicBezTo>
                <a:cubicBezTo>
                  <a:pt x="7780" y="2413"/>
                  <a:pt x="7672" y="2346"/>
                  <a:pt x="7551" y="2306"/>
                </a:cubicBezTo>
                <a:cubicBezTo>
                  <a:pt x="7496" y="2288"/>
                  <a:pt x="7438" y="2278"/>
                  <a:pt x="7374" y="2277"/>
                </a:cubicBezTo>
                <a:cubicBezTo>
                  <a:pt x="7350" y="2277"/>
                  <a:pt x="7327" y="2277"/>
                  <a:pt x="7303" y="2278"/>
                </a:cubicBezTo>
                <a:cubicBezTo>
                  <a:pt x="7266" y="2279"/>
                  <a:pt x="7221" y="2284"/>
                  <a:pt x="7177" y="2297"/>
                </a:cubicBezTo>
                <a:lnTo>
                  <a:pt x="7166" y="2299"/>
                </a:lnTo>
                <a:cubicBezTo>
                  <a:pt x="7109" y="2316"/>
                  <a:pt x="7048" y="2334"/>
                  <a:pt x="6995" y="2364"/>
                </a:cubicBezTo>
                <a:cubicBezTo>
                  <a:pt x="6965" y="2379"/>
                  <a:pt x="6936" y="2397"/>
                  <a:pt x="6903" y="2417"/>
                </a:cubicBezTo>
                <a:cubicBezTo>
                  <a:pt x="6904" y="2395"/>
                  <a:pt x="6905" y="2370"/>
                  <a:pt x="6907" y="2347"/>
                </a:cubicBezTo>
                <a:cubicBezTo>
                  <a:pt x="6918" y="2126"/>
                  <a:pt x="6912" y="1900"/>
                  <a:pt x="6887" y="1672"/>
                </a:cubicBezTo>
                <a:cubicBezTo>
                  <a:pt x="6867" y="1474"/>
                  <a:pt x="6826" y="1260"/>
                  <a:pt x="6763" y="1018"/>
                </a:cubicBezTo>
                <a:cubicBezTo>
                  <a:pt x="6730" y="894"/>
                  <a:pt x="6697" y="756"/>
                  <a:pt x="6636" y="631"/>
                </a:cubicBezTo>
                <a:cubicBezTo>
                  <a:pt x="6612" y="581"/>
                  <a:pt x="6590" y="537"/>
                  <a:pt x="6564" y="494"/>
                </a:cubicBezTo>
                <a:cubicBezTo>
                  <a:pt x="6529" y="437"/>
                  <a:pt x="6502" y="393"/>
                  <a:pt x="6473" y="352"/>
                </a:cubicBezTo>
                <a:cubicBezTo>
                  <a:pt x="6427" y="284"/>
                  <a:pt x="6356" y="217"/>
                  <a:pt x="6264" y="152"/>
                </a:cubicBezTo>
                <a:cubicBezTo>
                  <a:pt x="6207" y="113"/>
                  <a:pt x="6138" y="78"/>
                  <a:pt x="6061" y="51"/>
                </a:cubicBezTo>
                <a:cubicBezTo>
                  <a:pt x="5999" y="29"/>
                  <a:pt x="5930" y="16"/>
                  <a:pt x="5845" y="6"/>
                </a:cubicBezTo>
                <a:cubicBezTo>
                  <a:pt x="5821" y="3"/>
                  <a:pt x="5796" y="2"/>
                  <a:pt x="5772" y="1"/>
                </a:cubicBezTo>
                <a:cubicBezTo>
                  <a:pt x="5763" y="1"/>
                  <a:pt x="5754" y="1"/>
                  <a:pt x="574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120550" y="111075"/>
            <a:ext cx="2200447" cy="333449"/>
          </a:xfrm>
          <a:custGeom>
            <a:avLst/>
            <a:gdLst/>
            <a:ahLst/>
            <a:cxnLst/>
            <a:rect l="l" t="t" r="r" b="b"/>
            <a:pathLst>
              <a:path w="43677" h="6619" extrusionOk="0">
                <a:moveTo>
                  <a:pt x="6661" y="0"/>
                </a:moveTo>
                <a:cubicBezTo>
                  <a:pt x="6478" y="0"/>
                  <a:pt x="6290" y="5"/>
                  <a:pt x="6110" y="8"/>
                </a:cubicBezTo>
                <a:cubicBezTo>
                  <a:pt x="5954" y="12"/>
                  <a:pt x="5796" y="15"/>
                  <a:pt x="5638" y="16"/>
                </a:cubicBezTo>
                <a:cubicBezTo>
                  <a:pt x="5264" y="18"/>
                  <a:pt x="4825" y="27"/>
                  <a:pt x="4395" y="81"/>
                </a:cubicBezTo>
                <a:cubicBezTo>
                  <a:pt x="4247" y="99"/>
                  <a:pt x="4092" y="122"/>
                  <a:pt x="3920" y="153"/>
                </a:cubicBezTo>
                <a:cubicBezTo>
                  <a:pt x="3801" y="175"/>
                  <a:pt x="3682" y="201"/>
                  <a:pt x="3567" y="227"/>
                </a:cubicBezTo>
                <a:lnTo>
                  <a:pt x="3529" y="236"/>
                </a:lnTo>
                <a:cubicBezTo>
                  <a:pt x="3488" y="239"/>
                  <a:pt x="3448" y="241"/>
                  <a:pt x="3407" y="245"/>
                </a:cubicBezTo>
                <a:cubicBezTo>
                  <a:pt x="3216" y="258"/>
                  <a:pt x="3024" y="294"/>
                  <a:pt x="2838" y="330"/>
                </a:cubicBezTo>
                <a:lnTo>
                  <a:pt x="2797" y="338"/>
                </a:lnTo>
                <a:cubicBezTo>
                  <a:pt x="2688" y="358"/>
                  <a:pt x="2559" y="385"/>
                  <a:pt x="2429" y="420"/>
                </a:cubicBezTo>
                <a:cubicBezTo>
                  <a:pt x="2344" y="442"/>
                  <a:pt x="2257" y="475"/>
                  <a:pt x="2175" y="506"/>
                </a:cubicBezTo>
                <a:lnTo>
                  <a:pt x="2135" y="519"/>
                </a:lnTo>
                <a:cubicBezTo>
                  <a:pt x="1913" y="603"/>
                  <a:pt x="1710" y="732"/>
                  <a:pt x="1542" y="845"/>
                </a:cubicBezTo>
                <a:cubicBezTo>
                  <a:pt x="1370" y="962"/>
                  <a:pt x="1198" y="1098"/>
                  <a:pt x="1019" y="1261"/>
                </a:cubicBezTo>
                <a:cubicBezTo>
                  <a:pt x="834" y="1427"/>
                  <a:pt x="695" y="1637"/>
                  <a:pt x="583" y="1822"/>
                </a:cubicBezTo>
                <a:cubicBezTo>
                  <a:pt x="499" y="1963"/>
                  <a:pt x="429" y="2109"/>
                  <a:pt x="380" y="2257"/>
                </a:cubicBezTo>
                <a:cubicBezTo>
                  <a:pt x="321" y="2368"/>
                  <a:pt x="274" y="2468"/>
                  <a:pt x="237" y="2563"/>
                </a:cubicBezTo>
                <a:cubicBezTo>
                  <a:pt x="166" y="2743"/>
                  <a:pt x="116" y="2931"/>
                  <a:pt x="72" y="3195"/>
                </a:cubicBezTo>
                <a:cubicBezTo>
                  <a:pt x="31" y="3438"/>
                  <a:pt x="6" y="3679"/>
                  <a:pt x="2" y="3912"/>
                </a:cubicBezTo>
                <a:cubicBezTo>
                  <a:pt x="0" y="4022"/>
                  <a:pt x="26" y="4135"/>
                  <a:pt x="48" y="4245"/>
                </a:cubicBezTo>
                <a:lnTo>
                  <a:pt x="52" y="4259"/>
                </a:lnTo>
                <a:cubicBezTo>
                  <a:pt x="88" y="4427"/>
                  <a:pt x="186" y="4565"/>
                  <a:pt x="285" y="4688"/>
                </a:cubicBezTo>
                <a:cubicBezTo>
                  <a:pt x="422" y="4857"/>
                  <a:pt x="592" y="5015"/>
                  <a:pt x="792" y="5155"/>
                </a:cubicBezTo>
                <a:cubicBezTo>
                  <a:pt x="1010" y="5309"/>
                  <a:pt x="1210" y="5422"/>
                  <a:pt x="1406" y="5503"/>
                </a:cubicBezTo>
                <a:cubicBezTo>
                  <a:pt x="1516" y="5548"/>
                  <a:pt x="1637" y="5587"/>
                  <a:pt x="1766" y="5622"/>
                </a:cubicBezTo>
                <a:cubicBezTo>
                  <a:pt x="1895" y="5656"/>
                  <a:pt x="2031" y="5664"/>
                  <a:pt x="2161" y="5672"/>
                </a:cubicBezTo>
                <a:cubicBezTo>
                  <a:pt x="2212" y="5674"/>
                  <a:pt x="2257" y="5676"/>
                  <a:pt x="2301" y="5676"/>
                </a:cubicBezTo>
                <a:cubicBezTo>
                  <a:pt x="2693" y="5676"/>
                  <a:pt x="3077" y="5574"/>
                  <a:pt x="3410" y="5382"/>
                </a:cubicBezTo>
                <a:cubicBezTo>
                  <a:pt x="3581" y="5283"/>
                  <a:pt x="3751" y="5128"/>
                  <a:pt x="3914" y="4920"/>
                </a:cubicBezTo>
                <a:cubicBezTo>
                  <a:pt x="3966" y="4852"/>
                  <a:pt x="4016" y="4782"/>
                  <a:pt x="4065" y="4713"/>
                </a:cubicBezTo>
                <a:cubicBezTo>
                  <a:pt x="4110" y="4647"/>
                  <a:pt x="4157" y="4581"/>
                  <a:pt x="4207" y="4517"/>
                </a:cubicBezTo>
                <a:cubicBezTo>
                  <a:pt x="4238" y="4477"/>
                  <a:pt x="4272" y="4438"/>
                  <a:pt x="4311" y="4399"/>
                </a:cubicBezTo>
                <a:cubicBezTo>
                  <a:pt x="4367" y="4358"/>
                  <a:pt x="4428" y="4318"/>
                  <a:pt x="4495" y="4279"/>
                </a:cubicBezTo>
                <a:cubicBezTo>
                  <a:pt x="4552" y="4255"/>
                  <a:pt x="4613" y="4233"/>
                  <a:pt x="4682" y="4210"/>
                </a:cubicBezTo>
                <a:lnTo>
                  <a:pt x="4704" y="4210"/>
                </a:lnTo>
                <a:cubicBezTo>
                  <a:pt x="4822" y="4225"/>
                  <a:pt x="4940" y="4250"/>
                  <a:pt x="5064" y="4287"/>
                </a:cubicBezTo>
                <a:cubicBezTo>
                  <a:pt x="5239" y="4349"/>
                  <a:pt x="5425" y="4420"/>
                  <a:pt x="5596" y="4519"/>
                </a:cubicBezTo>
                <a:cubicBezTo>
                  <a:pt x="5627" y="4545"/>
                  <a:pt x="5658" y="4571"/>
                  <a:pt x="5690" y="4602"/>
                </a:cubicBezTo>
                <a:cubicBezTo>
                  <a:pt x="5738" y="4663"/>
                  <a:pt x="5780" y="4725"/>
                  <a:pt x="5812" y="4771"/>
                </a:cubicBezTo>
                <a:cubicBezTo>
                  <a:pt x="5885" y="4881"/>
                  <a:pt x="5966" y="4985"/>
                  <a:pt x="6059" y="5089"/>
                </a:cubicBezTo>
                <a:cubicBezTo>
                  <a:pt x="6192" y="5238"/>
                  <a:pt x="6331" y="5364"/>
                  <a:pt x="6485" y="5476"/>
                </a:cubicBezTo>
                <a:cubicBezTo>
                  <a:pt x="6591" y="5553"/>
                  <a:pt x="6707" y="5627"/>
                  <a:pt x="6838" y="5702"/>
                </a:cubicBezTo>
                <a:cubicBezTo>
                  <a:pt x="6979" y="5782"/>
                  <a:pt x="7143" y="5846"/>
                  <a:pt x="7340" y="5896"/>
                </a:cubicBezTo>
                <a:cubicBezTo>
                  <a:pt x="7589" y="5959"/>
                  <a:pt x="7853" y="5969"/>
                  <a:pt x="8109" y="5979"/>
                </a:cubicBezTo>
                <a:lnTo>
                  <a:pt x="8190" y="5983"/>
                </a:lnTo>
                <a:cubicBezTo>
                  <a:pt x="8254" y="5985"/>
                  <a:pt x="8319" y="5986"/>
                  <a:pt x="8382" y="5986"/>
                </a:cubicBezTo>
                <a:cubicBezTo>
                  <a:pt x="8723" y="5986"/>
                  <a:pt x="9090" y="5948"/>
                  <a:pt x="9477" y="5873"/>
                </a:cubicBezTo>
                <a:cubicBezTo>
                  <a:pt x="9734" y="5825"/>
                  <a:pt x="9939" y="5761"/>
                  <a:pt x="10125" y="5677"/>
                </a:cubicBezTo>
                <a:cubicBezTo>
                  <a:pt x="10320" y="5589"/>
                  <a:pt x="10498" y="5475"/>
                  <a:pt x="10704" y="5332"/>
                </a:cubicBezTo>
                <a:cubicBezTo>
                  <a:pt x="10866" y="5221"/>
                  <a:pt x="11010" y="5109"/>
                  <a:pt x="11143" y="4991"/>
                </a:cubicBezTo>
                <a:cubicBezTo>
                  <a:pt x="11204" y="4937"/>
                  <a:pt x="11263" y="4882"/>
                  <a:pt x="11320" y="4827"/>
                </a:cubicBezTo>
                <a:cubicBezTo>
                  <a:pt x="11361" y="4788"/>
                  <a:pt x="11404" y="4749"/>
                  <a:pt x="11445" y="4711"/>
                </a:cubicBezTo>
                <a:cubicBezTo>
                  <a:pt x="11606" y="4577"/>
                  <a:pt x="11768" y="4467"/>
                  <a:pt x="11924" y="4383"/>
                </a:cubicBezTo>
                <a:cubicBezTo>
                  <a:pt x="11971" y="4362"/>
                  <a:pt x="12022" y="4342"/>
                  <a:pt x="12076" y="4328"/>
                </a:cubicBezTo>
                <a:cubicBezTo>
                  <a:pt x="12118" y="4318"/>
                  <a:pt x="12160" y="4308"/>
                  <a:pt x="12202" y="4299"/>
                </a:cubicBezTo>
                <a:cubicBezTo>
                  <a:pt x="12256" y="4290"/>
                  <a:pt x="12308" y="4282"/>
                  <a:pt x="12361" y="4276"/>
                </a:cubicBezTo>
                <a:cubicBezTo>
                  <a:pt x="12391" y="4272"/>
                  <a:pt x="12425" y="4271"/>
                  <a:pt x="12461" y="4271"/>
                </a:cubicBezTo>
                <a:cubicBezTo>
                  <a:pt x="12481" y="4271"/>
                  <a:pt x="12502" y="4271"/>
                  <a:pt x="12522" y="4272"/>
                </a:cubicBezTo>
                <a:cubicBezTo>
                  <a:pt x="12635" y="4285"/>
                  <a:pt x="12750" y="4309"/>
                  <a:pt x="12883" y="4349"/>
                </a:cubicBezTo>
                <a:cubicBezTo>
                  <a:pt x="13052" y="4414"/>
                  <a:pt x="13200" y="4486"/>
                  <a:pt x="13332" y="4567"/>
                </a:cubicBezTo>
                <a:cubicBezTo>
                  <a:pt x="13406" y="4624"/>
                  <a:pt x="13472" y="4680"/>
                  <a:pt x="13532" y="4742"/>
                </a:cubicBezTo>
                <a:cubicBezTo>
                  <a:pt x="13555" y="4772"/>
                  <a:pt x="13579" y="4801"/>
                  <a:pt x="13601" y="4832"/>
                </a:cubicBezTo>
                <a:lnTo>
                  <a:pt x="13645" y="4891"/>
                </a:lnTo>
                <a:cubicBezTo>
                  <a:pt x="13740" y="5016"/>
                  <a:pt x="13838" y="5128"/>
                  <a:pt x="13938" y="5221"/>
                </a:cubicBezTo>
                <a:cubicBezTo>
                  <a:pt x="14023" y="5303"/>
                  <a:pt x="14130" y="5370"/>
                  <a:pt x="14233" y="5439"/>
                </a:cubicBezTo>
                <a:lnTo>
                  <a:pt x="14294" y="5478"/>
                </a:lnTo>
                <a:cubicBezTo>
                  <a:pt x="14397" y="5547"/>
                  <a:pt x="14486" y="5593"/>
                  <a:pt x="14573" y="5625"/>
                </a:cubicBezTo>
                <a:cubicBezTo>
                  <a:pt x="14683" y="5666"/>
                  <a:pt x="14801" y="5707"/>
                  <a:pt x="14919" y="5732"/>
                </a:cubicBezTo>
                <a:cubicBezTo>
                  <a:pt x="15046" y="5760"/>
                  <a:pt x="15175" y="5773"/>
                  <a:pt x="15286" y="5784"/>
                </a:cubicBezTo>
                <a:cubicBezTo>
                  <a:pt x="15486" y="5803"/>
                  <a:pt x="15662" y="5811"/>
                  <a:pt x="15828" y="5811"/>
                </a:cubicBezTo>
                <a:cubicBezTo>
                  <a:pt x="15878" y="5811"/>
                  <a:pt x="15928" y="5811"/>
                  <a:pt x="15976" y="5809"/>
                </a:cubicBezTo>
                <a:cubicBezTo>
                  <a:pt x="16421" y="5794"/>
                  <a:pt x="16932" y="5754"/>
                  <a:pt x="17361" y="5491"/>
                </a:cubicBezTo>
                <a:cubicBezTo>
                  <a:pt x="17609" y="5342"/>
                  <a:pt x="17810" y="5129"/>
                  <a:pt x="18006" y="4924"/>
                </a:cubicBezTo>
                <a:cubicBezTo>
                  <a:pt x="18074" y="4854"/>
                  <a:pt x="18142" y="4783"/>
                  <a:pt x="18211" y="4714"/>
                </a:cubicBezTo>
                <a:cubicBezTo>
                  <a:pt x="18226" y="4699"/>
                  <a:pt x="18242" y="4685"/>
                  <a:pt x="18257" y="4671"/>
                </a:cubicBezTo>
                <a:cubicBezTo>
                  <a:pt x="18371" y="4583"/>
                  <a:pt x="18493" y="4504"/>
                  <a:pt x="18629" y="4432"/>
                </a:cubicBezTo>
                <a:cubicBezTo>
                  <a:pt x="18730" y="4388"/>
                  <a:pt x="18815" y="4355"/>
                  <a:pt x="18896" y="4333"/>
                </a:cubicBezTo>
                <a:cubicBezTo>
                  <a:pt x="18944" y="4327"/>
                  <a:pt x="18995" y="4323"/>
                  <a:pt x="19043" y="4322"/>
                </a:cubicBezTo>
                <a:cubicBezTo>
                  <a:pt x="19122" y="4332"/>
                  <a:pt x="19202" y="4350"/>
                  <a:pt x="19299" y="4380"/>
                </a:cubicBezTo>
                <a:cubicBezTo>
                  <a:pt x="19550" y="4472"/>
                  <a:pt x="19761" y="4573"/>
                  <a:pt x="19942" y="4687"/>
                </a:cubicBezTo>
                <a:cubicBezTo>
                  <a:pt x="20052" y="4768"/>
                  <a:pt x="20144" y="4849"/>
                  <a:pt x="20225" y="4934"/>
                </a:cubicBezTo>
                <a:cubicBezTo>
                  <a:pt x="20248" y="4964"/>
                  <a:pt x="20272" y="4994"/>
                  <a:pt x="20296" y="5024"/>
                </a:cubicBezTo>
                <a:cubicBezTo>
                  <a:pt x="20380" y="5131"/>
                  <a:pt x="20468" y="5241"/>
                  <a:pt x="20575" y="5329"/>
                </a:cubicBezTo>
                <a:cubicBezTo>
                  <a:pt x="20743" y="5470"/>
                  <a:pt x="20935" y="5595"/>
                  <a:pt x="21130" y="5692"/>
                </a:cubicBezTo>
                <a:cubicBezTo>
                  <a:pt x="21235" y="5745"/>
                  <a:pt x="21349" y="5783"/>
                  <a:pt x="21461" y="5819"/>
                </a:cubicBezTo>
                <a:lnTo>
                  <a:pt x="21473" y="5824"/>
                </a:lnTo>
                <a:cubicBezTo>
                  <a:pt x="21573" y="5855"/>
                  <a:pt x="21657" y="5878"/>
                  <a:pt x="21740" y="5895"/>
                </a:cubicBezTo>
                <a:cubicBezTo>
                  <a:pt x="21951" y="5937"/>
                  <a:pt x="22177" y="5945"/>
                  <a:pt x="22389" y="5947"/>
                </a:cubicBezTo>
                <a:cubicBezTo>
                  <a:pt x="22474" y="5947"/>
                  <a:pt x="22554" y="5934"/>
                  <a:pt x="22642" y="5919"/>
                </a:cubicBezTo>
                <a:cubicBezTo>
                  <a:pt x="22758" y="5900"/>
                  <a:pt x="22871" y="5875"/>
                  <a:pt x="22981" y="5844"/>
                </a:cubicBezTo>
                <a:cubicBezTo>
                  <a:pt x="23090" y="5814"/>
                  <a:pt x="23191" y="5764"/>
                  <a:pt x="23297" y="5712"/>
                </a:cubicBezTo>
                <a:cubicBezTo>
                  <a:pt x="23348" y="5686"/>
                  <a:pt x="23391" y="5662"/>
                  <a:pt x="23431" y="5639"/>
                </a:cubicBezTo>
                <a:cubicBezTo>
                  <a:pt x="23490" y="5603"/>
                  <a:pt x="23543" y="5555"/>
                  <a:pt x="23594" y="5508"/>
                </a:cubicBezTo>
                <a:lnTo>
                  <a:pt x="23621" y="5483"/>
                </a:lnTo>
                <a:cubicBezTo>
                  <a:pt x="23712" y="5401"/>
                  <a:pt x="23792" y="5308"/>
                  <a:pt x="23872" y="5218"/>
                </a:cubicBezTo>
                <a:cubicBezTo>
                  <a:pt x="23901" y="5185"/>
                  <a:pt x="23929" y="5153"/>
                  <a:pt x="23959" y="5120"/>
                </a:cubicBezTo>
                <a:cubicBezTo>
                  <a:pt x="24078" y="4990"/>
                  <a:pt x="24179" y="4886"/>
                  <a:pt x="24277" y="4797"/>
                </a:cubicBezTo>
                <a:cubicBezTo>
                  <a:pt x="24394" y="4703"/>
                  <a:pt x="24500" y="4630"/>
                  <a:pt x="24610" y="4569"/>
                </a:cubicBezTo>
                <a:cubicBezTo>
                  <a:pt x="24651" y="4552"/>
                  <a:pt x="24692" y="4534"/>
                  <a:pt x="24734" y="4519"/>
                </a:cubicBezTo>
                <a:cubicBezTo>
                  <a:pt x="24765" y="4508"/>
                  <a:pt x="24800" y="4498"/>
                  <a:pt x="24843" y="4487"/>
                </a:cubicBezTo>
                <a:cubicBezTo>
                  <a:pt x="24989" y="4463"/>
                  <a:pt x="25124" y="4451"/>
                  <a:pt x="25259" y="4451"/>
                </a:cubicBezTo>
                <a:lnTo>
                  <a:pt x="25313" y="4451"/>
                </a:lnTo>
                <a:cubicBezTo>
                  <a:pt x="25421" y="4463"/>
                  <a:pt x="25525" y="4483"/>
                  <a:pt x="25635" y="4516"/>
                </a:cubicBezTo>
                <a:cubicBezTo>
                  <a:pt x="25774" y="4567"/>
                  <a:pt x="25884" y="4620"/>
                  <a:pt x="25985" y="4680"/>
                </a:cubicBezTo>
                <a:cubicBezTo>
                  <a:pt x="26115" y="4781"/>
                  <a:pt x="26222" y="4897"/>
                  <a:pt x="26346" y="5041"/>
                </a:cubicBezTo>
                <a:cubicBezTo>
                  <a:pt x="26476" y="5190"/>
                  <a:pt x="26607" y="5319"/>
                  <a:pt x="26735" y="5427"/>
                </a:cubicBezTo>
                <a:cubicBezTo>
                  <a:pt x="26931" y="5591"/>
                  <a:pt x="27087" y="5704"/>
                  <a:pt x="27241" y="5795"/>
                </a:cubicBezTo>
                <a:cubicBezTo>
                  <a:pt x="27308" y="5834"/>
                  <a:pt x="27387" y="5878"/>
                  <a:pt x="27473" y="5914"/>
                </a:cubicBezTo>
                <a:cubicBezTo>
                  <a:pt x="27590" y="5962"/>
                  <a:pt x="27726" y="6014"/>
                  <a:pt x="27862" y="6032"/>
                </a:cubicBezTo>
                <a:cubicBezTo>
                  <a:pt x="28077" y="6060"/>
                  <a:pt x="28273" y="6073"/>
                  <a:pt x="28460" y="6073"/>
                </a:cubicBezTo>
                <a:cubicBezTo>
                  <a:pt x="28759" y="6073"/>
                  <a:pt x="29026" y="6039"/>
                  <a:pt x="29276" y="5967"/>
                </a:cubicBezTo>
                <a:cubicBezTo>
                  <a:pt x="29397" y="5932"/>
                  <a:pt x="29516" y="5870"/>
                  <a:pt x="29624" y="5808"/>
                </a:cubicBezTo>
                <a:cubicBezTo>
                  <a:pt x="29701" y="5764"/>
                  <a:pt x="29783" y="5712"/>
                  <a:pt x="29881" y="5641"/>
                </a:cubicBezTo>
                <a:cubicBezTo>
                  <a:pt x="30029" y="5534"/>
                  <a:pt x="30168" y="5410"/>
                  <a:pt x="30302" y="5291"/>
                </a:cubicBezTo>
                <a:lnTo>
                  <a:pt x="30370" y="5230"/>
                </a:lnTo>
                <a:cubicBezTo>
                  <a:pt x="30528" y="5098"/>
                  <a:pt x="30677" y="4995"/>
                  <a:pt x="30824" y="4914"/>
                </a:cubicBezTo>
                <a:cubicBezTo>
                  <a:pt x="30892" y="4886"/>
                  <a:pt x="30968" y="4863"/>
                  <a:pt x="31067" y="4840"/>
                </a:cubicBezTo>
                <a:cubicBezTo>
                  <a:pt x="31202" y="4819"/>
                  <a:pt x="31332" y="4808"/>
                  <a:pt x="31463" y="4808"/>
                </a:cubicBezTo>
                <a:lnTo>
                  <a:pt x="31509" y="4808"/>
                </a:lnTo>
                <a:cubicBezTo>
                  <a:pt x="31665" y="4824"/>
                  <a:pt x="31821" y="4854"/>
                  <a:pt x="31985" y="4906"/>
                </a:cubicBezTo>
                <a:cubicBezTo>
                  <a:pt x="32175" y="4973"/>
                  <a:pt x="32329" y="5045"/>
                  <a:pt x="32470" y="5129"/>
                </a:cubicBezTo>
                <a:cubicBezTo>
                  <a:pt x="32570" y="5201"/>
                  <a:pt x="32665" y="5282"/>
                  <a:pt x="32758" y="5359"/>
                </a:cubicBezTo>
                <a:cubicBezTo>
                  <a:pt x="32871" y="5452"/>
                  <a:pt x="32986" y="5550"/>
                  <a:pt x="33109" y="5634"/>
                </a:cubicBezTo>
                <a:cubicBezTo>
                  <a:pt x="33288" y="5754"/>
                  <a:pt x="33441" y="5842"/>
                  <a:pt x="33591" y="5912"/>
                </a:cubicBezTo>
                <a:cubicBezTo>
                  <a:pt x="33764" y="5990"/>
                  <a:pt x="33952" y="6049"/>
                  <a:pt x="34135" y="6080"/>
                </a:cubicBezTo>
                <a:cubicBezTo>
                  <a:pt x="34206" y="6091"/>
                  <a:pt x="34281" y="6100"/>
                  <a:pt x="34368" y="6106"/>
                </a:cubicBezTo>
                <a:lnTo>
                  <a:pt x="34404" y="6108"/>
                </a:lnTo>
                <a:cubicBezTo>
                  <a:pt x="34475" y="6112"/>
                  <a:pt x="34548" y="6117"/>
                  <a:pt x="34620" y="6117"/>
                </a:cubicBezTo>
                <a:cubicBezTo>
                  <a:pt x="34650" y="6117"/>
                  <a:pt x="34678" y="6116"/>
                  <a:pt x="34707" y="6114"/>
                </a:cubicBezTo>
                <a:cubicBezTo>
                  <a:pt x="34906" y="6103"/>
                  <a:pt x="35088" y="6065"/>
                  <a:pt x="35247" y="6001"/>
                </a:cubicBezTo>
                <a:cubicBezTo>
                  <a:pt x="35393" y="5945"/>
                  <a:pt x="35507" y="5875"/>
                  <a:pt x="35605" y="5777"/>
                </a:cubicBezTo>
                <a:cubicBezTo>
                  <a:pt x="35642" y="5739"/>
                  <a:pt x="35677" y="5700"/>
                  <a:pt x="35712" y="5662"/>
                </a:cubicBezTo>
                <a:lnTo>
                  <a:pt x="35745" y="5624"/>
                </a:lnTo>
                <a:cubicBezTo>
                  <a:pt x="35825" y="5534"/>
                  <a:pt x="35913" y="5446"/>
                  <a:pt x="36009" y="5358"/>
                </a:cubicBezTo>
                <a:cubicBezTo>
                  <a:pt x="36167" y="5231"/>
                  <a:pt x="36322" y="5128"/>
                  <a:pt x="36486" y="5042"/>
                </a:cubicBezTo>
                <a:cubicBezTo>
                  <a:pt x="36686" y="4954"/>
                  <a:pt x="36858" y="4892"/>
                  <a:pt x="37025" y="4849"/>
                </a:cubicBezTo>
                <a:cubicBezTo>
                  <a:pt x="37138" y="4832"/>
                  <a:pt x="37260" y="4825"/>
                  <a:pt x="37396" y="4825"/>
                </a:cubicBezTo>
                <a:cubicBezTo>
                  <a:pt x="37439" y="4825"/>
                  <a:pt x="37482" y="4825"/>
                  <a:pt x="37524" y="4826"/>
                </a:cubicBezTo>
                <a:cubicBezTo>
                  <a:pt x="37688" y="4841"/>
                  <a:pt x="37836" y="4863"/>
                  <a:pt x="37974" y="4895"/>
                </a:cubicBezTo>
                <a:cubicBezTo>
                  <a:pt x="38139" y="4932"/>
                  <a:pt x="38308" y="4977"/>
                  <a:pt x="38492" y="5034"/>
                </a:cubicBezTo>
                <a:cubicBezTo>
                  <a:pt x="38651" y="5090"/>
                  <a:pt x="38859" y="5170"/>
                  <a:pt x="39052" y="5290"/>
                </a:cubicBezTo>
                <a:cubicBezTo>
                  <a:pt x="39162" y="5369"/>
                  <a:pt x="39273" y="5461"/>
                  <a:pt x="39395" y="5570"/>
                </a:cubicBezTo>
                <a:cubicBezTo>
                  <a:pt x="39421" y="5595"/>
                  <a:pt x="39450" y="5620"/>
                  <a:pt x="39477" y="5645"/>
                </a:cubicBezTo>
                <a:cubicBezTo>
                  <a:pt x="39578" y="5737"/>
                  <a:pt x="39682" y="5832"/>
                  <a:pt x="39794" y="5914"/>
                </a:cubicBezTo>
                <a:cubicBezTo>
                  <a:pt x="39972" y="6044"/>
                  <a:pt x="40174" y="6168"/>
                  <a:pt x="40395" y="6283"/>
                </a:cubicBezTo>
                <a:cubicBezTo>
                  <a:pt x="40598" y="6389"/>
                  <a:pt x="40807" y="6471"/>
                  <a:pt x="41018" y="6526"/>
                </a:cubicBezTo>
                <a:cubicBezTo>
                  <a:pt x="41220" y="6578"/>
                  <a:pt x="41434" y="6598"/>
                  <a:pt x="41597" y="6608"/>
                </a:cubicBezTo>
                <a:lnTo>
                  <a:pt x="41615" y="6609"/>
                </a:lnTo>
                <a:cubicBezTo>
                  <a:pt x="41680" y="6613"/>
                  <a:pt x="41745" y="6618"/>
                  <a:pt x="41810" y="6618"/>
                </a:cubicBezTo>
                <a:cubicBezTo>
                  <a:pt x="41859" y="6618"/>
                  <a:pt x="41901" y="6615"/>
                  <a:pt x="41943" y="6610"/>
                </a:cubicBezTo>
                <a:cubicBezTo>
                  <a:pt x="42041" y="6599"/>
                  <a:pt x="42150" y="6572"/>
                  <a:pt x="42270" y="6531"/>
                </a:cubicBezTo>
                <a:cubicBezTo>
                  <a:pt x="42496" y="6454"/>
                  <a:pt x="42700" y="6318"/>
                  <a:pt x="42858" y="6138"/>
                </a:cubicBezTo>
                <a:cubicBezTo>
                  <a:pt x="42921" y="6067"/>
                  <a:pt x="42982" y="5996"/>
                  <a:pt x="43036" y="5921"/>
                </a:cubicBezTo>
                <a:lnTo>
                  <a:pt x="43056" y="5891"/>
                </a:lnTo>
                <a:cubicBezTo>
                  <a:pt x="43130" y="5786"/>
                  <a:pt x="43207" y="5678"/>
                  <a:pt x="43260" y="5565"/>
                </a:cubicBezTo>
                <a:cubicBezTo>
                  <a:pt x="43357" y="5362"/>
                  <a:pt x="43441" y="5164"/>
                  <a:pt x="43510" y="4978"/>
                </a:cubicBezTo>
                <a:cubicBezTo>
                  <a:pt x="43552" y="4865"/>
                  <a:pt x="43598" y="4740"/>
                  <a:pt x="43629" y="4614"/>
                </a:cubicBezTo>
                <a:cubicBezTo>
                  <a:pt x="43656" y="4504"/>
                  <a:pt x="43661" y="4388"/>
                  <a:pt x="43666" y="4273"/>
                </a:cubicBezTo>
                <a:lnTo>
                  <a:pt x="43669" y="4227"/>
                </a:lnTo>
                <a:cubicBezTo>
                  <a:pt x="43677" y="4032"/>
                  <a:pt x="43634" y="3824"/>
                  <a:pt x="43592" y="3622"/>
                </a:cubicBezTo>
                <a:lnTo>
                  <a:pt x="43582" y="3573"/>
                </a:lnTo>
                <a:cubicBezTo>
                  <a:pt x="43542" y="3378"/>
                  <a:pt x="43470" y="3195"/>
                  <a:pt x="43363" y="3020"/>
                </a:cubicBezTo>
                <a:cubicBezTo>
                  <a:pt x="43110" y="2606"/>
                  <a:pt x="42773" y="2267"/>
                  <a:pt x="42507" y="2017"/>
                </a:cubicBezTo>
                <a:cubicBezTo>
                  <a:pt x="42317" y="1837"/>
                  <a:pt x="42127" y="1693"/>
                  <a:pt x="41925" y="1574"/>
                </a:cubicBezTo>
                <a:cubicBezTo>
                  <a:pt x="41763" y="1478"/>
                  <a:pt x="41599" y="1401"/>
                  <a:pt x="41424" y="1338"/>
                </a:cubicBezTo>
                <a:cubicBezTo>
                  <a:pt x="41128" y="1230"/>
                  <a:pt x="40828" y="1162"/>
                  <a:pt x="40598" y="1114"/>
                </a:cubicBezTo>
                <a:cubicBezTo>
                  <a:pt x="40388" y="1071"/>
                  <a:pt x="40172" y="1055"/>
                  <a:pt x="39963" y="1037"/>
                </a:cubicBezTo>
                <a:cubicBezTo>
                  <a:pt x="39899" y="1032"/>
                  <a:pt x="39834" y="1027"/>
                  <a:pt x="39768" y="1022"/>
                </a:cubicBezTo>
                <a:cubicBezTo>
                  <a:pt x="39634" y="1011"/>
                  <a:pt x="39500" y="995"/>
                  <a:pt x="39366" y="981"/>
                </a:cubicBezTo>
                <a:cubicBezTo>
                  <a:pt x="39258" y="970"/>
                  <a:pt x="39151" y="958"/>
                  <a:pt x="39041" y="948"/>
                </a:cubicBezTo>
                <a:cubicBezTo>
                  <a:pt x="38861" y="930"/>
                  <a:pt x="38675" y="924"/>
                  <a:pt x="38495" y="918"/>
                </a:cubicBezTo>
                <a:cubicBezTo>
                  <a:pt x="38399" y="915"/>
                  <a:pt x="38303" y="913"/>
                  <a:pt x="38207" y="908"/>
                </a:cubicBezTo>
                <a:cubicBezTo>
                  <a:pt x="37875" y="883"/>
                  <a:pt x="37542" y="858"/>
                  <a:pt x="37209" y="831"/>
                </a:cubicBezTo>
                <a:cubicBezTo>
                  <a:pt x="36679" y="789"/>
                  <a:pt x="36130" y="745"/>
                  <a:pt x="35589" y="712"/>
                </a:cubicBezTo>
                <a:lnTo>
                  <a:pt x="35506" y="707"/>
                </a:lnTo>
                <a:cubicBezTo>
                  <a:pt x="35339" y="696"/>
                  <a:pt x="35172" y="686"/>
                  <a:pt x="35003" y="675"/>
                </a:cubicBezTo>
                <a:cubicBezTo>
                  <a:pt x="34742" y="657"/>
                  <a:pt x="34475" y="635"/>
                  <a:pt x="34219" y="615"/>
                </a:cubicBezTo>
                <a:cubicBezTo>
                  <a:pt x="34045" y="600"/>
                  <a:pt x="33870" y="586"/>
                  <a:pt x="33696" y="574"/>
                </a:cubicBezTo>
                <a:cubicBezTo>
                  <a:pt x="33420" y="553"/>
                  <a:pt x="33189" y="538"/>
                  <a:pt x="32952" y="529"/>
                </a:cubicBezTo>
                <a:cubicBezTo>
                  <a:pt x="32809" y="523"/>
                  <a:pt x="32662" y="522"/>
                  <a:pt x="32539" y="522"/>
                </a:cubicBezTo>
                <a:lnTo>
                  <a:pt x="32296" y="522"/>
                </a:lnTo>
                <a:cubicBezTo>
                  <a:pt x="32021" y="522"/>
                  <a:pt x="31751" y="511"/>
                  <a:pt x="31488" y="499"/>
                </a:cubicBezTo>
                <a:cubicBezTo>
                  <a:pt x="31308" y="492"/>
                  <a:pt x="31123" y="483"/>
                  <a:pt x="30939" y="480"/>
                </a:cubicBezTo>
                <a:cubicBezTo>
                  <a:pt x="30837" y="477"/>
                  <a:pt x="30736" y="477"/>
                  <a:pt x="30634" y="477"/>
                </a:cubicBezTo>
                <a:cubicBezTo>
                  <a:pt x="30465" y="477"/>
                  <a:pt x="30297" y="480"/>
                  <a:pt x="30129" y="482"/>
                </a:cubicBezTo>
                <a:cubicBezTo>
                  <a:pt x="29963" y="486"/>
                  <a:pt x="29798" y="488"/>
                  <a:pt x="29632" y="488"/>
                </a:cubicBezTo>
                <a:lnTo>
                  <a:pt x="29548" y="488"/>
                </a:lnTo>
                <a:cubicBezTo>
                  <a:pt x="29333" y="488"/>
                  <a:pt x="29118" y="489"/>
                  <a:pt x="28902" y="489"/>
                </a:cubicBezTo>
                <a:cubicBezTo>
                  <a:pt x="28687" y="489"/>
                  <a:pt x="28472" y="491"/>
                  <a:pt x="28256" y="491"/>
                </a:cubicBezTo>
                <a:cubicBezTo>
                  <a:pt x="27809" y="491"/>
                  <a:pt x="27369" y="480"/>
                  <a:pt x="26962" y="467"/>
                </a:cubicBezTo>
                <a:cubicBezTo>
                  <a:pt x="26519" y="455"/>
                  <a:pt x="26078" y="441"/>
                  <a:pt x="25637" y="425"/>
                </a:cubicBezTo>
                <a:cubicBezTo>
                  <a:pt x="25503" y="420"/>
                  <a:pt x="25357" y="419"/>
                  <a:pt x="25183" y="419"/>
                </a:cubicBezTo>
                <a:cubicBezTo>
                  <a:pt x="25066" y="419"/>
                  <a:pt x="24949" y="420"/>
                  <a:pt x="24832" y="420"/>
                </a:cubicBezTo>
                <a:cubicBezTo>
                  <a:pt x="24719" y="421"/>
                  <a:pt x="24606" y="421"/>
                  <a:pt x="24496" y="421"/>
                </a:cubicBezTo>
                <a:lnTo>
                  <a:pt x="24355" y="421"/>
                </a:lnTo>
                <a:cubicBezTo>
                  <a:pt x="23924" y="417"/>
                  <a:pt x="23492" y="400"/>
                  <a:pt x="23162" y="386"/>
                </a:cubicBezTo>
                <a:cubicBezTo>
                  <a:pt x="22888" y="375"/>
                  <a:pt x="22610" y="370"/>
                  <a:pt x="22340" y="365"/>
                </a:cubicBezTo>
                <a:cubicBezTo>
                  <a:pt x="22222" y="362"/>
                  <a:pt x="22104" y="360"/>
                  <a:pt x="21985" y="357"/>
                </a:cubicBezTo>
                <a:cubicBezTo>
                  <a:pt x="21881" y="354"/>
                  <a:pt x="21776" y="349"/>
                  <a:pt x="21671" y="345"/>
                </a:cubicBezTo>
                <a:cubicBezTo>
                  <a:pt x="21580" y="342"/>
                  <a:pt x="21488" y="338"/>
                  <a:pt x="21396" y="334"/>
                </a:cubicBezTo>
                <a:cubicBezTo>
                  <a:pt x="21207" y="329"/>
                  <a:pt x="21022" y="322"/>
                  <a:pt x="20836" y="318"/>
                </a:cubicBezTo>
                <a:cubicBezTo>
                  <a:pt x="20419" y="311"/>
                  <a:pt x="20030" y="297"/>
                  <a:pt x="19650" y="277"/>
                </a:cubicBezTo>
                <a:cubicBezTo>
                  <a:pt x="19493" y="267"/>
                  <a:pt x="19337" y="256"/>
                  <a:pt x="19179" y="245"/>
                </a:cubicBezTo>
                <a:cubicBezTo>
                  <a:pt x="18888" y="222"/>
                  <a:pt x="18585" y="200"/>
                  <a:pt x="18289" y="185"/>
                </a:cubicBezTo>
                <a:cubicBezTo>
                  <a:pt x="18168" y="179"/>
                  <a:pt x="18047" y="175"/>
                  <a:pt x="17927" y="171"/>
                </a:cubicBezTo>
                <a:cubicBezTo>
                  <a:pt x="17842" y="169"/>
                  <a:pt x="17756" y="166"/>
                  <a:pt x="17671" y="161"/>
                </a:cubicBezTo>
                <a:cubicBezTo>
                  <a:pt x="17452" y="153"/>
                  <a:pt x="17227" y="144"/>
                  <a:pt x="17007" y="140"/>
                </a:cubicBezTo>
                <a:cubicBezTo>
                  <a:pt x="16913" y="139"/>
                  <a:pt x="16816" y="138"/>
                  <a:pt x="16722" y="138"/>
                </a:cubicBezTo>
                <a:cubicBezTo>
                  <a:pt x="16619" y="138"/>
                  <a:pt x="16515" y="138"/>
                  <a:pt x="16412" y="139"/>
                </a:cubicBezTo>
                <a:lnTo>
                  <a:pt x="16375" y="139"/>
                </a:lnTo>
                <a:cubicBezTo>
                  <a:pt x="16262" y="139"/>
                  <a:pt x="16150" y="140"/>
                  <a:pt x="16037" y="140"/>
                </a:cubicBezTo>
                <a:cubicBezTo>
                  <a:pt x="15919" y="140"/>
                  <a:pt x="15801" y="139"/>
                  <a:pt x="15684" y="136"/>
                </a:cubicBezTo>
                <a:cubicBezTo>
                  <a:pt x="15507" y="133"/>
                  <a:pt x="15328" y="126"/>
                  <a:pt x="15150" y="119"/>
                </a:cubicBezTo>
                <a:cubicBezTo>
                  <a:pt x="14907" y="112"/>
                  <a:pt x="14655" y="103"/>
                  <a:pt x="14406" y="100"/>
                </a:cubicBezTo>
                <a:cubicBezTo>
                  <a:pt x="14211" y="98"/>
                  <a:pt x="14018" y="93"/>
                  <a:pt x="13823" y="89"/>
                </a:cubicBezTo>
                <a:cubicBezTo>
                  <a:pt x="13611" y="84"/>
                  <a:pt x="13400" y="78"/>
                  <a:pt x="13187" y="76"/>
                </a:cubicBezTo>
                <a:cubicBezTo>
                  <a:pt x="13107" y="76"/>
                  <a:pt x="13026" y="74"/>
                  <a:pt x="12944" y="74"/>
                </a:cubicBezTo>
                <a:cubicBezTo>
                  <a:pt x="12816" y="74"/>
                  <a:pt x="12687" y="76"/>
                  <a:pt x="12559" y="78"/>
                </a:cubicBezTo>
                <a:lnTo>
                  <a:pt x="12406" y="81"/>
                </a:lnTo>
                <a:cubicBezTo>
                  <a:pt x="12343" y="82"/>
                  <a:pt x="12279" y="84"/>
                  <a:pt x="12216" y="85"/>
                </a:cubicBezTo>
                <a:cubicBezTo>
                  <a:pt x="12169" y="87"/>
                  <a:pt x="12124" y="89"/>
                  <a:pt x="12078" y="92"/>
                </a:cubicBezTo>
                <a:cubicBezTo>
                  <a:pt x="12023" y="94"/>
                  <a:pt x="11966" y="98"/>
                  <a:pt x="11912" y="98"/>
                </a:cubicBezTo>
                <a:cubicBezTo>
                  <a:pt x="11764" y="99"/>
                  <a:pt x="11617" y="99"/>
                  <a:pt x="11469" y="99"/>
                </a:cubicBezTo>
                <a:cubicBezTo>
                  <a:pt x="11185" y="99"/>
                  <a:pt x="10897" y="97"/>
                  <a:pt x="10585" y="93"/>
                </a:cubicBezTo>
                <a:cubicBezTo>
                  <a:pt x="10505" y="92"/>
                  <a:pt x="10426" y="92"/>
                  <a:pt x="10346" y="90"/>
                </a:cubicBezTo>
                <a:cubicBezTo>
                  <a:pt x="10200" y="89"/>
                  <a:pt x="10056" y="88"/>
                  <a:pt x="9909" y="84"/>
                </a:cubicBezTo>
                <a:cubicBezTo>
                  <a:pt x="9790" y="81"/>
                  <a:pt x="9672" y="76"/>
                  <a:pt x="9553" y="71"/>
                </a:cubicBezTo>
                <a:cubicBezTo>
                  <a:pt x="9466" y="67"/>
                  <a:pt x="9379" y="64"/>
                  <a:pt x="9292" y="61"/>
                </a:cubicBezTo>
                <a:cubicBezTo>
                  <a:pt x="9136" y="56"/>
                  <a:pt x="8982" y="49"/>
                  <a:pt x="8828" y="42"/>
                </a:cubicBezTo>
                <a:cubicBezTo>
                  <a:pt x="8564" y="31"/>
                  <a:pt x="8289" y="20"/>
                  <a:pt x="8020" y="16"/>
                </a:cubicBezTo>
                <a:lnTo>
                  <a:pt x="7411" y="8"/>
                </a:lnTo>
                <a:lnTo>
                  <a:pt x="679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8" name="Google Shape;38;p6"/>
          <p:cNvGrpSpPr/>
          <p:nvPr/>
        </p:nvGrpSpPr>
        <p:grpSpPr>
          <a:xfrm>
            <a:off x="8673900" y="4198688"/>
            <a:ext cx="214968" cy="809614"/>
            <a:chOff x="8673900" y="130075"/>
            <a:chExt cx="214968" cy="809614"/>
          </a:xfrm>
        </p:grpSpPr>
        <p:sp>
          <p:nvSpPr>
            <p:cNvPr id="39" name="Google Shape;39;p6"/>
            <p:cNvSpPr/>
            <p:nvPr/>
          </p:nvSpPr>
          <p:spPr>
            <a:xfrm>
              <a:off x="8706743" y="130075"/>
              <a:ext cx="149313" cy="469067"/>
            </a:xfrm>
            <a:custGeom>
              <a:avLst/>
              <a:gdLst/>
              <a:ahLst/>
              <a:cxnLst/>
              <a:rect l="l" t="t" r="r" b="b"/>
              <a:pathLst>
                <a:path w="2929" h="9201" extrusionOk="0">
                  <a:moveTo>
                    <a:pt x="1304" y="2053"/>
                  </a:moveTo>
                  <a:cubicBezTo>
                    <a:pt x="1315" y="2103"/>
                    <a:pt x="1325" y="2154"/>
                    <a:pt x="1336" y="2204"/>
                  </a:cubicBezTo>
                  <a:cubicBezTo>
                    <a:pt x="1367" y="2384"/>
                    <a:pt x="1398" y="2564"/>
                    <a:pt x="1433" y="2743"/>
                  </a:cubicBezTo>
                  <a:cubicBezTo>
                    <a:pt x="1460" y="2880"/>
                    <a:pt x="1489" y="3019"/>
                    <a:pt x="1516" y="3157"/>
                  </a:cubicBezTo>
                  <a:cubicBezTo>
                    <a:pt x="1555" y="3376"/>
                    <a:pt x="1588" y="3596"/>
                    <a:pt x="1633" y="3815"/>
                  </a:cubicBezTo>
                  <a:cubicBezTo>
                    <a:pt x="1655" y="3916"/>
                    <a:pt x="1673" y="4019"/>
                    <a:pt x="1699" y="4118"/>
                  </a:cubicBezTo>
                  <a:cubicBezTo>
                    <a:pt x="1720" y="4203"/>
                    <a:pt x="1742" y="4286"/>
                    <a:pt x="1761" y="4370"/>
                  </a:cubicBezTo>
                  <a:cubicBezTo>
                    <a:pt x="1781" y="4487"/>
                    <a:pt x="1794" y="4604"/>
                    <a:pt x="1809" y="4721"/>
                  </a:cubicBezTo>
                  <a:cubicBezTo>
                    <a:pt x="1829" y="4860"/>
                    <a:pt x="1850" y="4996"/>
                    <a:pt x="1871" y="5133"/>
                  </a:cubicBezTo>
                  <a:cubicBezTo>
                    <a:pt x="1894" y="5275"/>
                    <a:pt x="1915" y="5417"/>
                    <a:pt x="1927" y="5559"/>
                  </a:cubicBezTo>
                  <a:cubicBezTo>
                    <a:pt x="1943" y="5724"/>
                    <a:pt x="1950" y="5891"/>
                    <a:pt x="1961" y="6056"/>
                  </a:cubicBezTo>
                  <a:cubicBezTo>
                    <a:pt x="1971" y="6195"/>
                    <a:pt x="1991" y="6334"/>
                    <a:pt x="1998" y="6475"/>
                  </a:cubicBezTo>
                  <a:cubicBezTo>
                    <a:pt x="2006" y="6601"/>
                    <a:pt x="2013" y="6727"/>
                    <a:pt x="2018" y="6852"/>
                  </a:cubicBezTo>
                  <a:cubicBezTo>
                    <a:pt x="2030" y="7111"/>
                    <a:pt x="2049" y="7372"/>
                    <a:pt x="2034" y="7631"/>
                  </a:cubicBezTo>
                  <a:cubicBezTo>
                    <a:pt x="2018" y="7795"/>
                    <a:pt x="1993" y="7958"/>
                    <a:pt x="1945" y="8115"/>
                  </a:cubicBezTo>
                  <a:cubicBezTo>
                    <a:pt x="1922" y="8166"/>
                    <a:pt x="1900" y="8215"/>
                    <a:pt x="1873" y="8265"/>
                  </a:cubicBezTo>
                  <a:cubicBezTo>
                    <a:pt x="1863" y="8276"/>
                    <a:pt x="1850" y="8289"/>
                    <a:pt x="1840" y="8300"/>
                  </a:cubicBezTo>
                  <a:cubicBezTo>
                    <a:pt x="1833" y="8302"/>
                    <a:pt x="1827" y="8306"/>
                    <a:pt x="1819" y="8308"/>
                  </a:cubicBezTo>
                  <a:cubicBezTo>
                    <a:pt x="1800" y="8309"/>
                    <a:pt x="1781" y="8310"/>
                    <a:pt x="1762" y="8310"/>
                  </a:cubicBezTo>
                  <a:cubicBezTo>
                    <a:pt x="1738" y="8310"/>
                    <a:pt x="1715" y="8309"/>
                    <a:pt x="1692" y="8308"/>
                  </a:cubicBezTo>
                  <a:cubicBezTo>
                    <a:pt x="1588" y="8297"/>
                    <a:pt x="1485" y="8282"/>
                    <a:pt x="1384" y="8256"/>
                  </a:cubicBezTo>
                  <a:cubicBezTo>
                    <a:pt x="1358" y="8245"/>
                    <a:pt x="1335" y="8233"/>
                    <a:pt x="1310" y="8218"/>
                  </a:cubicBezTo>
                  <a:cubicBezTo>
                    <a:pt x="1285" y="8199"/>
                    <a:pt x="1263" y="8178"/>
                    <a:pt x="1240" y="8158"/>
                  </a:cubicBezTo>
                  <a:cubicBezTo>
                    <a:pt x="1225" y="8137"/>
                    <a:pt x="1213" y="8117"/>
                    <a:pt x="1199" y="8096"/>
                  </a:cubicBezTo>
                  <a:cubicBezTo>
                    <a:pt x="1163" y="8013"/>
                    <a:pt x="1131" y="7927"/>
                    <a:pt x="1099" y="7841"/>
                  </a:cubicBezTo>
                  <a:cubicBezTo>
                    <a:pt x="1056" y="7726"/>
                    <a:pt x="1017" y="7611"/>
                    <a:pt x="988" y="7492"/>
                  </a:cubicBezTo>
                  <a:cubicBezTo>
                    <a:pt x="952" y="7262"/>
                    <a:pt x="940" y="7030"/>
                    <a:pt x="927" y="6797"/>
                  </a:cubicBezTo>
                  <a:cubicBezTo>
                    <a:pt x="914" y="6521"/>
                    <a:pt x="898" y="6245"/>
                    <a:pt x="895" y="5969"/>
                  </a:cubicBezTo>
                  <a:cubicBezTo>
                    <a:pt x="893" y="5819"/>
                    <a:pt x="901" y="5669"/>
                    <a:pt x="902" y="5518"/>
                  </a:cubicBezTo>
                  <a:cubicBezTo>
                    <a:pt x="904" y="5385"/>
                    <a:pt x="902" y="5251"/>
                    <a:pt x="907" y="5118"/>
                  </a:cubicBezTo>
                  <a:cubicBezTo>
                    <a:pt x="918" y="4834"/>
                    <a:pt x="941" y="4551"/>
                    <a:pt x="960" y="4267"/>
                  </a:cubicBezTo>
                  <a:cubicBezTo>
                    <a:pt x="1017" y="3680"/>
                    <a:pt x="1115" y="3098"/>
                    <a:pt x="1219" y="2518"/>
                  </a:cubicBezTo>
                  <a:cubicBezTo>
                    <a:pt x="1245" y="2364"/>
                    <a:pt x="1274" y="2211"/>
                    <a:pt x="1304" y="2053"/>
                  </a:cubicBezTo>
                  <a:close/>
                  <a:moveTo>
                    <a:pt x="1329" y="0"/>
                  </a:moveTo>
                  <a:cubicBezTo>
                    <a:pt x="1242" y="0"/>
                    <a:pt x="1155" y="26"/>
                    <a:pt x="1081" y="74"/>
                  </a:cubicBezTo>
                  <a:cubicBezTo>
                    <a:pt x="1004" y="124"/>
                    <a:pt x="945" y="198"/>
                    <a:pt x="910" y="282"/>
                  </a:cubicBezTo>
                  <a:cubicBezTo>
                    <a:pt x="810" y="349"/>
                    <a:pt x="754" y="443"/>
                    <a:pt x="721" y="557"/>
                  </a:cubicBezTo>
                  <a:cubicBezTo>
                    <a:pt x="664" y="752"/>
                    <a:pt x="607" y="948"/>
                    <a:pt x="563" y="1147"/>
                  </a:cubicBezTo>
                  <a:cubicBezTo>
                    <a:pt x="520" y="1339"/>
                    <a:pt x="490" y="1533"/>
                    <a:pt x="455" y="1727"/>
                  </a:cubicBezTo>
                  <a:cubicBezTo>
                    <a:pt x="384" y="2121"/>
                    <a:pt x="312" y="2516"/>
                    <a:pt x="245" y="2912"/>
                  </a:cubicBezTo>
                  <a:cubicBezTo>
                    <a:pt x="178" y="3319"/>
                    <a:pt x="118" y="3726"/>
                    <a:pt x="81" y="4138"/>
                  </a:cubicBezTo>
                  <a:cubicBezTo>
                    <a:pt x="60" y="4373"/>
                    <a:pt x="47" y="4609"/>
                    <a:pt x="31" y="4845"/>
                  </a:cubicBezTo>
                  <a:cubicBezTo>
                    <a:pt x="19" y="5039"/>
                    <a:pt x="13" y="5232"/>
                    <a:pt x="13" y="5426"/>
                  </a:cubicBezTo>
                  <a:cubicBezTo>
                    <a:pt x="11" y="5632"/>
                    <a:pt x="0" y="5837"/>
                    <a:pt x="3" y="6044"/>
                  </a:cubicBezTo>
                  <a:cubicBezTo>
                    <a:pt x="5" y="6232"/>
                    <a:pt x="16" y="6420"/>
                    <a:pt x="25" y="6606"/>
                  </a:cubicBezTo>
                  <a:lnTo>
                    <a:pt x="52" y="7133"/>
                  </a:lnTo>
                  <a:cubicBezTo>
                    <a:pt x="62" y="7349"/>
                    <a:pt x="97" y="7565"/>
                    <a:pt x="141" y="7775"/>
                  </a:cubicBezTo>
                  <a:cubicBezTo>
                    <a:pt x="168" y="7913"/>
                    <a:pt x="221" y="8044"/>
                    <a:pt x="270" y="8174"/>
                  </a:cubicBezTo>
                  <a:cubicBezTo>
                    <a:pt x="323" y="8321"/>
                    <a:pt x="385" y="8467"/>
                    <a:pt x="462" y="8603"/>
                  </a:cubicBezTo>
                  <a:cubicBezTo>
                    <a:pt x="498" y="8667"/>
                    <a:pt x="559" y="8736"/>
                    <a:pt x="609" y="8788"/>
                  </a:cubicBezTo>
                  <a:cubicBezTo>
                    <a:pt x="635" y="8815"/>
                    <a:pt x="664" y="8842"/>
                    <a:pt x="693" y="8868"/>
                  </a:cubicBezTo>
                  <a:cubicBezTo>
                    <a:pt x="785" y="8948"/>
                    <a:pt x="892" y="9018"/>
                    <a:pt x="1004" y="9065"/>
                  </a:cubicBezTo>
                  <a:cubicBezTo>
                    <a:pt x="1226" y="9159"/>
                    <a:pt x="1470" y="9182"/>
                    <a:pt x="1708" y="9198"/>
                  </a:cubicBezTo>
                  <a:cubicBezTo>
                    <a:pt x="1734" y="9199"/>
                    <a:pt x="1761" y="9200"/>
                    <a:pt x="1787" y="9200"/>
                  </a:cubicBezTo>
                  <a:cubicBezTo>
                    <a:pt x="1997" y="9200"/>
                    <a:pt x="2206" y="9145"/>
                    <a:pt x="2372" y="9014"/>
                  </a:cubicBezTo>
                  <a:cubicBezTo>
                    <a:pt x="2517" y="8900"/>
                    <a:pt x="2630" y="8755"/>
                    <a:pt x="2707" y="8588"/>
                  </a:cubicBezTo>
                  <a:cubicBezTo>
                    <a:pt x="2872" y="8223"/>
                    <a:pt x="2928" y="7814"/>
                    <a:pt x="2926" y="7415"/>
                  </a:cubicBezTo>
                  <a:cubicBezTo>
                    <a:pt x="2923" y="7219"/>
                    <a:pt x="2915" y="7024"/>
                    <a:pt x="2906" y="6827"/>
                  </a:cubicBezTo>
                  <a:cubicBezTo>
                    <a:pt x="2898" y="6654"/>
                    <a:pt x="2891" y="6480"/>
                    <a:pt x="2876" y="6307"/>
                  </a:cubicBezTo>
                  <a:cubicBezTo>
                    <a:pt x="2859" y="6106"/>
                    <a:pt x="2841" y="5904"/>
                    <a:pt x="2830" y="5703"/>
                  </a:cubicBezTo>
                  <a:cubicBezTo>
                    <a:pt x="2819" y="5504"/>
                    <a:pt x="2793" y="5307"/>
                    <a:pt x="2763" y="5109"/>
                  </a:cubicBezTo>
                  <a:cubicBezTo>
                    <a:pt x="2738" y="4928"/>
                    <a:pt x="2708" y="4749"/>
                    <a:pt x="2685" y="4567"/>
                  </a:cubicBezTo>
                  <a:cubicBezTo>
                    <a:pt x="2657" y="4350"/>
                    <a:pt x="2621" y="4135"/>
                    <a:pt x="2566" y="3923"/>
                  </a:cubicBezTo>
                  <a:cubicBezTo>
                    <a:pt x="2528" y="3779"/>
                    <a:pt x="2498" y="3634"/>
                    <a:pt x="2470" y="3487"/>
                  </a:cubicBezTo>
                  <a:cubicBezTo>
                    <a:pt x="2410" y="3142"/>
                    <a:pt x="2344" y="2796"/>
                    <a:pt x="2276" y="2452"/>
                  </a:cubicBezTo>
                  <a:cubicBezTo>
                    <a:pt x="2231" y="2187"/>
                    <a:pt x="2193" y="1916"/>
                    <a:pt x="2116" y="1659"/>
                  </a:cubicBezTo>
                  <a:cubicBezTo>
                    <a:pt x="2049" y="1437"/>
                    <a:pt x="2002" y="1216"/>
                    <a:pt x="1952" y="992"/>
                  </a:cubicBezTo>
                  <a:cubicBezTo>
                    <a:pt x="1893" y="723"/>
                    <a:pt x="1826" y="447"/>
                    <a:pt x="1700" y="202"/>
                  </a:cubicBezTo>
                  <a:cubicBezTo>
                    <a:pt x="1648" y="104"/>
                    <a:pt x="1526" y="34"/>
                    <a:pt x="1423" y="11"/>
                  </a:cubicBezTo>
                  <a:cubicBezTo>
                    <a:pt x="1396" y="5"/>
                    <a:pt x="1367" y="1"/>
                    <a:pt x="1339" y="1"/>
                  </a:cubicBezTo>
                  <a:cubicBezTo>
                    <a:pt x="1335" y="0"/>
                    <a:pt x="1332" y="0"/>
                    <a:pt x="13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8673900" y="686234"/>
              <a:ext cx="214968" cy="253455"/>
            </a:xfrm>
            <a:custGeom>
              <a:avLst/>
              <a:gdLst/>
              <a:ahLst/>
              <a:cxnLst/>
              <a:rect l="l" t="t" r="r" b="b"/>
              <a:pathLst>
                <a:path w="7127" h="8403" extrusionOk="0">
                  <a:moveTo>
                    <a:pt x="3716" y="0"/>
                  </a:moveTo>
                  <a:cubicBezTo>
                    <a:pt x="3605" y="0"/>
                    <a:pt x="3495" y="44"/>
                    <a:pt x="3413" y="119"/>
                  </a:cubicBezTo>
                  <a:cubicBezTo>
                    <a:pt x="3320" y="206"/>
                    <a:pt x="3286" y="313"/>
                    <a:pt x="3271" y="436"/>
                  </a:cubicBezTo>
                  <a:cubicBezTo>
                    <a:pt x="3229" y="808"/>
                    <a:pt x="3184" y="1182"/>
                    <a:pt x="3166" y="1557"/>
                  </a:cubicBezTo>
                  <a:cubicBezTo>
                    <a:pt x="3158" y="1731"/>
                    <a:pt x="3153" y="1906"/>
                    <a:pt x="3138" y="2082"/>
                  </a:cubicBezTo>
                  <a:cubicBezTo>
                    <a:pt x="3123" y="2272"/>
                    <a:pt x="3103" y="2459"/>
                    <a:pt x="3095" y="2648"/>
                  </a:cubicBezTo>
                  <a:cubicBezTo>
                    <a:pt x="3085" y="2900"/>
                    <a:pt x="3078" y="3152"/>
                    <a:pt x="3074" y="3405"/>
                  </a:cubicBezTo>
                  <a:cubicBezTo>
                    <a:pt x="2947" y="3282"/>
                    <a:pt x="2818" y="3160"/>
                    <a:pt x="2685" y="3043"/>
                  </a:cubicBezTo>
                  <a:cubicBezTo>
                    <a:pt x="2551" y="2925"/>
                    <a:pt x="2410" y="2811"/>
                    <a:pt x="2277" y="2692"/>
                  </a:cubicBezTo>
                  <a:cubicBezTo>
                    <a:pt x="2142" y="2570"/>
                    <a:pt x="2012" y="2443"/>
                    <a:pt x="1876" y="2323"/>
                  </a:cubicBezTo>
                  <a:cubicBezTo>
                    <a:pt x="1811" y="2265"/>
                    <a:pt x="1742" y="2210"/>
                    <a:pt x="1682" y="2146"/>
                  </a:cubicBezTo>
                  <a:cubicBezTo>
                    <a:pt x="1597" y="2000"/>
                    <a:pt x="1445" y="1914"/>
                    <a:pt x="1287" y="1914"/>
                  </a:cubicBezTo>
                  <a:cubicBezTo>
                    <a:pt x="1217" y="1914"/>
                    <a:pt x="1147" y="1930"/>
                    <a:pt x="1080" y="1966"/>
                  </a:cubicBezTo>
                  <a:cubicBezTo>
                    <a:pt x="871" y="2079"/>
                    <a:pt x="778" y="2360"/>
                    <a:pt x="899" y="2570"/>
                  </a:cubicBezTo>
                  <a:cubicBezTo>
                    <a:pt x="958" y="2673"/>
                    <a:pt x="1030" y="2757"/>
                    <a:pt x="1117" y="2836"/>
                  </a:cubicBezTo>
                  <a:cubicBezTo>
                    <a:pt x="1245" y="2951"/>
                    <a:pt x="1372" y="3068"/>
                    <a:pt x="1499" y="3186"/>
                  </a:cubicBezTo>
                  <a:cubicBezTo>
                    <a:pt x="1683" y="3357"/>
                    <a:pt x="1877" y="3519"/>
                    <a:pt x="2067" y="3684"/>
                  </a:cubicBezTo>
                  <a:cubicBezTo>
                    <a:pt x="1531" y="3651"/>
                    <a:pt x="996" y="3612"/>
                    <a:pt x="462" y="3586"/>
                  </a:cubicBezTo>
                  <a:cubicBezTo>
                    <a:pt x="455" y="3585"/>
                    <a:pt x="449" y="3585"/>
                    <a:pt x="443" y="3585"/>
                  </a:cubicBezTo>
                  <a:cubicBezTo>
                    <a:pt x="209" y="3585"/>
                    <a:pt x="10" y="3791"/>
                    <a:pt x="5" y="4022"/>
                  </a:cubicBezTo>
                  <a:cubicBezTo>
                    <a:pt x="0" y="4269"/>
                    <a:pt x="199" y="4467"/>
                    <a:pt x="441" y="4478"/>
                  </a:cubicBezTo>
                  <a:cubicBezTo>
                    <a:pt x="1131" y="4513"/>
                    <a:pt x="1821" y="4560"/>
                    <a:pt x="2511" y="4601"/>
                  </a:cubicBezTo>
                  <a:cubicBezTo>
                    <a:pt x="2277" y="4839"/>
                    <a:pt x="2062" y="5094"/>
                    <a:pt x="1825" y="5329"/>
                  </a:cubicBezTo>
                  <a:cubicBezTo>
                    <a:pt x="1727" y="5423"/>
                    <a:pt x="1626" y="5513"/>
                    <a:pt x="1521" y="5597"/>
                  </a:cubicBezTo>
                  <a:cubicBezTo>
                    <a:pt x="1447" y="5654"/>
                    <a:pt x="1368" y="5705"/>
                    <a:pt x="1302" y="5771"/>
                  </a:cubicBezTo>
                  <a:cubicBezTo>
                    <a:pt x="1127" y="5940"/>
                    <a:pt x="1111" y="6221"/>
                    <a:pt x="1280" y="6402"/>
                  </a:cubicBezTo>
                  <a:cubicBezTo>
                    <a:pt x="1366" y="6494"/>
                    <a:pt x="1488" y="6542"/>
                    <a:pt x="1610" y="6542"/>
                  </a:cubicBezTo>
                  <a:cubicBezTo>
                    <a:pt x="1719" y="6542"/>
                    <a:pt x="1828" y="6503"/>
                    <a:pt x="1911" y="6423"/>
                  </a:cubicBezTo>
                  <a:cubicBezTo>
                    <a:pt x="2010" y="6326"/>
                    <a:pt x="2131" y="6251"/>
                    <a:pt x="2237" y="6161"/>
                  </a:cubicBezTo>
                  <a:cubicBezTo>
                    <a:pt x="2388" y="6036"/>
                    <a:pt x="2522" y="5893"/>
                    <a:pt x="2656" y="5752"/>
                  </a:cubicBezTo>
                  <a:cubicBezTo>
                    <a:pt x="2783" y="5619"/>
                    <a:pt x="2902" y="5480"/>
                    <a:pt x="3026" y="5347"/>
                  </a:cubicBezTo>
                  <a:cubicBezTo>
                    <a:pt x="3047" y="5324"/>
                    <a:pt x="3070" y="5303"/>
                    <a:pt x="3091" y="5280"/>
                  </a:cubicBezTo>
                  <a:lnTo>
                    <a:pt x="3091" y="5280"/>
                  </a:lnTo>
                  <a:cubicBezTo>
                    <a:pt x="3103" y="5812"/>
                    <a:pt x="3087" y="6344"/>
                    <a:pt x="3078" y="6877"/>
                  </a:cubicBezTo>
                  <a:cubicBezTo>
                    <a:pt x="3076" y="7041"/>
                    <a:pt x="3072" y="7205"/>
                    <a:pt x="3067" y="7369"/>
                  </a:cubicBezTo>
                  <a:cubicBezTo>
                    <a:pt x="3061" y="7561"/>
                    <a:pt x="3042" y="7754"/>
                    <a:pt x="3041" y="7945"/>
                  </a:cubicBezTo>
                  <a:cubicBezTo>
                    <a:pt x="3040" y="8189"/>
                    <a:pt x="3231" y="8397"/>
                    <a:pt x="3477" y="8402"/>
                  </a:cubicBezTo>
                  <a:cubicBezTo>
                    <a:pt x="3483" y="8402"/>
                    <a:pt x="3489" y="8402"/>
                    <a:pt x="3495" y="8402"/>
                  </a:cubicBezTo>
                  <a:cubicBezTo>
                    <a:pt x="3728" y="8402"/>
                    <a:pt x="3933" y="8207"/>
                    <a:pt x="3935" y="7971"/>
                  </a:cubicBezTo>
                  <a:cubicBezTo>
                    <a:pt x="3936" y="7745"/>
                    <a:pt x="3958" y="7519"/>
                    <a:pt x="3965" y="7293"/>
                  </a:cubicBezTo>
                  <a:cubicBezTo>
                    <a:pt x="3970" y="7164"/>
                    <a:pt x="3970" y="7033"/>
                    <a:pt x="3972" y="6902"/>
                  </a:cubicBezTo>
                  <a:cubicBezTo>
                    <a:pt x="3973" y="6708"/>
                    <a:pt x="3980" y="6516"/>
                    <a:pt x="3980" y="6323"/>
                  </a:cubicBezTo>
                  <a:cubicBezTo>
                    <a:pt x="3979" y="6136"/>
                    <a:pt x="3988" y="5951"/>
                    <a:pt x="3989" y="5764"/>
                  </a:cubicBezTo>
                  <a:lnTo>
                    <a:pt x="3989" y="5623"/>
                  </a:lnTo>
                  <a:lnTo>
                    <a:pt x="4019" y="5654"/>
                  </a:lnTo>
                  <a:cubicBezTo>
                    <a:pt x="4342" y="5975"/>
                    <a:pt x="4685" y="6272"/>
                    <a:pt x="5023" y="6574"/>
                  </a:cubicBezTo>
                  <a:cubicBezTo>
                    <a:pt x="5116" y="6657"/>
                    <a:pt x="5211" y="6713"/>
                    <a:pt x="5339" y="6715"/>
                  </a:cubicBezTo>
                  <a:cubicBezTo>
                    <a:pt x="5343" y="6715"/>
                    <a:pt x="5347" y="6715"/>
                    <a:pt x="5351" y="6715"/>
                  </a:cubicBezTo>
                  <a:cubicBezTo>
                    <a:pt x="5463" y="6715"/>
                    <a:pt x="5572" y="6671"/>
                    <a:pt x="5654" y="6595"/>
                  </a:cubicBezTo>
                  <a:cubicBezTo>
                    <a:pt x="5741" y="6514"/>
                    <a:pt x="5793" y="6398"/>
                    <a:pt x="5796" y="6278"/>
                  </a:cubicBezTo>
                  <a:lnTo>
                    <a:pt x="5796" y="6269"/>
                  </a:lnTo>
                  <a:cubicBezTo>
                    <a:pt x="5796" y="6164"/>
                    <a:pt x="5757" y="6036"/>
                    <a:pt x="5676" y="5964"/>
                  </a:cubicBezTo>
                  <a:cubicBezTo>
                    <a:pt x="5392" y="5709"/>
                    <a:pt x="5101" y="5459"/>
                    <a:pt x="4825" y="5195"/>
                  </a:cubicBezTo>
                  <a:cubicBezTo>
                    <a:pt x="4668" y="5043"/>
                    <a:pt x="4517" y="4888"/>
                    <a:pt x="4363" y="4733"/>
                  </a:cubicBezTo>
                  <a:lnTo>
                    <a:pt x="4313" y="4683"/>
                  </a:lnTo>
                  <a:lnTo>
                    <a:pt x="4313" y="4683"/>
                  </a:lnTo>
                  <a:cubicBezTo>
                    <a:pt x="4576" y="4694"/>
                    <a:pt x="4839" y="4709"/>
                    <a:pt x="5101" y="4725"/>
                  </a:cubicBezTo>
                  <a:cubicBezTo>
                    <a:pt x="5357" y="4740"/>
                    <a:pt x="5612" y="4755"/>
                    <a:pt x="5866" y="4766"/>
                  </a:cubicBezTo>
                  <a:cubicBezTo>
                    <a:pt x="6134" y="4780"/>
                    <a:pt x="6403" y="4802"/>
                    <a:pt x="6670" y="4810"/>
                  </a:cubicBezTo>
                  <a:cubicBezTo>
                    <a:pt x="6674" y="4810"/>
                    <a:pt x="6678" y="4810"/>
                    <a:pt x="6681" y="4810"/>
                  </a:cubicBezTo>
                  <a:cubicBezTo>
                    <a:pt x="6920" y="4810"/>
                    <a:pt x="7122" y="4613"/>
                    <a:pt x="7127" y="4374"/>
                  </a:cubicBezTo>
                  <a:lnTo>
                    <a:pt x="7127" y="4364"/>
                  </a:lnTo>
                  <a:cubicBezTo>
                    <a:pt x="7127" y="4124"/>
                    <a:pt x="6931" y="3924"/>
                    <a:pt x="6691" y="3918"/>
                  </a:cubicBezTo>
                  <a:cubicBezTo>
                    <a:pt x="6327" y="3908"/>
                    <a:pt x="5964" y="3878"/>
                    <a:pt x="5602" y="3859"/>
                  </a:cubicBezTo>
                  <a:cubicBezTo>
                    <a:pt x="5311" y="3846"/>
                    <a:pt x="5018" y="3827"/>
                    <a:pt x="4727" y="3810"/>
                  </a:cubicBezTo>
                  <a:cubicBezTo>
                    <a:pt x="4741" y="3798"/>
                    <a:pt x="4756" y="3787"/>
                    <a:pt x="4768" y="3774"/>
                  </a:cubicBezTo>
                  <a:cubicBezTo>
                    <a:pt x="4928" y="3636"/>
                    <a:pt x="5081" y="3492"/>
                    <a:pt x="5227" y="3339"/>
                  </a:cubicBezTo>
                  <a:cubicBezTo>
                    <a:pt x="5345" y="3212"/>
                    <a:pt x="5458" y="3082"/>
                    <a:pt x="5593" y="2974"/>
                  </a:cubicBezTo>
                  <a:cubicBezTo>
                    <a:pt x="5646" y="2939"/>
                    <a:pt x="5700" y="2905"/>
                    <a:pt x="5756" y="2870"/>
                  </a:cubicBezTo>
                  <a:cubicBezTo>
                    <a:pt x="5858" y="2806"/>
                    <a:pt x="5936" y="2724"/>
                    <a:pt x="5971" y="2606"/>
                  </a:cubicBezTo>
                  <a:cubicBezTo>
                    <a:pt x="5983" y="2565"/>
                    <a:pt x="5989" y="2521"/>
                    <a:pt x="5989" y="2479"/>
                  </a:cubicBezTo>
                  <a:cubicBezTo>
                    <a:pt x="5989" y="2406"/>
                    <a:pt x="5972" y="2333"/>
                    <a:pt x="5937" y="2268"/>
                  </a:cubicBezTo>
                  <a:cubicBezTo>
                    <a:pt x="5860" y="2125"/>
                    <a:pt x="5696" y="2031"/>
                    <a:pt x="5534" y="2031"/>
                  </a:cubicBezTo>
                  <a:cubicBezTo>
                    <a:pt x="5465" y="2031"/>
                    <a:pt x="5395" y="2049"/>
                    <a:pt x="5333" y="2087"/>
                  </a:cubicBezTo>
                  <a:cubicBezTo>
                    <a:pt x="5137" y="2208"/>
                    <a:pt x="4952" y="2336"/>
                    <a:pt x="4791" y="2503"/>
                  </a:cubicBezTo>
                  <a:cubicBezTo>
                    <a:pt x="4652" y="2647"/>
                    <a:pt x="4519" y="2796"/>
                    <a:pt x="4375" y="2934"/>
                  </a:cubicBezTo>
                  <a:cubicBezTo>
                    <a:pt x="4247" y="3059"/>
                    <a:pt x="4107" y="3171"/>
                    <a:pt x="3969" y="3285"/>
                  </a:cubicBezTo>
                  <a:cubicBezTo>
                    <a:pt x="3971" y="3187"/>
                    <a:pt x="3972" y="3088"/>
                    <a:pt x="3975" y="2991"/>
                  </a:cubicBezTo>
                  <a:cubicBezTo>
                    <a:pt x="3987" y="2694"/>
                    <a:pt x="4008" y="2400"/>
                    <a:pt x="4032" y="2104"/>
                  </a:cubicBezTo>
                  <a:cubicBezTo>
                    <a:pt x="4054" y="1831"/>
                    <a:pt x="4057" y="1556"/>
                    <a:pt x="4077" y="1282"/>
                  </a:cubicBezTo>
                  <a:cubicBezTo>
                    <a:pt x="4096" y="1006"/>
                    <a:pt x="4132" y="732"/>
                    <a:pt x="4164" y="458"/>
                  </a:cubicBezTo>
                  <a:cubicBezTo>
                    <a:pt x="4166" y="447"/>
                    <a:pt x="4166" y="437"/>
                    <a:pt x="4166" y="427"/>
                  </a:cubicBezTo>
                  <a:cubicBezTo>
                    <a:pt x="4166" y="324"/>
                    <a:pt x="4111" y="214"/>
                    <a:pt x="4044" y="142"/>
                  </a:cubicBezTo>
                  <a:cubicBezTo>
                    <a:pt x="3962" y="55"/>
                    <a:pt x="3846" y="3"/>
                    <a:pt x="3727" y="0"/>
                  </a:cubicBezTo>
                  <a:cubicBezTo>
                    <a:pt x="3723" y="0"/>
                    <a:pt x="3720" y="0"/>
                    <a:pt x="3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6"/>
          <p:cNvSpPr/>
          <p:nvPr/>
        </p:nvSpPr>
        <p:spPr>
          <a:xfrm>
            <a:off x="173800" y="91092"/>
            <a:ext cx="402782" cy="493257"/>
          </a:xfrm>
          <a:custGeom>
            <a:avLst/>
            <a:gdLst/>
            <a:ahLst/>
            <a:cxnLst/>
            <a:rect l="l" t="t" r="r" b="b"/>
            <a:pathLst>
              <a:path w="17096" h="20934" extrusionOk="0">
                <a:moveTo>
                  <a:pt x="10632" y="8402"/>
                </a:moveTo>
                <a:cubicBezTo>
                  <a:pt x="10769" y="8422"/>
                  <a:pt x="10906" y="8440"/>
                  <a:pt x="11045" y="8450"/>
                </a:cubicBezTo>
                <a:cubicBezTo>
                  <a:pt x="11162" y="8459"/>
                  <a:pt x="11276" y="8466"/>
                  <a:pt x="11393" y="8473"/>
                </a:cubicBezTo>
                <a:lnTo>
                  <a:pt x="11627" y="8487"/>
                </a:lnTo>
                <a:cubicBezTo>
                  <a:pt x="11709" y="8492"/>
                  <a:pt x="11791" y="8500"/>
                  <a:pt x="11873" y="8507"/>
                </a:cubicBezTo>
                <a:cubicBezTo>
                  <a:pt x="11960" y="8514"/>
                  <a:pt x="12048" y="8520"/>
                  <a:pt x="12135" y="8527"/>
                </a:cubicBezTo>
                <a:cubicBezTo>
                  <a:pt x="12294" y="8539"/>
                  <a:pt x="12452" y="8543"/>
                  <a:pt x="12611" y="8548"/>
                </a:cubicBezTo>
                <a:lnTo>
                  <a:pt x="12626" y="8548"/>
                </a:lnTo>
                <a:cubicBezTo>
                  <a:pt x="12478" y="8633"/>
                  <a:pt x="12331" y="8722"/>
                  <a:pt x="12185" y="8815"/>
                </a:cubicBezTo>
                <a:lnTo>
                  <a:pt x="12089" y="8876"/>
                </a:lnTo>
                <a:cubicBezTo>
                  <a:pt x="11978" y="8946"/>
                  <a:pt x="11867" y="9017"/>
                  <a:pt x="11754" y="9084"/>
                </a:cubicBezTo>
                <a:cubicBezTo>
                  <a:pt x="11677" y="9130"/>
                  <a:pt x="11600" y="9174"/>
                  <a:pt x="11522" y="9218"/>
                </a:cubicBezTo>
                <a:cubicBezTo>
                  <a:pt x="11455" y="9257"/>
                  <a:pt x="11387" y="9294"/>
                  <a:pt x="11304" y="9344"/>
                </a:cubicBezTo>
                <a:lnTo>
                  <a:pt x="11166" y="9425"/>
                </a:lnTo>
                <a:cubicBezTo>
                  <a:pt x="11091" y="9466"/>
                  <a:pt x="11016" y="9504"/>
                  <a:pt x="10940" y="9543"/>
                </a:cubicBezTo>
                <a:cubicBezTo>
                  <a:pt x="10922" y="9478"/>
                  <a:pt x="10905" y="9410"/>
                  <a:pt x="10888" y="9335"/>
                </a:cubicBezTo>
                <a:lnTo>
                  <a:pt x="10578" y="9412"/>
                </a:lnTo>
                <a:lnTo>
                  <a:pt x="10875" y="9292"/>
                </a:lnTo>
                <a:lnTo>
                  <a:pt x="10864" y="9248"/>
                </a:lnTo>
                <a:cubicBezTo>
                  <a:pt x="10863" y="9246"/>
                  <a:pt x="10863" y="9245"/>
                  <a:pt x="10863" y="9243"/>
                </a:cubicBezTo>
                <a:cubicBezTo>
                  <a:pt x="10808" y="9028"/>
                  <a:pt x="10747" y="8812"/>
                  <a:pt x="10686" y="8599"/>
                </a:cubicBezTo>
                <a:lnTo>
                  <a:pt x="10632" y="8402"/>
                </a:lnTo>
                <a:close/>
                <a:moveTo>
                  <a:pt x="6208" y="8599"/>
                </a:moveTo>
                <a:lnTo>
                  <a:pt x="6347" y="8605"/>
                </a:lnTo>
                <a:cubicBezTo>
                  <a:pt x="6380" y="8606"/>
                  <a:pt x="6412" y="8606"/>
                  <a:pt x="6445" y="8606"/>
                </a:cubicBezTo>
                <a:cubicBezTo>
                  <a:pt x="6430" y="8677"/>
                  <a:pt x="6413" y="8748"/>
                  <a:pt x="6398" y="8818"/>
                </a:cubicBezTo>
                <a:lnTo>
                  <a:pt x="6376" y="8912"/>
                </a:lnTo>
                <a:cubicBezTo>
                  <a:pt x="6341" y="9064"/>
                  <a:pt x="6315" y="9220"/>
                  <a:pt x="6289" y="9374"/>
                </a:cubicBezTo>
                <a:lnTo>
                  <a:pt x="6271" y="9498"/>
                </a:lnTo>
                <a:cubicBezTo>
                  <a:pt x="6266" y="9533"/>
                  <a:pt x="6260" y="9568"/>
                  <a:pt x="6255" y="9604"/>
                </a:cubicBezTo>
                <a:cubicBezTo>
                  <a:pt x="6201" y="9586"/>
                  <a:pt x="6146" y="9566"/>
                  <a:pt x="6090" y="9548"/>
                </a:cubicBezTo>
                <a:cubicBezTo>
                  <a:pt x="5962" y="9503"/>
                  <a:pt x="5834" y="9455"/>
                  <a:pt x="5707" y="9407"/>
                </a:cubicBezTo>
                <a:cubicBezTo>
                  <a:pt x="5579" y="9360"/>
                  <a:pt x="5453" y="9313"/>
                  <a:pt x="5326" y="9268"/>
                </a:cubicBezTo>
                <a:lnTo>
                  <a:pt x="5227" y="9232"/>
                </a:lnTo>
                <a:cubicBezTo>
                  <a:pt x="5009" y="9154"/>
                  <a:pt x="4792" y="9076"/>
                  <a:pt x="4571" y="9007"/>
                </a:cubicBezTo>
                <a:cubicBezTo>
                  <a:pt x="4373" y="8948"/>
                  <a:pt x="4173" y="8893"/>
                  <a:pt x="3975" y="8840"/>
                </a:cubicBezTo>
                <a:lnTo>
                  <a:pt x="3732" y="8775"/>
                </a:lnTo>
                <a:lnTo>
                  <a:pt x="3552" y="8717"/>
                </a:lnTo>
                <a:cubicBezTo>
                  <a:pt x="3659" y="8702"/>
                  <a:pt x="3770" y="8684"/>
                  <a:pt x="3888" y="8666"/>
                </a:cubicBezTo>
                <a:cubicBezTo>
                  <a:pt x="4081" y="8635"/>
                  <a:pt x="4253" y="8617"/>
                  <a:pt x="4412" y="8612"/>
                </a:cubicBezTo>
                <a:cubicBezTo>
                  <a:pt x="4569" y="8609"/>
                  <a:pt x="4728" y="8607"/>
                  <a:pt x="4885" y="8607"/>
                </a:cubicBezTo>
                <a:lnTo>
                  <a:pt x="5196" y="8612"/>
                </a:lnTo>
                <a:cubicBezTo>
                  <a:pt x="5316" y="8616"/>
                  <a:pt x="5437" y="8620"/>
                  <a:pt x="5557" y="8620"/>
                </a:cubicBezTo>
                <a:cubicBezTo>
                  <a:pt x="5607" y="8620"/>
                  <a:pt x="5657" y="8619"/>
                  <a:pt x="5707" y="8618"/>
                </a:cubicBezTo>
                <a:cubicBezTo>
                  <a:pt x="5786" y="8617"/>
                  <a:pt x="5865" y="8612"/>
                  <a:pt x="5943" y="8609"/>
                </a:cubicBezTo>
                <a:cubicBezTo>
                  <a:pt x="6037" y="8604"/>
                  <a:pt x="6131" y="8600"/>
                  <a:pt x="6208" y="8599"/>
                </a:cubicBezTo>
                <a:close/>
                <a:moveTo>
                  <a:pt x="10843" y="11333"/>
                </a:moveTo>
                <a:cubicBezTo>
                  <a:pt x="10898" y="11351"/>
                  <a:pt x="10952" y="11370"/>
                  <a:pt x="11008" y="11390"/>
                </a:cubicBezTo>
                <a:cubicBezTo>
                  <a:pt x="11136" y="11435"/>
                  <a:pt x="11264" y="11482"/>
                  <a:pt x="11391" y="11529"/>
                </a:cubicBezTo>
                <a:cubicBezTo>
                  <a:pt x="11518" y="11576"/>
                  <a:pt x="11645" y="11625"/>
                  <a:pt x="11772" y="11669"/>
                </a:cubicBezTo>
                <a:lnTo>
                  <a:pt x="11872" y="11705"/>
                </a:lnTo>
                <a:cubicBezTo>
                  <a:pt x="12089" y="11783"/>
                  <a:pt x="12306" y="11861"/>
                  <a:pt x="12527" y="11929"/>
                </a:cubicBezTo>
                <a:cubicBezTo>
                  <a:pt x="12724" y="11990"/>
                  <a:pt x="12924" y="12043"/>
                  <a:pt x="13123" y="12097"/>
                </a:cubicBezTo>
                <a:lnTo>
                  <a:pt x="13365" y="12163"/>
                </a:lnTo>
                <a:lnTo>
                  <a:pt x="13546" y="12220"/>
                </a:lnTo>
                <a:cubicBezTo>
                  <a:pt x="13439" y="12236"/>
                  <a:pt x="13329" y="12252"/>
                  <a:pt x="13210" y="12272"/>
                </a:cubicBezTo>
                <a:cubicBezTo>
                  <a:pt x="13017" y="12302"/>
                  <a:pt x="12844" y="12320"/>
                  <a:pt x="12686" y="12324"/>
                </a:cubicBezTo>
                <a:cubicBezTo>
                  <a:pt x="12556" y="12327"/>
                  <a:pt x="12426" y="12329"/>
                  <a:pt x="12295" y="12329"/>
                </a:cubicBezTo>
                <a:cubicBezTo>
                  <a:pt x="12268" y="12329"/>
                  <a:pt x="12240" y="12329"/>
                  <a:pt x="12213" y="12329"/>
                </a:cubicBezTo>
                <a:lnTo>
                  <a:pt x="11900" y="12324"/>
                </a:lnTo>
                <a:cubicBezTo>
                  <a:pt x="11780" y="12320"/>
                  <a:pt x="11659" y="12317"/>
                  <a:pt x="11540" y="12317"/>
                </a:cubicBezTo>
                <a:cubicBezTo>
                  <a:pt x="11490" y="12317"/>
                  <a:pt x="11441" y="12317"/>
                  <a:pt x="11391" y="12319"/>
                </a:cubicBezTo>
                <a:cubicBezTo>
                  <a:pt x="11311" y="12320"/>
                  <a:pt x="11233" y="12324"/>
                  <a:pt x="11154" y="12328"/>
                </a:cubicBezTo>
                <a:cubicBezTo>
                  <a:pt x="11060" y="12332"/>
                  <a:pt x="10966" y="12337"/>
                  <a:pt x="10889" y="12338"/>
                </a:cubicBezTo>
                <a:lnTo>
                  <a:pt x="10751" y="12332"/>
                </a:lnTo>
                <a:cubicBezTo>
                  <a:pt x="10726" y="12330"/>
                  <a:pt x="10701" y="12330"/>
                  <a:pt x="10675" y="12330"/>
                </a:cubicBezTo>
                <a:lnTo>
                  <a:pt x="10653" y="12330"/>
                </a:lnTo>
                <a:cubicBezTo>
                  <a:pt x="10668" y="12260"/>
                  <a:pt x="10684" y="12190"/>
                  <a:pt x="10700" y="12120"/>
                </a:cubicBezTo>
                <a:lnTo>
                  <a:pt x="10722" y="12026"/>
                </a:lnTo>
                <a:cubicBezTo>
                  <a:pt x="10756" y="11873"/>
                  <a:pt x="10783" y="11718"/>
                  <a:pt x="10809" y="11563"/>
                </a:cubicBezTo>
                <a:lnTo>
                  <a:pt x="10827" y="11440"/>
                </a:lnTo>
                <a:cubicBezTo>
                  <a:pt x="10832" y="11404"/>
                  <a:pt x="10837" y="11369"/>
                  <a:pt x="10843" y="11333"/>
                </a:cubicBezTo>
                <a:close/>
                <a:moveTo>
                  <a:pt x="6158" y="11396"/>
                </a:moveTo>
                <a:cubicBezTo>
                  <a:pt x="6176" y="11461"/>
                  <a:pt x="6193" y="11529"/>
                  <a:pt x="6212" y="11605"/>
                </a:cubicBezTo>
                <a:lnTo>
                  <a:pt x="6234" y="11689"/>
                </a:lnTo>
                <a:cubicBezTo>
                  <a:pt x="6290" y="11907"/>
                  <a:pt x="6351" y="12123"/>
                  <a:pt x="6411" y="12338"/>
                </a:cubicBezTo>
                <a:lnTo>
                  <a:pt x="6465" y="12534"/>
                </a:lnTo>
                <a:cubicBezTo>
                  <a:pt x="6327" y="12515"/>
                  <a:pt x="6191" y="12497"/>
                  <a:pt x="6052" y="12487"/>
                </a:cubicBezTo>
                <a:cubicBezTo>
                  <a:pt x="5935" y="12478"/>
                  <a:pt x="5818" y="12471"/>
                  <a:pt x="5704" y="12463"/>
                </a:cubicBezTo>
                <a:lnTo>
                  <a:pt x="5470" y="12450"/>
                </a:lnTo>
                <a:cubicBezTo>
                  <a:pt x="5388" y="12445"/>
                  <a:pt x="5306" y="12437"/>
                  <a:pt x="5224" y="12431"/>
                </a:cubicBezTo>
                <a:cubicBezTo>
                  <a:pt x="5136" y="12422"/>
                  <a:pt x="5049" y="12416"/>
                  <a:pt x="4962" y="12410"/>
                </a:cubicBezTo>
                <a:cubicBezTo>
                  <a:pt x="4803" y="12399"/>
                  <a:pt x="4645" y="12395"/>
                  <a:pt x="4486" y="12390"/>
                </a:cubicBezTo>
                <a:lnTo>
                  <a:pt x="4471" y="12390"/>
                </a:lnTo>
                <a:cubicBezTo>
                  <a:pt x="4619" y="12303"/>
                  <a:pt x="4766" y="12215"/>
                  <a:pt x="4912" y="12123"/>
                </a:cubicBezTo>
                <a:lnTo>
                  <a:pt x="5008" y="12063"/>
                </a:lnTo>
                <a:cubicBezTo>
                  <a:pt x="5120" y="11994"/>
                  <a:pt x="5232" y="11923"/>
                  <a:pt x="5345" y="11855"/>
                </a:cubicBezTo>
                <a:cubicBezTo>
                  <a:pt x="5422" y="11809"/>
                  <a:pt x="5499" y="11764"/>
                  <a:pt x="5578" y="11719"/>
                </a:cubicBezTo>
                <a:cubicBezTo>
                  <a:pt x="5644" y="11681"/>
                  <a:pt x="5711" y="11643"/>
                  <a:pt x="5796" y="11594"/>
                </a:cubicBezTo>
                <a:lnTo>
                  <a:pt x="5931" y="11514"/>
                </a:lnTo>
                <a:cubicBezTo>
                  <a:pt x="6007" y="11473"/>
                  <a:pt x="6083" y="11435"/>
                  <a:pt x="6158" y="11396"/>
                </a:cubicBezTo>
                <a:close/>
                <a:moveTo>
                  <a:pt x="8503" y="5531"/>
                </a:moveTo>
                <a:cubicBezTo>
                  <a:pt x="8590" y="5897"/>
                  <a:pt x="8688" y="6278"/>
                  <a:pt x="8794" y="6683"/>
                </a:cubicBezTo>
                <a:cubicBezTo>
                  <a:pt x="8896" y="7131"/>
                  <a:pt x="8993" y="7580"/>
                  <a:pt x="9086" y="8030"/>
                </a:cubicBezTo>
                <a:cubicBezTo>
                  <a:pt x="9140" y="8291"/>
                  <a:pt x="9204" y="8556"/>
                  <a:pt x="9283" y="8841"/>
                </a:cubicBezTo>
                <a:lnTo>
                  <a:pt x="9366" y="9139"/>
                </a:lnTo>
                <a:cubicBezTo>
                  <a:pt x="9403" y="9267"/>
                  <a:pt x="9439" y="9395"/>
                  <a:pt x="9472" y="9518"/>
                </a:cubicBezTo>
                <a:lnTo>
                  <a:pt x="9493" y="9602"/>
                </a:lnTo>
                <a:cubicBezTo>
                  <a:pt x="9534" y="9768"/>
                  <a:pt x="9575" y="9933"/>
                  <a:pt x="9624" y="10096"/>
                </a:cubicBezTo>
                <a:cubicBezTo>
                  <a:pt x="9649" y="10175"/>
                  <a:pt x="9679" y="10252"/>
                  <a:pt x="9708" y="10328"/>
                </a:cubicBezTo>
                <a:cubicBezTo>
                  <a:pt x="9699" y="10345"/>
                  <a:pt x="9690" y="10361"/>
                  <a:pt x="9684" y="10378"/>
                </a:cubicBezTo>
                <a:cubicBezTo>
                  <a:pt x="9658" y="10411"/>
                  <a:pt x="9634" y="10446"/>
                  <a:pt x="9614" y="10484"/>
                </a:cubicBezTo>
                <a:cubicBezTo>
                  <a:pt x="9550" y="10599"/>
                  <a:pt x="9525" y="10714"/>
                  <a:pt x="9503" y="10807"/>
                </a:cubicBezTo>
                <a:lnTo>
                  <a:pt x="9490" y="10862"/>
                </a:lnTo>
                <a:cubicBezTo>
                  <a:pt x="9464" y="10970"/>
                  <a:pt x="9445" y="11079"/>
                  <a:pt x="9427" y="11192"/>
                </a:cubicBezTo>
                <a:cubicBezTo>
                  <a:pt x="9407" y="11328"/>
                  <a:pt x="9385" y="11462"/>
                  <a:pt x="9360" y="11596"/>
                </a:cubicBezTo>
                <a:cubicBezTo>
                  <a:pt x="9341" y="11692"/>
                  <a:pt x="9320" y="11786"/>
                  <a:pt x="9298" y="11881"/>
                </a:cubicBezTo>
                <a:lnTo>
                  <a:pt x="9258" y="12053"/>
                </a:lnTo>
                <a:cubicBezTo>
                  <a:pt x="9242" y="12129"/>
                  <a:pt x="9226" y="12206"/>
                  <a:pt x="9212" y="12283"/>
                </a:cubicBezTo>
                <a:cubicBezTo>
                  <a:pt x="9201" y="12349"/>
                  <a:pt x="9187" y="12413"/>
                  <a:pt x="9173" y="12479"/>
                </a:cubicBezTo>
                <a:cubicBezTo>
                  <a:pt x="9140" y="12638"/>
                  <a:pt x="9105" y="12797"/>
                  <a:pt x="9074" y="12956"/>
                </a:cubicBezTo>
                <a:lnTo>
                  <a:pt x="9034" y="13159"/>
                </a:lnTo>
                <a:cubicBezTo>
                  <a:pt x="9016" y="13257"/>
                  <a:pt x="8997" y="13357"/>
                  <a:pt x="8975" y="13456"/>
                </a:cubicBezTo>
                <a:cubicBezTo>
                  <a:pt x="8939" y="13622"/>
                  <a:pt x="8904" y="13791"/>
                  <a:pt x="8873" y="13958"/>
                </a:cubicBezTo>
                <a:cubicBezTo>
                  <a:pt x="8853" y="14054"/>
                  <a:pt x="8833" y="14152"/>
                  <a:pt x="8812" y="14250"/>
                </a:cubicBezTo>
                <a:lnTo>
                  <a:pt x="8771" y="14448"/>
                </a:lnTo>
                <a:cubicBezTo>
                  <a:pt x="8758" y="14506"/>
                  <a:pt x="8745" y="14564"/>
                  <a:pt x="8731" y="14621"/>
                </a:cubicBezTo>
                <a:cubicBezTo>
                  <a:pt x="8706" y="14725"/>
                  <a:pt x="8682" y="14829"/>
                  <a:pt x="8665" y="14935"/>
                </a:cubicBezTo>
                <a:lnTo>
                  <a:pt x="8655" y="14998"/>
                </a:lnTo>
                <a:cubicBezTo>
                  <a:pt x="8635" y="15133"/>
                  <a:pt x="8613" y="15268"/>
                  <a:pt x="8594" y="15406"/>
                </a:cubicBezTo>
                <a:cubicBezTo>
                  <a:pt x="8506" y="15041"/>
                  <a:pt x="8409" y="14658"/>
                  <a:pt x="8303" y="14253"/>
                </a:cubicBezTo>
                <a:cubicBezTo>
                  <a:pt x="8202" y="13806"/>
                  <a:pt x="8104" y="13357"/>
                  <a:pt x="8011" y="12908"/>
                </a:cubicBezTo>
                <a:cubicBezTo>
                  <a:pt x="7957" y="12646"/>
                  <a:pt x="7893" y="12380"/>
                  <a:pt x="7814" y="12096"/>
                </a:cubicBezTo>
                <a:lnTo>
                  <a:pt x="7730" y="11797"/>
                </a:lnTo>
                <a:cubicBezTo>
                  <a:pt x="7694" y="11669"/>
                  <a:pt x="7658" y="11540"/>
                  <a:pt x="7624" y="11417"/>
                </a:cubicBezTo>
                <a:lnTo>
                  <a:pt x="7604" y="11333"/>
                </a:lnTo>
                <a:cubicBezTo>
                  <a:pt x="7563" y="11169"/>
                  <a:pt x="7522" y="11004"/>
                  <a:pt x="7473" y="10841"/>
                </a:cubicBezTo>
                <a:cubicBezTo>
                  <a:pt x="7448" y="10760"/>
                  <a:pt x="7418" y="10683"/>
                  <a:pt x="7389" y="10610"/>
                </a:cubicBezTo>
                <a:cubicBezTo>
                  <a:pt x="7398" y="10595"/>
                  <a:pt x="7407" y="10576"/>
                  <a:pt x="7413" y="10560"/>
                </a:cubicBezTo>
                <a:cubicBezTo>
                  <a:pt x="7439" y="10527"/>
                  <a:pt x="7462" y="10491"/>
                  <a:pt x="7483" y="10453"/>
                </a:cubicBezTo>
                <a:cubicBezTo>
                  <a:pt x="7546" y="10340"/>
                  <a:pt x="7572" y="10225"/>
                  <a:pt x="7594" y="10130"/>
                </a:cubicBezTo>
                <a:lnTo>
                  <a:pt x="7607" y="10077"/>
                </a:lnTo>
                <a:cubicBezTo>
                  <a:pt x="7633" y="9968"/>
                  <a:pt x="7652" y="9859"/>
                  <a:pt x="7670" y="9746"/>
                </a:cubicBezTo>
                <a:cubicBezTo>
                  <a:pt x="7690" y="9610"/>
                  <a:pt x="7712" y="9476"/>
                  <a:pt x="7737" y="9343"/>
                </a:cubicBezTo>
                <a:cubicBezTo>
                  <a:pt x="7756" y="9250"/>
                  <a:pt x="7777" y="9159"/>
                  <a:pt x="7798" y="9067"/>
                </a:cubicBezTo>
                <a:lnTo>
                  <a:pt x="7839" y="8884"/>
                </a:lnTo>
                <a:cubicBezTo>
                  <a:pt x="7855" y="8809"/>
                  <a:pt x="7871" y="8732"/>
                  <a:pt x="7885" y="8656"/>
                </a:cubicBezTo>
                <a:cubicBezTo>
                  <a:pt x="7896" y="8590"/>
                  <a:pt x="7910" y="8523"/>
                  <a:pt x="7924" y="8459"/>
                </a:cubicBezTo>
                <a:cubicBezTo>
                  <a:pt x="7957" y="8300"/>
                  <a:pt x="7992" y="8141"/>
                  <a:pt x="8023" y="7982"/>
                </a:cubicBezTo>
                <a:lnTo>
                  <a:pt x="8063" y="7777"/>
                </a:lnTo>
                <a:cubicBezTo>
                  <a:pt x="8083" y="7678"/>
                  <a:pt x="8100" y="7580"/>
                  <a:pt x="8122" y="7481"/>
                </a:cubicBezTo>
                <a:cubicBezTo>
                  <a:pt x="8158" y="7314"/>
                  <a:pt x="8193" y="7146"/>
                  <a:pt x="8224" y="6980"/>
                </a:cubicBezTo>
                <a:cubicBezTo>
                  <a:pt x="8244" y="6882"/>
                  <a:pt x="8264" y="6785"/>
                  <a:pt x="8285" y="6688"/>
                </a:cubicBezTo>
                <a:lnTo>
                  <a:pt x="8326" y="6489"/>
                </a:lnTo>
                <a:cubicBezTo>
                  <a:pt x="8339" y="6431"/>
                  <a:pt x="8352" y="6374"/>
                  <a:pt x="8366" y="6315"/>
                </a:cubicBezTo>
                <a:cubicBezTo>
                  <a:pt x="8391" y="6212"/>
                  <a:pt x="8414" y="6107"/>
                  <a:pt x="8432" y="6001"/>
                </a:cubicBezTo>
                <a:lnTo>
                  <a:pt x="8442" y="5939"/>
                </a:lnTo>
                <a:cubicBezTo>
                  <a:pt x="8462" y="5804"/>
                  <a:pt x="8484" y="5668"/>
                  <a:pt x="8503" y="5531"/>
                </a:cubicBezTo>
                <a:close/>
                <a:moveTo>
                  <a:pt x="8209" y="1"/>
                </a:moveTo>
                <a:cubicBezTo>
                  <a:pt x="8118" y="1"/>
                  <a:pt x="8022" y="19"/>
                  <a:pt x="7933" y="63"/>
                </a:cubicBezTo>
                <a:cubicBezTo>
                  <a:pt x="7892" y="84"/>
                  <a:pt x="7853" y="105"/>
                  <a:pt x="7793" y="144"/>
                </a:cubicBezTo>
                <a:cubicBezTo>
                  <a:pt x="7697" y="214"/>
                  <a:pt x="7623" y="304"/>
                  <a:pt x="7572" y="411"/>
                </a:cubicBezTo>
                <a:cubicBezTo>
                  <a:pt x="7523" y="500"/>
                  <a:pt x="7510" y="593"/>
                  <a:pt x="7499" y="660"/>
                </a:cubicBezTo>
                <a:cubicBezTo>
                  <a:pt x="7489" y="736"/>
                  <a:pt x="7489" y="819"/>
                  <a:pt x="7489" y="927"/>
                </a:cubicBezTo>
                <a:cubicBezTo>
                  <a:pt x="7489" y="991"/>
                  <a:pt x="7491" y="1052"/>
                  <a:pt x="7494" y="1114"/>
                </a:cubicBezTo>
                <a:cubicBezTo>
                  <a:pt x="7496" y="1162"/>
                  <a:pt x="7497" y="1212"/>
                  <a:pt x="7499" y="1242"/>
                </a:cubicBezTo>
                <a:lnTo>
                  <a:pt x="7489" y="1294"/>
                </a:lnTo>
                <a:cubicBezTo>
                  <a:pt x="7466" y="1413"/>
                  <a:pt x="7445" y="1531"/>
                  <a:pt x="7418" y="1649"/>
                </a:cubicBezTo>
                <a:cubicBezTo>
                  <a:pt x="7377" y="1828"/>
                  <a:pt x="7340" y="2009"/>
                  <a:pt x="7301" y="2190"/>
                </a:cubicBezTo>
                <a:lnTo>
                  <a:pt x="7285" y="2270"/>
                </a:lnTo>
                <a:cubicBezTo>
                  <a:pt x="7254" y="2422"/>
                  <a:pt x="7223" y="2572"/>
                  <a:pt x="7184" y="2721"/>
                </a:cubicBezTo>
                <a:cubicBezTo>
                  <a:pt x="7141" y="2890"/>
                  <a:pt x="7095" y="3057"/>
                  <a:pt x="7049" y="3224"/>
                </a:cubicBezTo>
                <a:lnTo>
                  <a:pt x="7009" y="3365"/>
                </a:lnTo>
                <a:cubicBezTo>
                  <a:pt x="6922" y="3679"/>
                  <a:pt x="6835" y="3990"/>
                  <a:pt x="6756" y="4305"/>
                </a:cubicBezTo>
                <a:lnTo>
                  <a:pt x="6654" y="4704"/>
                </a:lnTo>
                <a:cubicBezTo>
                  <a:pt x="6599" y="4924"/>
                  <a:pt x="6542" y="5144"/>
                  <a:pt x="6487" y="5366"/>
                </a:cubicBezTo>
                <a:cubicBezTo>
                  <a:pt x="6456" y="5491"/>
                  <a:pt x="6425" y="5617"/>
                  <a:pt x="6392" y="5742"/>
                </a:cubicBezTo>
                <a:lnTo>
                  <a:pt x="6336" y="5960"/>
                </a:lnTo>
                <a:cubicBezTo>
                  <a:pt x="6297" y="6110"/>
                  <a:pt x="6267" y="6263"/>
                  <a:pt x="6235" y="6414"/>
                </a:cubicBezTo>
                <a:lnTo>
                  <a:pt x="6205" y="6556"/>
                </a:lnTo>
                <a:cubicBezTo>
                  <a:pt x="6179" y="6677"/>
                  <a:pt x="6157" y="6798"/>
                  <a:pt x="6133" y="6920"/>
                </a:cubicBezTo>
                <a:lnTo>
                  <a:pt x="6097" y="7103"/>
                </a:lnTo>
                <a:lnTo>
                  <a:pt x="6082" y="7183"/>
                </a:lnTo>
                <a:cubicBezTo>
                  <a:pt x="6031" y="7183"/>
                  <a:pt x="5979" y="7185"/>
                  <a:pt x="5930" y="7186"/>
                </a:cubicBezTo>
                <a:cubicBezTo>
                  <a:pt x="5866" y="7187"/>
                  <a:pt x="5803" y="7191"/>
                  <a:pt x="5740" y="7193"/>
                </a:cubicBezTo>
                <a:cubicBezTo>
                  <a:pt x="5654" y="7197"/>
                  <a:pt x="5568" y="7201"/>
                  <a:pt x="5494" y="7202"/>
                </a:cubicBezTo>
                <a:cubicBezTo>
                  <a:pt x="5255" y="7195"/>
                  <a:pt x="5002" y="7190"/>
                  <a:pt x="4741" y="7190"/>
                </a:cubicBezTo>
                <a:cubicBezTo>
                  <a:pt x="4650" y="7190"/>
                  <a:pt x="4558" y="7190"/>
                  <a:pt x="4466" y="7192"/>
                </a:cubicBezTo>
                <a:cubicBezTo>
                  <a:pt x="4265" y="7197"/>
                  <a:pt x="4066" y="7202"/>
                  <a:pt x="3859" y="7232"/>
                </a:cubicBezTo>
                <a:cubicBezTo>
                  <a:pt x="3763" y="7246"/>
                  <a:pt x="3670" y="7260"/>
                  <a:pt x="3577" y="7275"/>
                </a:cubicBezTo>
                <a:cubicBezTo>
                  <a:pt x="3498" y="7288"/>
                  <a:pt x="3419" y="7301"/>
                  <a:pt x="3341" y="7313"/>
                </a:cubicBezTo>
                <a:cubicBezTo>
                  <a:pt x="3009" y="7361"/>
                  <a:pt x="2665" y="7388"/>
                  <a:pt x="2332" y="7414"/>
                </a:cubicBezTo>
                <a:lnTo>
                  <a:pt x="2300" y="7417"/>
                </a:lnTo>
                <a:cubicBezTo>
                  <a:pt x="1995" y="7439"/>
                  <a:pt x="1692" y="7458"/>
                  <a:pt x="1388" y="7474"/>
                </a:cubicBezTo>
                <a:lnTo>
                  <a:pt x="1271" y="7480"/>
                </a:lnTo>
                <a:cubicBezTo>
                  <a:pt x="1199" y="7484"/>
                  <a:pt x="1128" y="7491"/>
                  <a:pt x="1056" y="7496"/>
                </a:cubicBezTo>
                <a:cubicBezTo>
                  <a:pt x="972" y="7504"/>
                  <a:pt x="888" y="7510"/>
                  <a:pt x="803" y="7514"/>
                </a:cubicBezTo>
                <a:cubicBezTo>
                  <a:pt x="542" y="7526"/>
                  <a:pt x="341" y="7619"/>
                  <a:pt x="205" y="7790"/>
                </a:cubicBezTo>
                <a:cubicBezTo>
                  <a:pt x="44" y="7992"/>
                  <a:pt x="0" y="8259"/>
                  <a:pt x="92" y="8503"/>
                </a:cubicBezTo>
                <a:cubicBezTo>
                  <a:pt x="138" y="8627"/>
                  <a:pt x="221" y="8740"/>
                  <a:pt x="337" y="8834"/>
                </a:cubicBezTo>
                <a:cubicBezTo>
                  <a:pt x="618" y="9067"/>
                  <a:pt x="942" y="9212"/>
                  <a:pt x="1276" y="9355"/>
                </a:cubicBezTo>
                <a:cubicBezTo>
                  <a:pt x="1399" y="9406"/>
                  <a:pt x="1520" y="9462"/>
                  <a:pt x="1640" y="9515"/>
                </a:cubicBezTo>
                <a:cubicBezTo>
                  <a:pt x="1823" y="9597"/>
                  <a:pt x="2005" y="9680"/>
                  <a:pt x="2193" y="9754"/>
                </a:cubicBezTo>
                <a:cubicBezTo>
                  <a:pt x="2313" y="9801"/>
                  <a:pt x="2436" y="9842"/>
                  <a:pt x="2559" y="9883"/>
                </a:cubicBezTo>
                <a:lnTo>
                  <a:pt x="2641" y="9911"/>
                </a:lnTo>
                <a:cubicBezTo>
                  <a:pt x="2808" y="9966"/>
                  <a:pt x="2974" y="10022"/>
                  <a:pt x="3142" y="10074"/>
                </a:cubicBezTo>
                <a:cubicBezTo>
                  <a:pt x="3328" y="10133"/>
                  <a:pt x="3518" y="10185"/>
                  <a:pt x="3710" y="10236"/>
                </a:cubicBezTo>
                <a:lnTo>
                  <a:pt x="3968" y="10306"/>
                </a:lnTo>
                <a:cubicBezTo>
                  <a:pt x="4225" y="10385"/>
                  <a:pt x="4481" y="10474"/>
                  <a:pt x="4733" y="10565"/>
                </a:cubicBezTo>
                <a:lnTo>
                  <a:pt x="4639" y="10621"/>
                </a:lnTo>
                <a:cubicBezTo>
                  <a:pt x="4466" y="10721"/>
                  <a:pt x="4295" y="10828"/>
                  <a:pt x="4126" y="10935"/>
                </a:cubicBezTo>
                <a:cubicBezTo>
                  <a:pt x="3957" y="11042"/>
                  <a:pt x="3789" y="11149"/>
                  <a:pt x="3621" y="11244"/>
                </a:cubicBezTo>
                <a:cubicBezTo>
                  <a:pt x="3383" y="11372"/>
                  <a:pt x="3143" y="11502"/>
                  <a:pt x="2903" y="11629"/>
                </a:cubicBezTo>
                <a:cubicBezTo>
                  <a:pt x="2664" y="11757"/>
                  <a:pt x="2410" y="11857"/>
                  <a:pt x="2194" y="11938"/>
                </a:cubicBezTo>
                <a:cubicBezTo>
                  <a:pt x="2072" y="11982"/>
                  <a:pt x="1951" y="12029"/>
                  <a:pt x="1828" y="12074"/>
                </a:cubicBezTo>
                <a:cubicBezTo>
                  <a:pt x="1690" y="12125"/>
                  <a:pt x="1529" y="12187"/>
                  <a:pt x="1374" y="12283"/>
                </a:cubicBezTo>
                <a:cubicBezTo>
                  <a:pt x="1077" y="12467"/>
                  <a:pt x="951" y="12826"/>
                  <a:pt x="1066" y="13159"/>
                </a:cubicBezTo>
                <a:cubicBezTo>
                  <a:pt x="1158" y="13422"/>
                  <a:pt x="1414" y="13611"/>
                  <a:pt x="1701" y="13628"/>
                </a:cubicBezTo>
                <a:cubicBezTo>
                  <a:pt x="1799" y="13636"/>
                  <a:pt x="1898" y="13637"/>
                  <a:pt x="1990" y="13638"/>
                </a:cubicBezTo>
                <a:cubicBezTo>
                  <a:pt x="2169" y="13643"/>
                  <a:pt x="2351" y="13659"/>
                  <a:pt x="2530" y="13675"/>
                </a:cubicBezTo>
                <a:cubicBezTo>
                  <a:pt x="2662" y="13687"/>
                  <a:pt x="2794" y="13698"/>
                  <a:pt x="2926" y="13705"/>
                </a:cubicBezTo>
                <a:cubicBezTo>
                  <a:pt x="3101" y="13716"/>
                  <a:pt x="3275" y="13730"/>
                  <a:pt x="3448" y="13745"/>
                </a:cubicBezTo>
                <a:cubicBezTo>
                  <a:pt x="3633" y="13760"/>
                  <a:pt x="3816" y="13776"/>
                  <a:pt x="4000" y="13786"/>
                </a:cubicBezTo>
                <a:cubicBezTo>
                  <a:pt x="4168" y="13796"/>
                  <a:pt x="4336" y="13801"/>
                  <a:pt x="4520" y="13806"/>
                </a:cubicBezTo>
                <a:cubicBezTo>
                  <a:pt x="4646" y="13810"/>
                  <a:pt x="4774" y="13820"/>
                  <a:pt x="4902" y="13828"/>
                </a:cubicBezTo>
                <a:lnTo>
                  <a:pt x="5316" y="13857"/>
                </a:lnTo>
                <a:cubicBezTo>
                  <a:pt x="5585" y="13875"/>
                  <a:pt x="5853" y="13892"/>
                  <a:pt x="6121" y="13921"/>
                </a:cubicBezTo>
                <a:cubicBezTo>
                  <a:pt x="6192" y="13929"/>
                  <a:pt x="6261" y="13939"/>
                  <a:pt x="6332" y="13948"/>
                </a:cubicBezTo>
                <a:cubicBezTo>
                  <a:pt x="6415" y="13960"/>
                  <a:pt x="6499" y="13971"/>
                  <a:pt x="6583" y="13980"/>
                </a:cubicBezTo>
                <a:cubicBezTo>
                  <a:pt x="6602" y="13981"/>
                  <a:pt x="6620" y="13984"/>
                  <a:pt x="6640" y="13985"/>
                </a:cubicBezTo>
                <a:cubicBezTo>
                  <a:pt x="6654" y="14049"/>
                  <a:pt x="6670" y="14113"/>
                  <a:pt x="6685" y="14176"/>
                </a:cubicBezTo>
                <a:lnTo>
                  <a:pt x="6757" y="14159"/>
                </a:lnTo>
                <a:lnTo>
                  <a:pt x="6757" y="14159"/>
                </a:lnTo>
                <a:lnTo>
                  <a:pt x="6686" y="14181"/>
                </a:lnTo>
                <a:lnTo>
                  <a:pt x="6699" y="14234"/>
                </a:lnTo>
                <a:cubicBezTo>
                  <a:pt x="6759" y="14474"/>
                  <a:pt x="6814" y="14715"/>
                  <a:pt x="6869" y="14956"/>
                </a:cubicBezTo>
                <a:cubicBezTo>
                  <a:pt x="6892" y="15061"/>
                  <a:pt x="6915" y="15166"/>
                  <a:pt x="6936" y="15271"/>
                </a:cubicBezTo>
                <a:cubicBezTo>
                  <a:pt x="6981" y="15485"/>
                  <a:pt x="7025" y="15700"/>
                  <a:pt x="7080" y="15912"/>
                </a:cubicBezTo>
                <a:cubicBezTo>
                  <a:pt x="7131" y="16120"/>
                  <a:pt x="7178" y="16329"/>
                  <a:pt x="7219" y="16540"/>
                </a:cubicBezTo>
                <a:cubicBezTo>
                  <a:pt x="7246" y="16672"/>
                  <a:pt x="7279" y="16803"/>
                  <a:pt x="7311" y="16934"/>
                </a:cubicBezTo>
                <a:cubicBezTo>
                  <a:pt x="7333" y="17026"/>
                  <a:pt x="7356" y="17117"/>
                  <a:pt x="7376" y="17210"/>
                </a:cubicBezTo>
                <a:cubicBezTo>
                  <a:pt x="7404" y="17336"/>
                  <a:pt x="7429" y="17466"/>
                  <a:pt x="7453" y="17594"/>
                </a:cubicBezTo>
                <a:cubicBezTo>
                  <a:pt x="7470" y="17682"/>
                  <a:pt x="7486" y="17771"/>
                  <a:pt x="7504" y="17858"/>
                </a:cubicBezTo>
                <a:lnTo>
                  <a:pt x="7521" y="17943"/>
                </a:lnTo>
                <a:cubicBezTo>
                  <a:pt x="7538" y="18035"/>
                  <a:pt x="7557" y="18126"/>
                  <a:pt x="7578" y="18219"/>
                </a:cubicBezTo>
                <a:cubicBezTo>
                  <a:pt x="7612" y="18357"/>
                  <a:pt x="7648" y="18493"/>
                  <a:pt x="7684" y="18624"/>
                </a:cubicBezTo>
                <a:cubicBezTo>
                  <a:pt x="7727" y="18796"/>
                  <a:pt x="7771" y="18970"/>
                  <a:pt x="7814" y="19139"/>
                </a:cubicBezTo>
                <a:lnTo>
                  <a:pt x="7841" y="19247"/>
                </a:lnTo>
                <a:cubicBezTo>
                  <a:pt x="7915" y="19545"/>
                  <a:pt x="7990" y="19853"/>
                  <a:pt x="8115" y="20150"/>
                </a:cubicBezTo>
                <a:cubicBezTo>
                  <a:pt x="8125" y="20173"/>
                  <a:pt x="8135" y="20193"/>
                  <a:pt x="8145" y="20210"/>
                </a:cubicBezTo>
                <a:lnTo>
                  <a:pt x="8146" y="20216"/>
                </a:lnTo>
                <a:cubicBezTo>
                  <a:pt x="8166" y="20343"/>
                  <a:pt x="8192" y="20516"/>
                  <a:pt x="8315" y="20657"/>
                </a:cubicBezTo>
                <a:cubicBezTo>
                  <a:pt x="8386" y="20749"/>
                  <a:pt x="8477" y="20820"/>
                  <a:pt x="8586" y="20870"/>
                </a:cubicBezTo>
                <a:cubicBezTo>
                  <a:pt x="8668" y="20907"/>
                  <a:pt x="8774" y="20934"/>
                  <a:pt x="8887" y="20934"/>
                </a:cubicBezTo>
                <a:cubicBezTo>
                  <a:pt x="8978" y="20934"/>
                  <a:pt x="9074" y="20916"/>
                  <a:pt x="9162" y="20871"/>
                </a:cubicBezTo>
                <a:cubicBezTo>
                  <a:pt x="9203" y="20851"/>
                  <a:pt x="9244" y="20829"/>
                  <a:pt x="9302" y="20790"/>
                </a:cubicBezTo>
                <a:cubicBezTo>
                  <a:pt x="9398" y="20719"/>
                  <a:pt x="9471" y="20630"/>
                  <a:pt x="9523" y="20523"/>
                </a:cubicBezTo>
                <a:cubicBezTo>
                  <a:pt x="9571" y="20434"/>
                  <a:pt x="9584" y="20342"/>
                  <a:pt x="9595" y="20273"/>
                </a:cubicBezTo>
                <a:cubicBezTo>
                  <a:pt x="9605" y="20196"/>
                  <a:pt x="9605" y="20114"/>
                  <a:pt x="9605" y="20006"/>
                </a:cubicBezTo>
                <a:cubicBezTo>
                  <a:pt x="9605" y="19944"/>
                  <a:pt x="9603" y="19882"/>
                  <a:pt x="9600" y="19821"/>
                </a:cubicBezTo>
                <a:cubicBezTo>
                  <a:pt x="9598" y="19773"/>
                  <a:pt x="9597" y="19722"/>
                  <a:pt x="9595" y="19693"/>
                </a:cubicBezTo>
                <a:lnTo>
                  <a:pt x="9609" y="19621"/>
                </a:lnTo>
                <a:cubicBezTo>
                  <a:pt x="9629" y="19509"/>
                  <a:pt x="9651" y="19396"/>
                  <a:pt x="9676" y="19286"/>
                </a:cubicBezTo>
                <a:cubicBezTo>
                  <a:pt x="9717" y="19107"/>
                  <a:pt x="9753" y="18926"/>
                  <a:pt x="9792" y="18745"/>
                </a:cubicBezTo>
                <a:lnTo>
                  <a:pt x="9809" y="18662"/>
                </a:lnTo>
                <a:cubicBezTo>
                  <a:pt x="9840" y="18512"/>
                  <a:pt x="9870" y="18362"/>
                  <a:pt x="9909" y="18215"/>
                </a:cubicBezTo>
                <a:cubicBezTo>
                  <a:pt x="9952" y="18046"/>
                  <a:pt x="9999" y="17877"/>
                  <a:pt x="10045" y="17711"/>
                </a:cubicBezTo>
                <a:lnTo>
                  <a:pt x="10085" y="17569"/>
                </a:lnTo>
                <a:cubicBezTo>
                  <a:pt x="10172" y="17256"/>
                  <a:pt x="10258" y="16944"/>
                  <a:pt x="10337" y="16630"/>
                </a:cubicBezTo>
                <a:lnTo>
                  <a:pt x="10438" y="16236"/>
                </a:lnTo>
                <a:cubicBezTo>
                  <a:pt x="10494" y="16015"/>
                  <a:pt x="10550" y="15793"/>
                  <a:pt x="10605" y="15570"/>
                </a:cubicBezTo>
                <a:cubicBezTo>
                  <a:pt x="10635" y="15445"/>
                  <a:pt x="10668" y="15319"/>
                  <a:pt x="10701" y="15193"/>
                </a:cubicBezTo>
                <a:lnTo>
                  <a:pt x="10756" y="14975"/>
                </a:lnTo>
                <a:cubicBezTo>
                  <a:pt x="10796" y="14820"/>
                  <a:pt x="10829" y="14663"/>
                  <a:pt x="10861" y="14506"/>
                </a:cubicBezTo>
                <a:lnTo>
                  <a:pt x="10889" y="14380"/>
                </a:lnTo>
                <a:cubicBezTo>
                  <a:pt x="10914" y="14260"/>
                  <a:pt x="10937" y="14138"/>
                  <a:pt x="10961" y="14016"/>
                </a:cubicBezTo>
                <a:lnTo>
                  <a:pt x="10996" y="13835"/>
                </a:lnTo>
                <a:lnTo>
                  <a:pt x="11012" y="13754"/>
                </a:lnTo>
                <a:cubicBezTo>
                  <a:pt x="11063" y="13754"/>
                  <a:pt x="11114" y="13753"/>
                  <a:pt x="11164" y="13751"/>
                </a:cubicBezTo>
                <a:cubicBezTo>
                  <a:pt x="11228" y="13749"/>
                  <a:pt x="11291" y="13745"/>
                  <a:pt x="11353" y="13743"/>
                </a:cubicBezTo>
                <a:cubicBezTo>
                  <a:pt x="11439" y="13739"/>
                  <a:pt x="11526" y="13735"/>
                  <a:pt x="11599" y="13734"/>
                </a:cubicBezTo>
                <a:cubicBezTo>
                  <a:pt x="11840" y="13741"/>
                  <a:pt x="12093" y="13747"/>
                  <a:pt x="12353" y="13747"/>
                </a:cubicBezTo>
                <a:cubicBezTo>
                  <a:pt x="12444" y="13747"/>
                  <a:pt x="12536" y="13746"/>
                  <a:pt x="12628" y="13744"/>
                </a:cubicBezTo>
                <a:cubicBezTo>
                  <a:pt x="12829" y="13739"/>
                  <a:pt x="13028" y="13734"/>
                  <a:pt x="13235" y="13704"/>
                </a:cubicBezTo>
                <a:cubicBezTo>
                  <a:pt x="13331" y="13690"/>
                  <a:pt x="13424" y="13677"/>
                  <a:pt x="13517" y="13661"/>
                </a:cubicBezTo>
                <a:cubicBezTo>
                  <a:pt x="13596" y="13648"/>
                  <a:pt x="13675" y="13636"/>
                  <a:pt x="13753" y="13624"/>
                </a:cubicBezTo>
                <a:cubicBezTo>
                  <a:pt x="14081" y="13576"/>
                  <a:pt x="14424" y="13550"/>
                  <a:pt x="14756" y="13524"/>
                </a:cubicBezTo>
                <a:lnTo>
                  <a:pt x="14795" y="13522"/>
                </a:lnTo>
                <a:cubicBezTo>
                  <a:pt x="15099" y="13498"/>
                  <a:pt x="15401" y="13481"/>
                  <a:pt x="15705" y="13463"/>
                </a:cubicBezTo>
                <a:lnTo>
                  <a:pt x="15824" y="13457"/>
                </a:lnTo>
                <a:cubicBezTo>
                  <a:pt x="15896" y="13452"/>
                  <a:pt x="15967" y="13447"/>
                  <a:pt x="16039" y="13441"/>
                </a:cubicBezTo>
                <a:cubicBezTo>
                  <a:pt x="16124" y="13433"/>
                  <a:pt x="16207" y="13426"/>
                  <a:pt x="16292" y="13422"/>
                </a:cubicBezTo>
                <a:cubicBezTo>
                  <a:pt x="16554" y="13410"/>
                  <a:pt x="16755" y="13318"/>
                  <a:pt x="16890" y="13147"/>
                </a:cubicBezTo>
                <a:cubicBezTo>
                  <a:pt x="17053" y="12943"/>
                  <a:pt x="17095" y="12677"/>
                  <a:pt x="17007" y="12432"/>
                </a:cubicBezTo>
                <a:cubicBezTo>
                  <a:pt x="16960" y="12308"/>
                  <a:pt x="16878" y="12196"/>
                  <a:pt x="16762" y="12100"/>
                </a:cubicBezTo>
                <a:cubicBezTo>
                  <a:pt x="16480" y="11869"/>
                  <a:pt x="16157" y="11723"/>
                  <a:pt x="15823" y="11580"/>
                </a:cubicBezTo>
                <a:cubicBezTo>
                  <a:pt x="15700" y="11529"/>
                  <a:pt x="15579" y="11475"/>
                  <a:pt x="15459" y="11420"/>
                </a:cubicBezTo>
                <a:cubicBezTo>
                  <a:pt x="15275" y="11338"/>
                  <a:pt x="15091" y="11254"/>
                  <a:pt x="14906" y="11181"/>
                </a:cubicBezTo>
                <a:cubicBezTo>
                  <a:pt x="14786" y="11135"/>
                  <a:pt x="14664" y="11094"/>
                  <a:pt x="14541" y="11053"/>
                </a:cubicBezTo>
                <a:lnTo>
                  <a:pt x="14458" y="11026"/>
                </a:lnTo>
                <a:cubicBezTo>
                  <a:pt x="14291" y="10969"/>
                  <a:pt x="14125" y="10914"/>
                  <a:pt x="13957" y="10862"/>
                </a:cubicBezTo>
                <a:cubicBezTo>
                  <a:pt x="13771" y="10802"/>
                  <a:pt x="13579" y="10751"/>
                  <a:pt x="13389" y="10699"/>
                </a:cubicBezTo>
                <a:lnTo>
                  <a:pt x="13131" y="10629"/>
                </a:lnTo>
                <a:cubicBezTo>
                  <a:pt x="12874" y="10551"/>
                  <a:pt x="12618" y="10462"/>
                  <a:pt x="12366" y="10370"/>
                </a:cubicBezTo>
                <a:lnTo>
                  <a:pt x="12460" y="10315"/>
                </a:lnTo>
                <a:cubicBezTo>
                  <a:pt x="12633" y="10213"/>
                  <a:pt x="12803" y="10108"/>
                  <a:pt x="12973" y="10000"/>
                </a:cubicBezTo>
                <a:cubicBezTo>
                  <a:pt x="13141" y="9893"/>
                  <a:pt x="13310" y="9787"/>
                  <a:pt x="13476" y="9690"/>
                </a:cubicBezTo>
                <a:cubicBezTo>
                  <a:pt x="13715" y="9561"/>
                  <a:pt x="13955" y="9433"/>
                  <a:pt x="14194" y="9305"/>
                </a:cubicBezTo>
                <a:cubicBezTo>
                  <a:pt x="14433" y="9178"/>
                  <a:pt x="14686" y="9078"/>
                  <a:pt x="14904" y="8997"/>
                </a:cubicBezTo>
                <a:lnTo>
                  <a:pt x="15271" y="8860"/>
                </a:lnTo>
                <a:cubicBezTo>
                  <a:pt x="15409" y="8810"/>
                  <a:pt x="15570" y="8747"/>
                  <a:pt x="15725" y="8652"/>
                </a:cubicBezTo>
                <a:cubicBezTo>
                  <a:pt x="16022" y="8469"/>
                  <a:pt x="16148" y="8109"/>
                  <a:pt x="16033" y="7777"/>
                </a:cubicBezTo>
                <a:cubicBezTo>
                  <a:pt x="15941" y="7513"/>
                  <a:pt x="15685" y="7324"/>
                  <a:pt x="15398" y="7306"/>
                </a:cubicBezTo>
                <a:cubicBezTo>
                  <a:pt x="15300" y="7300"/>
                  <a:pt x="15201" y="7299"/>
                  <a:pt x="15109" y="7298"/>
                </a:cubicBezTo>
                <a:cubicBezTo>
                  <a:pt x="14929" y="7293"/>
                  <a:pt x="14748" y="7275"/>
                  <a:pt x="14568" y="7260"/>
                </a:cubicBezTo>
                <a:cubicBezTo>
                  <a:pt x="14437" y="7248"/>
                  <a:pt x="14305" y="7237"/>
                  <a:pt x="14173" y="7229"/>
                </a:cubicBezTo>
                <a:cubicBezTo>
                  <a:pt x="13998" y="7219"/>
                  <a:pt x="13825" y="7203"/>
                  <a:pt x="13651" y="7190"/>
                </a:cubicBezTo>
                <a:cubicBezTo>
                  <a:pt x="13466" y="7176"/>
                  <a:pt x="13283" y="7159"/>
                  <a:pt x="13099" y="7149"/>
                </a:cubicBezTo>
                <a:cubicBezTo>
                  <a:pt x="12931" y="7139"/>
                  <a:pt x="12762" y="7135"/>
                  <a:pt x="12579" y="7130"/>
                </a:cubicBezTo>
                <a:cubicBezTo>
                  <a:pt x="12453" y="7125"/>
                  <a:pt x="12325" y="7116"/>
                  <a:pt x="12197" y="7106"/>
                </a:cubicBezTo>
                <a:lnTo>
                  <a:pt x="11783" y="7078"/>
                </a:lnTo>
                <a:cubicBezTo>
                  <a:pt x="11514" y="7060"/>
                  <a:pt x="11245" y="7043"/>
                  <a:pt x="10978" y="7014"/>
                </a:cubicBezTo>
                <a:cubicBezTo>
                  <a:pt x="10907" y="7006"/>
                  <a:pt x="10838" y="6996"/>
                  <a:pt x="10768" y="6987"/>
                </a:cubicBezTo>
                <a:cubicBezTo>
                  <a:pt x="10684" y="6976"/>
                  <a:pt x="10599" y="6964"/>
                  <a:pt x="10514" y="6955"/>
                </a:cubicBezTo>
                <a:cubicBezTo>
                  <a:pt x="10496" y="6954"/>
                  <a:pt x="10476" y="6951"/>
                  <a:pt x="10458" y="6950"/>
                </a:cubicBezTo>
                <a:lnTo>
                  <a:pt x="10412" y="6757"/>
                </a:lnTo>
                <a:lnTo>
                  <a:pt x="10331" y="6778"/>
                </a:lnTo>
                <a:lnTo>
                  <a:pt x="10331" y="6778"/>
                </a:lnTo>
                <a:lnTo>
                  <a:pt x="10410" y="6751"/>
                </a:lnTo>
                <a:lnTo>
                  <a:pt x="10398" y="6754"/>
                </a:lnTo>
                <a:lnTo>
                  <a:pt x="10410" y="6750"/>
                </a:lnTo>
                <a:lnTo>
                  <a:pt x="10398" y="6700"/>
                </a:lnTo>
                <a:cubicBezTo>
                  <a:pt x="10337" y="6460"/>
                  <a:pt x="10282" y="6219"/>
                  <a:pt x="10228" y="5978"/>
                </a:cubicBezTo>
                <a:cubicBezTo>
                  <a:pt x="10204" y="5873"/>
                  <a:pt x="10182" y="5768"/>
                  <a:pt x="10161" y="5663"/>
                </a:cubicBezTo>
                <a:cubicBezTo>
                  <a:pt x="10115" y="5449"/>
                  <a:pt x="10070" y="5233"/>
                  <a:pt x="10017" y="5022"/>
                </a:cubicBezTo>
                <a:cubicBezTo>
                  <a:pt x="9964" y="4814"/>
                  <a:pt x="9917" y="4606"/>
                  <a:pt x="9876" y="4393"/>
                </a:cubicBezTo>
                <a:cubicBezTo>
                  <a:pt x="9850" y="4262"/>
                  <a:pt x="9818" y="4131"/>
                  <a:pt x="9786" y="4001"/>
                </a:cubicBezTo>
                <a:cubicBezTo>
                  <a:pt x="9763" y="3909"/>
                  <a:pt x="9741" y="3817"/>
                  <a:pt x="9721" y="3725"/>
                </a:cubicBezTo>
                <a:cubicBezTo>
                  <a:pt x="9692" y="3596"/>
                  <a:pt x="9668" y="3468"/>
                  <a:pt x="9644" y="3340"/>
                </a:cubicBezTo>
                <a:cubicBezTo>
                  <a:pt x="9627" y="3252"/>
                  <a:pt x="9610" y="3163"/>
                  <a:pt x="9592" y="3075"/>
                </a:cubicBezTo>
                <a:lnTo>
                  <a:pt x="9574" y="2988"/>
                </a:lnTo>
                <a:cubicBezTo>
                  <a:pt x="9557" y="2896"/>
                  <a:pt x="9537" y="2806"/>
                  <a:pt x="9517" y="2714"/>
                </a:cubicBezTo>
                <a:cubicBezTo>
                  <a:pt x="9484" y="2577"/>
                  <a:pt x="9448" y="2440"/>
                  <a:pt x="9412" y="2310"/>
                </a:cubicBezTo>
                <a:cubicBezTo>
                  <a:pt x="9368" y="2137"/>
                  <a:pt x="9325" y="1965"/>
                  <a:pt x="9281" y="1796"/>
                </a:cubicBezTo>
                <a:lnTo>
                  <a:pt x="9254" y="1686"/>
                </a:lnTo>
                <a:cubicBezTo>
                  <a:pt x="9181" y="1388"/>
                  <a:pt x="9105" y="1081"/>
                  <a:pt x="8981" y="783"/>
                </a:cubicBezTo>
                <a:cubicBezTo>
                  <a:pt x="8971" y="762"/>
                  <a:pt x="8961" y="741"/>
                  <a:pt x="8950" y="724"/>
                </a:cubicBezTo>
                <a:lnTo>
                  <a:pt x="8948" y="719"/>
                </a:lnTo>
                <a:cubicBezTo>
                  <a:pt x="8931" y="592"/>
                  <a:pt x="8905" y="418"/>
                  <a:pt x="8781" y="278"/>
                </a:cubicBezTo>
                <a:cubicBezTo>
                  <a:pt x="8709" y="185"/>
                  <a:pt x="8618" y="114"/>
                  <a:pt x="8509" y="64"/>
                </a:cubicBezTo>
                <a:cubicBezTo>
                  <a:pt x="8428" y="28"/>
                  <a:pt x="8322" y="1"/>
                  <a:pt x="82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_2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subTitle" idx="1"/>
          </p:nvPr>
        </p:nvSpPr>
        <p:spPr>
          <a:xfrm>
            <a:off x="720000" y="2547351"/>
            <a:ext cx="38520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720000" y="1697000"/>
            <a:ext cx="3852000" cy="85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33" name="Google Shape;133;p19"/>
          <p:cNvGrpSpPr/>
          <p:nvPr/>
        </p:nvGrpSpPr>
        <p:grpSpPr>
          <a:xfrm>
            <a:off x="8274230" y="4305723"/>
            <a:ext cx="810066" cy="754274"/>
            <a:chOff x="3210500" y="2378675"/>
            <a:chExt cx="634500" cy="590800"/>
          </a:xfrm>
        </p:grpSpPr>
        <p:sp>
          <p:nvSpPr>
            <p:cNvPr id="134" name="Google Shape;134;p19"/>
            <p:cNvSpPr/>
            <p:nvPr/>
          </p:nvSpPr>
          <p:spPr>
            <a:xfrm>
              <a:off x="3461025" y="2630900"/>
              <a:ext cx="149350" cy="133550"/>
            </a:xfrm>
            <a:custGeom>
              <a:avLst/>
              <a:gdLst/>
              <a:ahLst/>
              <a:cxnLst/>
              <a:rect l="l" t="t" r="r" b="b"/>
              <a:pathLst>
                <a:path w="5974" h="5342" extrusionOk="0">
                  <a:moveTo>
                    <a:pt x="2987" y="0"/>
                  </a:moveTo>
                  <a:cubicBezTo>
                    <a:pt x="2813" y="0"/>
                    <a:pt x="2672" y="12"/>
                    <a:pt x="2546" y="36"/>
                  </a:cubicBezTo>
                  <a:cubicBezTo>
                    <a:pt x="2406" y="64"/>
                    <a:pt x="2278" y="89"/>
                    <a:pt x="2154" y="131"/>
                  </a:cubicBezTo>
                  <a:cubicBezTo>
                    <a:pt x="2062" y="160"/>
                    <a:pt x="1966" y="196"/>
                    <a:pt x="1843" y="244"/>
                  </a:cubicBezTo>
                  <a:cubicBezTo>
                    <a:pt x="1631" y="329"/>
                    <a:pt x="1432" y="434"/>
                    <a:pt x="1255" y="555"/>
                  </a:cubicBezTo>
                  <a:cubicBezTo>
                    <a:pt x="1070" y="680"/>
                    <a:pt x="899" y="828"/>
                    <a:pt x="745" y="995"/>
                  </a:cubicBezTo>
                  <a:cubicBezTo>
                    <a:pt x="592" y="1160"/>
                    <a:pt x="470" y="1355"/>
                    <a:pt x="361" y="1540"/>
                  </a:cubicBezTo>
                  <a:cubicBezTo>
                    <a:pt x="269" y="1694"/>
                    <a:pt x="176" y="1864"/>
                    <a:pt x="111" y="2052"/>
                  </a:cubicBezTo>
                  <a:cubicBezTo>
                    <a:pt x="79" y="2155"/>
                    <a:pt x="43" y="2264"/>
                    <a:pt x="23" y="2376"/>
                  </a:cubicBezTo>
                  <a:cubicBezTo>
                    <a:pt x="1" y="2511"/>
                    <a:pt x="2" y="2652"/>
                    <a:pt x="7" y="2761"/>
                  </a:cubicBezTo>
                  <a:cubicBezTo>
                    <a:pt x="16" y="3002"/>
                    <a:pt x="60" y="3228"/>
                    <a:pt x="135" y="3413"/>
                  </a:cubicBezTo>
                  <a:cubicBezTo>
                    <a:pt x="223" y="3636"/>
                    <a:pt x="324" y="3812"/>
                    <a:pt x="440" y="3955"/>
                  </a:cubicBezTo>
                  <a:cubicBezTo>
                    <a:pt x="572" y="4115"/>
                    <a:pt x="726" y="4274"/>
                    <a:pt x="911" y="4442"/>
                  </a:cubicBezTo>
                  <a:lnTo>
                    <a:pt x="934" y="4461"/>
                  </a:lnTo>
                  <a:cubicBezTo>
                    <a:pt x="1059" y="4575"/>
                    <a:pt x="1188" y="4692"/>
                    <a:pt x="1326" y="4797"/>
                  </a:cubicBezTo>
                  <a:cubicBezTo>
                    <a:pt x="1411" y="4862"/>
                    <a:pt x="1503" y="4920"/>
                    <a:pt x="1591" y="4975"/>
                  </a:cubicBezTo>
                  <a:lnTo>
                    <a:pt x="1636" y="5003"/>
                  </a:lnTo>
                  <a:cubicBezTo>
                    <a:pt x="1724" y="5058"/>
                    <a:pt x="1812" y="5104"/>
                    <a:pt x="1905" y="5145"/>
                  </a:cubicBezTo>
                  <a:cubicBezTo>
                    <a:pt x="2105" y="5231"/>
                    <a:pt x="2309" y="5289"/>
                    <a:pt x="2513" y="5320"/>
                  </a:cubicBezTo>
                  <a:cubicBezTo>
                    <a:pt x="2608" y="5334"/>
                    <a:pt x="2706" y="5341"/>
                    <a:pt x="2807" y="5341"/>
                  </a:cubicBezTo>
                  <a:cubicBezTo>
                    <a:pt x="2924" y="5341"/>
                    <a:pt x="3043" y="5332"/>
                    <a:pt x="3160" y="5311"/>
                  </a:cubicBezTo>
                  <a:cubicBezTo>
                    <a:pt x="3408" y="5270"/>
                    <a:pt x="3621" y="5218"/>
                    <a:pt x="3813" y="5154"/>
                  </a:cubicBezTo>
                  <a:cubicBezTo>
                    <a:pt x="4013" y="5087"/>
                    <a:pt x="4197" y="4977"/>
                    <a:pt x="4377" y="4872"/>
                  </a:cubicBezTo>
                  <a:lnTo>
                    <a:pt x="4411" y="4851"/>
                  </a:lnTo>
                  <a:lnTo>
                    <a:pt x="4419" y="4846"/>
                  </a:lnTo>
                  <a:cubicBezTo>
                    <a:pt x="4576" y="4754"/>
                    <a:pt x="4737" y="4658"/>
                    <a:pt x="4875" y="4537"/>
                  </a:cubicBezTo>
                  <a:cubicBezTo>
                    <a:pt x="5005" y="4422"/>
                    <a:pt x="5118" y="4290"/>
                    <a:pt x="5227" y="4162"/>
                  </a:cubicBezTo>
                  <a:cubicBezTo>
                    <a:pt x="5254" y="4130"/>
                    <a:pt x="5280" y="4098"/>
                    <a:pt x="5309" y="4067"/>
                  </a:cubicBezTo>
                  <a:cubicBezTo>
                    <a:pt x="5441" y="3914"/>
                    <a:pt x="5560" y="3738"/>
                    <a:pt x="5666" y="3545"/>
                  </a:cubicBezTo>
                  <a:cubicBezTo>
                    <a:pt x="5835" y="3236"/>
                    <a:pt x="5935" y="2930"/>
                    <a:pt x="5961" y="2639"/>
                  </a:cubicBezTo>
                  <a:cubicBezTo>
                    <a:pt x="5970" y="2541"/>
                    <a:pt x="5974" y="2441"/>
                    <a:pt x="5974" y="2341"/>
                  </a:cubicBezTo>
                  <a:cubicBezTo>
                    <a:pt x="5973" y="2248"/>
                    <a:pt x="5952" y="2157"/>
                    <a:pt x="5933" y="2069"/>
                  </a:cubicBezTo>
                  <a:lnTo>
                    <a:pt x="5929" y="2051"/>
                  </a:lnTo>
                  <a:cubicBezTo>
                    <a:pt x="5893" y="1884"/>
                    <a:pt x="5828" y="1724"/>
                    <a:pt x="5731" y="1561"/>
                  </a:cubicBezTo>
                  <a:cubicBezTo>
                    <a:pt x="5701" y="1513"/>
                    <a:pt x="5660" y="1470"/>
                    <a:pt x="5611" y="1437"/>
                  </a:cubicBezTo>
                  <a:lnTo>
                    <a:pt x="5607" y="1429"/>
                  </a:lnTo>
                  <a:lnTo>
                    <a:pt x="5598" y="1407"/>
                  </a:lnTo>
                  <a:cubicBezTo>
                    <a:pt x="5555" y="1301"/>
                    <a:pt x="5499" y="1200"/>
                    <a:pt x="5424" y="1095"/>
                  </a:cubicBezTo>
                  <a:cubicBezTo>
                    <a:pt x="5306" y="928"/>
                    <a:pt x="5160" y="771"/>
                    <a:pt x="4988" y="631"/>
                  </a:cubicBezTo>
                  <a:cubicBezTo>
                    <a:pt x="4903" y="560"/>
                    <a:pt x="4805" y="500"/>
                    <a:pt x="4710" y="441"/>
                  </a:cubicBezTo>
                  <a:lnTo>
                    <a:pt x="4650" y="403"/>
                  </a:lnTo>
                  <a:cubicBezTo>
                    <a:pt x="4573" y="356"/>
                    <a:pt x="4491" y="309"/>
                    <a:pt x="4405" y="265"/>
                  </a:cubicBezTo>
                  <a:cubicBezTo>
                    <a:pt x="4211" y="166"/>
                    <a:pt x="3997" y="95"/>
                    <a:pt x="3788" y="59"/>
                  </a:cubicBezTo>
                  <a:cubicBezTo>
                    <a:pt x="3606" y="27"/>
                    <a:pt x="3402" y="8"/>
                    <a:pt x="3150" y="2"/>
                  </a:cubicBezTo>
                  <a:cubicBezTo>
                    <a:pt x="3096" y="1"/>
                    <a:pt x="3042" y="0"/>
                    <a:pt x="2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3210500" y="2378675"/>
              <a:ext cx="634500" cy="590800"/>
            </a:xfrm>
            <a:custGeom>
              <a:avLst/>
              <a:gdLst/>
              <a:ahLst/>
              <a:cxnLst/>
              <a:rect l="l" t="t" r="r" b="b"/>
              <a:pathLst>
                <a:path w="25380" h="23632" extrusionOk="0">
                  <a:moveTo>
                    <a:pt x="12499" y="3574"/>
                  </a:moveTo>
                  <a:cubicBezTo>
                    <a:pt x="12715" y="3599"/>
                    <a:pt x="12943" y="3612"/>
                    <a:pt x="13196" y="3615"/>
                  </a:cubicBezTo>
                  <a:cubicBezTo>
                    <a:pt x="13228" y="3618"/>
                    <a:pt x="13259" y="3620"/>
                    <a:pt x="13291" y="3624"/>
                  </a:cubicBezTo>
                  <a:cubicBezTo>
                    <a:pt x="13298" y="3704"/>
                    <a:pt x="13299" y="3786"/>
                    <a:pt x="13299" y="3848"/>
                  </a:cubicBezTo>
                  <a:lnTo>
                    <a:pt x="13300" y="3933"/>
                  </a:lnTo>
                  <a:cubicBezTo>
                    <a:pt x="13301" y="4063"/>
                    <a:pt x="13304" y="4197"/>
                    <a:pt x="13300" y="4330"/>
                  </a:cubicBezTo>
                  <a:lnTo>
                    <a:pt x="13296" y="4486"/>
                  </a:lnTo>
                  <a:cubicBezTo>
                    <a:pt x="13294" y="4597"/>
                    <a:pt x="13291" y="4707"/>
                    <a:pt x="13290" y="4819"/>
                  </a:cubicBezTo>
                  <a:cubicBezTo>
                    <a:pt x="13289" y="5004"/>
                    <a:pt x="13288" y="5146"/>
                    <a:pt x="13283" y="5278"/>
                  </a:cubicBezTo>
                  <a:lnTo>
                    <a:pt x="13281" y="5321"/>
                  </a:lnTo>
                  <a:lnTo>
                    <a:pt x="13280" y="5366"/>
                  </a:lnTo>
                  <a:cubicBezTo>
                    <a:pt x="13270" y="5543"/>
                    <a:pt x="13264" y="5720"/>
                    <a:pt x="13257" y="5899"/>
                  </a:cubicBezTo>
                  <a:lnTo>
                    <a:pt x="13252" y="6044"/>
                  </a:lnTo>
                  <a:lnTo>
                    <a:pt x="13252" y="6043"/>
                  </a:lnTo>
                  <a:lnTo>
                    <a:pt x="13244" y="6228"/>
                  </a:lnTo>
                  <a:cubicBezTo>
                    <a:pt x="13235" y="6352"/>
                    <a:pt x="13221" y="6472"/>
                    <a:pt x="13207" y="6584"/>
                  </a:cubicBezTo>
                  <a:cubicBezTo>
                    <a:pt x="13201" y="6638"/>
                    <a:pt x="13193" y="6686"/>
                    <a:pt x="13184" y="6732"/>
                  </a:cubicBezTo>
                  <a:cubicBezTo>
                    <a:pt x="13130" y="6749"/>
                    <a:pt x="13073" y="6767"/>
                    <a:pt x="13006" y="6784"/>
                  </a:cubicBezTo>
                  <a:cubicBezTo>
                    <a:pt x="12927" y="6798"/>
                    <a:pt x="12855" y="6805"/>
                    <a:pt x="12788" y="6807"/>
                  </a:cubicBezTo>
                  <a:cubicBezTo>
                    <a:pt x="12759" y="6804"/>
                    <a:pt x="12731" y="6799"/>
                    <a:pt x="12704" y="6794"/>
                  </a:cubicBezTo>
                  <a:cubicBezTo>
                    <a:pt x="12686" y="6749"/>
                    <a:pt x="12673" y="6701"/>
                    <a:pt x="12658" y="6645"/>
                  </a:cubicBezTo>
                  <a:cubicBezTo>
                    <a:pt x="12622" y="6440"/>
                    <a:pt x="12603" y="6230"/>
                    <a:pt x="12586" y="6025"/>
                  </a:cubicBezTo>
                  <a:lnTo>
                    <a:pt x="12575" y="5911"/>
                  </a:lnTo>
                  <a:cubicBezTo>
                    <a:pt x="12552" y="5641"/>
                    <a:pt x="12543" y="5370"/>
                    <a:pt x="12547" y="5081"/>
                  </a:cubicBezTo>
                  <a:cubicBezTo>
                    <a:pt x="12550" y="4883"/>
                    <a:pt x="12540" y="4683"/>
                    <a:pt x="12531" y="4488"/>
                  </a:cubicBezTo>
                  <a:lnTo>
                    <a:pt x="12524" y="4303"/>
                  </a:lnTo>
                  <a:cubicBezTo>
                    <a:pt x="12521" y="4226"/>
                    <a:pt x="12516" y="4151"/>
                    <a:pt x="12511" y="4074"/>
                  </a:cubicBezTo>
                  <a:cubicBezTo>
                    <a:pt x="12500" y="3932"/>
                    <a:pt x="12491" y="3784"/>
                    <a:pt x="12491" y="3639"/>
                  </a:cubicBezTo>
                  <a:lnTo>
                    <a:pt x="12491" y="3636"/>
                  </a:lnTo>
                  <a:cubicBezTo>
                    <a:pt x="12494" y="3616"/>
                    <a:pt x="12496" y="3596"/>
                    <a:pt x="12499" y="3574"/>
                  </a:cubicBezTo>
                  <a:close/>
                  <a:moveTo>
                    <a:pt x="18094" y="4906"/>
                  </a:moveTo>
                  <a:cubicBezTo>
                    <a:pt x="18120" y="4916"/>
                    <a:pt x="18146" y="4926"/>
                    <a:pt x="18175" y="4933"/>
                  </a:cubicBezTo>
                  <a:cubicBezTo>
                    <a:pt x="18243" y="4951"/>
                    <a:pt x="18310" y="4967"/>
                    <a:pt x="18378" y="4981"/>
                  </a:cubicBezTo>
                  <a:cubicBezTo>
                    <a:pt x="18463" y="4999"/>
                    <a:pt x="18551" y="5019"/>
                    <a:pt x="18636" y="5044"/>
                  </a:cubicBezTo>
                  <a:lnTo>
                    <a:pt x="18648" y="5048"/>
                  </a:lnTo>
                  <a:cubicBezTo>
                    <a:pt x="18670" y="5055"/>
                    <a:pt x="18693" y="5063"/>
                    <a:pt x="18715" y="5070"/>
                  </a:cubicBezTo>
                  <a:cubicBezTo>
                    <a:pt x="18643" y="5279"/>
                    <a:pt x="18578" y="5470"/>
                    <a:pt x="18524" y="5668"/>
                  </a:cubicBezTo>
                  <a:lnTo>
                    <a:pt x="18484" y="5814"/>
                  </a:lnTo>
                  <a:cubicBezTo>
                    <a:pt x="18453" y="5927"/>
                    <a:pt x="18422" y="6039"/>
                    <a:pt x="18388" y="6151"/>
                  </a:cubicBezTo>
                  <a:cubicBezTo>
                    <a:pt x="18362" y="6224"/>
                    <a:pt x="18334" y="6297"/>
                    <a:pt x="18304" y="6371"/>
                  </a:cubicBezTo>
                  <a:lnTo>
                    <a:pt x="18267" y="6463"/>
                  </a:lnTo>
                  <a:cubicBezTo>
                    <a:pt x="18252" y="6504"/>
                    <a:pt x="18234" y="6545"/>
                    <a:pt x="18219" y="6586"/>
                  </a:cubicBezTo>
                  <a:cubicBezTo>
                    <a:pt x="18192" y="6656"/>
                    <a:pt x="18166" y="6726"/>
                    <a:pt x="18136" y="6797"/>
                  </a:cubicBezTo>
                  <a:cubicBezTo>
                    <a:pt x="18084" y="6925"/>
                    <a:pt x="18022" y="7063"/>
                    <a:pt x="17950" y="7218"/>
                  </a:cubicBezTo>
                  <a:cubicBezTo>
                    <a:pt x="17936" y="7245"/>
                    <a:pt x="17924" y="7275"/>
                    <a:pt x="17910" y="7305"/>
                  </a:cubicBezTo>
                  <a:lnTo>
                    <a:pt x="17896" y="7337"/>
                  </a:lnTo>
                  <a:cubicBezTo>
                    <a:pt x="17867" y="7331"/>
                    <a:pt x="17837" y="7321"/>
                    <a:pt x="17809" y="7314"/>
                  </a:cubicBezTo>
                  <a:cubicBezTo>
                    <a:pt x="17711" y="7279"/>
                    <a:pt x="17583" y="7230"/>
                    <a:pt x="17465" y="7165"/>
                  </a:cubicBezTo>
                  <a:cubicBezTo>
                    <a:pt x="17454" y="7156"/>
                    <a:pt x="17443" y="7146"/>
                    <a:pt x="17431" y="7136"/>
                  </a:cubicBezTo>
                  <a:lnTo>
                    <a:pt x="17423" y="7117"/>
                  </a:lnTo>
                  <a:cubicBezTo>
                    <a:pt x="17419" y="7084"/>
                    <a:pt x="17418" y="7050"/>
                    <a:pt x="17418" y="7015"/>
                  </a:cubicBezTo>
                  <a:cubicBezTo>
                    <a:pt x="17433" y="6834"/>
                    <a:pt x="17467" y="6655"/>
                    <a:pt x="17513" y="6484"/>
                  </a:cubicBezTo>
                  <a:lnTo>
                    <a:pt x="17545" y="6391"/>
                  </a:lnTo>
                  <a:cubicBezTo>
                    <a:pt x="17582" y="6283"/>
                    <a:pt x="17618" y="6177"/>
                    <a:pt x="17654" y="6069"/>
                  </a:cubicBezTo>
                  <a:cubicBezTo>
                    <a:pt x="17693" y="5953"/>
                    <a:pt x="17737" y="5838"/>
                    <a:pt x="17781" y="5727"/>
                  </a:cubicBezTo>
                  <a:cubicBezTo>
                    <a:pt x="17801" y="5676"/>
                    <a:pt x="17821" y="5625"/>
                    <a:pt x="17840" y="5576"/>
                  </a:cubicBezTo>
                  <a:cubicBezTo>
                    <a:pt x="17865" y="5509"/>
                    <a:pt x="17890" y="5443"/>
                    <a:pt x="17914" y="5377"/>
                  </a:cubicBezTo>
                  <a:cubicBezTo>
                    <a:pt x="17972" y="5222"/>
                    <a:pt x="18031" y="5061"/>
                    <a:pt x="18094" y="4906"/>
                  </a:cubicBezTo>
                  <a:close/>
                  <a:moveTo>
                    <a:pt x="6199" y="5844"/>
                  </a:moveTo>
                  <a:cubicBezTo>
                    <a:pt x="6229" y="5870"/>
                    <a:pt x="6259" y="5900"/>
                    <a:pt x="6291" y="5933"/>
                  </a:cubicBezTo>
                  <a:cubicBezTo>
                    <a:pt x="6391" y="6056"/>
                    <a:pt x="6485" y="6202"/>
                    <a:pt x="6579" y="6382"/>
                  </a:cubicBezTo>
                  <a:lnTo>
                    <a:pt x="6604" y="6430"/>
                  </a:lnTo>
                  <a:cubicBezTo>
                    <a:pt x="6665" y="6557"/>
                    <a:pt x="6728" y="6687"/>
                    <a:pt x="6796" y="6814"/>
                  </a:cubicBezTo>
                  <a:cubicBezTo>
                    <a:pt x="6835" y="6887"/>
                    <a:pt x="6880" y="6959"/>
                    <a:pt x="6925" y="7030"/>
                  </a:cubicBezTo>
                  <a:cubicBezTo>
                    <a:pt x="6947" y="7069"/>
                    <a:pt x="6971" y="7106"/>
                    <a:pt x="6993" y="7144"/>
                  </a:cubicBezTo>
                  <a:lnTo>
                    <a:pt x="7039" y="7223"/>
                  </a:lnTo>
                  <a:cubicBezTo>
                    <a:pt x="7089" y="7307"/>
                    <a:pt x="7140" y="7393"/>
                    <a:pt x="7194" y="7475"/>
                  </a:cubicBezTo>
                  <a:lnTo>
                    <a:pt x="7222" y="7516"/>
                  </a:lnTo>
                  <a:cubicBezTo>
                    <a:pt x="7280" y="7604"/>
                    <a:pt x="7342" y="7697"/>
                    <a:pt x="7392" y="7793"/>
                  </a:cubicBezTo>
                  <a:lnTo>
                    <a:pt x="7391" y="7789"/>
                  </a:lnTo>
                  <a:lnTo>
                    <a:pt x="7391" y="7789"/>
                  </a:lnTo>
                  <a:cubicBezTo>
                    <a:pt x="7412" y="7829"/>
                    <a:pt x="7430" y="7871"/>
                    <a:pt x="7448" y="7912"/>
                  </a:cubicBezTo>
                  <a:cubicBezTo>
                    <a:pt x="7428" y="7936"/>
                    <a:pt x="7408" y="7957"/>
                    <a:pt x="7386" y="7979"/>
                  </a:cubicBezTo>
                  <a:cubicBezTo>
                    <a:pt x="7304" y="8043"/>
                    <a:pt x="7217" y="8101"/>
                    <a:pt x="7128" y="8149"/>
                  </a:cubicBezTo>
                  <a:lnTo>
                    <a:pt x="7111" y="8157"/>
                  </a:lnTo>
                  <a:lnTo>
                    <a:pt x="7095" y="8165"/>
                  </a:lnTo>
                  <a:cubicBezTo>
                    <a:pt x="7067" y="8127"/>
                    <a:pt x="7039" y="8090"/>
                    <a:pt x="7010" y="8054"/>
                  </a:cubicBezTo>
                  <a:cubicBezTo>
                    <a:pt x="6942" y="7967"/>
                    <a:pt x="6866" y="7885"/>
                    <a:pt x="6793" y="7804"/>
                  </a:cubicBezTo>
                  <a:lnTo>
                    <a:pt x="6743" y="7750"/>
                  </a:lnTo>
                  <a:cubicBezTo>
                    <a:pt x="6680" y="7678"/>
                    <a:pt x="6609" y="7591"/>
                    <a:pt x="6545" y="7495"/>
                  </a:cubicBezTo>
                  <a:cubicBezTo>
                    <a:pt x="6479" y="7398"/>
                    <a:pt x="6425" y="7295"/>
                    <a:pt x="6379" y="7204"/>
                  </a:cubicBezTo>
                  <a:cubicBezTo>
                    <a:pt x="6287" y="7020"/>
                    <a:pt x="6199" y="6817"/>
                    <a:pt x="6097" y="6547"/>
                  </a:cubicBezTo>
                  <a:cubicBezTo>
                    <a:pt x="6049" y="6422"/>
                    <a:pt x="5979" y="6298"/>
                    <a:pt x="5916" y="6192"/>
                  </a:cubicBezTo>
                  <a:cubicBezTo>
                    <a:pt x="5892" y="6151"/>
                    <a:pt x="5865" y="6110"/>
                    <a:pt x="5840" y="6069"/>
                  </a:cubicBezTo>
                  <a:lnTo>
                    <a:pt x="5868" y="6051"/>
                  </a:lnTo>
                  <a:cubicBezTo>
                    <a:pt x="5917" y="6019"/>
                    <a:pt x="5968" y="5988"/>
                    <a:pt x="6018" y="5956"/>
                  </a:cubicBezTo>
                  <a:lnTo>
                    <a:pt x="6055" y="5933"/>
                  </a:lnTo>
                  <a:cubicBezTo>
                    <a:pt x="6104" y="5903"/>
                    <a:pt x="6151" y="5872"/>
                    <a:pt x="6199" y="5844"/>
                  </a:cubicBezTo>
                  <a:close/>
                  <a:moveTo>
                    <a:pt x="12890" y="9275"/>
                  </a:moveTo>
                  <a:cubicBezTo>
                    <a:pt x="12940" y="9275"/>
                    <a:pt x="12991" y="9276"/>
                    <a:pt x="13040" y="9276"/>
                  </a:cubicBezTo>
                  <a:cubicBezTo>
                    <a:pt x="13355" y="9281"/>
                    <a:pt x="13665" y="9290"/>
                    <a:pt x="13963" y="9303"/>
                  </a:cubicBezTo>
                  <a:cubicBezTo>
                    <a:pt x="14428" y="9337"/>
                    <a:pt x="14919" y="9398"/>
                    <a:pt x="15465" y="9492"/>
                  </a:cubicBezTo>
                  <a:cubicBezTo>
                    <a:pt x="15847" y="9559"/>
                    <a:pt x="16249" y="9661"/>
                    <a:pt x="16731" y="9813"/>
                  </a:cubicBezTo>
                  <a:cubicBezTo>
                    <a:pt x="16965" y="9892"/>
                    <a:pt x="17272" y="10002"/>
                    <a:pt x="17580" y="10132"/>
                  </a:cubicBezTo>
                  <a:cubicBezTo>
                    <a:pt x="17816" y="10233"/>
                    <a:pt x="18093" y="10356"/>
                    <a:pt x="18352" y="10516"/>
                  </a:cubicBezTo>
                  <a:cubicBezTo>
                    <a:pt x="18563" y="10654"/>
                    <a:pt x="18786" y="10804"/>
                    <a:pt x="18997" y="10967"/>
                  </a:cubicBezTo>
                  <a:cubicBezTo>
                    <a:pt x="19109" y="11053"/>
                    <a:pt x="19224" y="11152"/>
                    <a:pt x="19347" y="11270"/>
                  </a:cubicBezTo>
                  <a:cubicBezTo>
                    <a:pt x="19436" y="11354"/>
                    <a:pt x="19518" y="11449"/>
                    <a:pt x="19598" y="11540"/>
                  </a:cubicBezTo>
                  <a:lnTo>
                    <a:pt x="19617" y="11561"/>
                  </a:lnTo>
                  <a:lnTo>
                    <a:pt x="19609" y="11551"/>
                  </a:lnTo>
                  <a:lnTo>
                    <a:pt x="19609" y="11551"/>
                  </a:lnTo>
                  <a:cubicBezTo>
                    <a:pt x="19732" y="11695"/>
                    <a:pt x="19854" y="11843"/>
                    <a:pt x="19973" y="11987"/>
                  </a:cubicBezTo>
                  <a:cubicBezTo>
                    <a:pt x="20123" y="12167"/>
                    <a:pt x="20278" y="12356"/>
                    <a:pt x="20437" y="12535"/>
                  </a:cubicBezTo>
                  <a:cubicBezTo>
                    <a:pt x="20721" y="12857"/>
                    <a:pt x="21016" y="13188"/>
                    <a:pt x="21278" y="13541"/>
                  </a:cubicBezTo>
                  <a:cubicBezTo>
                    <a:pt x="21249" y="13571"/>
                    <a:pt x="21218" y="13603"/>
                    <a:pt x="21186" y="13634"/>
                  </a:cubicBezTo>
                  <a:lnTo>
                    <a:pt x="21083" y="13725"/>
                  </a:lnTo>
                  <a:cubicBezTo>
                    <a:pt x="20934" y="13857"/>
                    <a:pt x="20771" y="13988"/>
                    <a:pt x="20582" y="14132"/>
                  </a:cubicBezTo>
                  <a:cubicBezTo>
                    <a:pt x="20392" y="14276"/>
                    <a:pt x="20190" y="14406"/>
                    <a:pt x="19998" y="14526"/>
                  </a:cubicBezTo>
                  <a:cubicBezTo>
                    <a:pt x="19852" y="14618"/>
                    <a:pt x="19705" y="14717"/>
                    <a:pt x="19562" y="14812"/>
                  </a:cubicBezTo>
                  <a:cubicBezTo>
                    <a:pt x="19311" y="14980"/>
                    <a:pt x="19052" y="15154"/>
                    <a:pt x="18782" y="15303"/>
                  </a:cubicBezTo>
                  <a:cubicBezTo>
                    <a:pt x="18647" y="15367"/>
                    <a:pt x="18505" y="15427"/>
                    <a:pt x="18370" y="15485"/>
                  </a:cubicBezTo>
                  <a:cubicBezTo>
                    <a:pt x="18227" y="15545"/>
                    <a:pt x="18080" y="15607"/>
                    <a:pt x="17939" y="15674"/>
                  </a:cubicBezTo>
                  <a:cubicBezTo>
                    <a:pt x="17762" y="15760"/>
                    <a:pt x="17580" y="15852"/>
                    <a:pt x="17381" y="15956"/>
                  </a:cubicBezTo>
                  <a:cubicBezTo>
                    <a:pt x="17315" y="15991"/>
                    <a:pt x="17250" y="16028"/>
                    <a:pt x="17186" y="16064"/>
                  </a:cubicBezTo>
                  <a:cubicBezTo>
                    <a:pt x="17129" y="16098"/>
                    <a:pt x="17069" y="16130"/>
                    <a:pt x="17011" y="16162"/>
                  </a:cubicBezTo>
                  <a:cubicBezTo>
                    <a:pt x="16837" y="16236"/>
                    <a:pt x="16657" y="16299"/>
                    <a:pt x="16462" y="16354"/>
                  </a:cubicBezTo>
                  <a:cubicBezTo>
                    <a:pt x="16311" y="16396"/>
                    <a:pt x="16158" y="16432"/>
                    <a:pt x="16009" y="16467"/>
                  </a:cubicBezTo>
                  <a:lnTo>
                    <a:pt x="15899" y="16493"/>
                  </a:lnTo>
                  <a:lnTo>
                    <a:pt x="15744" y="16529"/>
                  </a:lnTo>
                  <a:cubicBezTo>
                    <a:pt x="15598" y="16563"/>
                    <a:pt x="15453" y="16596"/>
                    <a:pt x="15308" y="16633"/>
                  </a:cubicBezTo>
                  <a:cubicBezTo>
                    <a:pt x="15114" y="16683"/>
                    <a:pt x="14952" y="16721"/>
                    <a:pt x="14799" y="16755"/>
                  </a:cubicBezTo>
                  <a:cubicBezTo>
                    <a:pt x="14539" y="16802"/>
                    <a:pt x="14270" y="16838"/>
                    <a:pt x="13975" y="16870"/>
                  </a:cubicBezTo>
                  <a:cubicBezTo>
                    <a:pt x="13871" y="16883"/>
                    <a:pt x="13767" y="16894"/>
                    <a:pt x="13663" y="16906"/>
                  </a:cubicBezTo>
                  <a:cubicBezTo>
                    <a:pt x="13512" y="16925"/>
                    <a:pt x="13361" y="16942"/>
                    <a:pt x="13209" y="16956"/>
                  </a:cubicBezTo>
                  <a:cubicBezTo>
                    <a:pt x="12758" y="17000"/>
                    <a:pt x="12336" y="17022"/>
                    <a:pt x="11920" y="17022"/>
                  </a:cubicBezTo>
                  <a:cubicBezTo>
                    <a:pt x="11830" y="17022"/>
                    <a:pt x="11741" y="17022"/>
                    <a:pt x="11649" y="17019"/>
                  </a:cubicBezTo>
                  <a:cubicBezTo>
                    <a:pt x="11346" y="16991"/>
                    <a:pt x="11043" y="16926"/>
                    <a:pt x="10787" y="16864"/>
                  </a:cubicBezTo>
                  <a:cubicBezTo>
                    <a:pt x="10535" y="16804"/>
                    <a:pt x="10222" y="16729"/>
                    <a:pt x="9926" y="16638"/>
                  </a:cubicBezTo>
                  <a:cubicBezTo>
                    <a:pt x="9586" y="16515"/>
                    <a:pt x="9223" y="16357"/>
                    <a:pt x="8817" y="16154"/>
                  </a:cubicBezTo>
                  <a:cubicBezTo>
                    <a:pt x="8572" y="16032"/>
                    <a:pt x="8332" y="15889"/>
                    <a:pt x="8101" y="15750"/>
                  </a:cubicBezTo>
                  <a:cubicBezTo>
                    <a:pt x="7968" y="15670"/>
                    <a:pt x="7829" y="15588"/>
                    <a:pt x="7692" y="15510"/>
                  </a:cubicBezTo>
                  <a:lnTo>
                    <a:pt x="7496" y="15400"/>
                  </a:lnTo>
                  <a:cubicBezTo>
                    <a:pt x="6855" y="15039"/>
                    <a:pt x="6192" y="14664"/>
                    <a:pt x="5559" y="14265"/>
                  </a:cubicBezTo>
                  <a:cubicBezTo>
                    <a:pt x="5509" y="14234"/>
                    <a:pt x="5460" y="14202"/>
                    <a:pt x="5410" y="14169"/>
                  </a:cubicBezTo>
                  <a:lnTo>
                    <a:pt x="5386" y="14153"/>
                  </a:lnTo>
                  <a:cubicBezTo>
                    <a:pt x="5249" y="14059"/>
                    <a:pt x="5110" y="13968"/>
                    <a:pt x="4972" y="13878"/>
                  </a:cubicBezTo>
                  <a:cubicBezTo>
                    <a:pt x="4728" y="13713"/>
                    <a:pt x="4451" y="13527"/>
                    <a:pt x="4223" y="13291"/>
                  </a:cubicBezTo>
                  <a:cubicBezTo>
                    <a:pt x="4178" y="13239"/>
                    <a:pt x="4131" y="13182"/>
                    <a:pt x="4092" y="13121"/>
                  </a:cubicBezTo>
                  <a:cubicBezTo>
                    <a:pt x="4076" y="13080"/>
                    <a:pt x="4061" y="13038"/>
                    <a:pt x="4048" y="12996"/>
                  </a:cubicBezTo>
                  <a:cubicBezTo>
                    <a:pt x="4209" y="12832"/>
                    <a:pt x="4364" y="12664"/>
                    <a:pt x="4509" y="12499"/>
                  </a:cubicBezTo>
                  <a:lnTo>
                    <a:pt x="4632" y="12357"/>
                  </a:lnTo>
                  <a:cubicBezTo>
                    <a:pt x="4687" y="12291"/>
                    <a:pt x="4743" y="12225"/>
                    <a:pt x="4802" y="12162"/>
                  </a:cubicBezTo>
                  <a:cubicBezTo>
                    <a:pt x="4895" y="12056"/>
                    <a:pt x="4999" y="11961"/>
                    <a:pt x="5087" y="11880"/>
                  </a:cubicBezTo>
                  <a:cubicBezTo>
                    <a:pt x="5618" y="11439"/>
                    <a:pt x="6256" y="11029"/>
                    <a:pt x="7039" y="10625"/>
                  </a:cubicBezTo>
                  <a:cubicBezTo>
                    <a:pt x="7276" y="10512"/>
                    <a:pt x="7525" y="10422"/>
                    <a:pt x="7757" y="10339"/>
                  </a:cubicBezTo>
                  <a:cubicBezTo>
                    <a:pt x="7904" y="10288"/>
                    <a:pt x="8050" y="10233"/>
                    <a:pt x="8196" y="10177"/>
                  </a:cubicBezTo>
                  <a:cubicBezTo>
                    <a:pt x="8322" y="10130"/>
                    <a:pt x="8450" y="10081"/>
                    <a:pt x="8577" y="10037"/>
                  </a:cubicBezTo>
                  <a:lnTo>
                    <a:pt x="8709" y="9989"/>
                  </a:lnTo>
                  <a:cubicBezTo>
                    <a:pt x="8924" y="9912"/>
                    <a:pt x="9146" y="9833"/>
                    <a:pt x="9367" y="9761"/>
                  </a:cubicBezTo>
                  <a:cubicBezTo>
                    <a:pt x="9604" y="9685"/>
                    <a:pt x="9864" y="9616"/>
                    <a:pt x="10158" y="9550"/>
                  </a:cubicBezTo>
                  <a:cubicBezTo>
                    <a:pt x="10300" y="9520"/>
                    <a:pt x="10449" y="9490"/>
                    <a:pt x="10603" y="9466"/>
                  </a:cubicBezTo>
                  <a:cubicBezTo>
                    <a:pt x="10648" y="9460"/>
                    <a:pt x="10691" y="9451"/>
                    <a:pt x="10737" y="9444"/>
                  </a:cubicBezTo>
                  <a:cubicBezTo>
                    <a:pt x="10854" y="9424"/>
                    <a:pt x="10977" y="9403"/>
                    <a:pt x="11099" y="9390"/>
                  </a:cubicBezTo>
                  <a:cubicBezTo>
                    <a:pt x="11389" y="9359"/>
                    <a:pt x="11685" y="9337"/>
                    <a:pt x="11972" y="9315"/>
                  </a:cubicBezTo>
                  <a:lnTo>
                    <a:pt x="12078" y="9307"/>
                  </a:lnTo>
                  <a:cubicBezTo>
                    <a:pt x="12355" y="9285"/>
                    <a:pt x="12629" y="9275"/>
                    <a:pt x="12890" y="9275"/>
                  </a:cubicBezTo>
                  <a:close/>
                  <a:moveTo>
                    <a:pt x="12699" y="1"/>
                  </a:moveTo>
                  <a:cubicBezTo>
                    <a:pt x="12463" y="1"/>
                    <a:pt x="12221" y="8"/>
                    <a:pt x="11988" y="13"/>
                  </a:cubicBezTo>
                  <a:cubicBezTo>
                    <a:pt x="11826" y="16"/>
                    <a:pt x="11664" y="20"/>
                    <a:pt x="11501" y="23"/>
                  </a:cubicBezTo>
                  <a:cubicBezTo>
                    <a:pt x="11024" y="30"/>
                    <a:pt x="10605" y="42"/>
                    <a:pt x="10225" y="61"/>
                  </a:cubicBezTo>
                  <a:cubicBezTo>
                    <a:pt x="10061" y="71"/>
                    <a:pt x="9896" y="81"/>
                    <a:pt x="9732" y="91"/>
                  </a:cubicBezTo>
                  <a:cubicBezTo>
                    <a:pt x="9466" y="106"/>
                    <a:pt x="9192" y="123"/>
                    <a:pt x="8921" y="133"/>
                  </a:cubicBezTo>
                  <a:cubicBezTo>
                    <a:pt x="8469" y="152"/>
                    <a:pt x="8016" y="165"/>
                    <a:pt x="7562" y="179"/>
                  </a:cubicBezTo>
                  <a:cubicBezTo>
                    <a:pt x="7138" y="193"/>
                    <a:pt x="6714" y="206"/>
                    <a:pt x="6291" y="221"/>
                  </a:cubicBezTo>
                  <a:cubicBezTo>
                    <a:pt x="6140" y="226"/>
                    <a:pt x="5989" y="234"/>
                    <a:pt x="5840" y="240"/>
                  </a:cubicBezTo>
                  <a:cubicBezTo>
                    <a:pt x="5614" y="249"/>
                    <a:pt x="5388" y="259"/>
                    <a:pt x="5163" y="265"/>
                  </a:cubicBezTo>
                  <a:cubicBezTo>
                    <a:pt x="4989" y="270"/>
                    <a:pt x="4807" y="272"/>
                    <a:pt x="4605" y="272"/>
                  </a:cubicBezTo>
                  <a:cubicBezTo>
                    <a:pt x="4423" y="272"/>
                    <a:pt x="4241" y="271"/>
                    <a:pt x="4059" y="268"/>
                  </a:cubicBezTo>
                  <a:cubicBezTo>
                    <a:pt x="4023" y="266"/>
                    <a:pt x="3986" y="266"/>
                    <a:pt x="3950" y="266"/>
                  </a:cubicBezTo>
                  <a:cubicBezTo>
                    <a:pt x="3560" y="266"/>
                    <a:pt x="3167" y="295"/>
                    <a:pt x="2799" y="326"/>
                  </a:cubicBezTo>
                  <a:cubicBezTo>
                    <a:pt x="2649" y="338"/>
                    <a:pt x="2500" y="352"/>
                    <a:pt x="2350" y="364"/>
                  </a:cubicBezTo>
                  <a:cubicBezTo>
                    <a:pt x="2095" y="385"/>
                    <a:pt x="1839" y="408"/>
                    <a:pt x="1583" y="426"/>
                  </a:cubicBezTo>
                  <a:cubicBezTo>
                    <a:pt x="1470" y="436"/>
                    <a:pt x="1355" y="532"/>
                    <a:pt x="1298" y="618"/>
                  </a:cubicBezTo>
                  <a:cubicBezTo>
                    <a:pt x="1288" y="632"/>
                    <a:pt x="1280" y="647"/>
                    <a:pt x="1272" y="662"/>
                  </a:cubicBezTo>
                  <a:cubicBezTo>
                    <a:pt x="1216" y="686"/>
                    <a:pt x="1170" y="713"/>
                    <a:pt x="1104" y="759"/>
                  </a:cubicBezTo>
                  <a:cubicBezTo>
                    <a:pt x="1018" y="819"/>
                    <a:pt x="950" y="905"/>
                    <a:pt x="900" y="974"/>
                  </a:cubicBezTo>
                  <a:cubicBezTo>
                    <a:pt x="847" y="1047"/>
                    <a:pt x="808" y="1132"/>
                    <a:pt x="770" y="1214"/>
                  </a:cubicBezTo>
                  <a:lnTo>
                    <a:pt x="752" y="1256"/>
                  </a:lnTo>
                  <a:cubicBezTo>
                    <a:pt x="719" y="1326"/>
                    <a:pt x="697" y="1400"/>
                    <a:pt x="676" y="1472"/>
                  </a:cubicBezTo>
                  <a:cubicBezTo>
                    <a:pt x="636" y="1605"/>
                    <a:pt x="608" y="1737"/>
                    <a:pt x="578" y="1883"/>
                  </a:cubicBezTo>
                  <a:cubicBezTo>
                    <a:pt x="516" y="2193"/>
                    <a:pt x="467" y="2510"/>
                    <a:pt x="436" y="2824"/>
                  </a:cubicBezTo>
                  <a:cubicBezTo>
                    <a:pt x="430" y="2886"/>
                    <a:pt x="425" y="2947"/>
                    <a:pt x="420" y="3009"/>
                  </a:cubicBezTo>
                  <a:cubicBezTo>
                    <a:pt x="416" y="3072"/>
                    <a:pt x="411" y="3137"/>
                    <a:pt x="405" y="3201"/>
                  </a:cubicBezTo>
                  <a:cubicBezTo>
                    <a:pt x="390" y="3351"/>
                    <a:pt x="369" y="3498"/>
                    <a:pt x="344" y="3636"/>
                  </a:cubicBezTo>
                  <a:lnTo>
                    <a:pt x="350" y="3611"/>
                  </a:lnTo>
                  <a:lnTo>
                    <a:pt x="350" y="3611"/>
                  </a:lnTo>
                  <a:cubicBezTo>
                    <a:pt x="311" y="3820"/>
                    <a:pt x="278" y="4011"/>
                    <a:pt x="252" y="4194"/>
                  </a:cubicBezTo>
                  <a:cubicBezTo>
                    <a:pt x="231" y="4352"/>
                    <a:pt x="213" y="4512"/>
                    <a:pt x="196" y="4667"/>
                  </a:cubicBezTo>
                  <a:lnTo>
                    <a:pt x="185" y="4773"/>
                  </a:lnTo>
                  <a:cubicBezTo>
                    <a:pt x="137" y="5200"/>
                    <a:pt x="119" y="5592"/>
                    <a:pt x="129" y="5964"/>
                  </a:cubicBezTo>
                  <a:cubicBezTo>
                    <a:pt x="137" y="6264"/>
                    <a:pt x="121" y="6569"/>
                    <a:pt x="106" y="6862"/>
                  </a:cubicBezTo>
                  <a:cubicBezTo>
                    <a:pt x="101" y="6963"/>
                    <a:pt x="95" y="7066"/>
                    <a:pt x="90" y="7167"/>
                  </a:cubicBezTo>
                  <a:cubicBezTo>
                    <a:pt x="82" y="7342"/>
                    <a:pt x="76" y="7516"/>
                    <a:pt x="71" y="7692"/>
                  </a:cubicBezTo>
                  <a:cubicBezTo>
                    <a:pt x="63" y="7937"/>
                    <a:pt x="55" y="8190"/>
                    <a:pt x="41" y="8439"/>
                  </a:cubicBezTo>
                  <a:lnTo>
                    <a:pt x="32" y="8588"/>
                  </a:lnTo>
                  <a:cubicBezTo>
                    <a:pt x="24" y="8730"/>
                    <a:pt x="14" y="8876"/>
                    <a:pt x="10" y="9021"/>
                  </a:cubicBezTo>
                  <a:cubicBezTo>
                    <a:pt x="6" y="9126"/>
                    <a:pt x="4" y="9230"/>
                    <a:pt x="2" y="9335"/>
                  </a:cubicBezTo>
                  <a:cubicBezTo>
                    <a:pt x="0" y="9419"/>
                    <a:pt x="5" y="9505"/>
                    <a:pt x="10" y="9587"/>
                  </a:cubicBezTo>
                  <a:lnTo>
                    <a:pt x="15" y="9670"/>
                  </a:lnTo>
                  <a:cubicBezTo>
                    <a:pt x="20" y="9748"/>
                    <a:pt x="26" y="9826"/>
                    <a:pt x="31" y="9905"/>
                  </a:cubicBezTo>
                  <a:cubicBezTo>
                    <a:pt x="41" y="10033"/>
                    <a:pt x="50" y="10164"/>
                    <a:pt x="54" y="10295"/>
                  </a:cubicBezTo>
                  <a:cubicBezTo>
                    <a:pt x="61" y="10520"/>
                    <a:pt x="66" y="10721"/>
                    <a:pt x="63" y="10922"/>
                  </a:cubicBezTo>
                  <a:cubicBezTo>
                    <a:pt x="61" y="11090"/>
                    <a:pt x="56" y="11259"/>
                    <a:pt x="52" y="11429"/>
                  </a:cubicBezTo>
                  <a:cubicBezTo>
                    <a:pt x="47" y="11669"/>
                    <a:pt x="41" y="11916"/>
                    <a:pt x="42" y="12159"/>
                  </a:cubicBezTo>
                  <a:cubicBezTo>
                    <a:pt x="44" y="12316"/>
                    <a:pt x="55" y="12474"/>
                    <a:pt x="66" y="12628"/>
                  </a:cubicBezTo>
                  <a:cubicBezTo>
                    <a:pt x="71" y="12690"/>
                    <a:pt x="75" y="12753"/>
                    <a:pt x="78" y="12815"/>
                  </a:cubicBezTo>
                  <a:cubicBezTo>
                    <a:pt x="87" y="12959"/>
                    <a:pt x="92" y="13102"/>
                    <a:pt x="97" y="13246"/>
                  </a:cubicBezTo>
                  <a:cubicBezTo>
                    <a:pt x="101" y="13315"/>
                    <a:pt x="103" y="13383"/>
                    <a:pt x="106" y="13451"/>
                  </a:cubicBezTo>
                  <a:cubicBezTo>
                    <a:pt x="124" y="13902"/>
                    <a:pt x="133" y="14300"/>
                    <a:pt x="133" y="14665"/>
                  </a:cubicBezTo>
                  <a:lnTo>
                    <a:pt x="133" y="14835"/>
                  </a:lnTo>
                  <a:cubicBezTo>
                    <a:pt x="133" y="15182"/>
                    <a:pt x="132" y="15541"/>
                    <a:pt x="137" y="15894"/>
                  </a:cubicBezTo>
                  <a:cubicBezTo>
                    <a:pt x="145" y="16343"/>
                    <a:pt x="155" y="16791"/>
                    <a:pt x="165" y="17169"/>
                  </a:cubicBezTo>
                  <a:cubicBezTo>
                    <a:pt x="175" y="17584"/>
                    <a:pt x="174" y="18007"/>
                    <a:pt x="172" y="18414"/>
                  </a:cubicBezTo>
                  <a:cubicBezTo>
                    <a:pt x="169" y="18724"/>
                    <a:pt x="169" y="19004"/>
                    <a:pt x="183" y="19295"/>
                  </a:cubicBezTo>
                  <a:cubicBezTo>
                    <a:pt x="196" y="19598"/>
                    <a:pt x="200" y="19899"/>
                    <a:pt x="201" y="20177"/>
                  </a:cubicBezTo>
                  <a:cubicBezTo>
                    <a:pt x="204" y="20455"/>
                    <a:pt x="194" y="20729"/>
                    <a:pt x="184" y="20986"/>
                  </a:cubicBezTo>
                  <a:cubicBezTo>
                    <a:pt x="178" y="21111"/>
                    <a:pt x="182" y="21238"/>
                    <a:pt x="184" y="21362"/>
                  </a:cubicBezTo>
                  <a:lnTo>
                    <a:pt x="184" y="21388"/>
                  </a:lnTo>
                  <a:cubicBezTo>
                    <a:pt x="186" y="21514"/>
                    <a:pt x="192" y="21680"/>
                    <a:pt x="203" y="21845"/>
                  </a:cubicBezTo>
                  <a:cubicBezTo>
                    <a:pt x="218" y="22076"/>
                    <a:pt x="233" y="22268"/>
                    <a:pt x="273" y="22461"/>
                  </a:cubicBezTo>
                  <a:cubicBezTo>
                    <a:pt x="285" y="22514"/>
                    <a:pt x="298" y="22565"/>
                    <a:pt x="313" y="22616"/>
                  </a:cubicBezTo>
                  <a:cubicBezTo>
                    <a:pt x="323" y="22650"/>
                    <a:pt x="332" y="22685"/>
                    <a:pt x="342" y="22720"/>
                  </a:cubicBezTo>
                  <a:cubicBezTo>
                    <a:pt x="344" y="22734"/>
                    <a:pt x="348" y="22747"/>
                    <a:pt x="350" y="22761"/>
                  </a:cubicBezTo>
                  <a:cubicBezTo>
                    <a:pt x="356" y="22783"/>
                    <a:pt x="361" y="22804"/>
                    <a:pt x="367" y="22827"/>
                  </a:cubicBezTo>
                  <a:cubicBezTo>
                    <a:pt x="404" y="22956"/>
                    <a:pt x="457" y="23054"/>
                    <a:pt x="536" y="23136"/>
                  </a:cubicBezTo>
                  <a:cubicBezTo>
                    <a:pt x="688" y="23298"/>
                    <a:pt x="928" y="23396"/>
                    <a:pt x="1267" y="23435"/>
                  </a:cubicBezTo>
                  <a:cubicBezTo>
                    <a:pt x="1298" y="23483"/>
                    <a:pt x="1339" y="23524"/>
                    <a:pt x="1389" y="23556"/>
                  </a:cubicBezTo>
                  <a:lnTo>
                    <a:pt x="1496" y="23608"/>
                  </a:lnTo>
                  <a:cubicBezTo>
                    <a:pt x="1541" y="23624"/>
                    <a:pt x="1589" y="23632"/>
                    <a:pt x="1635" y="23632"/>
                  </a:cubicBezTo>
                  <a:cubicBezTo>
                    <a:pt x="1664" y="23632"/>
                    <a:pt x="1693" y="23629"/>
                    <a:pt x="1723" y="23623"/>
                  </a:cubicBezTo>
                  <a:cubicBezTo>
                    <a:pt x="1963" y="23603"/>
                    <a:pt x="2206" y="23572"/>
                    <a:pt x="2441" y="23543"/>
                  </a:cubicBezTo>
                  <a:cubicBezTo>
                    <a:pt x="2673" y="23515"/>
                    <a:pt x="2914" y="23484"/>
                    <a:pt x="3153" y="23465"/>
                  </a:cubicBezTo>
                  <a:cubicBezTo>
                    <a:pt x="3507" y="23439"/>
                    <a:pt x="3887" y="23409"/>
                    <a:pt x="4259" y="23363"/>
                  </a:cubicBezTo>
                  <a:cubicBezTo>
                    <a:pt x="4385" y="23350"/>
                    <a:pt x="4512" y="23331"/>
                    <a:pt x="4640" y="23314"/>
                  </a:cubicBezTo>
                  <a:cubicBezTo>
                    <a:pt x="4852" y="23283"/>
                    <a:pt x="5071" y="23252"/>
                    <a:pt x="5290" y="23233"/>
                  </a:cubicBezTo>
                  <a:cubicBezTo>
                    <a:pt x="5431" y="23227"/>
                    <a:pt x="5587" y="23223"/>
                    <a:pt x="5777" y="23223"/>
                  </a:cubicBezTo>
                  <a:cubicBezTo>
                    <a:pt x="5883" y="23223"/>
                    <a:pt x="5989" y="23224"/>
                    <a:pt x="6096" y="23225"/>
                  </a:cubicBezTo>
                  <a:lnTo>
                    <a:pt x="6170" y="23225"/>
                  </a:lnTo>
                  <a:cubicBezTo>
                    <a:pt x="6257" y="23227"/>
                    <a:pt x="6344" y="23227"/>
                    <a:pt x="6431" y="23227"/>
                  </a:cubicBezTo>
                  <a:lnTo>
                    <a:pt x="6470" y="23227"/>
                  </a:lnTo>
                  <a:cubicBezTo>
                    <a:pt x="6710" y="23225"/>
                    <a:pt x="6954" y="23216"/>
                    <a:pt x="7190" y="23207"/>
                  </a:cubicBezTo>
                  <a:cubicBezTo>
                    <a:pt x="7374" y="23201"/>
                    <a:pt x="7562" y="23193"/>
                    <a:pt x="7748" y="23191"/>
                  </a:cubicBezTo>
                  <a:cubicBezTo>
                    <a:pt x="7886" y="23188"/>
                    <a:pt x="8023" y="23188"/>
                    <a:pt x="8159" y="23188"/>
                  </a:cubicBezTo>
                  <a:cubicBezTo>
                    <a:pt x="8431" y="23188"/>
                    <a:pt x="8727" y="23191"/>
                    <a:pt x="9093" y="23199"/>
                  </a:cubicBezTo>
                  <a:lnTo>
                    <a:pt x="9438" y="23207"/>
                  </a:lnTo>
                  <a:cubicBezTo>
                    <a:pt x="9739" y="23213"/>
                    <a:pt x="10040" y="23219"/>
                    <a:pt x="10342" y="23230"/>
                  </a:cubicBezTo>
                  <a:cubicBezTo>
                    <a:pt x="10630" y="23239"/>
                    <a:pt x="10942" y="23244"/>
                    <a:pt x="11291" y="23244"/>
                  </a:cubicBezTo>
                  <a:cubicBezTo>
                    <a:pt x="11403" y="23244"/>
                    <a:pt x="11516" y="23243"/>
                    <a:pt x="11628" y="23243"/>
                  </a:cubicBezTo>
                  <a:cubicBezTo>
                    <a:pt x="11697" y="23242"/>
                    <a:pt x="11767" y="23242"/>
                    <a:pt x="11836" y="23242"/>
                  </a:cubicBezTo>
                  <a:cubicBezTo>
                    <a:pt x="12271" y="23242"/>
                    <a:pt x="12603" y="23254"/>
                    <a:pt x="12915" y="23283"/>
                  </a:cubicBezTo>
                  <a:cubicBezTo>
                    <a:pt x="13071" y="23296"/>
                    <a:pt x="13226" y="23315"/>
                    <a:pt x="13381" y="23331"/>
                  </a:cubicBezTo>
                  <a:lnTo>
                    <a:pt x="13574" y="23353"/>
                  </a:lnTo>
                  <a:cubicBezTo>
                    <a:pt x="13787" y="23375"/>
                    <a:pt x="13994" y="23391"/>
                    <a:pt x="14207" y="23406"/>
                  </a:cubicBezTo>
                  <a:cubicBezTo>
                    <a:pt x="14353" y="23416"/>
                    <a:pt x="14502" y="23422"/>
                    <a:pt x="14646" y="23427"/>
                  </a:cubicBezTo>
                  <a:cubicBezTo>
                    <a:pt x="14712" y="23428"/>
                    <a:pt x="14777" y="23430"/>
                    <a:pt x="14843" y="23433"/>
                  </a:cubicBezTo>
                  <a:lnTo>
                    <a:pt x="14993" y="23439"/>
                  </a:lnTo>
                  <a:cubicBezTo>
                    <a:pt x="15152" y="23447"/>
                    <a:pt x="15311" y="23453"/>
                    <a:pt x="15469" y="23455"/>
                  </a:cubicBezTo>
                  <a:cubicBezTo>
                    <a:pt x="15700" y="23459"/>
                    <a:pt x="15931" y="23463"/>
                    <a:pt x="16162" y="23464"/>
                  </a:cubicBezTo>
                  <a:cubicBezTo>
                    <a:pt x="16364" y="23465"/>
                    <a:pt x="16568" y="23466"/>
                    <a:pt x="16771" y="23470"/>
                  </a:cubicBezTo>
                  <a:lnTo>
                    <a:pt x="16935" y="23473"/>
                  </a:lnTo>
                  <a:cubicBezTo>
                    <a:pt x="17141" y="23476"/>
                    <a:pt x="17354" y="23480"/>
                    <a:pt x="17565" y="23480"/>
                  </a:cubicBezTo>
                  <a:cubicBezTo>
                    <a:pt x="17721" y="23480"/>
                    <a:pt x="17860" y="23478"/>
                    <a:pt x="17991" y="23474"/>
                  </a:cubicBezTo>
                  <a:cubicBezTo>
                    <a:pt x="18381" y="23459"/>
                    <a:pt x="18833" y="23445"/>
                    <a:pt x="19277" y="23442"/>
                  </a:cubicBezTo>
                  <a:cubicBezTo>
                    <a:pt x="19356" y="23442"/>
                    <a:pt x="19437" y="23440"/>
                    <a:pt x="19516" y="23439"/>
                  </a:cubicBezTo>
                  <a:cubicBezTo>
                    <a:pt x="19656" y="23438"/>
                    <a:pt x="19796" y="23435"/>
                    <a:pt x="19936" y="23435"/>
                  </a:cubicBezTo>
                  <a:lnTo>
                    <a:pt x="19951" y="23435"/>
                  </a:lnTo>
                  <a:cubicBezTo>
                    <a:pt x="20039" y="23435"/>
                    <a:pt x="20129" y="23437"/>
                    <a:pt x="20217" y="23439"/>
                  </a:cubicBezTo>
                  <a:lnTo>
                    <a:pt x="20245" y="23440"/>
                  </a:lnTo>
                  <a:cubicBezTo>
                    <a:pt x="20341" y="23443"/>
                    <a:pt x="20436" y="23445"/>
                    <a:pt x="20531" y="23445"/>
                  </a:cubicBezTo>
                  <a:lnTo>
                    <a:pt x="20548" y="23445"/>
                  </a:lnTo>
                  <a:cubicBezTo>
                    <a:pt x="20858" y="23444"/>
                    <a:pt x="21171" y="23433"/>
                    <a:pt x="21473" y="23423"/>
                  </a:cubicBezTo>
                  <a:cubicBezTo>
                    <a:pt x="21593" y="23418"/>
                    <a:pt x="21713" y="23414"/>
                    <a:pt x="21833" y="23411"/>
                  </a:cubicBezTo>
                  <a:cubicBezTo>
                    <a:pt x="22346" y="23396"/>
                    <a:pt x="22742" y="23367"/>
                    <a:pt x="23116" y="23320"/>
                  </a:cubicBezTo>
                  <a:cubicBezTo>
                    <a:pt x="23279" y="23299"/>
                    <a:pt x="23443" y="23273"/>
                    <a:pt x="23602" y="23245"/>
                  </a:cubicBezTo>
                  <a:lnTo>
                    <a:pt x="23689" y="23232"/>
                  </a:lnTo>
                  <a:cubicBezTo>
                    <a:pt x="23921" y="23193"/>
                    <a:pt x="24095" y="23152"/>
                    <a:pt x="24258" y="23098"/>
                  </a:cubicBezTo>
                  <a:cubicBezTo>
                    <a:pt x="24473" y="23028"/>
                    <a:pt x="24664" y="22961"/>
                    <a:pt x="24840" y="22844"/>
                  </a:cubicBezTo>
                  <a:cubicBezTo>
                    <a:pt x="25013" y="22731"/>
                    <a:pt x="25201" y="22592"/>
                    <a:pt x="25243" y="22372"/>
                  </a:cubicBezTo>
                  <a:lnTo>
                    <a:pt x="25247" y="22352"/>
                  </a:lnTo>
                  <a:cubicBezTo>
                    <a:pt x="25258" y="22294"/>
                    <a:pt x="25268" y="22243"/>
                    <a:pt x="25268" y="22184"/>
                  </a:cubicBezTo>
                  <a:cubicBezTo>
                    <a:pt x="25266" y="22160"/>
                    <a:pt x="25268" y="22136"/>
                    <a:pt x="25268" y="22112"/>
                  </a:cubicBezTo>
                  <a:lnTo>
                    <a:pt x="25269" y="22081"/>
                  </a:lnTo>
                  <a:cubicBezTo>
                    <a:pt x="25271" y="21953"/>
                    <a:pt x="25269" y="21813"/>
                    <a:pt x="25260" y="21642"/>
                  </a:cubicBezTo>
                  <a:cubicBezTo>
                    <a:pt x="25253" y="21485"/>
                    <a:pt x="25254" y="21314"/>
                    <a:pt x="25265" y="21117"/>
                  </a:cubicBezTo>
                  <a:cubicBezTo>
                    <a:pt x="25273" y="20961"/>
                    <a:pt x="25283" y="20805"/>
                    <a:pt x="25292" y="20648"/>
                  </a:cubicBezTo>
                  <a:cubicBezTo>
                    <a:pt x="25308" y="20407"/>
                    <a:pt x="25323" y="20159"/>
                    <a:pt x="25331" y="19914"/>
                  </a:cubicBezTo>
                  <a:cubicBezTo>
                    <a:pt x="25336" y="19772"/>
                    <a:pt x="25345" y="19628"/>
                    <a:pt x="25351" y="19484"/>
                  </a:cubicBezTo>
                  <a:cubicBezTo>
                    <a:pt x="25365" y="19217"/>
                    <a:pt x="25379" y="18938"/>
                    <a:pt x="25379" y="18665"/>
                  </a:cubicBezTo>
                  <a:cubicBezTo>
                    <a:pt x="25379" y="18458"/>
                    <a:pt x="25376" y="18250"/>
                    <a:pt x="25372" y="18034"/>
                  </a:cubicBezTo>
                  <a:cubicBezTo>
                    <a:pt x="25371" y="17912"/>
                    <a:pt x="25364" y="17788"/>
                    <a:pt x="25357" y="17668"/>
                  </a:cubicBezTo>
                  <a:cubicBezTo>
                    <a:pt x="25354" y="17592"/>
                    <a:pt x="25349" y="17515"/>
                    <a:pt x="25346" y="17439"/>
                  </a:cubicBezTo>
                  <a:cubicBezTo>
                    <a:pt x="25334" y="17189"/>
                    <a:pt x="25328" y="16969"/>
                    <a:pt x="25325" y="16764"/>
                  </a:cubicBezTo>
                  <a:cubicBezTo>
                    <a:pt x="25321" y="16509"/>
                    <a:pt x="25305" y="16256"/>
                    <a:pt x="25287" y="16020"/>
                  </a:cubicBezTo>
                  <a:cubicBezTo>
                    <a:pt x="25270" y="15759"/>
                    <a:pt x="25248" y="15492"/>
                    <a:pt x="25228" y="15234"/>
                  </a:cubicBezTo>
                  <a:lnTo>
                    <a:pt x="25210" y="15007"/>
                  </a:lnTo>
                  <a:cubicBezTo>
                    <a:pt x="25186" y="14612"/>
                    <a:pt x="25187" y="14210"/>
                    <a:pt x="25190" y="13864"/>
                  </a:cubicBezTo>
                  <a:cubicBezTo>
                    <a:pt x="25192" y="13484"/>
                    <a:pt x="25200" y="13079"/>
                    <a:pt x="25211" y="12592"/>
                  </a:cubicBezTo>
                  <a:cubicBezTo>
                    <a:pt x="25220" y="12229"/>
                    <a:pt x="25226" y="11840"/>
                    <a:pt x="25228" y="11331"/>
                  </a:cubicBezTo>
                  <a:cubicBezTo>
                    <a:pt x="25229" y="11228"/>
                    <a:pt x="25231" y="11125"/>
                    <a:pt x="25233" y="11023"/>
                  </a:cubicBezTo>
                  <a:cubicBezTo>
                    <a:pt x="25234" y="10920"/>
                    <a:pt x="25236" y="10815"/>
                    <a:pt x="25237" y="10713"/>
                  </a:cubicBezTo>
                  <a:cubicBezTo>
                    <a:pt x="25237" y="10547"/>
                    <a:pt x="25233" y="10376"/>
                    <a:pt x="25229" y="10210"/>
                  </a:cubicBezTo>
                  <a:lnTo>
                    <a:pt x="25227" y="10076"/>
                  </a:lnTo>
                  <a:cubicBezTo>
                    <a:pt x="25224" y="9956"/>
                    <a:pt x="25226" y="9834"/>
                    <a:pt x="25226" y="9712"/>
                  </a:cubicBezTo>
                  <a:lnTo>
                    <a:pt x="25226" y="9491"/>
                  </a:lnTo>
                  <a:cubicBezTo>
                    <a:pt x="25224" y="9371"/>
                    <a:pt x="25218" y="9246"/>
                    <a:pt x="25213" y="9127"/>
                  </a:cubicBezTo>
                  <a:cubicBezTo>
                    <a:pt x="25210" y="9046"/>
                    <a:pt x="25207" y="8964"/>
                    <a:pt x="25205" y="8884"/>
                  </a:cubicBezTo>
                  <a:cubicBezTo>
                    <a:pt x="25202" y="8800"/>
                    <a:pt x="25198" y="8716"/>
                    <a:pt x="25196" y="8633"/>
                  </a:cubicBezTo>
                  <a:cubicBezTo>
                    <a:pt x="25192" y="8520"/>
                    <a:pt x="25187" y="8405"/>
                    <a:pt x="25186" y="8292"/>
                  </a:cubicBezTo>
                  <a:cubicBezTo>
                    <a:pt x="25182" y="8105"/>
                    <a:pt x="25186" y="7906"/>
                    <a:pt x="25193" y="7646"/>
                  </a:cubicBezTo>
                  <a:cubicBezTo>
                    <a:pt x="25200" y="7411"/>
                    <a:pt x="25218" y="7172"/>
                    <a:pt x="25238" y="6939"/>
                  </a:cubicBezTo>
                  <a:cubicBezTo>
                    <a:pt x="25252" y="6774"/>
                    <a:pt x="25267" y="6603"/>
                    <a:pt x="25275" y="6435"/>
                  </a:cubicBezTo>
                  <a:cubicBezTo>
                    <a:pt x="25288" y="6192"/>
                    <a:pt x="25278" y="5944"/>
                    <a:pt x="25268" y="5705"/>
                  </a:cubicBezTo>
                  <a:cubicBezTo>
                    <a:pt x="25259" y="5553"/>
                    <a:pt x="25253" y="5395"/>
                    <a:pt x="25253" y="5241"/>
                  </a:cubicBezTo>
                  <a:lnTo>
                    <a:pt x="25253" y="5067"/>
                  </a:lnTo>
                  <a:cubicBezTo>
                    <a:pt x="25253" y="4826"/>
                    <a:pt x="25253" y="4578"/>
                    <a:pt x="25242" y="4332"/>
                  </a:cubicBezTo>
                  <a:cubicBezTo>
                    <a:pt x="25232" y="4117"/>
                    <a:pt x="25212" y="3901"/>
                    <a:pt x="25195" y="3691"/>
                  </a:cubicBezTo>
                  <a:cubicBezTo>
                    <a:pt x="25186" y="3595"/>
                    <a:pt x="25177" y="3500"/>
                    <a:pt x="25170" y="3405"/>
                  </a:cubicBezTo>
                  <a:cubicBezTo>
                    <a:pt x="25157" y="3163"/>
                    <a:pt x="25141" y="2917"/>
                    <a:pt x="25124" y="2674"/>
                  </a:cubicBezTo>
                  <a:lnTo>
                    <a:pt x="25123" y="2685"/>
                  </a:lnTo>
                  <a:lnTo>
                    <a:pt x="25123" y="2672"/>
                  </a:lnTo>
                  <a:cubicBezTo>
                    <a:pt x="25121" y="2633"/>
                    <a:pt x="25118" y="2589"/>
                    <a:pt x="25115" y="2546"/>
                  </a:cubicBezTo>
                  <a:lnTo>
                    <a:pt x="25111" y="2486"/>
                  </a:lnTo>
                  <a:cubicBezTo>
                    <a:pt x="25100" y="2295"/>
                    <a:pt x="25089" y="2097"/>
                    <a:pt x="25069" y="1903"/>
                  </a:cubicBezTo>
                  <a:cubicBezTo>
                    <a:pt x="25049" y="1719"/>
                    <a:pt x="25024" y="1522"/>
                    <a:pt x="24991" y="1301"/>
                  </a:cubicBezTo>
                  <a:cubicBezTo>
                    <a:pt x="24979" y="1221"/>
                    <a:pt x="24969" y="1137"/>
                    <a:pt x="24959" y="1041"/>
                  </a:cubicBezTo>
                  <a:cubicBezTo>
                    <a:pt x="24944" y="893"/>
                    <a:pt x="24916" y="775"/>
                    <a:pt x="24872" y="659"/>
                  </a:cubicBezTo>
                  <a:cubicBezTo>
                    <a:pt x="24772" y="409"/>
                    <a:pt x="24521" y="216"/>
                    <a:pt x="24213" y="158"/>
                  </a:cubicBezTo>
                  <a:cubicBezTo>
                    <a:pt x="23843" y="87"/>
                    <a:pt x="23458" y="78"/>
                    <a:pt x="23085" y="71"/>
                  </a:cubicBezTo>
                  <a:lnTo>
                    <a:pt x="23051" y="70"/>
                  </a:lnTo>
                  <a:cubicBezTo>
                    <a:pt x="23013" y="68"/>
                    <a:pt x="22978" y="68"/>
                    <a:pt x="22941" y="68"/>
                  </a:cubicBezTo>
                  <a:cubicBezTo>
                    <a:pt x="22852" y="68"/>
                    <a:pt x="22763" y="71"/>
                    <a:pt x="22675" y="72"/>
                  </a:cubicBezTo>
                  <a:cubicBezTo>
                    <a:pt x="22613" y="73"/>
                    <a:pt x="22551" y="75"/>
                    <a:pt x="22488" y="75"/>
                  </a:cubicBezTo>
                  <a:cubicBezTo>
                    <a:pt x="22286" y="76"/>
                    <a:pt x="22084" y="78"/>
                    <a:pt x="21881" y="83"/>
                  </a:cubicBezTo>
                  <a:cubicBezTo>
                    <a:pt x="21746" y="86"/>
                    <a:pt x="21589" y="90"/>
                    <a:pt x="21433" y="90"/>
                  </a:cubicBezTo>
                  <a:cubicBezTo>
                    <a:pt x="21374" y="90"/>
                    <a:pt x="21314" y="90"/>
                    <a:pt x="21254" y="88"/>
                  </a:cubicBezTo>
                  <a:cubicBezTo>
                    <a:pt x="21156" y="86"/>
                    <a:pt x="21058" y="82"/>
                    <a:pt x="20960" y="80"/>
                  </a:cubicBezTo>
                  <a:cubicBezTo>
                    <a:pt x="20846" y="76"/>
                    <a:pt x="20732" y="72"/>
                    <a:pt x="20618" y="71"/>
                  </a:cubicBezTo>
                  <a:cubicBezTo>
                    <a:pt x="20414" y="66"/>
                    <a:pt x="20210" y="65"/>
                    <a:pt x="20007" y="65"/>
                  </a:cubicBezTo>
                  <a:cubicBezTo>
                    <a:pt x="19778" y="65"/>
                    <a:pt x="19551" y="66"/>
                    <a:pt x="19325" y="70"/>
                  </a:cubicBezTo>
                  <a:cubicBezTo>
                    <a:pt x="19100" y="72"/>
                    <a:pt x="18874" y="75"/>
                    <a:pt x="18650" y="77"/>
                  </a:cubicBezTo>
                  <a:cubicBezTo>
                    <a:pt x="18213" y="83"/>
                    <a:pt x="17759" y="88"/>
                    <a:pt x="17314" y="88"/>
                  </a:cubicBezTo>
                  <a:cubicBezTo>
                    <a:pt x="17125" y="88"/>
                    <a:pt x="16935" y="87"/>
                    <a:pt x="16745" y="85"/>
                  </a:cubicBezTo>
                  <a:cubicBezTo>
                    <a:pt x="16481" y="82"/>
                    <a:pt x="16218" y="76"/>
                    <a:pt x="15956" y="70"/>
                  </a:cubicBezTo>
                  <a:cubicBezTo>
                    <a:pt x="15766" y="64"/>
                    <a:pt x="15576" y="60"/>
                    <a:pt x="15386" y="56"/>
                  </a:cubicBezTo>
                  <a:cubicBezTo>
                    <a:pt x="14970" y="49"/>
                    <a:pt x="14539" y="40"/>
                    <a:pt x="14073" y="26"/>
                  </a:cubicBezTo>
                  <a:lnTo>
                    <a:pt x="13962" y="24"/>
                  </a:lnTo>
                  <a:cubicBezTo>
                    <a:pt x="13569" y="14"/>
                    <a:pt x="13163" y="3"/>
                    <a:pt x="12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BODY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1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53" name="Google Shape;153;p22"/>
          <p:cNvGrpSpPr/>
          <p:nvPr/>
        </p:nvGrpSpPr>
        <p:grpSpPr>
          <a:xfrm>
            <a:off x="42896" y="4490754"/>
            <a:ext cx="645442" cy="606303"/>
            <a:chOff x="4010250" y="760450"/>
            <a:chExt cx="582950" cy="547600"/>
          </a:xfrm>
        </p:grpSpPr>
        <p:sp>
          <p:nvSpPr>
            <p:cNvPr id="154" name="Google Shape;154;p22"/>
            <p:cNvSpPr/>
            <p:nvPr/>
          </p:nvSpPr>
          <p:spPr>
            <a:xfrm>
              <a:off x="4133575" y="996275"/>
              <a:ext cx="309375" cy="119775"/>
            </a:xfrm>
            <a:custGeom>
              <a:avLst/>
              <a:gdLst/>
              <a:ahLst/>
              <a:cxnLst/>
              <a:rect l="l" t="t" r="r" b="b"/>
              <a:pathLst>
                <a:path w="12375" h="4791" extrusionOk="0">
                  <a:moveTo>
                    <a:pt x="5817" y="920"/>
                  </a:moveTo>
                  <a:cubicBezTo>
                    <a:pt x="5762" y="1066"/>
                    <a:pt x="5721" y="1222"/>
                    <a:pt x="5693" y="1385"/>
                  </a:cubicBezTo>
                  <a:lnTo>
                    <a:pt x="5683" y="1447"/>
                  </a:lnTo>
                  <a:cubicBezTo>
                    <a:pt x="5620" y="1802"/>
                    <a:pt x="5555" y="2170"/>
                    <a:pt x="5531" y="2536"/>
                  </a:cubicBezTo>
                  <a:cubicBezTo>
                    <a:pt x="5508" y="2876"/>
                    <a:pt x="5608" y="3201"/>
                    <a:pt x="5713" y="3504"/>
                  </a:cubicBezTo>
                  <a:cubicBezTo>
                    <a:pt x="5755" y="3626"/>
                    <a:pt x="5793" y="3755"/>
                    <a:pt x="5830" y="3899"/>
                  </a:cubicBezTo>
                  <a:lnTo>
                    <a:pt x="5808" y="3907"/>
                  </a:lnTo>
                  <a:cubicBezTo>
                    <a:pt x="5789" y="3907"/>
                    <a:pt x="5770" y="3907"/>
                    <a:pt x="5750" y="3905"/>
                  </a:cubicBezTo>
                  <a:cubicBezTo>
                    <a:pt x="5682" y="3901"/>
                    <a:pt x="5615" y="3898"/>
                    <a:pt x="5549" y="3891"/>
                  </a:cubicBezTo>
                  <a:cubicBezTo>
                    <a:pt x="5256" y="3853"/>
                    <a:pt x="4962" y="3784"/>
                    <a:pt x="4678" y="3715"/>
                  </a:cubicBezTo>
                  <a:lnTo>
                    <a:pt x="4505" y="3674"/>
                  </a:lnTo>
                  <a:cubicBezTo>
                    <a:pt x="4225" y="3609"/>
                    <a:pt x="3945" y="3519"/>
                    <a:pt x="3675" y="3429"/>
                  </a:cubicBezTo>
                  <a:cubicBezTo>
                    <a:pt x="3602" y="3407"/>
                    <a:pt x="3529" y="3382"/>
                    <a:pt x="3456" y="3360"/>
                  </a:cubicBezTo>
                  <a:lnTo>
                    <a:pt x="3314" y="3313"/>
                  </a:lnTo>
                  <a:cubicBezTo>
                    <a:pt x="3175" y="3268"/>
                    <a:pt x="3033" y="3222"/>
                    <a:pt x="2890" y="3182"/>
                  </a:cubicBezTo>
                  <a:cubicBezTo>
                    <a:pt x="2754" y="3144"/>
                    <a:pt x="2611" y="3110"/>
                    <a:pt x="2474" y="3080"/>
                  </a:cubicBezTo>
                  <a:lnTo>
                    <a:pt x="2396" y="3062"/>
                  </a:lnTo>
                  <a:cubicBezTo>
                    <a:pt x="2134" y="3002"/>
                    <a:pt x="1877" y="2913"/>
                    <a:pt x="1628" y="2827"/>
                  </a:cubicBezTo>
                  <a:cubicBezTo>
                    <a:pt x="1559" y="2803"/>
                    <a:pt x="1489" y="2778"/>
                    <a:pt x="1418" y="2756"/>
                  </a:cubicBezTo>
                  <a:cubicBezTo>
                    <a:pt x="1381" y="2742"/>
                    <a:pt x="1345" y="2729"/>
                    <a:pt x="1308" y="2716"/>
                  </a:cubicBezTo>
                  <a:cubicBezTo>
                    <a:pt x="1254" y="2694"/>
                    <a:pt x="1202" y="2668"/>
                    <a:pt x="1151" y="2642"/>
                  </a:cubicBezTo>
                  <a:lnTo>
                    <a:pt x="1160" y="2638"/>
                  </a:lnTo>
                  <a:cubicBezTo>
                    <a:pt x="1305" y="2560"/>
                    <a:pt x="1454" y="2481"/>
                    <a:pt x="1606" y="2408"/>
                  </a:cubicBezTo>
                  <a:cubicBezTo>
                    <a:pt x="1698" y="2363"/>
                    <a:pt x="1791" y="2315"/>
                    <a:pt x="1882" y="2267"/>
                  </a:cubicBezTo>
                  <a:cubicBezTo>
                    <a:pt x="1939" y="2238"/>
                    <a:pt x="1997" y="2207"/>
                    <a:pt x="2054" y="2177"/>
                  </a:cubicBezTo>
                  <a:cubicBezTo>
                    <a:pt x="2191" y="2108"/>
                    <a:pt x="2334" y="2047"/>
                    <a:pt x="2474" y="1986"/>
                  </a:cubicBezTo>
                  <a:cubicBezTo>
                    <a:pt x="2521" y="1965"/>
                    <a:pt x="2570" y="1944"/>
                    <a:pt x="2617" y="1924"/>
                  </a:cubicBezTo>
                  <a:lnTo>
                    <a:pt x="2615" y="1924"/>
                  </a:lnTo>
                  <a:cubicBezTo>
                    <a:pt x="2834" y="1828"/>
                    <a:pt x="3005" y="1750"/>
                    <a:pt x="3164" y="1674"/>
                  </a:cubicBezTo>
                  <a:cubicBezTo>
                    <a:pt x="3212" y="1649"/>
                    <a:pt x="3262" y="1624"/>
                    <a:pt x="3311" y="1601"/>
                  </a:cubicBezTo>
                  <a:cubicBezTo>
                    <a:pt x="3417" y="1547"/>
                    <a:pt x="3528" y="1493"/>
                    <a:pt x="3638" y="1443"/>
                  </a:cubicBezTo>
                  <a:cubicBezTo>
                    <a:pt x="3948" y="1320"/>
                    <a:pt x="4258" y="1239"/>
                    <a:pt x="4630" y="1146"/>
                  </a:cubicBezTo>
                  <a:cubicBezTo>
                    <a:pt x="4797" y="1105"/>
                    <a:pt x="4964" y="1071"/>
                    <a:pt x="5119" y="1042"/>
                  </a:cubicBezTo>
                  <a:cubicBezTo>
                    <a:pt x="5187" y="1028"/>
                    <a:pt x="5256" y="1013"/>
                    <a:pt x="5325" y="999"/>
                  </a:cubicBezTo>
                  <a:cubicBezTo>
                    <a:pt x="5420" y="980"/>
                    <a:pt x="5514" y="961"/>
                    <a:pt x="5610" y="942"/>
                  </a:cubicBezTo>
                  <a:cubicBezTo>
                    <a:pt x="5679" y="934"/>
                    <a:pt x="5748" y="926"/>
                    <a:pt x="5817" y="920"/>
                  </a:cubicBezTo>
                  <a:close/>
                  <a:moveTo>
                    <a:pt x="6104" y="1"/>
                  </a:moveTo>
                  <a:cubicBezTo>
                    <a:pt x="5902" y="2"/>
                    <a:pt x="5692" y="30"/>
                    <a:pt x="5532" y="53"/>
                  </a:cubicBezTo>
                  <a:cubicBezTo>
                    <a:pt x="5344" y="81"/>
                    <a:pt x="5158" y="120"/>
                    <a:pt x="4976" y="157"/>
                  </a:cubicBezTo>
                  <a:lnTo>
                    <a:pt x="4889" y="175"/>
                  </a:lnTo>
                  <a:cubicBezTo>
                    <a:pt x="4513" y="252"/>
                    <a:pt x="4148" y="330"/>
                    <a:pt x="3785" y="442"/>
                  </a:cubicBezTo>
                  <a:cubicBezTo>
                    <a:pt x="3564" y="510"/>
                    <a:pt x="3364" y="585"/>
                    <a:pt x="3170" y="674"/>
                  </a:cubicBezTo>
                  <a:cubicBezTo>
                    <a:pt x="3065" y="722"/>
                    <a:pt x="2961" y="773"/>
                    <a:pt x="2857" y="824"/>
                  </a:cubicBezTo>
                  <a:lnTo>
                    <a:pt x="2692" y="905"/>
                  </a:lnTo>
                  <a:cubicBezTo>
                    <a:pt x="2524" y="986"/>
                    <a:pt x="2354" y="1063"/>
                    <a:pt x="2224" y="1120"/>
                  </a:cubicBezTo>
                  <a:cubicBezTo>
                    <a:pt x="2035" y="1201"/>
                    <a:pt x="1833" y="1289"/>
                    <a:pt x="1636" y="1381"/>
                  </a:cubicBezTo>
                  <a:cubicBezTo>
                    <a:pt x="1545" y="1424"/>
                    <a:pt x="1452" y="1473"/>
                    <a:pt x="1364" y="1520"/>
                  </a:cubicBezTo>
                  <a:cubicBezTo>
                    <a:pt x="1287" y="1560"/>
                    <a:pt x="1210" y="1601"/>
                    <a:pt x="1132" y="1639"/>
                  </a:cubicBezTo>
                  <a:cubicBezTo>
                    <a:pt x="994" y="1706"/>
                    <a:pt x="831" y="1787"/>
                    <a:pt x="671" y="1878"/>
                  </a:cubicBezTo>
                  <a:cubicBezTo>
                    <a:pt x="559" y="1939"/>
                    <a:pt x="451" y="2011"/>
                    <a:pt x="341" y="2096"/>
                  </a:cubicBezTo>
                  <a:cubicBezTo>
                    <a:pt x="283" y="2136"/>
                    <a:pt x="235" y="2171"/>
                    <a:pt x="185" y="2213"/>
                  </a:cubicBezTo>
                  <a:cubicBezTo>
                    <a:pt x="145" y="2247"/>
                    <a:pt x="96" y="2310"/>
                    <a:pt x="77" y="2348"/>
                  </a:cubicBezTo>
                  <a:cubicBezTo>
                    <a:pt x="15" y="2464"/>
                    <a:pt x="0" y="2581"/>
                    <a:pt x="30" y="2726"/>
                  </a:cubicBezTo>
                  <a:cubicBezTo>
                    <a:pt x="53" y="2847"/>
                    <a:pt x="133" y="2949"/>
                    <a:pt x="207" y="3033"/>
                  </a:cubicBezTo>
                  <a:cubicBezTo>
                    <a:pt x="252" y="3085"/>
                    <a:pt x="307" y="3136"/>
                    <a:pt x="379" y="3192"/>
                  </a:cubicBezTo>
                  <a:cubicBezTo>
                    <a:pt x="558" y="3334"/>
                    <a:pt x="737" y="3439"/>
                    <a:pt x="929" y="3514"/>
                  </a:cubicBezTo>
                  <a:cubicBezTo>
                    <a:pt x="1063" y="3568"/>
                    <a:pt x="1199" y="3613"/>
                    <a:pt x="1330" y="3658"/>
                  </a:cubicBezTo>
                  <a:cubicBezTo>
                    <a:pt x="1394" y="3680"/>
                    <a:pt x="1456" y="3700"/>
                    <a:pt x="1519" y="3722"/>
                  </a:cubicBezTo>
                  <a:lnTo>
                    <a:pt x="1586" y="3745"/>
                  </a:lnTo>
                  <a:cubicBezTo>
                    <a:pt x="1725" y="3794"/>
                    <a:pt x="1869" y="3844"/>
                    <a:pt x="2014" y="3883"/>
                  </a:cubicBezTo>
                  <a:cubicBezTo>
                    <a:pt x="2119" y="3910"/>
                    <a:pt x="2228" y="3935"/>
                    <a:pt x="2333" y="3957"/>
                  </a:cubicBezTo>
                  <a:cubicBezTo>
                    <a:pt x="2386" y="3971"/>
                    <a:pt x="2441" y="3982"/>
                    <a:pt x="2494" y="3995"/>
                  </a:cubicBezTo>
                  <a:cubicBezTo>
                    <a:pt x="2674" y="4037"/>
                    <a:pt x="2852" y="4095"/>
                    <a:pt x="3025" y="4151"/>
                  </a:cubicBezTo>
                  <a:cubicBezTo>
                    <a:pt x="3158" y="4195"/>
                    <a:pt x="3287" y="4236"/>
                    <a:pt x="3415" y="4277"/>
                  </a:cubicBezTo>
                  <a:lnTo>
                    <a:pt x="3583" y="4331"/>
                  </a:lnTo>
                  <a:cubicBezTo>
                    <a:pt x="4115" y="4500"/>
                    <a:pt x="4650" y="4634"/>
                    <a:pt x="5174" y="4729"/>
                  </a:cubicBezTo>
                  <a:cubicBezTo>
                    <a:pt x="5407" y="4770"/>
                    <a:pt x="5617" y="4790"/>
                    <a:pt x="5819" y="4790"/>
                  </a:cubicBezTo>
                  <a:cubicBezTo>
                    <a:pt x="5886" y="4790"/>
                    <a:pt x="5949" y="4787"/>
                    <a:pt x="6012" y="4783"/>
                  </a:cubicBezTo>
                  <a:cubicBezTo>
                    <a:pt x="6066" y="4780"/>
                    <a:pt x="6120" y="4777"/>
                    <a:pt x="6173" y="4775"/>
                  </a:cubicBezTo>
                  <a:cubicBezTo>
                    <a:pt x="6239" y="4771"/>
                    <a:pt x="6306" y="4767"/>
                    <a:pt x="6373" y="4762"/>
                  </a:cubicBezTo>
                  <a:cubicBezTo>
                    <a:pt x="6404" y="4759"/>
                    <a:pt x="6432" y="4756"/>
                    <a:pt x="6462" y="4752"/>
                  </a:cubicBezTo>
                  <a:cubicBezTo>
                    <a:pt x="6484" y="4759"/>
                    <a:pt x="6507" y="4763"/>
                    <a:pt x="6532" y="4767"/>
                  </a:cubicBezTo>
                  <a:cubicBezTo>
                    <a:pt x="6607" y="4777"/>
                    <a:pt x="6689" y="4782"/>
                    <a:pt x="6781" y="4782"/>
                  </a:cubicBezTo>
                  <a:cubicBezTo>
                    <a:pt x="6876" y="4782"/>
                    <a:pt x="6973" y="4777"/>
                    <a:pt x="7065" y="4772"/>
                  </a:cubicBezTo>
                  <a:cubicBezTo>
                    <a:pt x="7101" y="4771"/>
                    <a:pt x="7137" y="4769"/>
                    <a:pt x="7173" y="4767"/>
                  </a:cubicBezTo>
                  <a:cubicBezTo>
                    <a:pt x="7342" y="4759"/>
                    <a:pt x="7518" y="4744"/>
                    <a:pt x="7712" y="4722"/>
                  </a:cubicBezTo>
                  <a:lnTo>
                    <a:pt x="7832" y="4709"/>
                  </a:lnTo>
                  <a:cubicBezTo>
                    <a:pt x="8014" y="4689"/>
                    <a:pt x="8200" y="4668"/>
                    <a:pt x="8383" y="4631"/>
                  </a:cubicBezTo>
                  <a:cubicBezTo>
                    <a:pt x="8506" y="4606"/>
                    <a:pt x="8630" y="4571"/>
                    <a:pt x="8750" y="4537"/>
                  </a:cubicBezTo>
                  <a:cubicBezTo>
                    <a:pt x="8811" y="4521"/>
                    <a:pt x="8870" y="4504"/>
                    <a:pt x="8930" y="4489"/>
                  </a:cubicBezTo>
                  <a:cubicBezTo>
                    <a:pt x="9113" y="4442"/>
                    <a:pt x="9301" y="4397"/>
                    <a:pt x="9481" y="4355"/>
                  </a:cubicBezTo>
                  <a:lnTo>
                    <a:pt x="9502" y="4350"/>
                  </a:lnTo>
                  <a:cubicBezTo>
                    <a:pt x="9665" y="4311"/>
                    <a:pt x="9821" y="4260"/>
                    <a:pt x="9967" y="4212"/>
                  </a:cubicBezTo>
                  <a:cubicBezTo>
                    <a:pt x="10034" y="4190"/>
                    <a:pt x="10101" y="4169"/>
                    <a:pt x="10167" y="4147"/>
                  </a:cubicBezTo>
                  <a:cubicBezTo>
                    <a:pt x="10261" y="4118"/>
                    <a:pt x="10358" y="4088"/>
                    <a:pt x="10452" y="4053"/>
                  </a:cubicBezTo>
                  <a:cubicBezTo>
                    <a:pt x="10588" y="4004"/>
                    <a:pt x="10718" y="3950"/>
                    <a:pt x="10840" y="3898"/>
                  </a:cubicBezTo>
                  <a:cubicBezTo>
                    <a:pt x="10973" y="3842"/>
                    <a:pt x="11108" y="3786"/>
                    <a:pt x="11241" y="3730"/>
                  </a:cubicBezTo>
                  <a:cubicBezTo>
                    <a:pt x="11440" y="3647"/>
                    <a:pt x="11639" y="3563"/>
                    <a:pt x="11836" y="3478"/>
                  </a:cubicBezTo>
                  <a:lnTo>
                    <a:pt x="11863" y="3467"/>
                  </a:lnTo>
                  <a:cubicBezTo>
                    <a:pt x="11924" y="3443"/>
                    <a:pt x="11989" y="3417"/>
                    <a:pt x="12047" y="3385"/>
                  </a:cubicBezTo>
                  <a:cubicBezTo>
                    <a:pt x="12112" y="3350"/>
                    <a:pt x="12184" y="3308"/>
                    <a:pt x="12229" y="3250"/>
                  </a:cubicBezTo>
                  <a:cubicBezTo>
                    <a:pt x="12302" y="3157"/>
                    <a:pt x="12374" y="3042"/>
                    <a:pt x="12360" y="2899"/>
                  </a:cubicBezTo>
                  <a:cubicBezTo>
                    <a:pt x="12349" y="2789"/>
                    <a:pt x="12320" y="2702"/>
                    <a:pt x="12271" y="2623"/>
                  </a:cubicBezTo>
                  <a:cubicBezTo>
                    <a:pt x="12216" y="2544"/>
                    <a:pt x="12153" y="2468"/>
                    <a:pt x="12075" y="2394"/>
                  </a:cubicBezTo>
                  <a:cubicBezTo>
                    <a:pt x="11944" y="2269"/>
                    <a:pt x="11810" y="2140"/>
                    <a:pt x="11667" y="2021"/>
                  </a:cubicBezTo>
                  <a:cubicBezTo>
                    <a:pt x="11502" y="1883"/>
                    <a:pt x="11313" y="1766"/>
                    <a:pt x="11137" y="1660"/>
                  </a:cubicBezTo>
                  <a:cubicBezTo>
                    <a:pt x="10980" y="1568"/>
                    <a:pt x="10794" y="1460"/>
                    <a:pt x="10600" y="1366"/>
                  </a:cubicBezTo>
                  <a:cubicBezTo>
                    <a:pt x="10404" y="1271"/>
                    <a:pt x="10246" y="1188"/>
                    <a:pt x="10102" y="1111"/>
                  </a:cubicBezTo>
                  <a:cubicBezTo>
                    <a:pt x="9998" y="1055"/>
                    <a:pt x="9897" y="992"/>
                    <a:pt x="9798" y="930"/>
                  </a:cubicBezTo>
                  <a:cubicBezTo>
                    <a:pt x="9739" y="893"/>
                    <a:pt x="9680" y="855"/>
                    <a:pt x="9620" y="819"/>
                  </a:cubicBezTo>
                  <a:lnTo>
                    <a:pt x="9564" y="786"/>
                  </a:lnTo>
                  <a:cubicBezTo>
                    <a:pt x="9426" y="703"/>
                    <a:pt x="9283" y="617"/>
                    <a:pt x="9135" y="552"/>
                  </a:cubicBezTo>
                  <a:cubicBezTo>
                    <a:pt x="8809" y="408"/>
                    <a:pt x="8507" y="306"/>
                    <a:pt x="8216" y="240"/>
                  </a:cubicBezTo>
                  <a:cubicBezTo>
                    <a:pt x="8034" y="199"/>
                    <a:pt x="7880" y="166"/>
                    <a:pt x="7722" y="139"/>
                  </a:cubicBezTo>
                  <a:cubicBezTo>
                    <a:pt x="7549" y="111"/>
                    <a:pt x="7378" y="91"/>
                    <a:pt x="7188" y="71"/>
                  </a:cubicBezTo>
                  <a:cubicBezTo>
                    <a:pt x="6999" y="50"/>
                    <a:pt x="6841" y="35"/>
                    <a:pt x="6680" y="22"/>
                  </a:cubicBezTo>
                  <a:cubicBezTo>
                    <a:pt x="6639" y="9"/>
                    <a:pt x="6595" y="3"/>
                    <a:pt x="6552" y="3"/>
                  </a:cubicBezTo>
                  <a:cubicBezTo>
                    <a:pt x="6528" y="3"/>
                    <a:pt x="6503" y="6"/>
                    <a:pt x="6478" y="9"/>
                  </a:cubicBezTo>
                  <a:cubicBezTo>
                    <a:pt x="6369" y="3"/>
                    <a:pt x="6261" y="1"/>
                    <a:pt x="61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4010250" y="760450"/>
              <a:ext cx="582950" cy="547600"/>
            </a:xfrm>
            <a:custGeom>
              <a:avLst/>
              <a:gdLst/>
              <a:ahLst/>
              <a:cxnLst/>
              <a:rect l="l" t="t" r="r" b="b"/>
              <a:pathLst>
                <a:path w="23318" h="21904" extrusionOk="0">
                  <a:moveTo>
                    <a:pt x="11186" y="6334"/>
                  </a:moveTo>
                  <a:cubicBezTo>
                    <a:pt x="11192" y="6368"/>
                    <a:pt x="11196" y="6404"/>
                    <a:pt x="11199" y="6440"/>
                  </a:cubicBezTo>
                  <a:cubicBezTo>
                    <a:pt x="11204" y="6496"/>
                    <a:pt x="11209" y="6552"/>
                    <a:pt x="11216" y="6606"/>
                  </a:cubicBezTo>
                  <a:cubicBezTo>
                    <a:pt x="11225" y="6678"/>
                    <a:pt x="11235" y="6749"/>
                    <a:pt x="11245" y="6821"/>
                  </a:cubicBezTo>
                  <a:cubicBezTo>
                    <a:pt x="11257" y="6903"/>
                    <a:pt x="11268" y="6985"/>
                    <a:pt x="11278" y="7067"/>
                  </a:cubicBezTo>
                  <a:lnTo>
                    <a:pt x="11297" y="7214"/>
                  </a:lnTo>
                  <a:cubicBezTo>
                    <a:pt x="11322" y="7427"/>
                    <a:pt x="11349" y="7649"/>
                    <a:pt x="11381" y="7866"/>
                  </a:cubicBezTo>
                  <a:cubicBezTo>
                    <a:pt x="11387" y="7919"/>
                    <a:pt x="11395" y="7973"/>
                    <a:pt x="11400" y="8027"/>
                  </a:cubicBezTo>
                  <a:cubicBezTo>
                    <a:pt x="11402" y="8052"/>
                    <a:pt x="11405" y="8078"/>
                    <a:pt x="11406" y="8104"/>
                  </a:cubicBezTo>
                  <a:cubicBezTo>
                    <a:pt x="11412" y="8176"/>
                    <a:pt x="11418" y="8250"/>
                    <a:pt x="11438" y="8318"/>
                  </a:cubicBezTo>
                  <a:cubicBezTo>
                    <a:pt x="11498" y="8514"/>
                    <a:pt x="11666" y="8655"/>
                    <a:pt x="11898" y="8704"/>
                  </a:cubicBezTo>
                  <a:cubicBezTo>
                    <a:pt x="11980" y="8721"/>
                    <a:pt x="12068" y="8729"/>
                    <a:pt x="12153" y="8738"/>
                  </a:cubicBezTo>
                  <a:lnTo>
                    <a:pt x="12166" y="8739"/>
                  </a:lnTo>
                  <a:cubicBezTo>
                    <a:pt x="12195" y="8744"/>
                    <a:pt x="12223" y="8747"/>
                    <a:pt x="12251" y="8747"/>
                  </a:cubicBezTo>
                  <a:lnTo>
                    <a:pt x="12261" y="8747"/>
                  </a:lnTo>
                  <a:cubicBezTo>
                    <a:pt x="12361" y="8754"/>
                    <a:pt x="12467" y="8760"/>
                    <a:pt x="12581" y="8763"/>
                  </a:cubicBezTo>
                  <a:cubicBezTo>
                    <a:pt x="12627" y="8764"/>
                    <a:pt x="12672" y="8765"/>
                    <a:pt x="12717" y="8765"/>
                  </a:cubicBezTo>
                  <a:cubicBezTo>
                    <a:pt x="12787" y="8768"/>
                    <a:pt x="12856" y="8769"/>
                    <a:pt x="12927" y="8772"/>
                  </a:cubicBezTo>
                  <a:cubicBezTo>
                    <a:pt x="13168" y="8783"/>
                    <a:pt x="13405" y="8799"/>
                    <a:pt x="13631" y="8821"/>
                  </a:cubicBezTo>
                  <a:lnTo>
                    <a:pt x="13686" y="8826"/>
                  </a:lnTo>
                  <a:lnTo>
                    <a:pt x="13735" y="8831"/>
                  </a:lnTo>
                  <a:cubicBezTo>
                    <a:pt x="14042" y="8866"/>
                    <a:pt x="14337" y="8936"/>
                    <a:pt x="14611" y="9005"/>
                  </a:cubicBezTo>
                  <a:lnTo>
                    <a:pt x="14652" y="9015"/>
                  </a:lnTo>
                  <a:cubicBezTo>
                    <a:pt x="14740" y="9037"/>
                    <a:pt x="14833" y="9061"/>
                    <a:pt x="14922" y="9092"/>
                  </a:cubicBezTo>
                  <a:cubicBezTo>
                    <a:pt x="14971" y="9111"/>
                    <a:pt x="15024" y="9119"/>
                    <a:pt x="15082" y="9119"/>
                  </a:cubicBezTo>
                  <a:cubicBezTo>
                    <a:pt x="15127" y="9119"/>
                    <a:pt x="15175" y="9114"/>
                    <a:pt x="15232" y="9103"/>
                  </a:cubicBezTo>
                  <a:cubicBezTo>
                    <a:pt x="15351" y="9078"/>
                    <a:pt x="15450" y="8988"/>
                    <a:pt x="15514" y="8921"/>
                  </a:cubicBezTo>
                  <a:cubicBezTo>
                    <a:pt x="15542" y="8891"/>
                    <a:pt x="15568" y="8858"/>
                    <a:pt x="15594" y="8825"/>
                  </a:cubicBezTo>
                  <a:lnTo>
                    <a:pt x="15620" y="8790"/>
                  </a:lnTo>
                  <a:cubicBezTo>
                    <a:pt x="15689" y="8703"/>
                    <a:pt x="15756" y="8610"/>
                    <a:pt x="15820" y="8518"/>
                  </a:cubicBezTo>
                  <a:cubicBezTo>
                    <a:pt x="15907" y="8390"/>
                    <a:pt x="15986" y="8252"/>
                    <a:pt x="16063" y="8121"/>
                  </a:cubicBezTo>
                  <a:lnTo>
                    <a:pt x="16082" y="8088"/>
                  </a:lnTo>
                  <a:cubicBezTo>
                    <a:pt x="16153" y="7969"/>
                    <a:pt x="16220" y="7847"/>
                    <a:pt x="16288" y="7727"/>
                  </a:cubicBezTo>
                  <a:lnTo>
                    <a:pt x="16302" y="7703"/>
                  </a:lnTo>
                  <a:lnTo>
                    <a:pt x="16335" y="7642"/>
                  </a:lnTo>
                  <a:cubicBezTo>
                    <a:pt x="16353" y="7611"/>
                    <a:pt x="16369" y="7583"/>
                    <a:pt x="16385" y="7553"/>
                  </a:cubicBezTo>
                  <a:cubicBezTo>
                    <a:pt x="16460" y="7580"/>
                    <a:pt x="16534" y="7604"/>
                    <a:pt x="16609" y="7630"/>
                  </a:cubicBezTo>
                  <a:cubicBezTo>
                    <a:pt x="16656" y="7646"/>
                    <a:pt x="16703" y="7662"/>
                    <a:pt x="16750" y="7677"/>
                  </a:cubicBezTo>
                  <a:cubicBezTo>
                    <a:pt x="16790" y="7690"/>
                    <a:pt x="16831" y="7703"/>
                    <a:pt x="16871" y="7717"/>
                  </a:cubicBezTo>
                  <a:lnTo>
                    <a:pt x="16819" y="7836"/>
                  </a:lnTo>
                  <a:lnTo>
                    <a:pt x="16789" y="7904"/>
                  </a:lnTo>
                  <a:cubicBezTo>
                    <a:pt x="16770" y="7949"/>
                    <a:pt x="16750" y="7994"/>
                    <a:pt x="16733" y="8039"/>
                  </a:cubicBezTo>
                  <a:cubicBezTo>
                    <a:pt x="16703" y="8112"/>
                    <a:pt x="16673" y="8188"/>
                    <a:pt x="16638" y="8261"/>
                  </a:cubicBezTo>
                  <a:cubicBezTo>
                    <a:pt x="16606" y="8329"/>
                    <a:pt x="16573" y="8396"/>
                    <a:pt x="16538" y="8465"/>
                  </a:cubicBezTo>
                  <a:cubicBezTo>
                    <a:pt x="16462" y="8611"/>
                    <a:pt x="16385" y="8764"/>
                    <a:pt x="16332" y="8927"/>
                  </a:cubicBezTo>
                  <a:cubicBezTo>
                    <a:pt x="16297" y="9029"/>
                    <a:pt x="16326" y="9149"/>
                    <a:pt x="16364" y="9229"/>
                  </a:cubicBezTo>
                  <a:cubicBezTo>
                    <a:pt x="16358" y="9262"/>
                    <a:pt x="16354" y="9296"/>
                    <a:pt x="16355" y="9329"/>
                  </a:cubicBezTo>
                  <a:cubicBezTo>
                    <a:pt x="16356" y="9430"/>
                    <a:pt x="16400" y="9569"/>
                    <a:pt x="16488" y="9639"/>
                  </a:cubicBezTo>
                  <a:cubicBezTo>
                    <a:pt x="16571" y="9704"/>
                    <a:pt x="16656" y="9768"/>
                    <a:pt x="16740" y="9831"/>
                  </a:cubicBezTo>
                  <a:cubicBezTo>
                    <a:pt x="16913" y="9963"/>
                    <a:pt x="17092" y="10118"/>
                    <a:pt x="17306" y="10319"/>
                  </a:cubicBezTo>
                  <a:cubicBezTo>
                    <a:pt x="17409" y="10416"/>
                    <a:pt x="17506" y="10518"/>
                    <a:pt x="17604" y="10621"/>
                  </a:cubicBezTo>
                  <a:lnTo>
                    <a:pt x="17667" y="10688"/>
                  </a:lnTo>
                  <a:cubicBezTo>
                    <a:pt x="17723" y="10745"/>
                    <a:pt x="17779" y="10804"/>
                    <a:pt x="17831" y="10866"/>
                  </a:cubicBezTo>
                  <a:cubicBezTo>
                    <a:pt x="17855" y="10897"/>
                    <a:pt x="17878" y="10931"/>
                    <a:pt x="17901" y="10963"/>
                  </a:cubicBezTo>
                  <a:cubicBezTo>
                    <a:pt x="17943" y="11025"/>
                    <a:pt x="17988" y="11087"/>
                    <a:pt x="18034" y="11148"/>
                  </a:cubicBezTo>
                  <a:cubicBezTo>
                    <a:pt x="18097" y="11229"/>
                    <a:pt x="18161" y="11307"/>
                    <a:pt x="18226" y="11386"/>
                  </a:cubicBezTo>
                  <a:lnTo>
                    <a:pt x="18323" y="11506"/>
                  </a:lnTo>
                  <a:cubicBezTo>
                    <a:pt x="18409" y="11618"/>
                    <a:pt x="18492" y="11732"/>
                    <a:pt x="18574" y="11847"/>
                  </a:cubicBezTo>
                  <a:lnTo>
                    <a:pt x="18596" y="11881"/>
                  </a:lnTo>
                  <a:cubicBezTo>
                    <a:pt x="18671" y="11984"/>
                    <a:pt x="18747" y="12091"/>
                    <a:pt x="18817" y="12200"/>
                  </a:cubicBezTo>
                  <a:lnTo>
                    <a:pt x="18804" y="12211"/>
                  </a:lnTo>
                  <a:cubicBezTo>
                    <a:pt x="18777" y="12239"/>
                    <a:pt x="18749" y="12266"/>
                    <a:pt x="18724" y="12295"/>
                  </a:cubicBezTo>
                  <a:lnTo>
                    <a:pt x="18672" y="12353"/>
                  </a:lnTo>
                  <a:cubicBezTo>
                    <a:pt x="18625" y="12405"/>
                    <a:pt x="18578" y="12459"/>
                    <a:pt x="18529" y="12511"/>
                  </a:cubicBezTo>
                  <a:cubicBezTo>
                    <a:pt x="18375" y="12675"/>
                    <a:pt x="18210" y="12847"/>
                    <a:pt x="18021" y="12996"/>
                  </a:cubicBezTo>
                  <a:lnTo>
                    <a:pt x="18059" y="12969"/>
                  </a:lnTo>
                  <a:lnTo>
                    <a:pt x="18059" y="12969"/>
                  </a:lnTo>
                  <a:cubicBezTo>
                    <a:pt x="17967" y="13040"/>
                    <a:pt x="17878" y="13114"/>
                    <a:pt x="17788" y="13188"/>
                  </a:cubicBezTo>
                  <a:cubicBezTo>
                    <a:pt x="17722" y="13245"/>
                    <a:pt x="17655" y="13300"/>
                    <a:pt x="17588" y="13354"/>
                  </a:cubicBezTo>
                  <a:cubicBezTo>
                    <a:pt x="17518" y="13406"/>
                    <a:pt x="17446" y="13459"/>
                    <a:pt x="17373" y="13510"/>
                  </a:cubicBezTo>
                  <a:lnTo>
                    <a:pt x="17278" y="13578"/>
                  </a:lnTo>
                  <a:cubicBezTo>
                    <a:pt x="17119" y="13693"/>
                    <a:pt x="16987" y="13779"/>
                    <a:pt x="16864" y="13850"/>
                  </a:cubicBezTo>
                  <a:cubicBezTo>
                    <a:pt x="16767" y="13905"/>
                    <a:pt x="16665" y="13955"/>
                    <a:pt x="16568" y="14003"/>
                  </a:cubicBezTo>
                  <a:cubicBezTo>
                    <a:pt x="16526" y="14023"/>
                    <a:pt x="16482" y="14044"/>
                    <a:pt x="16440" y="14065"/>
                  </a:cubicBezTo>
                  <a:lnTo>
                    <a:pt x="16398" y="14087"/>
                  </a:lnTo>
                  <a:cubicBezTo>
                    <a:pt x="16262" y="14153"/>
                    <a:pt x="16124" y="14224"/>
                    <a:pt x="15984" y="14285"/>
                  </a:cubicBezTo>
                  <a:lnTo>
                    <a:pt x="15990" y="14282"/>
                  </a:lnTo>
                  <a:lnTo>
                    <a:pt x="15990" y="14282"/>
                  </a:lnTo>
                  <a:cubicBezTo>
                    <a:pt x="15878" y="14331"/>
                    <a:pt x="15767" y="14380"/>
                    <a:pt x="15655" y="14429"/>
                  </a:cubicBezTo>
                  <a:lnTo>
                    <a:pt x="15444" y="14523"/>
                  </a:lnTo>
                  <a:cubicBezTo>
                    <a:pt x="15219" y="14614"/>
                    <a:pt x="14986" y="14687"/>
                    <a:pt x="14760" y="14758"/>
                  </a:cubicBezTo>
                  <a:cubicBezTo>
                    <a:pt x="14630" y="14799"/>
                    <a:pt x="14492" y="14842"/>
                    <a:pt x="14360" y="14887"/>
                  </a:cubicBezTo>
                  <a:lnTo>
                    <a:pt x="14277" y="14917"/>
                  </a:lnTo>
                  <a:cubicBezTo>
                    <a:pt x="14127" y="14969"/>
                    <a:pt x="13972" y="15023"/>
                    <a:pt x="13815" y="15061"/>
                  </a:cubicBezTo>
                  <a:cubicBezTo>
                    <a:pt x="13651" y="15102"/>
                    <a:pt x="13478" y="15138"/>
                    <a:pt x="13304" y="15167"/>
                  </a:cubicBezTo>
                  <a:cubicBezTo>
                    <a:pt x="13240" y="15175"/>
                    <a:pt x="13177" y="15184"/>
                    <a:pt x="13114" y="15192"/>
                  </a:cubicBezTo>
                  <a:cubicBezTo>
                    <a:pt x="13015" y="15205"/>
                    <a:pt x="12916" y="15219"/>
                    <a:pt x="12816" y="15233"/>
                  </a:cubicBezTo>
                  <a:cubicBezTo>
                    <a:pt x="12721" y="15247"/>
                    <a:pt x="12619" y="15260"/>
                    <a:pt x="12516" y="15272"/>
                  </a:cubicBezTo>
                  <a:cubicBezTo>
                    <a:pt x="12380" y="15290"/>
                    <a:pt x="12239" y="15307"/>
                    <a:pt x="12101" y="15331"/>
                  </a:cubicBezTo>
                  <a:cubicBezTo>
                    <a:pt x="11995" y="15347"/>
                    <a:pt x="11890" y="15369"/>
                    <a:pt x="11788" y="15390"/>
                  </a:cubicBezTo>
                  <a:cubicBezTo>
                    <a:pt x="11701" y="15410"/>
                    <a:pt x="11613" y="15428"/>
                    <a:pt x="11524" y="15444"/>
                  </a:cubicBezTo>
                  <a:cubicBezTo>
                    <a:pt x="11386" y="15460"/>
                    <a:pt x="11244" y="15462"/>
                    <a:pt x="11107" y="15465"/>
                  </a:cubicBezTo>
                  <a:lnTo>
                    <a:pt x="11017" y="15466"/>
                  </a:lnTo>
                  <a:cubicBezTo>
                    <a:pt x="10913" y="15469"/>
                    <a:pt x="10809" y="15469"/>
                    <a:pt x="10706" y="15470"/>
                  </a:cubicBezTo>
                  <a:cubicBezTo>
                    <a:pt x="10588" y="15471"/>
                    <a:pt x="10470" y="15471"/>
                    <a:pt x="10352" y="15475"/>
                  </a:cubicBezTo>
                  <a:lnTo>
                    <a:pt x="10312" y="15476"/>
                  </a:lnTo>
                  <a:cubicBezTo>
                    <a:pt x="10183" y="15481"/>
                    <a:pt x="10050" y="15485"/>
                    <a:pt x="9918" y="15485"/>
                  </a:cubicBezTo>
                  <a:cubicBezTo>
                    <a:pt x="9857" y="15485"/>
                    <a:pt x="9796" y="15485"/>
                    <a:pt x="9735" y="15482"/>
                  </a:cubicBezTo>
                  <a:cubicBezTo>
                    <a:pt x="9564" y="15475"/>
                    <a:pt x="9379" y="15464"/>
                    <a:pt x="9168" y="15448"/>
                  </a:cubicBezTo>
                  <a:cubicBezTo>
                    <a:pt x="9099" y="15439"/>
                    <a:pt x="9010" y="15424"/>
                    <a:pt x="8921" y="15405"/>
                  </a:cubicBezTo>
                  <a:cubicBezTo>
                    <a:pt x="8853" y="15391"/>
                    <a:pt x="8785" y="15371"/>
                    <a:pt x="8718" y="15351"/>
                  </a:cubicBezTo>
                  <a:cubicBezTo>
                    <a:pt x="8680" y="15339"/>
                    <a:pt x="8641" y="15328"/>
                    <a:pt x="8603" y="15317"/>
                  </a:cubicBezTo>
                  <a:cubicBezTo>
                    <a:pt x="8396" y="15262"/>
                    <a:pt x="8219" y="15206"/>
                    <a:pt x="8056" y="15147"/>
                  </a:cubicBezTo>
                  <a:cubicBezTo>
                    <a:pt x="7740" y="15013"/>
                    <a:pt x="7461" y="14878"/>
                    <a:pt x="7204" y="14736"/>
                  </a:cubicBezTo>
                  <a:cubicBezTo>
                    <a:pt x="6901" y="14569"/>
                    <a:pt x="6599" y="14400"/>
                    <a:pt x="6297" y="14230"/>
                  </a:cubicBezTo>
                  <a:cubicBezTo>
                    <a:pt x="6012" y="14070"/>
                    <a:pt x="5718" y="13905"/>
                    <a:pt x="5435" y="13719"/>
                  </a:cubicBezTo>
                  <a:cubicBezTo>
                    <a:pt x="5352" y="13665"/>
                    <a:pt x="5272" y="13612"/>
                    <a:pt x="5194" y="13557"/>
                  </a:cubicBezTo>
                  <a:cubicBezTo>
                    <a:pt x="5132" y="13514"/>
                    <a:pt x="5070" y="13471"/>
                    <a:pt x="5009" y="13430"/>
                  </a:cubicBezTo>
                  <a:cubicBezTo>
                    <a:pt x="4964" y="13402"/>
                    <a:pt x="4920" y="13372"/>
                    <a:pt x="4876" y="13342"/>
                  </a:cubicBezTo>
                  <a:cubicBezTo>
                    <a:pt x="4789" y="13286"/>
                    <a:pt x="4703" y="13228"/>
                    <a:pt x="4619" y="13169"/>
                  </a:cubicBezTo>
                  <a:cubicBezTo>
                    <a:pt x="4501" y="13076"/>
                    <a:pt x="4376" y="12973"/>
                    <a:pt x="4241" y="12853"/>
                  </a:cubicBezTo>
                  <a:cubicBezTo>
                    <a:pt x="4164" y="12786"/>
                    <a:pt x="4087" y="12720"/>
                    <a:pt x="4009" y="12654"/>
                  </a:cubicBezTo>
                  <a:cubicBezTo>
                    <a:pt x="3938" y="12595"/>
                    <a:pt x="3872" y="12529"/>
                    <a:pt x="3806" y="12454"/>
                  </a:cubicBezTo>
                  <a:lnTo>
                    <a:pt x="3765" y="12399"/>
                  </a:lnTo>
                  <a:lnTo>
                    <a:pt x="3773" y="12384"/>
                  </a:lnTo>
                  <a:cubicBezTo>
                    <a:pt x="3831" y="12271"/>
                    <a:pt x="3891" y="12152"/>
                    <a:pt x="3963" y="12042"/>
                  </a:cubicBezTo>
                  <a:cubicBezTo>
                    <a:pt x="4130" y="11837"/>
                    <a:pt x="4320" y="11646"/>
                    <a:pt x="4503" y="11461"/>
                  </a:cubicBezTo>
                  <a:lnTo>
                    <a:pt x="4523" y="11442"/>
                  </a:lnTo>
                  <a:cubicBezTo>
                    <a:pt x="4723" y="11241"/>
                    <a:pt x="4904" y="11061"/>
                    <a:pt x="5107" y="10897"/>
                  </a:cubicBezTo>
                  <a:lnTo>
                    <a:pt x="5144" y="10870"/>
                  </a:lnTo>
                  <a:cubicBezTo>
                    <a:pt x="5256" y="10782"/>
                    <a:pt x="5369" y="10695"/>
                    <a:pt x="5482" y="10609"/>
                  </a:cubicBezTo>
                  <a:cubicBezTo>
                    <a:pt x="5616" y="10508"/>
                    <a:pt x="5725" y="10439"/>
                    <a:pt x="5834" y="10385"/>
                  </a:cubicBezTo>
                  <a:cubicBezTo>
                    <a:pt x="5883" y="10364"/>
                    <a:pt x="5933" y="10345"/>
                    <a:pt x="5981" y="10323"/>
                  </a:cubicBezTo>
                  <a:cubicBezTo>
                    <a:pt x="6070" y="10283"/>
                    <a:pt x="6153" y="10186"/>
                    <a:pt x="6190" y="10111"/>
                  </a:cubicBezTo>
                  <a:cubicBezTo>
                    <a:pt x="6252" y="9986"/>
                    <a:pt x="6262" y="9871"/>
                    <a:pt x="6229" y="9716"/>
                  </a:cubicBezTo>
                  <a:cubicBezTo>
                    <a:pt x="6221" y="9680"/>
                    <a:pt x="6209" y="9644"/>
                    <a:pt x="6195" y="9609"/>
                  </a:cubicBezTo>
                  <a:cubicBezTo>
                    <a:pt x="6189" y="9591"/>
                    <a:pt x="6181" y="9572"/>
                    <a:pt x="6176" y="9554"/>
                  </a:cubicBezTo>
                  <a:cubicBezTo>
                    <a:pt x="6150" y="9473"/>
                    <a:pt x="6128" y="9408"/>
                    <a:pt x="6103" y="9349"/>
                  </a:cubicBezTo>
                  <a:cubicBezTo>
                    <a:pt x="6045" y="9205"/>
                    <a:pt x="5976" y="9054"/>
                    <a:pt x="5884" y="8858"/>
                  </a:cubicBezTo>
                  <a:cubicBezTo>
                    <a:pt x="5856" y="8799"/>
                    <a:pt x="5824" y="8740"/>
                    <a:pt x="5791" y="8683"/>
                  </a:cubicBezTo>
                  <a:cubicBezTo>
                    <a:pt x="5765" y="8635"/>
                    <a:pt x="5738" y="8586"/>
                    <a:pt x="5712" y="8537"/>
                  </a:cubicBezTo>
                  <a:cubicBezTo>
                    <a:pt x="5699" y="8495"/>
                    <a:pt x="5687" y="8451"/>
                    <a:pt x="5677" y="8403"/>
                  </a:cubicBezTo>
                  <a:cubicBezTo>
                    <a:pt x="5743" y="8363"/>
                    <a:pt x="5812" y="8324"/>
                    <a:pt x="5881" y="8287"/>
                  </a:cubicBezTo>
                  <a:lnTo>
                    <a:pt x="5902" y="8276"/>
                  </a:lnTo>
                  <a:cubicBezTo>
                    <a:pt x="5930" y="8262"/>
                    <a:pt x="5959" y="8245"/>
                    <a:pt x="5986" y="8230"/>
                  </a:cubicBezTo>
                  <a:lnTo>
                    <a:pt x="6029" y="8206"/>
                  </a:lnTo>
                  <a:cubicBezTo>
                    <a:pt x="6065" y="8263"/>
                    <a:pt x="6101" y="8322"/>
                    <a:pt x="6137" y="8381"/>
                  </a:cubicBezTo>
                  <a:cubicBezTo>
                    <a:pt x="6166" y="8430"/>
                    <a:pt x="6195" y="8477"/>
                    <a:pt x="6225" y="8524"/>
                  </a:cubicBezTo>
                  <a:cubicBezTo>
                    <a:pt x="6277" y="8608"/>
                    <a:pt x="6328" y="8691"/>
                    <a:pt x="6376" y="8775"/>
                  </a:cubicBezTo>
                  <a:cubicBezTo>
                    <a:pt x="6443" y="8892"/>
                    <a:pt x="6513" y="9022"/>
                    <a:pt x="6589" y="9169"/>
                  </a:cubicBezTo>
                  <a:cubicBezTo>
                    <a:pt x="6616" y="9221"/>
                    <a:pt x="6642" y="9272"/>
                    <a:pt x="6667" y="9324"/>
                  </a:cubicBezTo>
                  <a:cubicBezTo>
                    <a:pt x="6673" y="9338"/>
                    <a:pt x="6681" y="9353"/>
                    <a:pt x="6687" y="9368"/>
                  </a:cubicBezTo>
                  <a:cubicBezTo>
                    <a:pt x="6699" y="9400"/>
                    <a:pt x="6714" y="9435"/>
                    <a:pt x="6735" y="9463"/>
                  </a:cubicBezTo>
                  <a:cubicBezTo>
                    <a:pt x="6795" y="9544"/>
                    <a:pt x="6824" y="9581"/>
                    <a:pt x="6913" y="9635"/>
                  </a:cubicBezTo>
                  <a:cubicBezTo>
                    <a:pt x="6957" y="9661"/>
                    <a:pt x="7006" y="9676"/>
                    <a:pt x="7052" y="9690"/>
                  </a:cubicBezTo>
                  <a:cubicBezTo>
                    <a:pt x="7084" y="9701"/>
                    <a:pt x="7118" y="9704"/>
                    <a:pt x="7157" y="9704"/>
                  </a:cubicBezTo>
                  <a:cubicBezTo>
                    <a:pt x="7210" y="9704"/>
                    <a:pt x="7263" y="9695"/>
                    <a:pt x="7316" y="9686"/>
                  </a:cubicBezTo>
                  <a:lnTo>
                    <a:pt x="7339" y="9682"/>
                  </a:lnTo>
                  <a:cubicBezTo>
                    <a:pt x="7404" y="9673"/>
                    <a:pt x="7467" y="9652"/>
                    <a:pt x="7523" y="9636"/>
                  </a:cubicBezTo>
                  <a:cubicBezTo>
                    <a:pt x="7622" y="9604"/>
                    <a:pt x="7727" y="9578"/>
                    <a:pt x="7826" y="9553"/>
                  </a:cubicBezTo>
                  <a:cubicBezTo>
                    <a:pt x="7891" y="9536"/>
                    <a:pt x="7954" y="9521"/>
                    <a:pt x="8017" y="9503"/>
                  </a:cubicBezTo>
                  <a:cubicBezTo>
                    <a:pt x="8207" y="9451"/>
                    <a:pt x="8398" y="9391"/>
                    <a:pt x="8543" y="9345"/>
                  </a:cubicBezTo>
                  <a:cubicBezTo>
                    <a:pt x="8682" y="9301"/>
                    <a:pt x="8826" y="9260"/>
                    <a:pt x="8964" y="9219"/>
                  </a:cubicBezTo>
                  <a:lnTo>
                    <a:pt x="9083" y="9184"/>
                  </a:lnTo>
                  <a:cubicBezTo>
                    <a:pt x="9233" y="9140"/>
                    <a:pt x="9401" y="9103"/>
                    <a:pt x="9613" y="9066"/>
                  </a:cubicBezTo>
                  <a:cubicBezTo>
                    <a:pt x="9718" y="9052"/>
                    <a:pt x="9828" y="9046"/>
                    <a:pt x="9950" y="9046"/>
                  </a:cubicBezTo>
                  <a:lnTo>
                    <a:pt x="9994" y="9046"/>
                  </a:lnTo>
                  <a:cubicBezTo>
                    <a:pt x="10022" y="9046"/>
                    <a:pt x="10051" y="9045"/>
                    <a:pt x="10077" y="9042"/>
                  </a:cubicBezTo>
                  <a:lnTo>
                    <a:pt x="10099" y="9041"/>
                  </a:lnTo>
                  <a:cubicBezTo>
                    <a:pt x="10153" y="9037"/>
                    <a:pt x="10196" y="9031"/>
                    <a:pt x="10258" y="9021"/>
                  </a:cubicBezTo>
                  <a:cubicBezTo>
                    <a:pt x="10300" y="9014"/>
                    <a:pt x="10336" y="8996"/>
                    <a:pt x="10376" y="8978"/>
                  </a:cubicBezTo>
                  <a:lnTo>
                    <a:pt x="10397" y="8967"/>
                  </a:lnTo>
                  <a:cubicBezTo>
                    <a:pt x="10484" y="8926"/>
                    <a:pt x="10550" y="8836"/>
                    <a:pt x="10604" y="8755"/>
                  </a:cubicBezTo>
                  <a:cubicBezTo>
                    <a:pt x="10638" y="8703"/>
                    <a:pt x="10667" y="8622"/>
                    <a:pt x="10676" y="8549"/>
                  </a:cubicBezTo>
                  <a:cubicBezTo>
                    <a:pt x="10692" y="8420"/>
                    <a:pt x="10694" y="8288"/>
                    <a:pt x="10695" y="8162"/>
                  </a:cubicBezTo>
                  <a:lnTo>
                    <a:pt x="10697" y="8086"/>
                  </a:lnTo>
                  <a:cubicBezTo>
                    <a:pt x="10703" y="7765"/>
                    <a:pt x="10681" y="7442"/>
                    <a:pt x="10661" y="7129"/>
                  </a:cubicBezTo>
                  <a:lnTo>
                    <a:pt x="10658" y="7094"/>
                  </a:lnTo>
                  <a:cubicBezTo>
                    <a:pt x="10650" y="6979"/>
                    <a:pt x="10650" y="6862"/>
                    <a:pt x="10648" y="6749"/>
                  </a:cubicBezTo>
                  <a:cubicBezTo>
                    <a:pt x="10648" y="6680"/>
                    <a:pt x="10647" y="6611"/>
                    <a:pt x="10646" y="6542"/>
                  </a:cubicBezTo>
                  <a:cubicBezTo>
                    <a:pt x="10645" y="6519"/>
                    <a:pt x="10645" y="6498"/>
                    <a:pt x="10645" y="6476"/>
                  </a:cubicBezTo>
                  <a:cubicBezTo>
                    <a:pt x="10806" y="6416"/>
                    <a:pt x="10977" y="6370"/>
                    <a:pt x="11151" y="6338"/>
                  </a:cubicBezTo>
                  <a:lnTo>
                    <a:pt x="11186" y="6334"/>
                  </a:lnTo>
                  <a:close/>
                  <a:moveTo>
                    <a:pt x="17831" y="1"/>
                  </a:moveTo>
                  <a:cubicBezTo>
                    <a:pt x="17384" y="1"/>
                    <a:pt x="16968" y="10"/>
                    <a:pt x="16558" y="26"/>
                  </a:cubicBezTo>
                  <a:cubicBezTo>
                    <a:pt x="16324" y="36"/>
                    <a:pt x="16087" y="51"/>
                    <a:pt x="15857" y="65"/>
                  </a:cubicBezTo>
                  <a:lnTo>
                    <a:pt x="15642" y="78"/>
                  </a:lnTo>
                  <a:cubicBezTo>
                    <a:pt x="15492" y="75"/>
                    <a:pt x="15342" y="72"/>
                    <a:pt x="15194" y="72"/>
                  </a:cubicBezTo>
                  <a:cubicBezTo>
                    <a:pt x="14991" y="72"/>
                    <a:pt x="14790" y="70"/>
                    <a:pt x="14588" y="65"/>
                  </a:cubicBezTo>
                  <a:cubicBezTo>
                    <a:pt x="14386" y="62"/>
                    <a:pt x="14185" y="59"/>
                    <a:pt x="13983" y="59"/>
                  </a:cubicBezTo>
                  <a:lnTo>
                    <a:pt x="13885" y="59"/>
                  </a:lnTo>
                  <a:cubicBezTo>
                    <a:pt x="13732" y="60"/>
                    <a:pt x="13578" y="61"/>
                    <a:pt x="13426" y="62"/>
                  </a:cubicBezTo>
                  <a:cubicBezTo>
                    <a:pt x="13186" y="65"/>
                    <a:pt x="12945" y="67"/>
                    <a:pt x="12706" y="67"/>
                  </a:cubicBezTo>
                  <a:lnTo>
                    <a:pt x="12527" y="67"/>
                  </a:lnTo>
                  <a:cubicBezTo>
                    <a:pt x="12309" y="67"/>
                    <a:pt x="12090" y="70"/>
                    <a:pt x="11872" y="71"/>
                  </a:cubicBezTo>
                  <a:cubicBezTo>
                    <a:pt x="11678" y="72"/>
                    <a:pt x="11486" y="73"/>
                    <a:pt x="11294" y="73"/>
                  </a:cubicBezTo>
                  <a:lnTo>
                    <a:pt x="10765" y="73"/>
                  </a:lnTo>
                  <a:cubicBezTo>
                    <a:pt x="10544" y="73"/>
                    <a:pt x="10281" y="75"/>
                    <a:pt x="10022" y="83"/>
                  </a:cubicBezTo>
                  <a:cubicBezTo>
                    <a:pt x="9861" y="88"/>
                    <a:pt x="9698" y="96"/>
                    <a:pt x="9537" y="102"/>
                  </a:cubicBezTo>
                  <a:cubicBezTo>
                    <a:pt x="9270" y="114"/>
                    <a:pt x="8994" y="126"/>
                    <a:pt x="8722" y="132"/>
                  </a:cubicBezTo>
                  <a:cubicBezTo>
                    <a:pt x="8353" y="141"/>
                    <a:pt x="7958" y="146"/>
                    <a:pt x="7443" y="148"/>
                  </a:cubicBezTo>
                  <a:cubicBezTo>
                    <a:pt x="7261" y="150"/>
                    <a:pt x="7075" y="157"/>
                    <a:pt x="6897" y="162"/>
                  </a:cubicBezTo>
                  <a:lnTo>
                    <a:pt x="6784" y="165"/>
                  </a:lnTo>
                  <a:cubicBezTo>
                    <a:pt x="6619" y="170"/>
                    <a:pt x="6451" y="187"/>
                    <a:pt x="6288" y="203"/>
                  </a:cubicBezTo>
                  <a:cubicBezTo>
                    <a:pt x="6234" y="208"/>
                    <a:pt x="6180" y="213"/>
                    <a:pt x="6128" y="218"/>
                  </a:cubicBezTo>
                  <a:cubicBezTo>
                    <a:pt x="5753" y="251"/>
                    <a:pt x="5371" y="265"/>
                    <a:pt x="5002" y="280"/>
                  </a:cubicBezTo>
                  <a:lnTo>
                    <a:pt x="4837" y="286"/>
                  </a:lnTo>
                  <a:cubicBezTo>
                    <a:pt x="4662" y="292"/>
                    <a:pt x="4489" y="297"/>
                    <a:pt x="4317" y="301"/>
                  </a:cubicBezTo>
                  <a:lnTo>
                    <a:pt x="4211" y="303"/>
                  </a:lnTo>
                  <a:cubicBezTo>
                    <a:pt x="4123" y="305"/>
                    <a:pt x="4036" y="306"/>
                    <a:pt x="3947" y="306"/>
                  </a:cubicBezTo>
                  <a:cubicBezTo>
                    <a:pt x="3835" y="307"/>
                    <a:pt x="3717" y="307"/>
                    <a:pt x="3601" y="313"/>
                  </a:cubicBezTo>
                  <a:cubicBezTo>
                    <a:pt x="3409" y="322"/>
                    <a:pt x="3191" y="331"/>
                    <a:pt x="2976" y="352"/>
                  </a:cubicBezTo>
                  <a:lnTo>
                    <a:pt x="2824" y="367"/>
                  </a:lnTo>
                  <a:cubicBezTo>
                    <a:pt x="2648" y="383"/>
                    <a:pt x="2474" y="401"/>
                    <a:pt x="2298" y="415"/>
                  </a:cubicBezTo>
                  <a:lnTo>
                    <a:pt x="2227" y="420"/>
                  </a:lnTo>
                  <a:cubicBezTo>
                    <a:pt x="2032" y="437"/>
                    <a:pt x="1832" y="454"/>
                    <a:pt x="1636" y="481"/>
                  </a:cubicBezTo>
                  <a:lnTo>
                    <a:pt x="1627" y="482"/>
                  </a:lnTo>
                  <a:cubicBezTo>
                    <a:pt x="1574" y="481"/>
                    <a:pt x="1524" y="481"/>
                    <a:pt x="1473" y="481"/>
                  </a:cubicBezTo>
                  <a:cubicBezTo>
                    <a:pt x="1422" y="481"/>
                    <a:pt x="1371" y="481"/>
                    <a:pt x="1320" y="483"/>
                  </a:cubicBezTo>
                  <a:cubicBezTo>
                    <a:pt x="1232" y="488"/>
                    <a:pt x="1143" y="498"/>
                    <a:pt x="1043" y="518"/>
                  </a:cubicBezTo>
                  <a:cubicBezTo>
                    <a:pt x="989" y="467"/>
                    <a:pt x="922" y="432"/>
                    <a:pt x="850" y="415"/>
                  </a:cubicBezTo>
                  <a:cubicBezTo>
                    <a:pt x="815" y="406"/>
                    <a:pt x="781" y="403"/>
                    <a:pt x="745" y="403"/>
                  </a:cubicBezTo>
                  <a:cubicBezTo>
                    <a:pt x="664" y="403"/>
                    <a:pt x="586" y="423"/>
                    <a:pt x="517" y="464"/>
                  </a:cubicBezTo>
                  <a:cubicBezTo>
                    <a:pt x="428" y="517"/>
                    <a:pt x="329" y="623"/>
                    <a:pt x="310" y="743"/>
                  </a:cubicBezTo>
                  <a:lnTo>
                    <a:pt x="289" y="867"/>
                  </a:lnTo>
                  <a:cubicBezTo>
                    <a:pt x="276" y="951"/>
                    <a:pt x="262" y="1036"/>
                    <a:pt x="248" y="1119"/>
                  </a:cubicBezTo>
                  <a:cubicBezTo>
                    <a:pt x="227" y="1267"/>
                    <a:pt x="212" y="1419"/>
                    <a:pt x="199" y="1567"/>
                  </a:cubicBezTo>
                  <a:lnTo>
                    <a:pt x="195" y="1610"/>
                  </a:lnTo>
                  <a:cubicBezTo>
                    <a:pt x="185" y="1719"/>
                    <a:pt x="175" y="1826"/>
                    <a:pt x="166" y="1936"/>
                  </a:cubicBezTo>
                  <a:cubicBezTo>
                    <a:pt x="154" y="2091"/>
                    <a:pt x="140" y="2246"/>
                    <a:pt x="124" y="2401"/>
                  </a:cubicBezTo>
                  <a:cubicBezTo>
                    <a:pt x="105" y="2567"/>
                    <a:pt x="87" y="2732"/>
                    <a:pt x="69" y="2897"/>
                  </a:cubicBezTo>
                  <a:cubicBezTo>
                    <a:pt x="46" y="3107"/>
                    <a:pt x="20" y="3352"/>
                    <a:pt x="17" y="3594"/>
                  </a:cubicBezTo>
                  <a:cubicBezTo>
                    <a:pt x="17" y="3676"/>
                    <a:pt x="15" y="3757"/>
                    <a:pt x="15" y="3839"/>
                  </a:cubicBezTo>
                  <a:cubicBezTo>
                    <a:pt x="14" y="3973"/>
                    <a:pt x="14" y="4106"/>
                    <a:pt x="11" y="4238"/>
                  </a:cubicBezTo>
                  <a:cubicBezTo>
                    <a:pt x="7" y="4464"/>
                    <a:pt x="6" y="4690"/>
                    <a:pt x="6" y="4915"/>
                  </a:cubicBezTo>
                  <a:cubicBezTo>
                    <a:pt x="6" y="5084"/>
                    <a:pt x="5" y="5254"/>
                    <a:pt x="4" y="5423"/>
                  </a:cubicBezTo>
                  <a:lnTo>
                    <a:pt x="4" y="5470"/>
                  </a:lnTo>
                  <a:cubicBezTo>
                    <a:pt x="1" y="5655"/>
                    <a:pt x="0" y="5845"/>
                    <a:pt x="4" y="6033"/>
                  </a:cubicBezTo>
                  <a:cubicBezTo>
                    <a:pt x="7" y="6225"/>
                    <a:pt x="22" y="6424"/>
                    <a:pt x="46" y="6659"/>
                  </a:cubicBezTo>
                  <a:cubicBezTo>
                    <a:pt x="86" y="7038"/>
                    <a:pt x="130" y="7469"/>
                    <a:pt x="153" y="7887"/>
                  </a:cubicBezTo>
                  <a:lnTo>
                    <a:pt x="158" y="7997"/>
                  </a:lnTo>
                  <a:cubicBezTo>
                    <a:pt x="165" y="8169"/>
                    <a:pt x="174" y="8348"/>
                    <a:pt x="189" y="8523"/>
                  </a:cubicBezTo>
                  <a:cubicBezTo>
                    <a:pt x="197" y="8635"/>
                    <a:pt x="211" y="8748"/>
                    <a:pt x="226" y="8856"/>
                  </a:cubicBezTo>
                  <a:cubicBezTo>
                    <a:pt x="237" y="8944"/>
                    <a:pt x="247" y="9030"/>
                    <a:pt x="257" y="9117"/>
                  </a:cubicBezTo>
                  <a:cubicBezTo>
                    <a:pt x="278" y="9332"/>
                    <a:pt x="293" y="9546"/>
                    <a:pt x="303" y="9749"/>
                  </a:cubicBezTo>
                  <a:cubicBezTo>
                    <a:pt x="305" y="9804"/>
                    <a:pt x="308" y="9859"/>
                    <a:pt x="309" y="9913"/>
                  </a:cubicBezTo>
                  <a:cubicBezTo>
                    <a:pt x="314" y="10058"/>
                    <a:pt x="319" y="10207"/>
                    <a:pt x="334" y="10354"/>
                  </a:cubicBezTo>
                  <a:cubicBezTo>
                    <a:pt x="379" y="10749"/>
                    <a:pt x="411" y="11158"/>
                    <a:pt x="435" y="11571"/>
                  </a:cubicBezTo>
                  <a:cubicBezTo>
                    <a:pt x="440" y="11656"/>
                    <a:pt x="442" y="11742"/>
                    <a:pt x="445" y="11829"/>
                  </a:cubicBezTo>
                  <a:cubicBezTo>
                    <a:pt x="448" y="11937"/>
                    <a:pt x="452" y="12050"/>
                    <a:pt x="461" y="12161"/>
                  </a:cubicBezTo>
                  <a:cubicBezTo>
                    <a:pt x="469" y="12281"/>
                    <a:pt x="479" y="12402"/>
                    <a:pt x="491" y="12522"/>
                  </a:cubicBezTo>
                  <a:cubicBezTo>
                    <a:pt x="500" y="12607"/>
                    <a:pt x="508" y="12691"/>
                    <a:pt x="514" y="12776"/>
                  </a:cubicBezTo>
                  <a:cubicBezTo>
                    <a:pt x="525" y="12920"/>
                    <a:pt x="535" y="13063"/>
                    <a:pt x="546" y="13207"/>
                  </a:cubicBezTo>
                  <a:lnTo>
                    <a:pt x="559" y="13386"/>
                  </a:lnTo>
                  <a:cubicBezTo>
                    <a:pt x="565" y="13480"/>
                    <a:pt x="569" y="13573"/>
                    <a:pt x="573" y="13666"/>
                  </a:cubicBezTo>
                  <a:cubicBezTo>
                    <a:pt x="576" y="13759"/>
                    <a:pt x="581" y="13853"/>
                    <a:pt x="587" y="13946"/>
                  </a:cubicBezTo>
                  <a:cubicBezTo>
                    <a:pt x="616" y="14346"/>
                    <a:pt x="646" y="14747"/>
                    <a:pt x="677" y="15148"/>
                  </a:cubicBezTo>
                  <a:cubicBezTo>
                    <a:pt x="710" y="15574"/>
                    <a:pt x="724" y="16008"/>
                    <a:pt x="720" y="16435"/>
                  </a:cubicBezTo>
                  <a:cubicBezTo>
                    <a:pt x="718" y="16635"/>
                    <a:pt x="719" y="16843"/>
                    <a:pt x="724" y="17049"/>
                  </a:cubicBezTo>
                  <a:cubicBezTo>
                    <a:pt x="727" y="17187"/>
                    <a:pt x="740" y="17327"/>
                    <a:pt x="753" y="17461"/>
                  </a:cubicBezTo>
                  <a:cubicBezTo>
                    <a:pt x="759" y="17530"/>
                    <a:pt x="765" y="17598"/>
                    <a:pt x="770" y="17666"/>
                  </a:cubicBezTo>
                  <a:cubicBezTo>
                    <a:pt x="776" y="17741"/>
                    <a:pt x="780" y="17817"/>
                    <a:pt x="784" y="17892"/>
                  </a:cubicBezTo>
                  <a:cubicBezTo>
                    <a:pt x="787" y="17988"/>
                    <a:pt x="791" y="18089"/>
                    <a:pt x="801" y="18186"/>
                  </a:cubicBezTo>
                  <a:lnTo>
                    <a:pt x="821" y="18377"/>
                  </a:lnTo>
                  <a:cubicBezTo>
                    <a:pt x="831" y="18481"/>
                    <a:pt x="842" y="18588"/>
                    <a:pt x="851" y="18693"/>
                  </a:cubicBezTo>
                  <a:cubicBezTo>
                    <a:pt x="877" y="18973"/>
                    <a:pt x="886" y="19285"/>
                    <a:pt x="882" y="19674"/>
                  </a:cubicBezTo>
                  <a:cubicBezTo>
                    <a:pt x="879" y="19875"/>
                    <a:pt x="862" y="20077"/>
                    <a:pt x="843" y="20275"/>
                  </a:cubicBezTo>
                  <a:cubicBezTo>
                    <a:pt x="837" y="20351"/>
                    <a:pt x="831" y="20428"/>
                    <a:pt x="825" y="20503"/>
                  </a:cubicBezTo>
                  <a:cubicBezTo>
                    <a:pt x="817" y="20579"/>
                    <a:pt x="815" y="20656"/>
                    <a:pt x="812" y="20731"/>
                  </a:cubicBezTo>
                  <a:lnTo>
                    <a:pt x="809" y="20823"/>
                  </a:lnTo>
                  <a:cubicBezTo>
                    <a:pt x="806" y="20854"/>
                    <a:pt x="806" y="20888"/>
                    <a:pt x="806" y="20920"/>
                  </a:cubicBezTo>
                  <a:lnTo>
                    <a:pt x="806" y="20952"/>
                  </a:lnTo>
                  <a:cubicBezTo>
                    <a:pt x="806" y="20970"/>
                    <a:pt x="805" y="20989"/>
                    <a:pt x="804" y="21007"/>
                  </a:cubicBezTo>
                  <a:cubicBezTo>
                    <a:pt x="797" y="21085"/>
                    <a:pt x="822" y="21172"/>
                    <a:pt x="876" y="21270"/>
                  </a:cubicBezTo>
                  <a:cubicBezTo>
                    <a:pt x="882" y="21283"/>
                    <a:pt x="891" y="21295"/>
                    <a:pt x="899" y="21307"/>
                  </a:cubicBezTo>
                  <a:cubicBezTo>
                    <a:pt x="892" y="21514"/>
                    <a:pt x="1032" y="21699"/>
                    <a:pt x="1240" y="21756"/>
                  </a:cubicBezTo>
                  <a:lnTo>
                    <a:pt x="1354" y="21788"/>
                  </a:lnTo>
                  <a:cubicBezTo>
                    <a:pt x="1408" y="21803"/>
                    <a:pt x="1464" y="21819"/>
                    <a:pt x="1520" y="21834"/>
                  </a:cubicBezTo>
                  <a:cubicBezTo>
                    <a:pt x="1645" y="21868"/>
                    <a:pt x="1773" y="21878"/>
                    <a:pt x="1898" y="21888"/>
                  </a:cubicBezTo>
                  <a:cubicBezTo>
                    <a:pt x="1973" y="21894"/>
                    <a:pt x="2050" y="21895"/>
                    <a:pt x="2124" y="21895"/>
                  </a:cubicBezTo>
                  <a:cubicBezTo>
                    <a:pt x="2153" y="21896"/>
                    <a:pt x="2181" y="21896"/>
                    <a:pt x="2210" y="21896"/>
                  </a:cubicBezTo>
                  <a:lnTo>
                    <a:pt x="2384" y="21900"/>
                  </a:lnTo>
                  <a:lnTo>
                    <a:pt x="2556" y="21902"/>
                  </a:lnTo>
                  <a:cubicBezTo>
                    <a:pt x="2604" y="21904"/>
                    <a:pt x="2651" y="21904"/>
                    <a:pt x="2698" y="21904"/>
                  </a:cubicBezTo>
                  <a:cubicBezTo>
                    <a:pt x="2951" y="21904"/>
                    <a:pt x="3209" y="21891"/>
                    <a:pt x="3456" y="21881"/>
                  </a:cubicBezTo>
                  <a:cubicBezTo>
                    <a:pt x="3563" y="21878"/>
                    <a:pt x="3669" y="21873"/>
                    <a:pt x="3775" y="21869"/>
                  </a:cubicBezTo>
                  <a:cubicBezTo>
                    <a:pt x="4133" y="21855"/>
                    <a:pt x="4496" y="21854"/>
                    <a:pt x="4847" y="21853"/>
                  </a:cubicBezTo>
                  <a:lnTo>
                    <a:pt x="5086" y="21852"/>
                  </a:lnTo>
                  <a:lnTo>
                    <a:pt x="5163" y="21852"/>
                  </a:lnTo>
                  <a:cubicBezTo>
                    <a:pt x="5409" y="21852"/>
                    <a:pt x="5658" y="21857"/>
                    <a:pt x="5899" y="21863"/>
                  </a:cubicBezTo>
                  <a:cubicBezTo>
                    <a:pt x="6051" y="21865"/>
                    <a:pt x="6202" y="21869"/>
                    <a:pt x="6353" y="21870"/>
                  </a:cubicBezTo>
                  <a:cubicBezTo>
                    <a:pt x="6409" y="21871"/>
                    <a:pt x="6463" y="21871"/>
                    <a:pt x="6519" y="21871"/>
                  </a:cubicBezTo>
                  <a:cubicBezTo>
                    <a:pt x="6824" y="21871"/>
                    <a:pt x="7134" y="21861"/>
                    <a:pt x="7434" y="21850"/>
                  </a:cubicBezTo>
                  <a:lnTo>
                    <a:pt x="7590" y="21845"/>
                  </a:lnTo>
                  <a:cubicBezTo>
                    <a:pt x="7687" y="21842"/>
                    <a:pt x="7781" y="21839"/>
                    <a:pt x="7877" y="21837"/>
                  </a:cubicBezTo>
                  <a:cubicBezTo>
                    <a:pt x="8012" y="21833"/>
                    <a:pt x="8145" y="21829"/>
                    <a:pt x="8280" y="21824"/>
                  </a:cubicBezTo>
                  <a:cubicBezTo>
                    <a:pt x="8481" y="21817"/>
                    <a:pt x="8687" y="21799"/>
                    <a:pt x="8883" y="21783"/>
                  </a:cubicBezTo>
                  <a:lnTo>
                    <a:pt x="8929" y="21779"/>
                  </a:lnTo>
                  <a:cubicBezTo>
                    <a:pt x="9360" y="21742"/>
                    <a:pt x="9763" y="21720"/>
                    <a:pt x="10158" y="21715"/>
                  </a:cubicBezTo>
                  <a:cubicBezTo>
                    <a:pt x="10257" y="21714"/>
                    <a:pt x="10354" y="21714"/>
                    <a:pt x="10453" y="21714"/>
                  </a:cubicBezTo>
                  <a:cubicBezTo>
                    <a:pt x="10704" y="21714"/>
                    <a:pt x="10959" y="21717"/>
                    <a:pt x="11206" y="21721"/>
                  </a:cubicBezTo>
                  <a:lnTo>
                    <a:pt x="11398" y="21724"/>
                  </a:lnTo>
                  <a:cubicBezTo>
                    <a:pt x="11581" y="21726"/>
                    <a:pt x="11764" y="21727"/>
                    <a:pt x="11948" y="21727"/>
                  </a:cubicBezTo>
                  <a:cubicBezTo>
                    <a:pt x="12184" y="21727"/>
                    <a:pt x="12399" y="21725"/>
                    <a:pt x="12606" y="21720"/>
                  </a:cubicBezTo>
                  <a:lnTo>
                    <a:pt x="12693" y="21717"/>
                  </a:lnTo>
                  <a:cubicBezTo>
                    <a:pt x="13001" y="21709"/>
                    <a:pt x="13320" y="21701"/>
                    <a:pt x="13635" y="21701"/>
                  </a:cubicBezTo>
                  <a:cubicBezTo>
                    <a:pt x="13689" y="21701"/>
                    <a:pt x="13746" y="21702"/>
                    <a:pt x="13802" y="21702"/>
                  </a:cubicBezTo>
                  <a:cubicBezTo>
                    <a:pt x="14242" y="21706"/>
                    <a:pt x="14688" y="21721"/>
                    <a:pt x="15082" y="21735"/>
                  </a:cubicBezTo>
                  <a:cubicBezTo>
                    <a:pt x="15502" y="21750"/>
                    <a:pt x="15930" y="21755"/>
                    <a:pt x="16344" y="21760"/>
                  </a:cubicBezTo>
                  <a:lnTo>
                    <a:pt x="16383" y="21760"/>
                  </a:lnTo>
                  <a:cubicBezTo>
                    <a:pt x="16542" y="21761"/>
                    <a:pt x="16703" y="21768"/>
                    <a:pt x="16860" y="21775"/>
                  </a:cubicBezTo>
                  <a:lnTo>
                    <a:pt x="16994" y="21782"/>
                  </a:lnTo>
                  <a:cubicBezTo>
                    <a:pt x="17156" y="21789"/>
                    <a:pt x="17320" y="21793"/>
                    <a:pt x="17483" y="21798"/>
                  </a:cubicBezTo>
                  <a:lnTo>
                    <a:pt x="17686" y="21804"/>
                  </a:lnTo>
                  <a:cubicBezTo>
                    <a:pt x="18046" y="21816"/>
                    <a:pt x="18379" y="21822"/>
                    <a:pt x="18706" y="21822"/>
                  </a:cubicBezTo>
                  <a:cubicBezTo>
                    <a:pt x="18793" y="21822"/>
                    <a:pt x="18881" y="21822"/>
                    <a:pt x="18966" y="21820"/>
                  </a:cubicBezTo>
                  <a:cubicBezTo>
                    <a:pt x="19098" y="21819"/>
                    <a:pt x="19230" y="21819"/>
                    <a:pt x="19361" y="21819"/>
                  </a:cubicBezTo>
                  <a:cubicBezTo>
                    <a:pt x="19657" y="21819"/>
                    <a:pt x="19953" y="21822"/>
                    <a:pt x="20250" y="21824"/>
                  </a:cubicBezTo>
                  <a:cubicBezTo>
                    <a:pt x="20294" y="21825"/>
                    <a:pt x="20338" y="21825"/>
                    <a:pt x="20383" y="21825"/>
                  </a:cubicBezTo>
                  <a:cubicBezTo>
                    <a:pt x="20743" y="21825"/>
                    <a:pt x="21122" y="21809"/>
                    <a:pt x="21507" y="21782"/>
                  </a:cubicBezTo>
                  <a:cubicBezTo>
                    <a:pt x="21635" y="21771"/>
                    <a:pt x="21773" y="21758"/>
                    <a:pt x="21912" y="21731"/>
                  </a:cubicBezTo>
                  <a:cubicBezTo>
                    <a:pt x="21947" y="21725"/>
                    <a:pt x="21981" y="21710"/>
                    <a:pt x="22016" y="21689"/>
                  </a:cubicBezTo>
                  <a:cubicBezTo>
                    <a:pt x="22045" y="21695"/>
                    <a:pt x="22076" y="21699"/>
                    <a:pt x="22106" y="21699"/>
                  </a:cubicBezTo>
                  <a:lnTo>
                    <a:pt x="22123" y="21699"/>
                  </a:lnTo>
                  <a:cubicBezTo>
                    <a:pt x="22240" y="21693"/>
                    <a:pt x="22354" y="21639"/>
                    <a:pt x="22434" y="21553"/>
                  </a:cubicBezTo>
                  <a:cubicBezTo>
                    <a:pt x="22527" y="21449"/>
                    <a:pt x="22545" y="21332"/>
                    <a:pt x="22550" y="21232"/>
                  </a:cubicBezTo>
                  <a:cubicBezTo>
                    <a:pt x="22559" y="21052"/>
                    <a:pt x="22569" y="20861"/>
                    <a:pt x="22585" y="20671"/>
                  </a:cubicBezTo>
                  <a:cubicBezTo>
                    <a:pt x="22601" y="20479"/>
                    <a:pt x="22606" y="20273"/>
                    <a:pt x="22601" y="20023"/>
                  </a:cubicBezTo>
                  <a:cubicBezTo>
                    <a:pt x="22598" y="19811"/>
                    <a:pt x="22589" y="19596"/>
                    <a:pt x="22581" y="19387"/>
                  </a:cubicBezTo>
                  <a:cubicBezTo>
                    <a:pt x="22574" y="19186"/>
                    <a:pt x="22564" y="18978"/>
                    <a:pt x="22560" y="18774"/>
                  </a:cubicBezTo>
                  <a:cubicBezTo>
                    <a:pt x="22554" y="18475"/>
                    <a:pt x="22560" y="18172"/>
                    <a:pt x="22567" y="17878"/>
                  </a:cubicBezTo>
                  <a:cubicBezTo>
                    <a:pt x="22569" y="17761"/>
                    <a:pt x="22573" y="17644"/>
                    <a:pt x="22574" y="17528"/>
                  </a:cubicBezTo>
                  <a:cubicBezTo>
                    <a:pt x="22576" y="17346"/>
                    <a:pt x="22581" y="17162"/>
                    <a:pt x="22585" y="16979"/>
                  </a:cubicBezTo>
                  <a:cubicBezTo>
                    <a:pt x="22590" y="16732"/>
                    <a:pt x="22596" y="16476"/>
                    <a:pt x="22598" y="16225"/>
                  </a:cubicBezTo>
                  <a:lnTo>
                    <a:pt x="22599" y="16141"/>
                  </a:lnTo>
                  <a:cubicBezTo>
                    <a:pt x="22600" y="15945"/>
                    <a:pt x="22600" y="15742"/>
                    <a:pt x="22606" y="15542"/>
                  </a:cubicBezTo>
                  <a:cubicBezTo>
                    <a:pt x="22610" y="15410"/>
                    <a:pt x="22621" y="15276"/>
                    <a:pt x="22630" y="15147"/>
                  </a:cubicBezTo>
                  <a:cubicBezTo>
                    <a:pt x="22635" y="15078"/>
                    <a:pt x="22640" y="15008"/>
                    <a:pt x="22644" y="14938"/>
                  </a:cubicBezTo>
                  <a:cubicBezTo>
                    <a:pt x="22650" y="14820"/>
                    <a:pt x="22655" y="14702"/>
                    <a:pt x="22658" y="14584"/>
                  </a:cubicBezTo>
                  <a:cubicBezTo>
                    <a:pt x="22661" y="14492"/>
                    <a:pt x="22665" y="14400"/>
                    <a:pt x="22668" y="14307"/>
                  </a:cubicBezTo>
                  <a:cubicBezTo>
                    <a:pt x="22680" y="14098"/>
                    <a:pt x="22688" y="13893"/>
                    <a:pt x="22697" y="13688"/>
                  </a:cubicBezTo>
                  <a:cubicBezTo>
                    <a:pt x="22704" y="13456"/>
                    <a:pt x="22706" y="13220"/>
                    <a:pt x="22706" y="12991"/>
                  </a:cubicBezTo>
                  <a:cubicBezTo>
                    <a:pt x="22707" y="12811"/>
                    <a:pt x="22707" y="12634"/>
                    <a:pt x="22711" y="12454"/>
                  </a:cubicBezTo>
                  <a:cubicBezTo>
                    <a:pt x="22719" y="12080"/>
                    <a:pt x="22729" y="11636"/>
                    <a:pt x="22749" y="11199"/>
                  </a:cubicBezTo>
                  <a:cubicBezTo>
                    <a:pt x="22757" y="11014"/>
                    <a:pt x="22765" y="10830"/>
                    <a:pt x="22775" y="10645"/>
                  </a:cubicBezTo>
                  <a:cubicBezTo>
                    <a:pt x="22786" y="10412"/>
                    <a:pt x="22798" y="10178"/>
                    <a:pt x="22806" y="9944"/>
                  </a:cubicBezTo>
                  <a:cubicBezTo>
                    <a:pt x="22809" y="9872"/>
                    <a:pt x="22812" y="9799"/>
                    <a:pt x="22815" y="9726"/>
                  </a:cubicBezTo>
                  <a:cubicBezTo>
                    <a:pt x="22820" y="9580"/>
                    <a:pt x="22825" y="9435"/>
                    <a:pt x="22832" y="9289"/>
                  </a:cubicBezTo>
                  <a:cubicBezTo>
                    <a:pt x="22840" y="9153"/>
                    <a:pt x="22849" y="9018"/>
                    <a:pt x="22858" y="8882"/>
                  </a:cubicBezTo>
                  <a:cubicBezTo>
                    <a:pt x="22863" y="8810"/>
                    <a:pt x="22869" y="8741"/>
                    <a:pt x="22872" y="8669"/>
                  </a:cubicBezTo>
                  <a:cubicBezTo>
                    <a:pt x="22880" y="8543"/>
                    <a:pt x="22883" y="8414"/>
                    <a:pt x="22886" y="8291"/>
                  </a:cubicBezTo>
                  <a:cubicBezTo>
                    <a:pt x="22887" y="8216"/>
                    <a:pt x="22890" y="8139"/>
                    <a:pt x="22893" y="8064"/>
                  </a:cubicBezTo>
                  <a:cubicBezTo>
                    <a:pt x="22902" y="7824"/>
                    <a:pt x="22916" y="7592"/>
                    <a:pt x="22928" y="7395"/>
                  </a:cubicBezTo>
                  <a:cubicBezTo>
                    <a:pt x="22943" y="7177"/>
                    <a:pt x="22947" y="6953"/>
                    <a:pt x="22949" y="6756"/>
                  </a:cubicBezTo>
                  <a:cubicBezTo>
                    <a:pt x="22952" y="6543"/>
                    <a:pt x="22962" y="6323"/>
                    <a:pt x="22978" y="6084"/>
                  </a:cubicBezTo>
                  <a:cubicBezTo>
                    <a:pt x="22989" y="5920"/>
                    <a:pt x="22993" y="5753"/>
                    <a:pt x="22997" y="5592"/>
                  </a:cubicBezTo>
                  <a:cubicBezTo>
                    <a:pt x="22999" y="5496"/>
                    <a:pt x="23002" y="5398"/>
                    <a:pt x="23005" y="5302"/>
                  </a:cubicBezTo>
                  <a:cubicBezTo>
                    <a:pt x="23014" y="5108"/>
                    <a:pt x="23028" y="4912"/>
                    <a:pt x="23041" y="4721"/>
                  </a:cubicBezTo>
                  <a:lnTo>
                    <a:pt x="23057" y="4502"/>
                  </a:lnTo>
                  <a:cubicBezTo>
                    <a:pt x="23076" y="4209"/>
                    <a:pt x="23098" y="3913"/>
                    <a:pt x="23120" y="3620"/>
                  </a:cubicBezTo>
                  <a:cubicBezTo>
                    <a:pt x="23138" y="3383"/>
                    <a:pt x="23154" y="3147"/>
                    <a:pt x="23171" y="2911"/>
                  </a:cubicBezTo>
                  <a:cubicBezTo>
                    <a:pt x="23200" y="2585"/>
                    <a:pt x="23228" y="2260"/>
                    <a:pt x="23254" y="1934"/>
                  </a:cubicBezTo>
                  <a:cubicBezTo>
                    <a:pt x="23265" y="1783"/>
                    <a:pt x="23270" y="1629"/>
                    <a:pt x="23274" y="1481"/>
                  </a:cubicBezTo>
                  <a:cubicBezTo>
                    <a:pt x="23277" y="1338"/>
                    <a:pt x="23282" y="1193"/>
                    <a:pt x="23292" y="1047"/>
                  </a:cubicBezTo>
                  <a:cubicBezTo>
                    <a:pt x="23307" y="893"/>
                    <a:pt x="23317" y="755"/>
                    <a:pt x="23307" y="615"/>
                  </a:cubicBezTo>
                  <a:cubicBezTo>
                    <a:pt x="23298" y="454"/>
                    <a:pt x="23205" y="308"/>
                    <a:pt x="23065" y="237"/>
                  </a:cubicBezTo>
                  <a:cubicBezTo>
                    <a:pt x="23040" y="224"/>
                    <a:pt x="23016" y="215"/>
                    <a:pt x="22989" y="206"/>
                  </a:cubicBezTo>
                  <a:cubicBezTo>
                    <a:pt x="22912" y="136"/>
                    <a:pt x="22810" y="97"/>
                    <a:pt x="22689" y="92"/>
                  </a:cubicBezTo>
                  <a:cubicBezTo>
                    <a:pt x="22609" y="88"/>
                    <a:pt x="22532" y="87"/>
                    <a:pt x="22452" y="87"/>
                  </a:cubicBezTo>
                  <a:cubicBezTo>
                    <a:pt x="22364" y="86"/>
                    <a:pt x="22274" y="86"/>
                    <a:pt x="22185" y="81"/>
                  </a:cubicBezTo>
                  <a:cubicBezTo>
                    <a:pt x="21978" y="70"/>
                    <a:pt x="21772" y="56"/>
                    <a:pt x="21564" y="44"/>
                  </a:cubicBezTo>
                  <a:cubicBezTo>
                    <a:pt x="21183" y="20"/>
                    <a:pt x="20789" y="8"/>
                    <a:pt x="20365" y="4"/>
                  </a:cubicBezTo>
                  <a:cubicBezTo>
                    <a:pt x="20208" y="1"/>
                    <a:pt x="20050" y="1"/>
                    <a:pt x="19891" y="1"/>
                  </a:cubicBezTo>
                  <a:cubicBezTo>
                    <a:pt x="19698" y="1"/>
                    <a:pt x="19506" y="1"/>
                    <a:pt x="19312" y="3"/>
                  </a:cubicBezTo>
                  <a:lnTo>
                    <a:pt x="19122" y="4"/>
                  </a:lnTo>
                  <a:lnTo>
                    <a:pt x="18946" y="4"/>
                  </a:lnTo>
                  <a:cubicBezTo>
                    <a:pt x="18799" y="4"/>
                    <a:pt x="18652" y="3"/>
                    <a:pt x="18506" y="3"/>
                  </a:cubicBezTo>
                  <a:lnTo>
                    <a:pt x="18271" y="3"/>
                  </a:lnTo>
                  <a:cubicBezTo>
                    <a:pt x="18124" y="1"/>
                    <a:pt x="17978" y="1"/>
                    <a:pt x="178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22"/>
          <p:cNvGrpSpPr/>
          <p:nvPr/>
        </p:nvGrpSpPr>
        <p:grpSpPr>
          <a:xfrm>
            <a:off x="8423996" y="38654"/>
            <a:ext cx="645442" cy="606303"/>
            <a:chOff x="4010250" y="760450"/>
            <a:chExt cx="582950" cy="547600"/>
          </a:xfrm>
        </p:grpSpPr>
        <p:sp>
          <p:nvSpPr>
            <p:cNvPr id="157" name="Google Shape;157;p22"/>
            <p:cNvSpPr/>
            <p:nvPr/>
          </p:nvSpPr>
          <p:spPr>
            <a:xfrm>
              <a:off x="4133575" y="996275"/>
              <a:ext cx="309375" cy="119775"/>
            </a:xfrm>
            <a:custGeom>
              <a:avLst/>
              <a:gdLst/>
              <a:ahLst/>
              <a:cxnLst/>
              <a:rect l="l" t="t" r="r" b="b"/>
              <a:pathLst>
                <a:path w="12375" h="4791" extrusionOk="0">
                  <a:moveTo>
                    <a:pt x="5817" y="920"/>
                  </a:moveTo>
                  <a:cubicBezTo>
                    <a:pt x="5762" y="1066"/>
                    <a:pt x="5721" y="1222"/>
                    <a:pt x="5693" y="1385"/>
                  </a:cubicBezTo>
                  <a:lnTo>
                    <a:pt x="5683" y="1447"/>
                  </a:lnTo>
                  <a:cubicBezTo>
                    <a:pt x="5620" y="1802"/>
                    <a:pt x="5555" y="2170"/>
                    <a:pt x="5531" y="2536"/>
                  </a:cubicBezTo>
                  <a:cubicBezTo>
                    <a:pt x="5508" y="2876"/>
                    <a:pt x="5608" y="3201"/>
                    <a:pt x="5713" y="3504"/>
                  </a:cubicBezTo>
                  <a:cubicBezTo>
                    <a:pt x="5755" y="3626"/>
                    <a:pt x="5793" y="3755"/>
                    <a:pt x="5830" y="3899"/>
                  </a:cubicBezTo>
                  <a:lnTo>
                    <a:pt x="5808" y="3907"/>
                  </a:lnTo>
                  <a:cubicBezTo>
                    <a:pt x="5789" y="3907"/>
                    <a:pt x="5770" y="3907"/>
                    <a:pt x="5750" y="3905"/>
                  </a:cubicBezTo>
                  <a:cubicBezTo>
                    <a:pt x="5682" y="3901"/>
                    <a:pt x="5615" y="3898"/>
                    <a:pt x="5549" y="3891"/>
                  </a:cubicBezTo>
                  <a:cubicBezTo>
                    <a:pt x="5256" y="3853"/>
                    <a:pt x="4962" y="3784"/>
                    <a:pt x="4678" y="3715"/>
                  </a:cubicBezTo>
                  <a:lnTo>
                    <a:pt x="4505" y="3674"/>
                  </a:lnTo>
                  <a:cubicBezTo>
                    <a:pt x="4225" y="3609"/>
                    <a:pt x="3945" y="3519"/>
                    <a:pt x="3675" y="3429"/>
                  </a:cubicBezTo>
                  <a:cubicBezTo>
                    <a:pt x="3602" y="3407"/>
                    <a:pt x="3529" y="3382"/>
                    <a:pt x="3456" y="3360"/>
                  </a:cubicBezTo>
                  <a:lnTo>
                    <a:pt x="3314" y="3313"/>
                  </a:lnTo>
                  <a:cubicBezTo>
                    <a:pt x="3175" y="3268"/>
                    <a:pt x="3033" y="3222"/>
                    <a:pt x="2890" y="3182"/>
                  </a:cubicBezTo>
                  <a:cubicBezTo>
                    <a:pt x="2754" y="3144"/>
                    <a:pt x="2611" y="3110"/>
                    <a:pt x="2474" y="3080"/>
                  </a:cubicBezTo>
                  <a:lnTo>
                    <a:pt x="2396" y="3062"/>
                  </a:lnTo>
                  <a:cubicBezTo>
                    <a:pt x="2134" y="3002"/>
                    <a:pt x="1877" y="2913"/>
                    <a:pt x="1628" y="2827"/>
                  </a:cubicBezTo>
                  <a:cubicBezTo>
                    <a:pt x="1559" y="2803"/>
                    <a:pt x="1489" y="2778"/>
                    <a:pt x="1418" y="2756"/>
                  </a:cubicBezTo>
                  <a:cubicBezTo>
                    <a:pt x="1381" y="2742"/>
                    <a:pt x="1345" y="2729"/>
                    <a:pt x="1308" y="2716"/>
                  </a:cubicBezTo>
                  <a:cubicBezTo>
                    <a:pt x="1254" y="2694"/>
                    <a:pt x="1202" y="2668"/>
                    <a:pt x="1151" y="2642"/>
                  </a:cubicBezTo>
                  <a:lnTo>
                    <a:pt x="1160" y="2638"/>
                  </a:lnTo>
                  <a:cubicBezTo>
                    <a:pt x="1305" y="2560"/>
                    <a:pt x="1454" y="2481"/>
                    <a:pt x="1606" y="2408"/>
                  </a:cubicBezTo>
                  <a:cubicBezTo>
                    <a:pt x="1698" y="2363"/>
                    <a:pt x="1791" y="2315"/>
                    <a:pt x="1882" y="2267"/>
                  </a:cubicBezTo>
                  <a:cubicBezTo>
                    <a:pt x="1939" y="2238"/>
                    <a:pt x="1997" y="2207"/>
                    <a:pt x="2054" y="2177"/>
                  </a:cubicBezTo>
                  <a:cubicBezTo>
                    <a:pt x="2191" y="2108"/>
                    <a:pt x="2334" y="2047"/>
                    <a:pt x="2474" y="1986"/>
                  </a:cubicBezTo>
                  <a:cubicBezTo>
                    <a:pt x="2521" y="1965"/>
                    <a:pt x="2570" y="1944"/>
                    <a:pt x="2617" y="1924"/>
                  </a:cubicBezTo>
                  <a:lnTo>
                    <a:pt x="2615" y="1924"/>
                  </a:lnTo>
                  <a:cubicBezTo>
                    <a:pt x="2834" y="1828"/>
                    <a:pt x="3005" y="1750"/>
                    <a:pt x="3164" y="1674"/>
                  </a:cubicBezTo>
                  <a:cubicBezTo>
                    <a:pt x="3212" y="1649"/>
                    <a:pt x="3262" y="1624"/>
                    <a:pt x="3311" y="1601"/>
                  </a:cubicBezTo>
                  <a:cubicBezTo>
                    <a:pt x="3417" y="1547"/>
                    <a:pt x="3528" y="1493"/>
                    <a:pt x="3638" y="1443"/>
                  </a:cubicBezTo>
                  <a:cubicBezTo>
                    <a:pt x="3948" y="1320"/>
                    <a:pt x="4258" y="1239"/>
                    <a:pt x="4630" y="1146"/>
                  </a:cubicBezTo>
                  <a:cubicBezTo>
                    <a:pt x="4797" y="1105"/>
                    <a:pt x="4964" y="1071"/>
                    <a:pt x="5119" y="1042"/>
                  </a:cubicBezTo>
                  <a:cubicBezTo>
                    <a:pt x="5187" y="1028"/>
                    <a:pt x="5256" y="1013"/>
                    <a:pt x="5325" y="999"/>
                  </a:cubicBezTo>
                  <a:cubicBezTo>
                    <a:pt x="5420" y="980"/>
                    <a:pt x="5514" y="961"/>
                    <a:pt x="5610" y="942"/>
                  </a:cubicBezTo>
                  <a:cubicBezTo>
                    <a:pt x="5679" y="934"/>
                    <a:pt x="5748" y="926"/>
                    <a:pt x="5817" y="920"/>
                  </a:cubicBezTo>
                  <a:close/>
                  <a:moveTo>
                    <a:pt x="6104" y="1"/>
                  </a:moveTo>
                  <a:cubicBezTo>
                    <a:pt x="5902" y="2"/>
                    <a:pt x="5692" y="30"/>
                    <a:pt x="5532" y="53"/>
                  </a:cubicBezTo>
                  <a:cubicBezTo>
                    <a:pt x="5344" y="81"/>
                    <a:pt x="5158" y="120"/>
                    <a:pt x="4976" y="157"/>
                  </a:cubicBezTo>
                  <a:lnTo>
                    <a:pt x="4889" y="175"/>
                  </a:lnTo>
                  <a:cubicBezTo>
                    <a:pt x="4513" y="252"/>
                    <a:pt x="4148" y="330"/>
                    <a:pt x="3785" y="442"/>
                  </a:cubicBezTo>
                  <a:cubicBezTo>
                    <a:pt x="3564" y="510"/>
                    <a:pt x="3364" y="585"/>
                    <a:pt x="3170" y="674"/>
                  </a:cubicBezTo>
                  <a:cubicBezTo>
                    <a:pt x="3065" y="722"/>
                    <a:pt x="2961" y="773"/>
                    <a:pt x="2857" y="824"/>
                  </a:cubicBezTo>
                  <a:lnTo>
                    <a:pt x="2692" y="905"/>
                  </a:lnTo>
                  <a:cubicBezTo>
                    <a:pt x="2524" y="986"/>
                    <a:pt x="2354" y="1063"/>
                    <a:pt x="2224" y="1120"/>
                  </a:cubicBezTo>
                  <a:cubicBezTo>
                    <a:pt x="2035" y="1201"/>
                    <a:pt x="1833" y="1289"/>
                    <a:pt x="1636" y="1381"/>
                  </a:cubicBezTo>
                  <a:cubicBezTo>
                    <a:pt x="1545" y="1424"/>
                    <a:pt x="1452" y="1473"/>
                    <a:pt x="1364" y="1520"/>
                  </a:cubicBezTo>
                  <a:cubicBezTo>
                    <a:pt x="1287" y="1560"/>
                    <a:pt x="1210" y="1601"/>
                    <a:pt x="1132" y="1639"/>
                  </a:cubicBezTo>
                  <a:cubicBezTo>
                    <a:pt x="994" y="1706"/>
                    <a:pt x="831" y="1787"/>
                    <a:pt x="671" y="1878"/>
                  </a:cubicBezTo>
                  <a:cubicBezTo>
                    <a:pt x="559" y="1939"/>
                    <a:pt x="451" y="2011"/>
                    <a:pt x="341" y="2096"/>
                  </a:cubicBezTo>
                  <a:cubicBezTo>
                    <a:pt x="283" y="2136"/>
                    <a:pt x="235" y="2171"/>
                    <a:pt x="185" y="2213"/>
                  </a:cubicBezTo>
                  <a:cubicBezTo>
                    <a:pt x="145" y="2247"/>
                    <a:pt x="96" y="2310"/>
                    <a:pt x="77" y="2348"/>
                  </a:cubicBezTo>
                  <a:cubicBezTo>
                    <a:pt x="15" y="2464"/>
                    <a:pt x="0" y="2581"/>
                    <a:pt x="30" y="2726"/>
                  </a:cubicBezTo>
                  <a:cubicBezTo>
                    <a:pt x="53" y="2847"/>
                    <a:pt x="133" y="2949"/>
                    <a:pt x="207" y="3033"/>
                  </a:cubicBezTo>
                  <a:cubicBezTo>
                    <a:pt x="252" y="3085"/>
                    <a:pt x="307" y="3136"/>
                    <a:pt x="379" y="3192"/>
                  </a:cubicBezTo>
                  <a:cubicBezTo>
                    <a:pt x="558" y="3334"/>
                    <a:pt x="737" y="3439"/>
                    <a:pt x="929" y="3514"/>
                  </a:cubicBezTo>
                  <a:cubicBezTo>
                    <a:pt x="1063" y="3568"/>
                    <a:pt x="1199" y="3613"/>
                    <a:pt x="1330" y="3658"/>
                  </a:cubicBezTo>
                  <a:cubicBezTo>
                    <a:pt x="1394" y="3680"/>
                    <a:pt x="1456" y="3700"/>
                    <a:pt x="1519" y="3722"/>
                  </a:cubicBezTo>
                  <a:lnTo>
                    <a:pt x="1586" y="3745"/>
                  </a:lnTo>
                  <a:cubicBezTo>
                    <a:pt x="1725" y="3794"/>
                    <a:pt x="1869" y="3844"/>
                    <a:pt x="2014" y="3883"/>
                  </a:cubicBezTo>
                  <a:cubicBezTo>
                    <a:pt x="2119" y="3910"/>
                    <a:pt x="2228" y="3935"/>
                    <a:pt x="2333" y="3957"/>
                  </a:cubicBezTo>
                  <a:cubicBezTo>
                    <a:pt x="2386" y="3971"/>
                    <a:pt x="2441" y="3982"/>
                    <a:pt x="2494" y="3995"/>
                  </a:cubicBezTo>
                  <a:cubicBezTo>
                    <a:pt x="2674" y="4037"/>
                    <a:pt x="2852" y="4095"/>
                    <a:pt x="3025" y="4151"/>
                  </a:cubicBezTo>
                  <a:cubicBezTo>
                    <a:pt x="3158" y="4195"/>
                    <a:pt x="3287" y="4236"/>
                    <a:pt x="3415" y="4277"/>
                  </a:cubicBezTo>
                  <a:lnTo>
                    <a:pt x="3583" y="4331"/>
                  </a:lnTo>
                  <a:cubicBezTo>
                    <a:pt x="4115" y="4500"/>
                    <a:pt x="4650" y="4634"/>
                    <a:pt x="5174" y="4729"/>
                  </a:cubicBezTo>
                  <a:cubicBezTo>
                    <a:pt x="5407" y="4770"/>
                    <a:pt x="5617" y="4790"/>
                    <a:pt x="5819" y="4790"/>
                  </a:cubicBezTo>
                  <a:cubicBezTo>
                    <a:pt x="5886" y="4790"/>
                    <a:pt x="5949" y="4787"/>
                    <a:pt x="6012" y="4783"/>
                  </a:cubicBezTo>
                  <a:cubicBezTo>
                    <a:pt x="6066" y="4780"/>
                    <a:pt x="6120" y="4777"/>
                    <a:pt x="6173" y="4775"/>
                  </a:cubicBezTo>
                  <a:cubicBezTo>
                    <a:pt x="6239" y="4771"/>
                    <a:pt x="6306" y="4767"/>
                    <a:pt x="6373" y="4762"/>
                  </a:cubicBezTo>
                  <a:cubicBezTo>
                    <a:pt x="6404" y="4759"/>
                    <a:pt x="6432" y="4756"/>
                    <a:pt x="6462" y="4752"/>
                  </a:cubicBezTo>
                  <a:cubicBezTo>
                    <a:pt x="6484" y="4759"/>
                    <a:pt x="6507" y="4763"/>
                    <a:pt x="6532" y="4767"/>
                  </a:cubicBezTo>
                  <a:cubicBezTo>
                    <a:pt x="6607" y="4777"/>
                    <a:pt x="6689" y="4782"/>
                    <a:pt x="6781" y="4782"/>
                  </a:cubicBezTo>
                  <a:cubicBezTo>
                    <a:pt x="6876" y="4782"/>
                    <a:pt x="6973" y="4777"/>
                    <a:pt x="7065" y="4772"/>
                  </a:cubicBezTo>
                  <a:cubicBezTo>
                    <a:pt x="7101" y="4771"/>
                    <a:pt x="7137" y="4769"/>
                    <a:pt x="7173" y="4767"/>
                  </a:cubicBezTo>
                  <a:cubicBezTo>
                    <a:pt x="7342" y="4759"/>
                    <a:pt x="7518" y="4744"/>
                    <a:pt x="7712" y="4722"/>
                  </a:cubicBezTo>
                  <a:lnTo>
                    <a:pt x="7832" y="4709"/>
                  </a:lnTo>
                  <a:cubicBezTo>
                    <a:pt x="8014" y="4689"/>
                    <a:pt x="8200" y="4668"/>
                    <a:pt x="8383" y="4631"/>
                  </a:cubicBezTo>
                  <a:cubicBezTo>
                    <a:pt x="8506" y="4606"/>
                    <a:pt x="8630" y="4571"/>
                    <a:pt x="8750" y="4537"/>
                  </a:cubicBezTo>
                  <a:cubicBezTo>
                    <a:pt x="8811" y="4521"/>
                    <a:pt x="8870" y="4504"/>
                    <a:pt x="8930" y="4489"/>
                  </a:cubicBezTo>
                  <a:cubicBezTo>
                    <a:pt x="9113" y="4442"/>
                    <a:pt x="9301" y="4397"/>
                    <a:pt x="9481" y="4355"/>
                  </a:cubicBezTo>
                  <a:lnTo>
                    <a:pt x="9502" y="4350"/>
                  </a:lnTo>
                  <a:cubicBezTo>
                    <a:pt x="9665" y="4311"/>
                    <a:pt x="9821" y="4260"/>
                    <a:pt x="9967" y="4212"/>
                  </a:cubicBezTo>
                  <a:cubicBezTo>
                    <a:pt x="10034" y="4190"/>
                    <a:pt x="10101" y="4169"/>
                    <a:pt x="10167" y="4147"/>
                  </a:cubicBezTo>
                  <a:cubicBezTo>
                    <a:pt x="10261" y="4118"/>
                    <a:pt x="10358" y="4088"/>
                    <a:pt x="10452" y="4053"/>
                  </a:cubicBezTo>
                  <a:cubicBezTo>
                    <a:pt x="10588" y="4004"/>
                    <a:pt x="10718" y="3950"/>
                    <a:pt x="10840" y="3898"/>
                  </a:cubicBezTo>
                  <a:cubicBezTo>
                    <a:pt x="10973" y="3842"/>
                    <a:pt x="11108" y="3786"/>
                    <a:pt x="11241" y="3730"/>
                  </a:cubicBezTo>
                  <a:cubicBezTo>
                    <a:pt x="11440" y="3647"/>
                    <a:pt x="11639" y="3563"/>
                    <a:pt x="11836" y="3478"/>
                  </a:cubicBezTo>
                  <a:lnTo>
                    <a:pt x="11863" y="3467"/>
                  </a:lnTo>
                  <a:cubicBezTo>
                    <a:pt x="11924" y="3443"/>
                    <a:pt x="11989" y="3417"/>
                    <a:pt x="12047" y="3385"/>
                  </a:cubicBezTo>
                  <a:cubicBezTo>
                    <a:pt x="12112" y="3350"/>
                    <a:pt x="12184" y="3308"/>
                    <a:pt x="12229" y="3250"/>
                  </a:cubicBezTo>
                  <a:cubicBezTo>
                    <a:pt x="12302" y="3157"/>
                    <a:pt x="12374" y="3042"/>
                    <a:pt x="12360" y="2899"/>
                  </a:cubicBezTo>
                  <a:cubicBezTo>
                    <a:pt x="12349" y="2789"/>
                    <a:pt x="12320" y="2702"/>
                    <a:pt x="12271" y="2623"/>
                  </a:cubicBezTo>
                  <a:cubicBezTo>
                    <a:pt x="12216" y="2544"/>
                    <a:pt x="12153" y="2468"/>
                    <a:pt x="12075" y="2394"/>
                  </a:cubicBezTo>
                  <a:cubicBezTo>
                    <a:pt x="11944" y="2269"/>
                    <a:pt x="11810" y="2140"/>
                    <a:pt x="11667" y="2021"/>
                  </a:cubicBezTo>
                  <a:cubicBezTo>
                    <a:pt x="11502" y="1883"/>
                    <a:pt x="11313" y="1766"/>
                    <a:pt x="11137" y="1660"/>
                  </a:cubicBezTo>
                  <a:cubicBezTo>
                    <a:pt x="10980" y="1568"/>
                    <a:pt x="10794" y="1460"/>
                    <a:pt x="10600" y="1366"/>
                  </a:cubicBezTo>
                  <a:cubicBezTo>
                    <a:pt x="10404" y="1271"/>
                    <a:pt x="10246" y="1188"/>
                    <a:pt x="10102" y="1111"/>
                  </a:cubicBezTo>
                  <a:cubicBezTo>
                    <a:pt x="9998" y="1055"/>
                    <a:pt x="9897" y="992"/>
                    <a:pt x="9798" y="930"/>
                  </a:cubicBezTo>
                  <a:cubicBezTo>
                    <a:pt x="9739" y="893"/>
                    <a:pt x="9680" y="855"/>
                    <a:pt x="9620" y="819"/>
                  </a:cubicBezTo>
                  <a:lnTo>
                    <a:pt x="9564" y="786"/>
                  </a:lnTo>
                  <a:cubicBezTo>
                    <a:pt x="9426" y="703"/>
                    <a:pt x="9283" y="617"/>
                    <a:pt x="9135" y="552"/>
                  </a:cubicBezTo>
                  <a:cubicBezTo>
                    <a:pt x="8809" y="408"/>
                    <a:pt x="8507" y="306"/>
                    <a:pt x="8216" y="240"/>
                  </a:cubicBezTo>
                  <a:cubicBezTo>
                    <a:pt x="8034" y="199"/>
                    <a:pt x="7880" y="166"/>
                    <a:pt x="7722" y="139"/>
                  </a:cubicBezTo>
                  <a:cubicBezTo>
                    <a:pt x="7549" y="111"/>
                    <a:pt x="7378" y="91"/>
                    <a:pt x="7188" y="71"/>
                  </a:cubicBezTo>
                  <a:cubicBezTo>
                    <a:pt x="6999" y="50"/>
                    <a:pt x="6841" y="35"/>
                    <a:pt x="6680" y="22"/>
                  </a:cubicBezTo>
                  <a:cubicBezTo>
                    <a:pt x="6639" y="9"/>
                    <a:pt x="6595" y="3"/>
                    <a:pt x="6552" y="3"/>
                  </a:cubicBezTo>
                  <a:cubicBezTo>
                    <a:pt x="6528" y="3"/>
                    <a:pt x="6503" y="6"/>
                    <a:pt x="6478" y="9"/>
                  </a:cubicBezTo>
                  <a:cubicBezTo>
                    <a:pt x="6369" y="3"/>
                    <a:pt x="6261" y="1"/>
                    <a:pt x="6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4010250" y="760450"/>
              <a:ext cx="582950" cy="547600"/>
            </a:xfrm>
            <a:custGeom>
              <a:avLst/>
              <a:gdLst/>
              <a:ahLst/>
              <a:cxnLst/>
              <a:rect l="l" t="t" r="r" b="b"/>
              <a:pathLst>
                <a:path w="23318" h="21904" extrusionOk="0">
                  <a:moveTo>
                    <a:pt x="11186" y="6334"/>
                  </a:moveTo>
                  <a:cubicBezTo>
                    <a:pt x="11192" y="6368"/>
                    <a:pt x="11196" y="6404"/>
                    <a:pt x="11199" y="6440"/>
                  </a:cubicBezTo>
                  <a:cubicBezTo>
                    <a:pt x="11204" y="6496"/>
                    <a:pt x="11209" y="6552"/>
                    <a:pt x="11216" y="6606"/>
                  </a:cubicBezTo>
                  <a:cubicBezTo>
                    <a:pt x="11225" y="6678"/>
                    <a:pt x="11235" y="6749"/>
                    <a:pt x="11245" y="6821"/>
                  </a:cubicBezTo>
                  <a:cubicBezTo>
                    <a:pt x="11257" y="6903"/>
                    <a:pt x="11268" y="6985"/>
                    <a:pt x="11278" y="7067"/>
                  </a:cubicBezTo>
                  <a:lnTo>
                    <a:pt x="11297" y="7214"/>
                  </a:lnTo>
                  <a:cubicBezTo>
                    <a:pt x="11322" y="7427"/>
                    <a:pt x="11349" y="7649"/>
                    <a:pt x="11381" y="7866"/>
                  </a:cubicBezTo>
                  <a:cubicBezTo>
                    <a:pt x="11387" y="7919"/>
                    <a:pt x="11395" y="7973"/>
                    <a:pt x="11400" y="8027"/>
                  </a:cubicBezTo>
                  <a:cubicBezTo>
                    <a:pt x="11402" y="8052"/>
                    <a:pt x="11405" y="8078"/>
                    <a:pt x="11406" y="8104"/>
                  </a:cubicBezTo>
                  <a:cubicBezTo>
                    <a:pt x="11412" y="8176"/>
                    <a:pt x="11418" y="8250"/>
                    <a:pt x="11438" y="8318"/>
                  </a:cubicBezTo>
                  <a:cubicBezTo>
                    <a:pt x="11498" y="8514"/>
                    <a:pt x="11666" y="8655"/>
                    <a:pt x="11898" y="8704"/>
                  </a:cubicBezTo>
                  <a:cubicBezTo>
                    <a:pt x="11980" y="8721"/>
                    <a:pt x="12068" y="8729"/>
                    <a:pt x="12153" y="8738"/>
                  </a:cubicBezTo>
                  <a:lnTo>
                    <a:pt x="12166" y="8739"/>
                  </a:lnTo>
                  <a:cubicBezTo>
                    <a:pt x="12195" y="8744"/>
                    <a:pt x="12223" y="8747"/>
                    <a:pt x="12251" y="8747"/>
                  </a:cubicBezTo>
                  <a:lnTo>
                    <a:pt x="12261" y="8747"/>
                  </a:lnTo>
                  <a:cubicBezTo>
                    <a:pt x="12361" y="8754"/>
                    <a:pt x="12467" y="8760"/>
                    <a:pt x="12581" y="8763"/>
                  </a:cubicBezTo>
                  <a:cubicBezTo>
                    <a:pt x="12627" y="8764"/>
                    <a:pt x="12672" y="8765"/>
                    <a:pt x="12717" y="8765"/>
                  </a:cubicBezTo>
                  <a:cubicBezTo>
                    <a:pt x="12787" y="8768"/>
                    <a:pt x="12856" y="8769"/>
                    <a:pt x="12927" y="8772"/>
                  </a:cubicBezTo>
                  <a:cubicBezTo>
                    <a:pt x="13168" y="8783"/>
                    <a:pt x="13405" y="8799"/>
                    <a:pt x="13631" y="8821"/>
                  </a:cubicBezTo>
                  <a:lnTo>
                    <a:pt x="13686" y="8826"/>
                  </a:lnTo>
                  <a:lnTo>
                    <a:pt x="13735" y="8831"/>
                  </a:lnTo>
                  <a:cubicBezTo>
                    <a:pt x="14042" y="8866"/>
                    <a:pt x="14337" y="8936"/>
                    <a:pt x="14611" y="9005"/>
                  </a:cubicBezTo>
                  <a:lnTo>
                    <a:pt x="14652" y="9015"/>
                  </a:lnTo>
                  <a:cubicBezTo>
                    <a:pt x="14740" y="9037"/>
                    <a:pt x="14833" y="9061"/>
                    <a:pt x="14922" y="9092"/>
                  </a:cubicBezTo>
                  <a:cubicBezTo>
                    <a:pt x="14971" y="9111"/>
                    <a:pt x="15024" y="9119"/>
                    <a:pt x="15082" y="9119"/>
                  </a:cubicBezTo>
                  <a:cubicBezTo>
                    <a:pt x="15127" y="9119"/>
                    <a:pt x="15175" y="9114"/>
                    <a:pt x="15232" y="9103"/>
                  </a:cubicBezTo>
                  <a:cubicBezTo>
                    <a:pt x="15351" y="9078"/>
                    <a:pt x="15450" y="8988"/>
                    <a:pt x="15514" y="8921"/>
                  </a:cubicBezTo>
                  <a:cubicBezTo>
                    <a:pt x="15542" y="8891"/>
                    <a:pt x="15568" y="8858"/>
                    <a:pt x="15594" y="8825"/>
                  </a:cubicBezTo>
                  <a:lnTo>
                    <a:pt x="15620" y="8790"/>
                  </a:lnTo>
                  <a:cubicBezTo>
                    <a:pt x="15689" y="8703"/>
                    <a:pt x="15756" y="8610"/>
                    <a:pt x="15820" y="8518"/>
                  </a:cubicBezTo>
                  <a:cubicBezTo>
                    <a:pt x="15907" y="8390"/>
                    <a:pt x="15986" y="8252"/>
                    <a:pt x="16063" y="8121"/>
                  </a:cubicBezTo>
                  <a:lnTo>
                    <a:pt x="16082" y="8088"/>
                  </a:lnTo>
                  <a:cubicBezTo>
                    <a:pt x="16153" y="7969"/>
                    <a:pt x="16220" y="7847"/>
                    <a:pt x="16288" y="7727"/>
                  </a:cubicBezTo>
                  <a:lnTo>
                    <a:pt x="16302" y="7703"/>
                  </a:lnTo>
                  <a:lnTo>
                    <a:pt x="16335" y="7642"/>
                  </a:lnTo>
                  <a:cubicBezTo>
                    <a:pt x="16353" y="7611"/>
                    <a:pt x="16369" y="7583"/>
                    <a:pt x="16385" y="7553"/>
                  </a:cubicBezTo>
                  <a:cubicBezTo>
                    <a:pt x="16460" y="7580"/>
                    <a:pt x="16534" y="7604"/>
                    <a:pt x="16609" y="7630"/>
                  </a:cubicBezTo>
                  <a:cubicBezTo>
                    <a:pt x="16656" y="7646"/>
                    <a:pt x="16703" y="7662"/>
                    <a:pt x="16750" y="7677"/>
                  </a:cubicBezTo>
                  <a:cubicBezTo>
                    <a:pt x="16790" y="7690"/>
                    <a:pt x="16831" y="7703"/>
                    <a:pt x="16871" y="7717"/>
                  </a:cubicBezTo>
                  <a:lnTo>
                    <a:pt x="16819" y="7836"/>
                  </a:lnTo>
                  <a:lnTo>
                    <a:pt x="16789" y="7904"/>
                  </a:lnTo>
                  <a:cubicBezTo>
                    <a:pt x="16770" y="7949"/>
                    <a:pt x="16750" y="7994"/>
                    <a:pt x="16733" y="8039"/>
                  </a:cubicBezTo>
                  <a:cubicBezTo>
                    <a:pt x="16703" y="8112"/>
                    <a:pt x="16673" y="8188"/>
                    <a:pt x="16638" y="8261"/>
                  </a:cubicBezTo>
                  <a:cubicBezTo>
                    <a:pt x="16606" y="8329"/>
                    <a:pt x="16573" y="8396"/>
                    <a:pt x="16538" y="8465"/>
                  </a:cubicBezTo>
                  <a:cubicBezTo>
                    <a:pt x="16462" y="8611"/>
                    <a:pt x="16385" y="8764"/>
                    <a:pt x="16332" y="8927"/>
                  </a:cubicBezTo>
                  <a:cubicBezTo>
                    <a:pt x="16297" y="9029"/>
                    <a:pt x="16326" y="9149"/>
                    <a:pt x="16364" y="9229"/>
                  </a:cubicBezTo>
                  <a:cubicBezTo>
                    <a:pt x="16358" y="9262"/>
                    <a:pt x="16354" y="9296"/>
                    <a:pt x="16355" y="9329"/>
                  </a:cubicBezTo>
                  <a:cubicBezTo>
                    <a:pt x="16356" y="9430"/>
                    <a:pt x="16400" y="9569"/>
                    <a:pt x="16488" y="9639"/>
                  </a:cubicBezTo>
                  <a:cubicBezTo>
                    <a:pt x="16571" y="9704"/>
                    <a:pt x="16656" y="9768"/>
                    <a:pt x="16740" y="9831"/>
                  </a:cubicBezTo>
                  <a:cubicBezTo>
                    <a:pt x="16913" y="9963"/>
                    <a:pt x="17092" y="10118"/>
                    <a:pt x="17306" y="10319"/>
                  </a:cubicBezTo>
                  <a:cubicBezTo>
                    <a:pt x="17409" y="10416"/>
                    <a:pt x="17506" y="10518"/>
                    <a:pt x="17604" y="10621"/>
                  </a:cubicBezTo>
                  <a:lnTo>
                    <a:pt x="17667" y="10688"/>
                  </a:lnTo>
                  <a:cubicBezTo>
                    <a:pt x="17723" y="10745"/>
                    <a:pt x="17779" y="10804"/>
                    <a:pt x="17831" y="10866"/>
                  </a:cubicBezTo>
                  <a:cubicBezTo>
                    <a:pt x="17855" y="10897"/>
                    <a:pt x="17878" y="10931"/>
                    <a:pt x="17901" y="10963"/>
                  </a:cubicBezTo>
                  <a:cubicBezTo>
                    <a:pt x="17943" y="11025"/>
                    <a:pt x="17988" y="11087"/>
                    <a:pt x="18034" y="11148"/>
                  </a:cubicBezTo>
                  <a:cubicBezTo>
                    <a:pt x="18097" y="11229"/>
                    <a:pt x="18161" y="11307"/>
                    <a:pt x="18226" y="11386"/>
                  </a:cubicBezTo>
                  <a:lnTo>
                    <a:pt x="18323" y="11506"/>
                  </a:lnTo>
                  <a:cubicBezTo>
                    <a:pt x="18409" y="11618"/>
                    <a:pt x="18492" y="11732"/>
                    <a:pt x="18574" y="11847"/>
                  </a:cubicBezTo>
                  <a:lnTo>
                    <a:pt x="18596" y="11881"/>
                  </a:lnTo>
                  <a:cubicBezTo>
                    <a:pt x="18671" y="11984"/>
                    <a:pt x="18747" y="12091"/>
                    <a:pt x="18817" y="12200"/>
                  </a:cubicBezTo>
                  <a:lnTo>
                    <a:pt x="18804" y="12211"/>
                  </a:lnTo>
                  <a:cubicBezTo>
                    <a:pt x="18777" y="12239"/>
                    <a:pt x="18749" y="12266"/>
                    <a:pt x="18724" y="12295"/>
                  </a:cubicBezTo>
                  <a:lnTo>
                    <a:pt x="18672" y="12353"/>
                  </a:lnTo>
                  <a:cubicBezTo>
                    <a:pt x="18625" y="12405"/>
                    <a:pt x="18578" y="12459"/>
                    <a:pt x="18529" y="12511"/>
                  </a:cubicBezTo>
                  <a:cubicBezTo>
                    <a:pt x="18375" y="12675"/>
                    <a:pt x="18210" y="12847"/>
                    <a:pt x="18021" y="12996"/>
                  </a:cubicBezTo>
                  <a:lnTo>
                    <a:pt x="18059" y="12969"/>
                  </a:lnTo>
                  <a:lnTo>
                    <a:pt x="18059" y="12969"/>
                  </a:lnTo>
                  <a:cubicBezTo>
                    <a:pt x="17967" y="13040"/>
                    <a:pt x="17878" y="13114"/>
                    <a:pt x="17788" y="13188"/>
                  </a:cubicBezTo>
                  <a:cubicBezTo>
                    <a:pt x="17722" y="13245"/>
                    <a:pt x="17655" y="13300"/>
                    <a:pt x="17588" y="13354"/>
                  </a:cubicBezTo>
                  <a:cubicBezTo>
                    <a:pt x="17518" y="13406"/>
                    <a:pt x="17446" y="13459"/>
                    <a:pt x="17373" y="13510"/>
                  </a:cubicBezTo>
                  <a:lnTo>
                    <a:pt x="17278" y="13578"/>
                  </a:lnTo>
                  <a:cubicBezTo>
                    <a:pt x="17119" y="13693"/>
                    <a:pt x="16987" y="13779"/>
                    <a:pt x="16864" y="13850"/>
                  </a:cubicBezTo>
                  <a:cubicBezTo>
                    <a:pt x="16767" y="13905"/>
                    <a:pt x="16665" y="13955"/>
                    <a:pt x="16568" y="14003"/>
                  </a:cubicBezTo>
                  <a:cubicBezTo>
                    <a:pt x="16526" y="14023"/>
                    <a:pt x="16482" y="14044"/>
                    <a:pt x="16440" y="14065"/>
                  </a:cubicBezTo>
                  <a:lnTo>
                    <a:pt x="16398" y="14087"/>
                  </a:lnTo>
                  <a:cubicBezTo>
                    <a:pt x="16262" y="14153"/>
                    <a:pt x="16124" y="14224"/>
                    <a:pt x="15984" y="14285"/>
                  </a:cubicBezTo>
                  <a:lnTo>
                    <a:pt x="15990" y="14282"/>
                  </a:lnTo>
                  <a:lnTo>
                    <a:pt x="15990" y="14282"/>
                  </a:lnTo>
                  <a:cubicBezTo>
                    <a:pt x="15878" y="14331"/>
                    <a:pt x="15767" y="14380"/>
                    <a:pt x="15655" y="14429"/>
                  </a:cubicBezTo>
                  <a:lnTo>
                    <a:pt x="15444" y="14523"/>
                  </a:lnTo>
                  <a:cubicBezTo>
                    <a:pt x="15219" y="14614"/>
                    <a:pt x="14986" y="14687"/>
                    <a:pt x="14760" y="14758"/>
                  </a:cubicBezTo>
                  <a:cubicBezTo>
                    <a:pt x="14630" y="14799"/>
                    <a:pt x="14492" y="14842"/>
                    <a:pt x="14360" y="14887"/>
                  </a:cubicBezTo>
                  <a:lnTo>
                    <a:pt x="14277" y="14917"/>
                  </a:lnTo>
                  <a:cubicBezTo>
                    <a:pt x="14127" y="14969"/>
                    <a:pt x="13972" y="15023"/>
                    <a:pt x="13815" y="15061"/>
                  </a:cubicBezTo>
                  <a:cubicBezTo>
                    <a:pt x="13651" y="15102"/>
                    <a:pt x="13478" y="15138"/>
                    <a:pt x="13304" y="15167"/>
                  </a:cubicBezTo>
                  <a:cubicBezTo>
                    <a:pt x="13240" y="15175"/>
                    <a:pt x="13177" y="15184"/>
                    <a:pt x="13114" y="15192"/>
                  </a:cubicBezTo>
                  <a:cubicBezTo>
                    <a:pt x="13015" y="15205"/>
                    <a:pt x="12916" y="15219"/>
                    <a:pt x="12816" y="15233"/>
                  </a:cubicBezTo>
                  <a:cubicBezTo>
                    <a:pt x="12721" y="15247"/>
                    <a:pt x="12619" y="15260"/>
                    <a:pt x="12516" y="15272"/>
                  </a:cubicBezTo>
                  <a:cubicBezTo>
                    <a:pt x="12380" y="15290"/>
                    <a:pt x="12239" y="15307"/>
                    <a:pt x="12101" y="15331"/>
                  </a:cubicBezTo>
                  <a:cubicBezTo>
                    <a:pt x="11995" y="15347"/>
                    <a:pt x="11890" y="15369"/>
                    <a:pt x="11788" y="15390"/>
                  </a:cubicBezTo>
                  <a:cubicBezTo>
                    <a:pt x="11701" y="15410"/>
                    <a:pt x="11613" y="15428"/>
                    <a:pt x="11524" y="15444"/>
                  </a:cubicBezTo>
                  <a:cubicBezTo>
                    <a:pt x="11386" y="15460"/>
                    <a:pt x="11244" y="15462"/>
                    <a:pt x="11107" y="15465"/>
                  </a:cubicBezTo>
                  <a:lnTo>
                    <a:pt x="11017" y="15466"/>
                  </a:lnTo>
                  <a:cubicBezTo>
                    <a:pt x="10913" y="15469"/>
                    <a:pt x="10809" y="15469"/>
                    <a:pt x="10706" y="15470"/>
                  </a:cubicBezTo>
                  <a:cubicBezTo>
                    <a:pt x="10588" y="15471"/>
                    <a:pt x="10470" y="15471"/>
                    <a:pt x="10352" y="15475"/>
                  </a:cubicBezTo>
                  <a:lnTo>
                    <a:pt x="10312" y="15476"/>
                  </a:lnTo>
                  <a:cubicBezTo>
                    <a:pt x="10183" y="15481"/>
                    <a:pt x="10050" y="15485"/>
                    <a:pt x="9918" y="15485"/>
                  </a:cubicBezTo>
                  <a:cubicBezTo>
                    <a:pt x="9857" y="15485"/>
                    <a:pt x="9796" y="15485"/>
                    <a:pt x="9735" y="15482"/>
                  </a:cubicBezTo>
                  <a:cubicBezTo>
                    <a:pt x="9564" y="15475"/>
                    <a:pt x="9379" y="15464"/>
                    <a:pt x="9168" y="15448"/>
                  </a:cubicBezTo>
                  <a:cubicBezTo>
                    <a:pt x="9099" y="15439"/>
                    <a:pt x="9010" y="15424"/>
                    <a:pt x="8921" y="15405"/>
                  </a:cubicBezTo>
                  <a:cubicBezTo>
                    <a:pt x="8853" y="15391"/>
                    <a:pt x="8785" y="15371"/>
                    <a:pt x="8718" y="15351"/>
                  </a:cubicBezTo>
                  <a:cubicBezTo>
                    <a:pt x="8680" y="15339"/>
                    <a:pt x="8641" y="15328"/>
                    <a:pt x="8603" y="15317"/>
                  </a:cubicBezTo>
                  <a:cubicBezTo>
                    <a:pt x="8396" y="15262"/>
                    <a:pt x="8219" y="15206"/>
                    <a:pt x="8056" y="15147"/>
                  </a:cubicBezTo>
                  <a:cubicBezTo>
                    <a:pt x="7740" y="15013"/>
                    <a:pt x="7461" y="14878"/>
                    <a:pt x="7204" y="14736"/>
                  </a:cubicBezTo>
                  <a:cubicBezTo>
                    <a:pt x="6901" y="14569"/>
                    <a:pt x="6599" y="14400"/>
                    <a:pt x="6297" y="14230"/>
                  </a:cubicBezTo>
                  <a:cubicBezTo>
                    <a:pt x="6012" y="14070"/>
                    <a:pt x="5718" y="13905"/>
                    <a:pt x="5435" y="13719"/>
                  </a:cubicBezTo>
                  <a:cubicBezTo>
                    <a:pt x="5352" y="13665"/>
                    <a:pt x="5272" y="13612"/>
                    <a:pt x="5194" y="13557"/>
                  </a:cubicBezTo>
                  <a:cubicBezTo>
                    <a:pt x="5132" y="13514"/>
                    <a:pt x="5070" y="13471"/>
                    <a:pt x="5009" y="13430"/>
                  </a:cubicBezTo>
                  <a:cubicBezTo>
                    <a:pt x="4964" y="13402"/>
                    <a:pt x="4920" y="13372"/>
                    <a:pt x="4876" y="13342"/>
                  </a:cubicBezTo>
                  <a:cubicBezTo>
                    <a:pt x="4789" y="13286"/>
                    <a:pt x="4703" y="13228"/>
                    <a:pt x="4619" y="13169"/>
                  </a:cubicBezTo>
                  <a:cubicBezTo>
                    <a:pt x="4501" y="13076"/>
                    <a:pt x="4376" y="12973"/>
                    <a:pt x="4241" y="12853"/>
                  </a:cubicBezTo>
                  <a:cubicBezTo>
                    <a:pt x="4164" y="12786"/>
                    <a:pt x="4087" y="12720"/>
                    <a:pt x="4009" y="12654"/>
                  </a:cubicBezTo>
                  <a:cubicBezTo>
                    <a:pt x="3938" y="12595"/>
                    <a:pt x="3872" y="12529"/>
                    <a:pt x="3806" y="12454"/>
                  </a:cubicBezTo>
                  <a:lnTo>
                    <a:pt x="3765" y="12399"/>
                  </a:lnTo>
                  <a:lnTo>
                    <a:pt x="3773" y="12384"/>
                  </a:lnTo>
                  <a:cubicBezTo>
                    <a:pt x="3831" y="12271"/>
                    <a:pt x="3891" y="12152"/>
                    <a:pt x="3963" y="12042"/>
                  </a:cubicBezTo>
                  <a:cubicBezTo>
                    <a:pt x="4130" y="11837"/>
                    <a:pt x="4320" y="11646"/>
                    <a:pt x="4503" y="11461"/>
                  </a:cubicBezTo>
                  <a:lnTo>
                    <a:pt x="4523" y="11442"/>
                  </a:lnTo>
                  <a:cubicBezTo>
                    <a:pt x="4723" y="11241"/>
                    <a:pt x="4904" y="11061"/>
                    <a:pt x="5107" y="10897"/>
                  </a:cubicBezTo>
                  <a:lnTo>
                    <a:pt x="5144" y="10870"/>
                  </a:lnTo>
                  <a:cubicBezTo>
                    <a:pt x="5256" y="10782"/>
                    <a:pt x="5369" y="10695"/>
                    <a:pt x="5482" y="10609"/>
                  </a:cubicBezTo>
                  <a:cubicBezTo>
                    <a:pt x="5616" y="10508"/>
                    <a:pt x="5725" y="10439"/>
                    <a:pt x="5834" y="10385"/>
                  </a:cubicBezTo>
                  <a:cubicBezTo>
                    <a:pt x="5883" y="10364"/>
                    <a:pt x="5933" y="10345"/>
                    <a:pt x="5981" y="10323"/>
                  </a:cubicBezTo>
                  <a:cubicBezTo>
                    <a:pt x="6070" y="10283"/>
                    <a:pt x="6153" y="10186"/>
                    <a:pt x="6190" y="10111"/>
                  </a:cubicBezTo>
                  <a:cubicBezTo>
                    <a:pt x="6252" y="9986"/>
                    <a:pt x="6262" y="9871"/>
                    <a:pt x="6229" y="9716"/>
                  </a:cubicBezTo>
                  <a:cubicBezTo>
                    <a:pt x="6221" y="9680"/>
                    <a:pt x="6209" y="9644"/>
                    <a:pt x="6195" y="9609"/>
                  </a:cubicBezTo>
                  <a:cubicBezTo>
                    <a:pt x="6189" y="9591"/>
                    <a:pt x="6181" y="9572"/>
                    <a:pt x="6176" y="9554"/>
                  </a:cubicBezTo>
                  <a:cubicBezTo>
                    <a:pt x="6150" y="9473"/>
                    <a:pt x="6128" y="9408"/>
                    <a:pt x="6103" y="9349"/>
                  </a:cubicBezTo>
                  <a:cubicBezTo>
                    <a:pt x="6045" y="9205"/>
                    <a:pt x="5976" y="9054"/>
                    <a:pt x="5884" y="8858"/>
                  </a:cubicBezTo>
                  <a:cubicBezTo>
                    <a:pt x="5856" y="8799"/>
                    <a:pt x="5824" y="8740"/>
                    <a:pt x="5791" y="8683"/>
                  </a:cubicBezTo>
                  <a:cubicBezTo>
                    <a:pt x="5765" y="8635"/>
                    <a:pt x="5738" y="8586"/>
                    <a:pt x="5712" y="8537"/>
                  </a:cubicBezTo>
                  <a:cubicBezTo>
                    <a:pt x="5699" y="8495"/>
                    <a:pt x="5687" y="8451"/>
                    <a:pt x="5677" y="8403"/>
                  </a:cubicBezTo>
                  <a:cubicBezTo>
                    <a:pt x="5743" y="8363"/>
                    <a:pt x="5812" y="8324"/>
                    <a:pt x="5881" y="8287"/>
                  </a:cubicBezTo>
                  <a:lnTo>
                    <a:pt x="5902" y="8276"/>
                  </a:lnTo>
                  <a:cubicBezTo>
                    <a:pt x="5930" y="8262"/>
                    <a:pt x="5959" y="8245"/>
                    <a:pt x="5986" y="8230"/>
                  </a:cubicBezTo>
                  <a:lnTo>
                    <a:pt x="6029" y="8206"/>
                  </a:lnTo>
                  <a:cubicBezTo>
                    <a:pt x="6065" y="8263"/>
                    <a:pt x="6101" y="8322"/>
                    <a:pt x="6137" y="8381"/>
                  </a:cubicBezTo>
                  <a:cubicBezTo>
                    <a:pt x="6166" y="8430"/>
                    <a:pt x="6195" y="8477"/>
                    <a:pt x="6225" y="8524"/>
                  </a:cubicBezTo>
                  <a:cubicBezTo>
                    <a:pt x="6277" y="8608"/>
                    <a:pt x="6328" y="8691"/>
                    <a:pt x="6376" y="8775"/>
                  </a:cubicBezTo>
                  <a:cubicBezTo>
                    <a:pt x="6443" y="8892"/>
                    <a:pt x="6513" y="9022"/>
                    <a:pt x="6589" y="9169"/>
                  </a:cubicBezTo>
                  <a:cubicBezTo>
                    <a:pt x="6616" y="9221"/>
                    <a:pt x="6642" y="9272"/>
                    <a:pt x="6667" y="9324"/>
                  </a:cubicBezTo>
                  <a:cubicBezTo>
                    <a:pt x="6673" y="9338"/>
                    <a:pt x="6681" y="9353"/>
                    <a:pt x="6687" y="9368"/>
                  </a:cubicBezTo>
                  <a:cubicBezTo>
                    <a:pt x="6699" y="9400"/>
                    <a:pt x="6714" y="9435"/>
                    <a:pt x="6735" y="9463"/>
                  </a:cubicBezTo>
                  <a:cubicBezTo>
                    <a:pt x="6795" y="9544"/>
                    <a:pt x="6824" y="9581"/>
                    <a:pt x="6913" y="9635"/>
                  </a:cubicBezTo>
                  <a:cubicBezTo>
                    <a:pt x="6957" y="9661"/>
                    <a:pt x="7006" y="9676"/>
                    <a:pt x="7052" y="9690"/>
                  </a:cubicBezTo>
                  <a:cubicBezTo>
                    <a:pt x="7084" y="9701"/>
                    <a:pt x="7118" y="9704"/>
                    <a:pt x="7157" y="9704"/>
                  </a:cubicBezTo>
                  <a:cubicBezTo>
                    <a:pt x="7210" y="9704"/>
                    <a:pt x="7263" y="9695"/>
                    <a:pt x="7316" y="9686"/>
                  </a:cubicBezTo>
                  <a:lnTo>
                    <a:pt x="7339" y="9682"/>
                  </a:lnTo>
                  <a:cubicBezTo>
                    <a:pt x="7404" y="9673"/>
                    <a:pt x="7467" y="9652"/>
                    <a:pt x="7523" y="9636"/>
                  </a:cubicBezTo>
                  <a:cubicBezTo>
                    <a:pt x="7622" y="9604"/>
                    <a:pt x="7727" y="9578"/>
                    <a:pt x="7826" y="9553"/>
                  </a:cubicBezTo>
                  <a:cubicBezTo>
                    <a:pt x="7891" y="9536"/>
                    <a:pt x="7954" y="9521"/>
                    <a:pt x="8017" y="9503"/>
                  </a:cubicBezTo>
                  <a:cubicBezTo>
                    <a:pt x="8207" y="9451"/>
                    <a:pt x="8398" y="9391"/>
                    <a:pt x="8543" y="9345"/>
                  </a:cubicBezTo>
                  <a:cubicBezTo>
                    <a:pt x="8682" y="9301"/>
                    <a:pt x="8826" y="9260"/>
                    <a:pt x="8964" y="9219"/>
                  </a:cubicBezTo>
                  <a:lnTo>
                    <a:pt x="9083" y="9184"/>
                  </a:lnTo>
                  <a:cubicBezTo>
                    <a:pt x="9233" y="9140"/>
                    <a:pt x="9401" y="9103"/>
                    <a:pt x="9613" y="9066"/>
                  </a:cubicBezTo>
                  <a:cubicBezTo>
                    <a:pt x="9718" y="9052"/>
                    <a:pt x="9828" y="9046"/>
                    <a:pt x="9950" y="9046"/>
                  </a:cubicBezTo>
                  <a:lnTo>
                    <a:pt x="9994" y="9046"/>
                  </a:lnTo>
                  <a:cubicBezTo>
                    <a:pt x="10022" y="9046"/>
                    <a:pt x="10051" y="9045"/>
                    <a:pt x="10077" y="9042"/>
                  </a:cubicBezTo>
                  <a:lnTo>
                    <a:pt x="10099" y="9041"/>
                  </a:lnTo>
                  <a:cubicBezTo>
                    <a:pt x="10153" y="9037"/>
                    <a:pt x="10196" y="9031"/>
                    <a:pt x="10258" y="9021"/>
                  </a:cubicBezTo>
                  <a:cubicBezTo>
                    <a:pt x="10300" y="9014"/>
                    <a:pt x="10336" y="8996"/>
                    <a:pt x="10376" y="8978"/>
                  </a:cubicBezTo>
                  <a:lnTo>
                    <a:pt x="10397" y="8967"/>
                  </a:lnTo>
                  <a:cubicBezTo>
                    <a:pt x="10484" y="8926"/>
                    <a:pt x="10550" y="8836"/>
                    <a:pt x="10604" y="8755"/>
                  </a:cubicBezTo>
                  <a:cubicBezTo>
                    <a:pt x="10638" y="8703"/>
                    <a:pt x="10667" y="8622"/>
                    <a:pt x="10676" y="8549"/>
                  </a:cubicBezTo>
                  <a:cubicBezTo>
                    <a:pt x="10692" y="8420"/>
                    <a:pt x="10694" y="8288"/>
                    <a:pt x="10695" y="8162"/>
                  </a:cubicBezTo>
                  <a:lnTo>
                    <a:pt x="10697" y="8086"/>
                  </a:lnTo>
                  <a:cubicBezTo>
                    <a:pt x="10703" y="7765"/>
                    <a:pt x="10681" y="7442"/>
                    <a:pt x="10661" y="7129"/>
                  </a:cubicBezTo>
                  <a:lnTo>
                    <a:pt x="10658" y="7094"/>
                  </a:lnTo>
                  <a:cubicBezTo>
                    <a:pt x="10650" y="6979"/>
                    <a:pt x="10650" y="6862"/>
                    <a:pt x="10648" y="6749"/>
                  </a:cubicBezTo>
                  <a:cubicBezTo>
                    <a:pt x="10648" y="6680"/>
                    <a:pt x="10647" y="6611"/>
                    <a:pt x="10646" y="6542"/>
                  </a:cubicBezTo>
                  <a:cubicBezTo>
                    <a:pt x="10645" y="6519"/>
                    <a:pt x="10645" y="6498"/>
                    <a:pt x="10645" y="6476"/>
                  </a:cubicBezTo>
                  <a:cubicBezTo>
                    <a:pt x="10806" y="6416"/>
                    <a:pt x="10977" y="6370"/>
                    <a:pt x="11151" y="6338"/>
                  </a:cubicBezTo>
                  <a:lnTo>
                    <a:pt x="11186" y="6334"/>
                  </a:lnTo>
                  <a:close/>
                  <a:moveTo>
                    <a:pt x="17831" y="1"/>
                  </a:moveTo>
                  <a:cubicBezTo>
                    <a:pt x="17384" y="1"/>
                    <a:pt x="16968" y="10"/>
                    <a:pt x="16558" y="26"/>
                  </a:cubicBezTo>
                  <a:cubicBezTo>
                    <a:pt x="16324" y="36"/>
                    <a:pt x="16087" y="51"/>
                    <a:pt x="15857" y="65"/>
                  </a:cubicBezTo>
                  <a:lnTo>
                    <a:pt x="15642" y="78"/>
                  </a:lnTo>
                  <a:cubicBezTo>
                    <a:pt x="15492" y="75"/>
                    <a:pt x="15342" y="72"/>
                    <a:pt x="15194" y="72"/>
                  </a:cubicBezTo>
                  <a:cubicBezTo>
                    <a:pt x="14991" y="72"/>
                    <a:pt x="14790" y="70"/>
                    <a:pt x="14588" y="65"/>
                  </a:cubicBezTo>
                  <a:cubicBezTo>
                    <a:pt x="14386" y="62"/>
                    <a:pt x="14185" y="59"/>
                    <a:pt x="13983" y="59"/>
                  </a:cubicBezTo>
                  <a:lnTo>
                    <a:pt x="13885" y="59"/>
                  </a:lnTo>
                  <a:cubicBezTo>
                    <a:pt x="13732" y="60"/>
                    <a:pt x="13578" y="61"/>
                    <a:pt x="13426" y="62"/>
                  </a:cubicBezTo>
                  <a:cubicBezTo>
                    <a:pt x="13186" y="65"/>
                    <a:pt x="12945" y="67"/>
                    <a:pt x="12706" y="67"/>
                  </a:cubicBezTo>
                  <a:lnTo>
                    <a:pt x="12527" y="67"/>
                  </a:lnTo>
                  <a:cubicBezTo>
                    <a:pt x="12309" y="67"/>
                    <a:pt x="12090" y="70"/>
                    <a:pt x="11872" y="71"/>
                  </a:cubicBezTo>
                  <a:cubicBezTo>
                    <a:pt x="11678" y="72"/>
                    <a:pt x="11486" y="73"/>
                    <a:pt x="11294" y="73"/>
                  </a:cubicBezTo>
                  <a:lnTo>
                    <a:pt x="10765" y="73"/>
                  </a:lnTo>
                  <a:cubicBezTo>
                    <a:pt x="10544" y="73"/>
                    <a:pt x="10281" y="75"/>
                    <a:pt x="10022" y="83"/>
                  </a:cubicBezTo>
                  <a:cubicBezTo>
                    <a:pt x="9861" y="88"/>
                    <a:pt x="9698" y="96"/>
                    <a:pt x="9537" y="102"/>
                  </a:cubicBezTo>
                  <a:cubicBezTo>
                    <a:pt x="9270" y="114"/>
                    <a:pt x="8994" y="126"/>
                    <a:pt x="8722" y="132"/>
                  </a:cubicBezTo>
                  <a:cubicBezTo>
                    <a:pt x="8353" y="141"/>
                    <a:pt x="7958" y="146"/>
                    <a:pt x="7443" y="148"/>
                  </a:cubicBezTo>
                  <a:cubicBezTo>
                    <a:pt x="7261" y="150"/>
                    <a:pt x="7075" y="157"/>
                    <a:pt x="6897" y="162"/>
                  </a:cubicBezTo>
                  <a:lnTo>
                    <a:pt x="6784" y="165"/>
                  </a:lnTo>
                  <a:cubicBezTo>
                    <a:pt x="6619" y="170"/>
                    <a:pt x="6451" y="187"/>
                    <a:pt x="6288" y="203"/>
                  </a:cubicBezTo>
                  <a:cubicBezTo>
                    <a:pt x="6234" y="208"/>
                    <a:pt x="6180" y="213"/>
                    <a:pt x="6128" y="218"/>
                  </a:cubicBezTo>
                  <a:cubicBezTo>
                    <a:pt x="5753" y="251"/>
                    <a:pt x="5371" y="265"/>
                    <a:pt x="5002" y="280"/>
                  </a:cubicBezTo>
                  <a:lnTo>
                    <a:pt x="4837" y="286"/>
                  </a:lnTo>
                  <a:cubicBezTo>
                    <a:pt x="4662" y="292"/>
                    <a:pt x="4489" y="297"/>
                    <a:pt x="4317" y="301"/>
                  </a:cubicBezTo>
                  <a:lnTo>
                    <a:pt x="4211" y="303"/>
                  </a:lnTo>
                  <a:cubicBezTo>
                    <a:pt x="4123" y="305"/>
                    <a:pt x="4036" y="306"/>
                    <a:pt x="3947" y="306"/>
                  </a:cubicBezTo>
                  <a:cubicBezTo>
                    <a:pt x="3835" y="307"/>
                    <a:pt x="3717" y="307"/>
                    <a:pt x="3601" y="313"/>
                  </a:cubicBezTo>
                  <a:cubicBezTo>
                    <a:pt x="3409" y="322"/>
                    <a:pt x="3191" y="331"/>
                    <a:pt x="2976" y="352"/>
                  </a:cubicBezTo>
                  <a:lnTo>
                    <a:pt x="2824" y="367"/>
                  </a:lnTo>
                  <a:cubicBezTo>
                    <a:pt x="2648" y="383"/>
                    <a:pt x="2474" y="401"/>
                    <a:pt x="2298" y="415"/>
                  </a:cubicBezTo>
                  <a:lnTo>
                    <a:pt x="2227" y="420"/>
                  </a:lnTo>
                  <a:cubicBezTo>
                    <a:pt x="2032" y="437"/>
                    <a:pt x="1832" y="454"/>
                    <a:pt x="1636" y="481"/>
                  </a:cubicBezTo>
                  <a:lnTo>
                    <a:pt x="1627" y="482"/>
                  </a:lnTo>
                  <a:cubicBezTo>
                    <a:pt x="1574" y="481"/>
                    <a:pt x="1524" y="481"/>
                    <a:pt x="1473" y="481"/>
                  </a:cubicBezTo>
                  <a:cubicBezTo>
                    <a:pt x="1422" y="481"/>
                    <a:pt x="1371" y="481"/>
                    <a:pt x="1320" y="483"/>
                  </a:cubicBezTo>
                  <a:cubicBezTo>
                    <a:pt x="1232" y="488"/>
                    <a:pt x="1143" y="498"/>
                    <a:pt x="1043" y="518"/>
                  </a:cubicBezTo>
                  <a:cubicBezTo>
                    <a:pt x="989" y="467"/>
                    <a:pt x="922" y="432"/>
                    <a:pt x="850" y="415"/>
                  </a:cubicBezTo>
                  <a:cubicBezTo>
                    <a:pt x="815" y="406"/>
                    <a:pt x="781" y="403"/>
                    <a:pt x="745" y="403"/>
                  </a:cubicBezTo>
                  <a:cubicBezTo>
                    <a:pt x="664" y="403"/>
                    <a:pt x="586" y="423"/>
                    <a:pt x="517" y="464"/>
                  </a:cubicBezTo>
                  <a:cubicBezTo>
                    <a:pt x="428" y="517"/>
                    <a:pt x="329" y="623"/>
                    <a:pt x="310" y="743"/>
                  </a:cubicBezTo>
                  <a:lnTo>
                    <a:pt x="289" y="867"/>
                  </a:lnTo>
                  <a:cubicBezTo>
                    <a:pt x="276" y="951"/>
                    <a:pt x="262" y="1036"/>
                    <a:pt x="248" y="1119"/>
                  </a:cubicBezTo>
                  <a:cubicBezTo>
                    <a:pt x="227" y="1267"/>
                    <a:pt x="212" y="1419"/>
                    <a:pt x="199" y="1567"/>
                  </a:cubicBezTo>
                  <a:lnTo>
                    <a:pt x="195" y="1610"/>
                  </a:lnTo>
                  <a:cubicBezTo>
                    <a:pt x="185" y="1719"/>
                    <a:pt x="175" y="1826"/>
                    <a:pt x="166" y="1936"/>
                  </a:cubicBezTo>
                  <a:cubicBezTo>
                    <a:pt x="154" y="2091"/>
                    <a:pt x="140" y="2246"/>
                    <a:pt x="124" y="2401"/>
                  </a:cubicBezTo>
                  <a:cubicBezTo>
                    <a:pt x="105" y="2567"/>
                    <a:pt x="87" y="2732"/>
                    <a:pt x="69" y="2897"/>
                  </a:cubicBezTo>
                  <a:cubicBezTo>
                    <a:pt x="46" y="3107"/>
                    <a:pt x="20" y="3352"/>
                    <a:pt x="17" y="3594"/>
                  </a:cubicBezTo>
                  <a:cubicBezTo>
                    <a:pt x="17" y="3676"/>
                    <a:pt x="15" y="3757"/>
                    <a:pt x="15" y="3839"/>
                  </a:cubicBezTo>
                  <a:cubicBezTo>
                    <a:pt x="14" y="3973"/>
                    <a:pt x="14" y="4106"/>
                    <a:pt x="11" y="4238"/>
                  </a:cubicBezTo>
                  <a:cubicBezTo>
                    <a:pt x="7" y="4464"/>
                    <a:pt x="6" y="4690"/>
                    <a:pt x="6" y="4915"/>
                  </a:cubicBezTo>
                  <a:cubicBezTo>
                    <a:pt x="6" y="5084"/>
                    <a:pt x="5" y="5254"/>
                    <a:pt x="4" y="5423"/>
                  </a:cubicBezTo>
                  <a:lnTo>
                    <a:pt x="4" y="5470"/>
                  </a:lnTo>
                  <a:cubicBezTo>
                    <a:pt x="1" y="5655"/>
                    <a:pt x="0" y="5845"/>
                    <a:pt x="4" y="6033"/>
                  </a:cubicBezTo>
                  <a:cubicBezTo>
                    <a:pt x="7" y="6225"/>
                    <a:pt x="22" y="6424"/>
                    <a:pt x="46" y="6659"/>
                  </a:cubicBezTo>
                  <a:cubicBezTo>
                    <a:pt x="86" y="7038"/>
                    <a:pt x="130" y="7469"/>
                    <a:pt x="153" y="7887"/>
                  </a:cubicBezTo>
                  <a:lnTo>
                    <a:pt x="158" y="7997"/>
                  </a:lnTo>
                  <a:cubicBezTo>
                    <a:pt x="165" y="8169"/>
                    <a:pt x="174" y="8348"/>
                    <a:pt x="189" y="8523"/>
                  </a:cubicBezTo>
                  <a:cubicBezTo>
                    <a:pt x="197" y="8635"/>
                    <a:pt x="211" y="8748"/>
                    <a:pt x="226" y="8856"/>
                  </a:cubicBezTo>
                  <a:cubicBezTo>
                    <a:pt x="237" y="8944"/>
                    <a:pt x="247" y="9030"/>
                    <a:pt x="257" y="9117"/>
                  </a:cubicBezTo>
                  <a:cubicBezTo>
                    <a:pt x="278" y="9332"/>
                    <a:pt x="293" y="9546"/>
                    <a:pt x="303" y="9749"/>
                  </a:cubicBezTo>
                  <a:cubicBezTo>
                    <a:pt x="305" y="9804"/>
                    <a:pt x="308" y="9859"/>
                    <a:pt x="309" y="9913"/>
                  </a:cubicBezTo>
                  <a:cubicBezTo>
                    <a:pt x="314" y="10058"/>
                    <a:pt x="319" y="10207"/>
                    <a:pt x="334" y="10354"/>
                  </a:cubicBezTo>
                  <a:cubicBezTo>
                    <a:pt x="379" y="10749"/>
                    <a:pt x="411" y="11158"/>
                    <a:pt x="435" y="11571"/>
                  </a:cubicBezTo>
                  <a:cubicBezTo>
                    <a:pt x="440" y="11656"/>
                    <a:pt x="442" y="11742"/>
                    <a:pt x="445" y="11829"/>
                  </a:cubicBezTo>
                  <a:cubicBezTo>
                    <a:pt x="448" y="11937"/>
                    <a:pt x="452" y="12050"/>
                    <a:pt x="461" y="12161"/>
                  </a:cubicBezTo>
                  <a:cubicBezTo>
                    <a:pt x="469" y="12281"/>
                    <a:pt x="479" y="12402"/>
                    <a:pt x="491" y="12522"/>
                  </a:cubicBezTo>
                  <a:cubicBezTo>
                    <a:pt x="500" y="12607"/>
                    <a:pt x="508" y="12691"/>
                    <a:pt x="514" y="12776"/>
                  </a:cubicBezTo>
                  <a:cubicBezTo>
                    <a:pt x="525" y="12920"/>
                    <a:pt x="535" y="13063"/>
                    <a:pt x="546" y="13207"/>
                  </a:cubicBezTo>
                  <a:lnTo>
                    <a:pt x="559" y="13386"/>
                  </a:lnTo>
                  <a:cubicBezTo>
                    <a:pt x="565" y="13480"/>
                    <a:pt x="569" y="13573"/>
                    <a:pt x="573" y="13666"/>
                  </a:cubicBezTo>
                  <a:cubicBezTo>
                    <a:pt x="576" y="13759"/>
                    <a:pt x="581" y="13853"/>
                    <a:pt x="587" y="13946"/>
                  </a:cubicBezTo>
                  <a:cubicBezTo>
                    <a:pt x="616" y="14346"/>
                    <a:pt x="646" y="14747"/>
                    <a:pt x="677" y="15148"/>
                  </a:cubicBezTo>
                  <a:cubicBezTo>
                    <a:pt x="710" y="15574"/>
                    <a:pt x="724" y="16008"/>
                    <a:pt x="720" y="16435"/>
                  </a:cubicBezTo>
                  <a:cubicBezTo>
                    <a:pt x="718" y="16635"/>
                    <a:pt x="719" y="16843"/>
                    <a:pt x="724" y="17049"/>
                  </a:cubicBezTo>
                  <a:cubicBezTo>
                    <a:pt x="727" y="17187"/>
                    <a:pt x="740" y="17327"/>
                    <a:pt x="753" y="17461"/>
                  </a:cubicBezTo>
                  <a:cubicBezTo>
                    <a:pt x="759" y="17530"/>
                    <a:pt x="765" y="17598"/>
                    <a:pt x="770" y="17666"/>
                  </a:cubicBezTo>
                  <a:cubicBezTo>
                    <a:pt x="776" y="17741"/>
                    <a:pt x="780" y="17817"/>
                    <a:pt x="784" y="17892"/>
                  </a:cubicBezTo>
                  <a:cubicBezTo>
                    <a:pt x="787" y="17988"/>
                    <a:pt x="791" y="18089"/>
                    <a:pt x="801" y="18186"/>
                  </a:cubicBezTo>
                  <a:lnTo>
                    <a:pt x="821" y="18377"/>
                  </a:lnTo>
                  <a:cubicBezTo>
                    <a:pt x="831" y="18481"/>
                    <a:pt x="842" y="18588"/>
                    <a:pt x="851" y="18693"/>
                  </a:cubicBezTo>
                  <a:cubicBezTo>
                    <a:pt x="877" y="18973"/>
                    <a:pt x="886" y="19285"/>
                    <a:pt x="882" y="19674"/>
                  </a:cubicBezTo>
                  <a:cubicBezTo>
                    <a:pt x="879" y="19875"/>
                    <a:pt x="862" y="20077"/>
                    <a:pt x="843" y="20275"/>
                  </a:cubicBezTo>
                  <a:cubicBezTo>
                    <a:pt x="837" y="20351"/>
                    <a:pt x="831" y="20428"/>
                    <a:pt x="825" y="20503"/>
                  </a:cubicBezTo>
                  <a:cubicBezTo>
                    <a:pt x="817" y="20579"/>
                    <a:pt x="815" y="20656"/>
                    <a:pt x="812" y="20731"/>
                  </a:cubicBezTo>
                  <a:lnTo>
                    <a:pt x="809" y="20823"/>
                  </a:lnTo>
                  <a:cubicBezTo>
                    <a:pt x="806" y="20854"/>
                    <a:pt x="806" y="20888"/>
                    <a:pt x="806" y="20920"/>
                  </a:cubicBezTo>
                  <a:lnTo>
                    <a:pt x="806" y="20952"/>
                  </a:lnTo>
                  <a:cubicBezTo>
                    <a:pt x="806" y="20970"/>
                    <a:pt x="805" y="20989"/>
                    <a:pt x="804" y="21007"/>
                  </a:cubicBezTo>
                  <a:cubicBezTo>
                    <a:pt x="797" y="21085"/>
                    <a:pt x="822" y="21172"/>
                    <a:pt x="876" y="21270"/>
                  </a:cubicBezTo>
                  <a:cubicBezTo>
                    <a:pt x="882" y="21283"/>
                    <a:pt x="891" y="21295"/>
                    <a:pt x="899" y="21307"/>
                  </a:cubicBezTo>
                  <a:cubicBezTo>
                    <a:pt x="892" y="21514"/>
                    <a:pt x="1032" y="21699"/>
                    <a:pt x="1240" y="21756"/>
                  </a:cubicBezTo>
                  <a:lnTo>
                    <a:pt x="1354" y="21788"/>
                  </a:lnTo>
                  <a:cubicBezTo>
                    <a:pt x="1408" y="21803"/>
                    <a:pt x="1464" y="21819"/>
                    <a:pt x="1520" y="21834"/>
                  </a:cubicBezTo>
                  <a:cubicBezTo>
                    <a:pt x="1645" y="21868"/>
                    <a:pt x="1773" y="21878"/>
                    <a:pt x="1898" y="21888"/>
                  </a:cubicBezTo>
                  <a:cubicBezTo>
                    <a:pt x="1973" y="21894"/>
                    <a:pt x="2050" y="21895"/>
                    <a:pt x="2124" y="21895"/>
                  </a:cubicBezTo>
                  <a:cubicBezTo>
                    <a:pt x="2153" y="21896"/>
                    <a:pt x="2181" y="21896"/>
                    <a:pt x="2210" y="21896"/>
                  </a:cubicBezTo>
                  <a:lnTo>
                    <a:pt x="2384" y="21900"/>
                  </a:lnTo>
                  <a:lnTo>
                    <a:pt x="2556" y="21902"/>
                  </a:lnTo>
                  <a:cubicBezTo>
                    <a:pt x="2604" y="21904"/>
                    <a:pt x="2651" y="21904"/>
                    <a:pt x="2698" y="21904"/>
                  </a:cubicBezTo>
                  <a:cubicBezTo>
                    <a:pt x="2951" y="21904"/>
                    <a:pt x="3209" y="21891"/>
                    <a:pt x="3456" y="21881"/>
                  </a:cubicBezTo>
                  <a:cubicBezTo>
                    <a:pt x="3563" y="21878"/>
                    <a:pt x="3669" y="21873"/>
                    <a:pt x="3775" y="21869"/>
                  </a:cubicBezTo>
                  <a:cubicBezTo>
                    <a:pt x="4133" y="21855"/>
                    <a:pt x="4496" y="21854"/>
                    <a:pt x="4847" y="21853"/>
                  </a:cubicBezTo>
                  <a:lnTo>
                    <a:pt x="5086" y="21852"/>
                  </a:lnTo>
                  <a:lnTo>
                    <a:pt x="5163" y="21852"/>
                  </a:lnTo>
                  <a:cubicBezTo>
                    <a:pt x="5409" y="21852"/>
                    <a:pt x="5658" y="21857"/>
                    <a:pt x="5899" y="21863"/>
                  </a:cubicBezTo>
                  <a:cubicBezTo>
                    <a:pt x="6051" y="21865"/>
                    <a:pt x="6202" y="21869"/>
                    <a:pt x="6353" y="21870"/>
                  </a:cubicBezTo>
                  <a:cubicBezTo>
                    <a:pt x="6409" y="21871"/>
                    <a:pt x="6463" y="21871"/>
                    <a:pt x="6519" y="21871"/>
                  </a:cubicBezTo>
                  <a:cubicBezTo>
                    <a:pt x="6824" y="21871"/>
                    <a:pt x="7134" y="21861"/>
                    <a:pt x="7434" y="21850"/>
                  </a:cubicBezTo>
                  <a:lnTo>
                    <a:pt x="7590" y="21845"/>
                  </a:lnTo>
                  <a:cubicBezTo>
                    <a:pt x="7687" y="21842"/>
                    <a:pt x="7781" y="21839"/>
                    <a:pt x="7877" y="21837"/>
                  </a:cubicBezTo>
                  <a:cubicBezTo>
                    <a:pt x="8012" y="21833"/>
                    <a:pt x="8145" y="21829"/>
                    <a:pt x="8280" y="21824"/>
                  </a:cubicBezTo>
                  <a:cubicBezTo>
                    <a:pt x="8481" y="21817"/>
                    <a:pt x="8687" y="21799"/>
                    <a:pt x="8883" y="21783"/>
                  </a:cubicBezTo>
                  <a:lnTo>
                    <a:pt x="8929" y="21779"/>
                  </a:lnTo>
                  <a:cubicBezTo>
                    <a:pt x="9360" y="21742"/>
                    <a:pt x="9763" y="21720"/>
                    <a:pt x="10158" y="21715"/>
                  </a:cubicBezTo>
                  <a:cubicBezTo>
                    <a:pt x="10257" y="21714"/>
                    <a:pt x="10354" y="21714"/>
                    <a:pt x="10453" y="21714"/>
                  </a:cubicBezTo>
                  <a:cubicBezTo>
                    <a:pt x="10704" y="21714"/>
                    <a:pt x="10959" y="21717"/>
                    <a:pt x="11206" y="21721"/>
                  </a:cubicBezTo>
                  <a:lnTo>
                    <a:pt x="11398" y="21724"/>
                  </a:lnTo>
                  <a:cubicBezTo>
                    <a:pt x="11581" y="21726"/>
                    <a:pt x="11764" y="21727"/>
                    <a:pt x="11948" y="21727"/>
                  </a:cubicBezTo>
                  <a:cubicBezTo>
                    <a:pt x="12184" y="21727"/>
                    <a:pt x="12399" y="21725"/>
                    <a:pt x="12606" y="21720"/>
                  </a:cubicBezTo>
                  <a:lnTo>
                    <a:pt x="12693" y="21717"/>
                  </a:lnTo>
                  <a:cubicBezTo>
                    <a:pt x="13001" y="21709"/>
                    <a:pt x="13320" y="21701"/>
                    <a:pt x="13635" y="21701"/>
                  </a:cubicBezTo>
                  <a:cubicBezTo>
                    <a:pt x="13689" y="21701"/>
                    <a:pt x="13746" y="21702"/>
                    <a:pt x="13802" y="21702"/>
                  </a:cubicBezTo>
                  <a:cubicBezTo>
                    <a:pt x="14242" y="21706"/>
                    <a:pt x="14688" y="21721"/>
                    <a:pt x="15082" y="21735"/>
                  </a:cubicBezTo>
                  <a:cubicBezTo>
                    <a:pt x="15502" y="21750"/>
                    <a:pt x="15930" y="21755"/>
                    <a:pt x="16344" y="21760"/>
                  </a:cubicBezTo>
                  <a:lnTo>
                    <a:pt x="16383" y="21760"/>
                  </a:lnTo>
                  <a:cubicBezTo>
                    <a:pt x="16542" y="21761"/>
                    <a:pt x="16703" y="21768"/>
                    <a:pt x="16860" y="21775"/>
                  </a:cubicBezTo>
                  <a:lnTo>
                    <a:pt x="16994" y="21782"/>
                  </a:lnTo>
                  <a:cubicBezTo>
                    <a:pt x="17156" y="21789"/>
                    <a:pt x="17320" y="21793"/>
                    <a:pt x="17483" y="21798"/>
                  </a:cubicBezTo>
                  <a:lnTo>
                    <a:pt x="17686" y="21804"/>
                  </a:lnTo>
                  <a:cubicBezTo>
                    <a:pt x="18046" y="21816"/>
                    <a:pt x="18379" y="21822"/>
                    <a:pt x="18706" y="21822"/>
                  </a:cubicBezTo>
                  <a:cubicBezTo>
                    <a:pt x="18793" y="21822"/>
                    <a:pt x="18881" y="21822"/>
                    <a:pt x="18966" y="21820"/>
                  </a:cubicBezTo>
                  <a:cubicBezTo>
                    <a:pt x="19098" y="21819"/>
                    <a:pt x="19230" y="21819"/>
                    <a:pt x="19361" y="21819"/>
                  </a:cubicBezTo>
                  <a:cubicBezTo>
                    <a:pt x="19657" y="21819"/>
                    <a:pt x="19953" y="21822"/>
                    <a:pt x="20250" y="21824"/>
                  </a:cubicBezTo>
                  <a:cubicBezTo>
                    <a:pt x="20294" y="21825"/>
                    <a:pt x="20338" y="21825"/>
                    <a:pt x="20383" y="21825"/>
                  </a:cubicBezTo>
                  <a:cubicBezTo>
                    <a:pt x="20743" y="21825"/>
                    <a:pt x="21122" y="21809"/>
                    <a:pt x="21507" y="21782"/>
                  </a:cubicBezTo>
                  <a:cubicBezTo>
                    <a:pt x="21635" y="21771"/>
                    <a:pt x="21773" y="21758"/>
                    <a:pt x="21912" y="21731"/>
                  </a:cubicBezTo>
                  <a:cubicBezTo>
                    <a:pt x="21947" y="21725"/>
                    <a:pt x="21981" y="21710"/>
                    <a:pt x="22016" y="21689"/>
                  </a:cubicBezTo>
                  <a:cubicBezTo>
                    <a:pt x="22045" y="21695"/>
                    <a:pt x="22076" y="21699"/>
                    <a:pt x="22106" y="21699"/>
                  </a:cubicBezTo>
                  <a:lnTo>
                    <a:pt x="22123" y="21699"/>
                  </a:lnTo>
                  <a:cubicBezTo>
                    <a:pt x="22240" y="21693"/>
                    <a:pt x="22354" y="21639"/>
                    <a:pt x="22434" y="21553"/>
                  </a:cubicBezTo>
                  <a:cubicBezTo>
                    <a:pt x="22527" y="21449"/>
                    <a:pt x="22545" y="21332"/>
                    <a:pt x="22550" y="21232"/>
                  </a:cubicBezTo>
                  <a:cubicBezTo>
                    <a:pt x="22559" y="21052"/>
                    <a:pt x="22569" y="20861"/>
                    <a:pt x="22585" y="20671"/>
                  </a:cubicBezTo>
                  <a:cubicBezTo>
                    <a:pt x="22601" y="20479"/>
                    <a:pt x="22606" y="20273"/>
                    <a:pt x="22601" y="20023"/>
                  </a:cubicBezTo>
                  <a:cubicBezTo>
                    <a:pt x="22598" y="19811"/>
                    <a:pt x="22589" y="19596"/>
                    <a:pt x="22581" y="19387"/>
                  </a:cubicBezTo>
                  <a:cubicBezTo>
                    <a:pt x="22574" y="19186"/>
                    <a:pt x="22564" y="18978"/>
                    <a:pt x="22560" y="18774"/>
                  </a:cubicBezTo>
                  <a:cubicBezTo>
                    <a:pt x="22554" y="18475"/>
                    <a:pt x="22560" y="18172"/>
                    <a:pt x="22567" y="17878"/>
                  </a:cubicBezTo>
                  <a:cubicBezTo>
                    <a:pt x="22569" y="17761"/>
                    <a:pt x="22573" y="17644"/>
                    <a:pt x="22574" y="17528"/>
                  </a:cubicBezTo>
                  <a:cubicBezTo>
                    <a:pt x="22576" y="17346"/>
                    <a:pt x="22581" y="17162"/>
                    <a:pt x="22585" y="16979"/>
                  </a:cubicBezTo>
                  <a:cubicBezTo>
                    <a:pt x="22590" y="16732"/>
                    <a:pt x="22596" y="16476"/>
                    <a:pt x="22598" y="16225"/>
                  </a:cubicBezTo>
                  <a:lnTo>
                    <a:pt x="22599" y="16141"/>
                  </a:lnTo>
                  <a:cubicBezTo>
                    <a:pt x="22600" y="15945"/>
                    <a:pt x="22600" y="15742"/>
                    <a:pt x="22606" y="15542"/>
                  </a:cubicBezTo>
                  <a:cubicBezTo>
                    <a:pt x="22610" y="15410"/>
                    <a:pt x="22621" y="15276"/>
                    <a:pt x="22630" y="15147"/>
                  </a:cubicBezTo>
                  <a:cubicBezTo>
                    <a:pt x="22635" y="15078"/>
                    <a:pt x="22640" y="15008"/>
                    <a:pt x="22644" y="14938"/>
                  </a:cubicBezTo>
                  <a:cubicBezTo>
                    <a:pt x="22650" y="14820"/>
                    <a:pt x="22655" y="14702"/>
                    <a:pt x="22658" y="14584"/>
                  </a:cubicBezTo>
                  <a:cubicBezTo>
                    <a:pt x="22661" y="14492"/>
                    <a:pt x="22665" y="14400"/>
                    <a:pt x="22668" y="14307"/>
                  </a:cubicBezTo>
                  <a:cubicBezTo>
                    <a:pt x="22680" y="14098"/>
                    <a:pt x="22688" y="13893"/>
                    <a:pt x="22697" y="13688"/>
                  </a:cubicBezTo>
                  <a:cubicBezTo>
                    <a:pt x="22704" y="13456"/>
                    <a:pt x="22706" y="13220"/>
                    <a:pt x="22706" y="12991"/>
                  </a:cubicBezTo>
                  <a:cubicBezTo>
                    <a:pt x="22707" y="12811"/>
                    <a:pt x="22707" y="12634"/>
                    <a:pt x="22711" y="12454"/>
                  </a:cubicBezTo>
                  <a:cubicBezTo>
                    <a:pt x="22719" y="12080"/>
                    <a:pt x="22729" y="11636"/>
                    <a:pt x="22749" y="11199"/>
                  </a:cubicBezTo>
                  <a:cubicBezTo>
                    <a:pt x="22757" y="11014"/>
                    <a:pt x="22765" y="10830"/>
                    <a:pt x="22775" y="10645"/>
                  </a:cubicBezTo>
                  <a:cubicBezTo>
                    <a:pt x="22786" y="10412"/>
                    <a:pt x="22798" y="10178"/>
                    <a:pt x="22806" y="9944"/>
                  </a:cubicBezTo>
                  <a:cubicBezTo>
                    <a:pt x="22809" y="9872"/>
                    <a:pt x="22812" y="9799"/>
                    <a:pt x="22815" y="9726"/>
                  </a:cubicBezTo>
                  <a:cubicBezTo>
                    <a:pt x="22820" y="9580"/>
                    <a:pt x="22825" y="9435"/>
                    <a:pt x="22832" y="9289"/>
                  </a:cubicBezTo>
                  <a:cubicBezTo>
                    <a:pt x="22840" y="9153"/>
                    <a:pt x="22849" y="9018"/>
                    <a:pt x="22858" y="8882"/>
                  </a:cubicBezTo>
                  <a:cubicBezTo>
                    <a:pt x="22863" y="8810"/>
                    <a:pt x="22869" y="8741"/>
                    <a:pt x="22872" y="8669"/>
                  </a:cubicBezTo>
                  <a:cubicBezTo>
                    <a:pt x="22880" y="8543"/>
                    <a:pt x="22883" y="8414"/>
                    <a:pt x="22886" y="8291"/>
                  </a:cubicBezTo>
                  <a:cubicBezTo>
                    <a:pt x="22887" y="8216"/>
                    <a:pt x="22890" y="8139"/>
                    <a:pt x="22893" y="8064"/>
                  </a:cubicBezTo>
                  <a:cubicBezTo>
                    <a:pt x="22902" y="7824"/>
                    <a:pt x="22916" y="7592"/>
                    <a:pt x="22928" y="7395"/>
                  </a:cubicBezTo>
                  <a:cubicBezTo>
                    <a:pt x="22943" y="7177"/>
                    <a:pt x="22947" y="6953"/>
                    <a:pt x="22949" y="6756"/>
                  </a:cubicBezTo>
                  <a:cubicBezTo>
                    <a:pt x="22952" y="6543"/>
                    <a:pt x="22962" y="6323"/>
                    <a:pt x="22978" y="6084"/>
                  </a:cubicBezTo>
                  <a:cubicBezTo>
                    <a:pt x="22989" y="5920"/>
                    <a:pt x="22993" y="5753"/>
                    <a:pt x="22997" y="5592"/>
                  </a:cubicBezTo>
                  <a:cubicBezTo>
                    <a:pt x="22999" y="5496"/>
                    <a:pt x="23002" y="5398"/>
                    <a:pt x="23005" y="5302"/>
                  </a:cubicBezTo>
                  <a:cubicBezTo>
                    <a:pt x="23014" y="5108"/>
                    <a:pt x="23028" y="4912"/>
                    <a:pt x="23041" y="4721"/>
                  </a:cubicBezTo>
                  <a:lnTo>
                    <a:pt x="23057" y="4502"/>
                  </a:lnTo>
                  <a:cubicBezTo>
                    <a:pt x="23076" y="4209"/>
                    <a:pt x="23098" y="3913"/>
                    <a:pt x="23120" y="3620"/>
                  </a:cubicBezTo>
                  <a:cubicBezTo>
                    <a:pt x="23138" y="3383"/>
                    <a:pt x="23154" y="3147"/>
                    <a:pt x="23171" y="2911"/>
                  </a:cubicBezTo>
                  <a:cubicBezTo>
                    <a:pt x="23200" y="2585"/>
                    <a:pt x="23228" y="2260"/>
                    <a:pt x="23254" y="1934"/>
                  </a:cubicBezTo>
                  <a:cubicBezTo>
                    <a:pt x="23265" y="1783"/>
                    <a:pt x="23270" y="1629"/>
                    <a:pt x="23274" y="1481"/>
                  </a:cubicBezTo>
                  <a:cubicBezTo>
                    <a:pt x="23277" y="1338"/>
                    <a:pt x="23282" y="1193"/>
                    <a:pt x="23292" y="1047"/>
                  </a:cubicBezTo>
                  <a:cubicBezTo>
                    <a:pt x="23307" y="893"/>
                    <a:pt x="23317" y="755"/>
                    <a:pt x="23307" y="615"/>
                  </a:cubicBezTo>
                  <a:cubicBezTo>
                    <a:pt x="23298" y="454"/>
                    <a:pt x="23205" y="308"/>
                    <a:pt x="23065" y="237"/>
                  </a:cubicBezTo>
                  <a:cubicBezTo>
                    <a:pt x="23040" y="224"/>
                    <a:pt x="23016" y="215"/>
                    <a:pt x="22989" y="206"/>
                  </a:cubicBezTo>
                  <a:cubicBezTo>
                    <a:pt x="22912" y="136"/>
                    <a:pt x="22810" y="97"/>
                    <a:pt x="22689" y="92"/>
                  </a:cubicBezTo>
                  <a:cubicBezTo>
                    <a:pt x="22609" y="88"/>
                    <a:pt x="22532" y="87"/>
                    <a:pt x="22452" y="87"/>
                  </a:cubicBezTo>
                  <a:cubicBezTo>
                    <a:pt x="22364" y="86"/>
                    <a:pt x="22274" y="86"/>
                    <a:pt x="22185" y="81"/>
                  </a:cubicBezTo>
                  <a:cubicBezTo>
                    <a:pt x="21978" y="70"/>
                    <a:pt x="21772" y="56"/>
                    <a:pt x="21564" y="44"/>
                  </a:cubicBezTo>
                  <a:cubicBezTo>
                    <a:pt x="21183" y="20"/>
                    <a:pt x="20789" y="8"/>
                    <a:pt x="20365" y="4"/>
                  </a:cubicBezTo>
                  <a:cubicBezTo>
                    <a:pt x="20208" y="1"/>
                    <a:pt x="20050" y="1"/>
                    <a:pt x="19891" y="1"/>
                  </a:cubicBezTo>
                  <a:cubicBezTo>
                    <a:pt x="19698" y="1"/>
                    <a:pt x="19506" y="1"/>
                    <a:pt x="19312" y="3"/>
                  </a:cubicBezTo>
                  <a:lnTo>
                    <a:pt x="19122" y="4"/>
                  </a:lnTo>
                  <a:lnTo>
                    <a:pt x="18946" y="4"/>
                  </a:lnTo>
                  <a:cubicBezTo>
                    <a:pt x="18799" y="4"/>
                    <a:pt x="18652" y="3"/>
                    <a:pt x="18506" y="3"/>
                  </a:cubicBezTo>
                  <a:lnTo>
                    <a:pt x="18271" y="3"/>
                  </a:lnTo>
                  <a:cubicBezTo>
                    <a:pt x="18124" y="1"/>
                    <a:pt x="17978" y="1"/>
                    <a:pt x="178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32"/>
          <p:cNvGrpSpPr/>
          <p:nvPr/>
        </p:nvGrpSpPr>
        <p:grpSpPr>
          <a:xfrm>
            <a:off x="12" y="46100"/>
            <a:ext cx="1051584" cy="987816"/>
            <a:chOff x="4010250" y="760450"/>
            <a:chExt cx="582950" cy="547600"/>
          </a:xfrm>
        </p:grpSpPr>
        <p:sp>
          <p:nvSpPr>
            <p:cNvPr id="277" name="Google Shape;277;p32"/>
            <p:cNvSpPr/>
            <p:nvPr/>
          </p:nvSpPr>
          <p:spPr>
            <a:xfrm>
              <a:off x="4133575" y="996275"/>
              <a:ext cx="309375" cy="119775"/>
            </a:xfrm>
            <a:custGeom>
              <a:avLst/>
              <a:gdLst/>
              <a:ahLst/>
              <a:cxnLst/>
              <a:rect l="l" t="t" r="r" b="b"/>
              <a:pathLst>
                <a:path w="12375" h="4791" extrusionOk="0">
                  <a:moveTo>
                    <a:pt x="5817" y="920"/>
                  </a:moveTo>
                  <a:cubicBezTo>
                    <a:pt x="5762" y="1066"/>
                    <a:pt x="5721" y="1222"/>
                    <a:pt x="5693" y="1385"/>
                  </a:cubicBezTo>
                  <a:lnTo>
                    <a:pt x="5683" y="1447"/>
                  </a:lnTo>
                  <a:cubicBezTo>
                    <a:pt x="5620" y="1802"/>
                    <a:pt x="5555" y="2170"/>
                    <a:pt x="5531" y="2536"/>
                  </a:cubicBezTo>
                  <a:cubicBezTo>
                    <a:pt x="5508" y="2876"/>
                    <a:pt x="5608" y="3201"/>
                    <a:pt x="5713" y="3504"/>
                  </a:cubicBezTo>
                  <a:cubicBezTo>
                    <a:pt x="5755" y="3626"/>
                    <a:pt x="5793" y="3755"/>
                    <a:pt x="5830" y="3899"/>
                  </a:cubicBezTo>
                  <a:lnTo>
                    <a:pt x="5808" y="3907"/>
                  </a:lnTo>
                  <a:cubicBezTo>
                    <a:pt x="5789" y="3907"/>
                    <a:pt x="5770" y="3907"/>
                    <a:pt x="5750" y="3905"/>
                  </a:cubicBezTo>
                  <a:cubicBezTo>
                    <a:pt x="5682" y="3901"/>
                    <a:pt x="5615" y="3898"/>
                    <a:pt x="5549" y="3891"/>
                  </a:cubicBezTo>
                  <a:cubicBezTo>
                    <a:pt x="5256" y="3853"/>
                    <a:pt x="4962" y="3784"/>
                    <a:pt x="4678" y="3715"/>
                  </a:cubicBezTo>
                  <a:lnTo>
                    <a:pt x="4505" y="3674"/>
                  </a:lnTo>
                  <a:cubicBezTo>
                    <a:pt x="4225" y="3609"/>
                    <a:pt x="3945" y="3519"/>
                    <a:pt x="3675" y="3429"/>
                  </a:cubicBezTo>
                  <a:cubicBezTo>
                    <a:pt x="3602" y="3407"/>
                    <a:pt x="3529" y="3382"/>
                    <a:pt x="3456" y="3360"/>
                  </a:cubicBezTo>
                  <a:lnTo>
                    <a:pt x="3314" y="3313"/>
                  </a:lnTo>
                  <a:cubicBezTo>
                    <a:pt x="3175" y="3268"/>
                    <a:pt x="3033" y="3222"/>
                    <a:pt x="2890" y="3182"/>
                  </a:cubicBezTo>
                  <a:cubicBezTo>
                    <a:pt x="2754" y="3144"/>
                    <a:pt x="2611" y="3110"/>
                    <a:pt x="2474" y="3080"/>
                  </a:cubicBezTo>
                  <a:lnTo>
                    <a:pt x="2396" y="3062"/>
                  </a:lnTo>
                  <a:cubicBezTo>
                    <a:pt x="2134" y="3002"/>
                    <a:pt x="1877" y="2913"/>
                    <a:pt x="1628" y="2827"/>
                  </a:cubicBezTo>
                  <a:cubicBezTo>
                    <a:pt x="1559" y="2803"/>
                    <a:pt x="1489" y="2778"/>
                    <a:pt x="1418" y="2756"/>
                  </a:cubicBezTo>
                  <a:cubicBezTo>
                    <a:pt x="1381" y="2742"/>
                    <a:pt x="1345" y="2729"/>
                    <a:pt x="1308" y="2716"/>
                  </a:cubicBezTo>
                  <a:cubicBezTo>
                    <a:pt x="1254" y="2694"/>
                    <a:pt x="1202" y="2668"/>
                    <a:pt x="1151" y="2642"/>
                  </a:cubicBezTo>
                  <a:lnTo>
                    <a:pt x="1160" y="2638"/>
                  </a:lnTo>
                  <a:cubicBezTo>
                    <a:pt x="1305" y="2560"/>
                    <a:pt x="1454" y="2481"/>
                    <a:pt x="1606" y="2408"/>
                  </a:cubicBezTo>
                  <a:cubicBezTo>
                    <a:pt x="1698" y="2363"/>
                    <a:pt x="1791" y="2315"/>
                    <a:pt x="1882" y="2267"/>
                  </a:cubicBezTo>
                  <a:cubicBezTo>
                    <a:pt x="1939" y="2238"/>
                    <a:pt x="1997" y="2207"/>
                    <a:pt x="2054" y="2177"/>
                  </a:cubicBezTo>
                  <a:cubicBezTo>
                    <a:pt x="2191" y="2108"/>
                    <a:pt x="2334" y="2047"/>
                    <a:pt x="2474" y="1986"/>
                  </a:cubicBezTo>
                  <a:cubicBezTo>
                    <a:pt x="2521" y="1965"/>
                    <a:pt x="2570" y="1944"/>
                    <a:pt x="2617" y="1924"/>
                  </a:cubicBezTo>
                  <a:lnTo>
                    <a:pt x="2615" y="1924"/>
                  </a:lnTo>
                  <a:cubicBezTo>
                    <a:pt x="2834" y="1828"/>
                    <a:pt x="3005" y="1750"/>
                    <a:pt x="3164" y="1674"/>
                  </a:cubicBezTo>
                  <a:cubicBezTo>
                    <a:pt x="3212" y="1649"/>
                    <a:pt x="3262" y="1624"/>
                    <a:pt x="3311" y="1601"/>
                  </a:cubicBezTo>
                  <a:cubicBezTo>
                    <a:pt x="3417" y="1547"/>
                    <a:pt x="3528" y="1493"/>
                    <a:pt x="3638" y="1443"/>
                  </a:cubicBezTo>
                  <a:cubicBezTo>
                    <a:pt x="3948" y="1320"/>
                    <a:pt x="4258" y="1239"/>
                    <a:pt x="4630" y="1146"/>
                  </a:cubicBezTo>
                  <a:cubicBezTo>
                    <a:pt x="4797" y="1105"/>
                    <a:pt x="4964" y="1071"/>
                    <a:pt x="5119" y="1042"/>
                  </a:cubicBezTo>
                  <a:cubicBezTo>
                    <a:pt x="5187" y="1028"/>
                    <a:pt x="5256" y="1013"/>
                    <a:pt x="5325" y="999"/>
                  </a:cubicBezTo>
                  <a:cubicBezTo>
                    <a:pt x="5420" y="980"/>
                    <a:pt x="5514" y="961"/>
                    <a:pt x="5610" y="942"/>
                  </a:cubicBezTo>
                  <a:cubicBezTo>
                    <a:pt x="5679" y="934"/>
                    <a:pt x="5748" y="926"/>
                    <a:pt x="5817" y="920"/>
                  </a:cubicBezTo>
                  <a:close/>
                  <a:moveTo>
                    <a:pt x="6104" y="1"/>
                  </a:moveTo>
                  <a:cubicBezTo>
                    <a:pt x="5902" y="2"/>
                    <a:pt x="5692" y="30"/>
                    <a:pt x="5532" y="53"/>
                  </a:cubicBezTo>
                  <a:cubicBezTo>
                    <a:pt x="5344" y="81"/>
                    <a:pt x="5158" y="120"/>
                    <a:pt x="4976" y="157"/>
                  </a:cubicBezTo>
                  <a:lnTo>
                    <a:pt x="4889" y="175"/>
                  </a:lnTo>
                  <a:cubicBezTo>
                    <a:pt x="4513" y="252"/>
                    <a:pt x="4148" y="330"/>
                    <a:pt x="3785" y="442"/>
                  </a:cubicBezTo>
                  <a:cubicBezTo>
                    <a:pt x="3564" y="510"/>
                    <a:pt x="3364" y="585"/>
                    <a:pt x="3170" y="674"/>
                  </a:cubicBezTo>
                  <a:cubicBezTo>
                    <a:pt x="3065" y="722"/>
                    <a:pt x="2961" y="773"/>
                    <a:pt x="2857" y="824"/>
                  </a:cubicBezTo>
                  <a:lnTo>
                    <a:pt x="2692" y="905"/>
                  </a:lnTo>
                  <a:cubicBezTo>
                    <a:pt x="2524" y="986"/>
                    <a:pt x="2354" y="1063"/>
                    <a:pt x="2224" y="1120"/>
                  </a:cubicBezTo>
                  <a:cubicBezTo>
                    <a:pt x="2035" y="1201"/>
                    <a:pt x="1833" y="1289"/>
                    <a:pt x="1636" y="1381"/>
                  </a:cubicBezTo>
                  <a:cubicBezTo>
                    <a:pt x="1545" y="1424"/>
                    <a:pt x="1452" y="1473"/>
                    <a:pt x="1364" y="1520"/>
                  </a:cubicBezTo>
                  <a:cubicBezTo>
                    <a:pt x="1287" y="1560"/>
                    <a:pt x="1210" y="1601"/>
                    <a:pt x="1132" y="1639"/>
                  </a:cubicBezTo>
                  <a:cubicBezTo>
                    <a:pt x="994" y="1706"/>
                    <a:pt x="831" y="1787"/>
                    <a:pt x="671" y="1878"/>
                  </a:cubicBezTo>
                  <a:cubicBezTo>
                    <a:pt x="559" y="1939"/>
                    <a:pt x="451" y="2011"/>
                    <a:pt x="341" y="2096"/>
                  </a:cubicBezTo>
                  <a:cubicBezTo>
                    <a:pt x="283" y="2136"/>
                    <a:pt x="235" y="2171"/>
                    <a:pt x="185" y="2213"/>
                  </a:cubicBezTo>
                  <a:cubicBezTo>
                    <a:pt x="145" y="2247"/>
                    <a:pt x="96" y="2310"/>
                    <a:pt x="77" y="2348"/>
                  </a:cubicBezTo>
                  <a:cubicBezTo>
                    <a:pt x="15" y="2464"/>
                    <a:pt x="0" y="2581"/>
                    <a:pt x="30" y="2726"/>
                  </a:cubicBezTo>
                  <a:cubicBezTo>
                    <a:pt x="53" y="2847"/>
                    <a:pt x="133" y="2949"/>
                    <a:pt x="207" y="3033"/>
                  </a:cubicBezTo>
                  <a:cubicBezTo>
                    <a:pt x="252" y="3085"/>
                    <a:pt x="307" y="3136"/>
                    <a:pt x="379" y="3192"/>
                  </a:cubicBezTo>
                  <a:cubicBezTo>
                    <a:pt x="558" y="3334"/>
                    <a:pt x="737" y="3439"/>
                    <a:pt x="929" y="3514"/>
                  </a:cubicBezTo>
                  <a:cubicBezTo>
                    <a:pt x="1063" y="3568"/>
                    <a:pt x="1199" y="3613"/>
                    <a:pt x="1330" y="3658"/>
                  </a:cubicBezTo>
                  <a:cubicBezTo>
                    <a:pt x="1394" y="3680"/>
                    <a:pt x="1456" y="3700"/>
                    <a:pt x="1519" y="3722"/>
                  </a:cubicBezTo>
                  <a:lnTo>
                    <a:pt x="1586" y="3745"/>
                  </a:lnTo>
                  <a:cubicBezTo>
                    <a:pt x="1725" y="3794"/>
                    <a:pt x="1869" y="3844"/>
                    <a:pt x="2014" y="3883"/>
                  </a:cubicBezTo>
                  <a:cubicBezTo>
                    <a:pt x="2119" y="3910"/>
                    <a:pt x="2228" y="3935"/>
                    <a:pt x="2333" y="3957"/>
                  </a:cubicBezTo>
                  <a:cubicBezTo>
                    <a:pt x="2386" y="3971"/>
                    <a:pt x="2441" y="3982"/>
                    <a:pt x="2494" y="3995"/>
                  </a:cubicBezTo>
                  <a:cubicBezTo>
                    <a:pt x="2674" y="4037"/>
                    <a:pt x="2852" y="4095"/>
                    <a:pt x="3025" y="4151"/>
                  </a:cubicBezTo>
                  <a:cubicBezTo>
                    <a:pt x="3158" y="4195"/>
                    <a:pt x="3287" y="4236"/>
                    <a:pt x="3415" y="4277"/>
                  </a:cubicBezTo>
                  <a:lnTo>
                    <a:pt x="3583" y="4331"/>
                  </a:lnTo>
                  <a:cubicBezTo>
                    <a:pt x="4115" y="4500"/>
                    <a:pt x="4650" y="4634"/>
                    <a:pt x="5174" y="4729"/>
                  </a:cubicBezTo>
                  <a:cubicBezTo>
                    <a:pt x="5407" y="4770"/>
                    <a:pt x="5617" y="4790"/>
                    <a:pt x="5819" y="4790"/>
                  </a:cubicBezTo>
                  <a:cubicBezTo>
                    <a:pt x="5886" y="4790"/>
                    <a:pt x="5949" y="4787"/>
                    <a:pt x="6012" y="4783"/>
                  </a:cubicBezTo>
                  <a:cubicBezTo>
                    <a:pt x="6066" y="4780"/>
                    <a:pt x="6120" y="4777"/>
                    <a:pt x="6173" y="4775"/>
                  </a:cubicBezTo>
                  <a:cubicBezTo>
                    <a:pt x="6239" y="4771"/>
                    <a:pt x="6306" y="4767"/>
                    <a:pt x="6373" y="4762"/>
                  </a:cubicBezTo>
                  <a:cubicBezTo>
                    <a:pt x="6404" y="4759"/>
                    <a:pt x="6432" y="4756"/>
                    <a:pt x="6462" y="4752"/>
                  </a:cubicBezTo>
                  <a:cubicBezTo>
                    <a:pt x="6484" y="4759"/>
                    <a:pt x="6507" y="4763"/>
                    <a:pt x="6532" y="4767"/>
                  </a:cubicBezTo>
                  <a:cubicBezTo>
                    <a:pt x="6607" y="4777"/>
                    <a:pt x="6689" y="4782"/>
                    <a:pt x="6781" y="4782"/>
                  </a:cubicBezTo>
                  <a:cubicBezTo>
                    <a:pt x="6876" y="4782"/>
                    <a:pt x="6973" y="4777"/>
                    <a:pt x="7065" y="4772"/>
                  </a:cubicBezTo>
                  <a:cubicBezTo>
                    <a:pt x="7101" y="4771"/>
                    <a:pt x="7137" y="4769"/>
                    <a:pt x="7173" y="4767"/>
                  </a:cubicBezTo>
                  <a:cubicBezTo>
                    <a:pt x="7342" y="4759"/>
                    <a:pt x="7518" y="4744"/>
                    <a:pt x="7712" y="4722"/>
                  </a:cubicBezTo>
                  <a:lnTo>
                    <a:pt x="7832" y="4709"/>
                  </a:lnTo>
                  <a:cubicBezTo>
                    <a:pt x="8014" y="4689"/>
                    <a:pt x="8200" y="4668"/>
                    <a:pt x="8383" y="4631"/>
                  </a:cubicBezTo>
                  <a:cubicBezTo>
                    <a:pt x="8506" y="4606"/>
                    <a:pt x="8630" y="4571"/>
                    <a:pt x="8750" y="4537"/>
                  </a:cubicBezTo>
                  <a:cubicBezTo>
                    <a:pt x="8811" y="4521"/>
                    <a:pt x="8870" y="4504"/>
                    <a:pt x="8930" y="4489"/>
                  </a:cubicBezTo>
                  <a:cubicBezTo>
                    <a:pt x="9113" y="4442"/>
                    <a:pt x="9301" y="4397"/>
                    <a:pt x="9481" y="4355"/>
                  </a:cubicBezTo>
                  <a:lnTo>
                    <a:pt x="9502" y="4350"/>
                  </a:lnTo>
                  <a:cubicBezTo>
                    <a:pt x="9665" y="4311"/>
                    <a:pt x="9821" y="4260"/>
                    <a:pt x="9967" y="4212"/>
                  </a:cubicBezTo>
                  <a:cubicBezTo>
                    <a:pt x="10034" y="4190"/>
                    <a:pt x="10101" y="4169"/>
                    <a:pt x="10167" y="4147"/>
                  </a:cubicBezTo>
                  <a:cubicBezTo>
                    <a:pt x="10261" y="4118"/>
                    <a:pt x="10358" y="4088"/>
                    <a:pt x="10452" y="4053"/>
                  </a:cubicBezTo>
                  <a:cubicBezTo>
                    <a:pt x="10588" y="4004"/>
                    <a:pt x="10718" y="3950"/>
                    <a:pt x="10840" y="3898"/>
                  </a:cubicBezTo>
                  <a:cubicBezTo>
                    <a:pt x="10973" y="3842"/>
                    <a:pt x="11108" y="3786"/>
                    <a:pt x="11241" y="3730"/>
                  </a:cubicBezTo>
                  <a:cubicBezTo>
                    <a:pt x="11440" y="3647"/>
                    <a:pt x="11639" y="3563"/>
                    <a:pt x="11836" y="3478"/>
                  </a:cubicBezTo>
                  <a:lnTo>
                    <a:pt x="11863" y="3467"/>
                  </a:lnTo>
                  <a:cubicBezTo>
                    <a:pt x="11924" y="3443"/>
                    <a:pt x="11989" y="3417"/>
                    <a:pt x="12047" y="3385"/>
                  </a:cubicBezTo>
                  <a:cubicBezTo>
                    <a:pt x="12112" y="3350"/>
                    <a:pt x="12184" y="3308"/>
                    <a:pt x="12229" y="3250"/>
                  </a:cubicBezTo>
                  <a:cubicBezTo>
                    <a:pt x="12302" y="3157"/>
                    <a:pt x="12374" y="3042"/>
                    <a:pt x="12360" y="2899"/>
                  </a:cubicBezTo>
                  <a:cubicBezTo>
                    <a:pt x="12349" y="2789"/>
                    <a:pt x="12320" y="2702"/>
                    <a:pt x="12271" y="2623"/>
                  </a:cubicBezTo>
                  <a:cubicBezTo>
                    <a:pt x="12216" y="2544"/>
                    <a:pt x="12153" y="2468"/>
                    <a:pt x="12075" y="2394"/>
                  </a:cubicBezTo>
                  <a:cubicBezTo>
                    <a:pt x="11944" y="2269"/>
                    <a:pt x="11810" y="2140"/>
                    <a:pt x="11667" y="2021"/>
                  </a:cubicBezTo>
                  <a:cubicBezTo>
                    <a:pt x="11502" y="1883"/>
                    <a:pt x="11313" y="1766"/>
                    <a:pt x="11137" y="1660"/>
                  </a:cubicBezTo>
                  <a:cubicBezTo>
                    <a:pt x="10980" y="1568"/>
                    <a:pt x="10794" y="1460"/>
                    <a:pt x="10600" y="1366"/>
                  </a:cubicBezTo>
                  <a:cubicBezTo>
                    <a:pt x="10404" y="1271"/>
                    <a:pt x="10246" y="1188"/>
                    <a:pt x="10102" y="1111"/>
                  </a:cubicBezTo>
                  <a:cubicBezTo>
                    <a:pt x="9998" y="1055"/>
                    <a:pt x="9897" y="992"/>
                    <a:pt x="9798" y="930"/>
                  </a:cubicBezTo>
                  <a:cubicBezTo>
                    <a:pt x="9739" y="893"/>
                    <a:pt x="9680" y="855"/>
                    <a:pt x="9620" y="819"/>
                  </a:cubicBezTo>
                  <a:lnTo>
                    <a:pt x="9564" y="786"/>
                  </a:lnTo>
                  <a:cubicBezTo>
                    <a:pt x="9426" y="703"/>
                    <a:pt x="9283" y="617"/>
                    <a:pt x="9135" y="552"/>
                  </a:cubicBezTo>
                  <a:cubicBezTo>
                    <a:pt x="8809" y="408"/>
                    <a:pt x="8507" y="306"/>
                    <a:pt x="8216" y="240"/>
                  </a:cubicBezTo>
                  <a:cubicBezTo>
                    <a:pt x="8034" y="199"/>
                    <a:pt x="7880" y="166"/>
                    <a:pt x="7722" y="139"/>
                  </a:cubicBezTo>
                  <a:cubicBezTo>
                    <a:pt x="7549" y="111"/>
                    <a:pt x="7378" y="91"/>
                    <a:pt x="7188" y="71"/>
                  </a:cubicBezTo>
                  <a:cubicBezTo>
                    <a:pt x="6999" y="50"/>
                    <a:pt x="6841" y="35"/>
                    <a:pt x="6680" y="22"/>
                  </a:cubicBezTo>
                  <a:cubicBezTo>
                    <a:pt x="6639" y="9"/>
                    <a:pt x="6595" y="3"/>
                    <a:pt x="6552" y="3"/>
                  </a:cubicBezTo>
                  <a:cubicBezTo>
                    <a:pt x="6528" y="3"/>
                    <a:pt x="6503" y="6"/>
                    <a:pt x="6478" y="9"/>
                  </a:cubicBezTo>
                  <a:cubicBezTo>
                    <a:pt x="6369" y="3"/>
                    <a:pt x="6261" y="1"/>
                    <a:pt x="61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4010250" y="760450"/>
              <a:ext cx="582950" cy="547600"/>
            </a:xfrm>
            <a:custGeom>
              <a:avLst/>
              <a:gdLst/>
              <a:ahLst/>
              <a:cxnLst/>
              <a:rect l="l" t="t" r="r" b="b"/>
              <a:pathLst>
                <a:path w="23318" h="21904" extrusionOk="0">
                  <a:moveTo>
                    <a:pt x="11186" y="6334"/>
                  </a:moveTo>
                  <a:cubicBezTo>
                    <a:pt x="11192" y="6368"/>
                    <a:pt x="11196" y="6404"/>
                    <a:pt x="11199" y="6440"/>
                  </a:cubicBezTo>
                  <a:cubicBezTo>
                    <a:pt x="11204" y="6496"/>
                    <a:pt x="11209" y="6552"/>
                    <a:pt x="11216" y="6606"/>
                  </a:cubicBezTo>
                  <a:cubicBezTo>
                    <a:pt x="11225" y="6678"/>
                    <a:pt x="11235" y="6749"/>
                    <a:pt x="11245" y="6821"/>
                  </a:cubicBezTo>
                  <a:cubicBezTo>
                    <a:pt x="11257" y="6903"/>
                    <a:pt x="11268" y="6985"/>
                    <a:pt x="11278" y="7067"/>
                  </a:cubicBezTo>
                  <a:lnTo>
                    <a:pt x="11297" y="7214"/>
                  </a:lnTo>
                  <a:cubicBezTo>
                    <a:pt x="11322" y="7427"/>
                    <a:pt x="11349" y="7649"/>
                    <a:pt x="11381" y="7866"/>
                  </a:cubicBezTo>
                  <a:cubicBezTo>
                    <a:pt x="11387" y="7919"/>
                    <a:pt x="11395" y="7973"/>
                    <a:pt x="11400" y="8027"/>
                  </a:cubicBezTo>
                  <a:cubicBezTo>
                    <a:pt x="11402" y="8052"/>
                    <a:pt x="11405" y="8078"/>
                    <a:pt x="11406" y="8104"/>
                  </a:cubicBezTo>
                  <a:cubicBezTo>
                    <a:pt x="11412" y="8176"/>
                    <a:pt x="11418" y="8250"/>
                    <a:pt x="11438" y="8318"/>
                  </a:cubicBezTo>
                  <a:cubicBezTo>
                    <a:pt x="11498" y="8514"/>
                    <a:pt x="11666" y="8655"/>
                    <a:pt x="11898" y="8704"/>
                  </a:cubicBezTo>
                  <a:cubicBezTo>
                    <a:pt x="11980" y="8721"/>
                    <a:pt x="12068" y="8729"/>
                    <a:pt x="12153" y="8738"/>
                  </a:cubicBezTo>
                  <a:lnTo>
                    <a:pt x="12166" y="8739"/>
                  </a:lnTo>
                  <a:cubicBezTo>
                    <a:pt x="12195" y="8744"/>
                    <a:pt x="12223" y="8747"/>
                    <a:pt x="12251" y="8747"/>
                  </a:cubicBezTo>
                  <a:lnTo>
                    <a:pt x="12261" y="8747"/>
                  </a:lnTo>
                  <a:cubicBezTo>
                    <a:pt x="12361" y="8754"/>
                    <a:pt x="12467" y="8760"/>
                    <a:pt x="12581" y="8763"/>
                  </a:cubicBezTo>
                  <a:cubicBezTo>
                    <a:pt x="12627" y="8764"/>
                    <a:pt x="12672" y="8765"/>
                    <a:pt x="12717" y="8765"/>
                  </a:cubicBezTo>
                  <a:cubicBezTo>
                    <a:pt x="12787" y="8768"/>
                    <a:pt x="12856" y="8769"/>
                    <a:pt x="12927" y="8772"/>
                  </a:cubicBezTo>
                  <a:cubicBezTo>
                    <a:pt x="13168" y="8783"/>
                    <a:pt x="13405" y="8799"/>
                    <a:pt x="13631" y="8821"/>
                  </a:cubicBezTo>
                  <a:lnTo>
                    <a:pt x="13686" y="8826"/>
                  </a:lnTo>
                  <a:lnTo>
                    <a:pt x="13735" y="8831"/>
                  </a:lnTo>
                  <a:cubicBezTo>
                    <a:pt x="14042" y="8866"/>
                    <a:pt x="14337" y="8936"/>
                    <a:pt x="14611" y="9005"/>
                  </a:cubicBezTo>
                  <a:lnTo>
                    <a:pt x="14652" y="9015"/>
                  </a:lnTo>
                  <a:cubicBezTo>
                    <a:pt x="14740" y="9037"/>
                    <a:pt x="14833" y="9061"/>
                    <a:pt x="14922" y="9092"/>
                  </a:cubicBezTo>
                  <a:cubicBezTo>
                    <a:pt x="14971" y="9111"/>
                    <a:pt x="15024" y="9119"/>
                    <a:pt x="15082" y="9119"/>
                  </a:cubicBezTo>
                  <a:cubicBezTo>
                    <a:pt x="15127" y="9119"/>
                    <a:pt x="15175" y="9114"/>
                    <a:pt x="15232" y="9103"/>
                  </a:cubicBezTo>
                  <a:cubicBezTo>
                    <a:pt x="15351" y="9078"/>
                    <a:pt x="15450" y="8988"/>
                    <a:pt x="15514" y="8921"/>
                  </a:cubicBezTo>
                  <a:cubicBezTo>
                    <a:pt x="15542" y="8891"/>
                    <a:pt x="15568" y="8858"/>
                    <a:pt x="15594" y="8825"/>
                  </a:cubicBezTo>
                  <a:lnTo>
                    <a:pt x="15620" y="8790"/>
                  </a:lnTo>
                  <a:cubicBezTo>
                    <a:pt x="15689" y="8703"/>
                    <a:pt x="15756" y="8610"/>
                    <a:pt x="15820" y="8518"/>
                  </a:cubicBezTo>
                  <a:cubicBezTo>
                    <a:pt x="15907" y="8390"/>
                    <a:pt x="15986" y="8252"/>
                    <a:pt x="16063" y="8121"/>
                  </a:cubicBezTo>
                  <a:lnTo>
                    <a:pt x="16082" y="8088"/>
                  </a:lnTo>
                  <a:cubicBezTo>
                    <a:pt x="16153" y="7969"/>
                    <a:pt x="16220" y="7847"/>
                    <a:pt x="16288" y="7727"/>
                  </a:cubicBezTo>
                  <a:lnTo>
                    <a:pt x="16302" y="7703"/>
                  </a:lnTo>
                  <a:lnTo>
                    <a:pt x="16335" y="7642"/>
                  </a:lnTo>
                  <a:cubicBezTo>
                    <a:pt x="16353" y="7611"/>
                    <a:pt x="16369" y="7583"/>
                    <a:pt x="16385" y="7553"/>
                  </a:cubicBezTo>
                  <a:cubicBezTo>
                    <a:pt x="16460" y="7580"/>
                    <a:pt x="16534" y="7604"/>
                    <a:pt x="16609" y="7630"/>
                  </a:cubicBezTo>
                  <a:cubicBezTo>
                    <a:pt x="16656" y="7646"/>
                    <a:pt x="16703" y="7662"/>
                    <a:pt x="16750" y="7677"/>
                  </a:cubicBezTo>
                  <a:cubicBezTo>
                    <a:pt x="16790" y="7690"/>
                    <a:pt x="16831" y="7703"/>
                    <a:pt x="16871" y="7717"/>
                  </a:cubicBezTo>
                  <a:lnTo>
                    <a:pt x="16819" y="7836"/>
                  </a:lnTo>
                  <a:lnTo>
                    <a:pt x="16789" y="7904"/>
                  </a:lnTo>
                  <a:cubicBezTo>
                    <a:pt x="16770" y="7949"/>
                    <a:pt x="16750" y="7994"/>
                    <a:pt x="16733" y="8039"/>
                  </a:cubicBezTo>
                  <a:cubicBezTo>
                    <a:pt x="16703" y="8112"/>
                    <a:pt x="16673" y="8188"/>
                    <a:pt x="16638" y="8261"/>
                  </a:cubicBezTo>
                  <a:cubicBezTo>
                    <a:pt x="16606" y="8329"/>
                    <a:pt x="16573" y="8396"/>
                    <a:pt x="16538" y="8465"/>
                  </a:cubicBezTo>
                  <a:cubicBezTo>
                    <a:pt x="16462" y="8611"/>
                    <a:pt x="16385" y="8764"/>
                    <a:pt x="16332" y="8927"/>
                  </a:cubicBezTo>
                  <a:cubicBezTo>
                    <a:pt x="16297" y="9029"/>
                    <a:pt x="16326" y="9149"/>
                    <a:pt x="16364" y="9229"/>
                  </a:cubicBezTo>
                  <a:cubicBezTo>
                    <a:pt x="16358" y="9262"/>
                    <a:pt x="16354" y="9296"/>
                    <a:pt x="16355" y="9329"/>
                  </a:cubicBezTo>
                  <a:cubicBezTo>
                    <a:pt x="16356" y="9430"/>
                    <a:pt x="16400" y="9569"/>
                    <a:pt x="16488" y="9639"/>
                  </a:cubicBezTo>
                  <a:cubicBezTo>
                    <a:pt x="16571" y="9704"/>
                    <a:pt x="16656" y="9768"/>
                    <a:pt x="16740" y="9831"/>
                  </a:cubicBezTo>
                  <a:cubicBezTo>
                    <a:pt x="16913" y="9963"/>
                    <a:pt x="17092" y="10118"/>
                    <a:pt x="17306" y="10319"/>
                  </a:cubicBezTo>
                  <a:cubicBezTo>
                    <a:pt x="17409" y="10416"/>
                    <a:pt x="17506" y="10518"/>
                    <a:pt x="17604" y="10621"/>
                  </a:cubicBezTo>
                  <a:lnTo>
                    <a:pt x="17667" y="10688"/>
                  </a:lnTo>
                  <a:cubicBezTo>
                    <a:pt x="17723" y="10745"/>
                    <a:pt x="17779" y="10804"/>
                    <a:pt x="17831" y="10866"/>
                  </a:cubicBezTo>
                  <a:cubicBezTo>
                    <a:pt x="17855" y="10897"/>
                    <a:pt x="17878" y="10931"/>
                    <a:pt x="17901" y="10963"/>
                  </a:cubicBezTo>
                  <a:cubicBezTo>
                    <a:pt x="17943" y="11025"/>
                    <a:pt x="17988" y="11087"/>
                    <a:pt x="18034" y="11148"/>
                  </a:cubicBezTo>
                  <a:cubicBezTo>
                    <a:pt x="18097" y="11229"/>
                    <a:pt x="18161" y="11307"/>
                    <a:pt x="18226" y="11386"/>
                  </a:cubicBezTo>
                  <a:lnTo>
                    <a:pt x="18323" y="11506"/>
                  </a:lnTo>
                  <a:cubicBezTo>
                    <a:pt x="18409" y="11618"/>
                    <a:pt x="18492" y="11732"/>
                    <a:pt x="18574" y="11847"/>
                  </a:cubicBezTo>
                  <a:lnTo>
                    <a:pt x="18596" y="11881"/>
                  </a:lnTo>
                  <a:cubicBezTo>
                    <a:pt x="18671" y="11984"/>
                    <a:pt x="18747" y="12091"/>
                    <a:pt x="18817" y="12200"/>
                  </a:cubicBezTo>
                  <a:lnTo>
                    <a:pt x="18804" y="12211"/>
                  </a:lnTo>
                  <a:cubicBezTo>
                    <a:pt x="18777" y="12239"/>
                    <a:pt x="18749" y="12266"/>
                    <a:pt x="18724" y="12295"/>
                  </a:cubicBezTo>
                  <a:lnTo>
                    <a:pt x="18672" y="12353"/>
                  </a:lnTo>
                  <a:cubicBezTo>
                    <a:pt x="18625" y="12405"/>
                    <a:pt x="18578" y="12459"/>
                    <a:pt x="18529" y="12511"/>
                  </a:cubicBezTo>
                  <a:cubicBezTo>
                    <a:pt x="18375" y="12675"/>
                    <a:pt x="18210" y="12847"/>
                    <a:pt x="18021" y="12996"/>
                  </a:cubicBezTo>
                  <a:lnTo>
                    <a:pt x="18059" y="12969"/>
                  </a:lnTo>
                  <a:lnTo>
                    <a:pt x="18059" y="12969"/>
                  </a:lnTo>
                  <a:cubicBezTo>
                    <a:pt x="17967" y="13040"/>
                    <a:pt x="17878" y="13114"/>
                    <a:pt x="17788" y="13188"/>
                  </a:cubicBezTo>
                  <a:cubicBezTo>
                    <a:pt x="17722" y="13245"/>
                    <a:pt x="17655" y="13300"/>
                    <a:pt x="17588" y="13354"/>
                  </a:cubicBezTo>
                  <a:cubicBezTo>
                    <a:pt x="17518" y="13406"/>
                    <a:pt x="17446" y="13459"/>
                    <a:pt x="17373" y="13510"/>
                  </a:cubicBezTo>
                  <a:lnTo>
                    <a:pt x="17278" y="13578"/>
                  </a:lnTo>
                  <a:cubicBezTo>
                    <a:pt x="17119" y="13693"/>
                    <a:pt x="16987" y="13779"/>
                    <a:pt x="16864" y="13850"/>
                  </a:cubicBezTo>
                  <a:cubicBezTo>
                    <a:pt x="16767" y="13905"/>
                    <a:pt x="16665" y="13955"/>
                    <a:pt x="16568" y="14003"/>
                  </a:cubicBezTo>
                  <a:cubicBezTo>
                    <a:pt x="16526" y="14023"/>
                    <a:pt x="16482" y="14044"/>
                    <a:pt x="16440" y="14065"/>
                  </a:cubicBezTo>
                  <a:lnTo>
                    <a:pt x="16398" y="14087"/>
                  </a:lnTo>
                  <a:cubicBezTo>
                    <a:pt x="16262" y="14153"/>
                    <a:pt x="16124" y="14224"/>
                    <a:pt x="15984" y="14285"/>
                  </a:cubicBezTo>
                  <a:lnTo>
                    <a:pt x="15990" y="14282"/>
                  </a:lnTo>
                  <a:lnTo>
                    <a:pt x="15990" y="14282"/>
                  </a:lnTo>
                  <a:cubicBezTo>
                    <a:pt x="15878" y="14331"/>
                    <a:pt x="15767" y="14380"/>
                    <a:pt x="15655" y="14429"/>
                  </a:cubicBezTo>
                  <a:lnTo>
                    <a:pt x="15444" y="14523"/>
                  </a:lnTo>
                  <a:cubicBezTo>
                    <a:pt x="15219" y="14614"/>
                    <a:pt x="14986" y="14687"/>
                    <a:pt x="14760" y="14758"/>
                  </a:cubicBezTo>
                  <a:cubicBezTo>
                    <a:pt x="14630" y="14799"/>
                    <a:pt x="14492" y="14842"/>
                    <a:pt x="14360" y="14887"/>
                  </a:cubicBezTo>
                  <a:lnTo>
                    <a:pt x="14277" y="14917"/>
                  </a:lnTo>
                  <a:cubicBezTo>
                    <a:pt x="14127" y="14969"/>
                    <a:pt x="13972" y="15023"/>
                    <a:pt x="13815" y="15061"/>
                  </a:cubicBezTo>
                  <a:cubicBezTo>
                    <a:pt x="13651" y="15102"/>
                    <a:pt x="13478" y="15138"/>
                    <a:pt x="13304" y="15167"/>
                  </a:cubicBezTo>
                  <a:cubicBezTo>
                    <a:pt x="13240" y="15175"/>
                    <a:pt x="13177" y="15184"/>
                    <a:pt x="13114" y="15192"/>
                  </a:cubicBezTo>
                  <a:cubicBezTo>
                    <a:pt x="13015" y="15205"/>
                    <a:pt x="12916" y="15219"/>
                    <a:pt x="12816" y="15233"/>
                  </a:cubicBezTo>
                  <a:cubicBezTo>
                    <a:pt x="12721" y="15247"/>
                    <a:pt x="12619" y="15260"/>
                    <a:pt x="12516" y="15272"/>
                  </a:cubicBezTo>
                  <a:cubicBezTo>
                    <a:pt x="12380" y="15290"/>
                    <a:pt x="12239" y="15307"/>
                    <a:pt x="12101" y="15331"/>
                  </a:cubicBezTo>
                  <a:cubicBezTo>
                    <a:pt x="11995" y="15347"/>
                    <a:pt x="11890" y="15369"/>
                    <a:pt x="11788" y="15390"/>
                  </a:cubicBezTo>
                  <a:cubicBezTo>
                    <a:pt x="11701" y="15410"/>
                    <a:pt x="11613" y="15428"/>
                    <a:pt x="11524" y="15444"/>
                  </a:cubicBezTo>
                  <a:cubicBezTo>
                    <a:pt x="11386" y="15460"/>
                    <a:pt x="11244" y="15462"/>
                    <a:pt x="11107" y="15465"/>
                  </a:cubicBezTo>
                  <a:lnTo>
                    <a:pt x="11017" y="15466"/>
                  </a:lnTo>
                  <a:cubicBezTo>
                    <a:pt x="10913" y="15469"/>
                    <a:pt x="10809" y="15469"/>
                    <a:pt x="10706" y="15470"/>
                  </a:cubicBezTo>
                  <a:cubicBezTo>
                    <a:pt x="10588" y="15471"/>
                    <a:pt x="10470" y="15471"/>
                    <a:pt x="10352" y="15475"/>
                  </a:cubicBezTo>
                  <a:lnTo>
                    <a:pt x="10312" y="15476"/>
                  </a:lnTo>
                  <a:cubicBezTo>
                    <a:pt x="10183" y="15481"/>
                    <a:pt x="10050" y="15485"/>
                    <a:pt x="9918" y="15485"/>
                  </a:cubicBezTo>
                  <a:cubicBezTo>
                    <a:pt x="9857" y="15485"/>
                    <a:pt x="9796" y="15485"/>
                    <a:pt x="9735" y="15482"/>
                  </a:cubicBezTo>
                  <a:cubicBezTo>
                    <a:pt x="9564" y="15475"/>
                    <a:pt x="9379" y="15464"/>
                    <a:pt x="9168" y="15448"/>
                  </a:cubicBezTo>
                  <a:cubicBezTo>
                    <a:pt x="9099" y="15439"/>
                    <a:pt x="9010" y="15424"/>
                    <a:pt x="8921" y="15405"/>
                  </a:cubicBezTo>
                  <a:cubicBezTo>
                    <a:pt x="8853" y="15391"/>
                    <a:pt x="8785" y="15371"/>
                    <a:pt x="8718" y="15351"/>
                  </a:cubicBezTo>
                  <a:cubicBezTo>
                    <a:pt x="8680" y="15339"/>
                    <a:pt x="8641" y="15328"/>
                    <a:pt x="8603" y="15317"/>
                  </a:cubicBezTo>
                  <a:cubicBezTo>
                    <a:pt x="8396" y="15262"/>
                    <a:pt x="8219" y="15206"/>
                    <a:pt x="8056" y="15147"/>
                  </a:cubicBezTo>
                  <a:cubicBezTo>
                    <a:pt x="7740" y="15013"/>
                    <a:pt x="7461" y="14878"/>
                    <a:pt x="7204" y="14736"/>
                  </a:cubicBezTo>
                  <a:cubicBezTo>
                    <a:pt x="6901" y="14569"/>
                    <a:pt x="6599" y="14400"/>
                    <a:pt x="6297" y="14230"/>
                  </a:cubicBezTo>
                  <a:cubicBezTo>
                    <a:pt x="6012" y="14070"/>
                    <a:pt x="5718" y="13905"/>
                    <a:pt x="5435" y="13719"/>
                  </a:cubicBezTo>
                  <a:cubicBezTo>
                    <a:pt x="5352" y="13665"/>
                    <a:pt x="5272" y="13612"/>
                    <a:pt x="5194" y="13557"/>
                  </a:cubicBezTo>
                  <a:cubicBezTo>
                    <a:pt x="5132" y="13514"/>
                    <a:pt x="5070" y="13471"/>
                    <a:pt x="5009" y="13430"/>
                  </a:cubicBezTo>
                  <a:cubicBezTo>
                    <a:pt x="4964" y="13402"/>
                    <a:pt x="4920" y="13372"/>
                    <a:pt x="4876" y="13342"/>
                  </a:cubicBezTo>
                  <a:cubicBezTo>
                    <a:pt x="4789" y="13286"/>
                    <a:pt x="4703" y="13228"/>
                    <a:pt x="4619" y="13169"/>
                  </a:cubicBezTo>
                  <a:cubicBezTo>
                    <a:pt x="4501" y="13076"/>
                    <a:pt x="4376" y="12973"/>
                    <a:pt x="4241" y="12853"/>
                  </a:cubicBezTo>
                  <a:cubicBezTo>
                    <a:pt x="4164" y="12786"/>
                    <a:pt x="4087" y="12720"/>
                    <a:pt x="4009" y="12654"/>
                  </a:cubicBezTo>
                  <a:cubicBezTo>
                    <a:pt x="3938" y="12595"/>
                    <a:pt x="3872" y="12529"/>
                    <a:pt x="3806" y="12454"/>
                  </a:cubicBezTo>
                  <a:lnTo>
                    <a:pt x="3765" y="12399"/>
                  </a:lnTo>
                  <a:lnTo>
                    <a:pt x="3773" y="12384"/>
                  </a:lnTo>
                  <a:cubicBezTo>
                    <a:pt x="3831" y="12271"/>
                    <a:pt x="3891" y="12152"/>
                    <a:pt x="3963" y="12042"/>
                  </a:cubicBezTo>
                  <a:cubicBezTo>
                    <a:pt x="4130" y="11837"/>
                    <a:pt x="4320" y="11646"/>
                    <a:pt x="4503" y="11461"/>
                  </a:cubicBezTo>
                  <a:lnTo>
                    <a:pt x="4523" y="11442"/>
                  </a:lnTo>
                  <a:cubicBezTo>
                    <a:pt x="4723" y="11241"/>
                    <a:pt x="4904" y="11061"/>
                    <a:pt x="5107" y="10897"/>
                  </a:cubicBezTo>
                  <a:lnTo>
                    <a:pt x="5144" y="10870"/>
                  </a:lnTo>
                  <a:cubicBezTo>
                    <a:pt x="5256" y="10782"/>
                    <a:pt x="5369" y="10695"/>
                    <a:pt x="5482" y="10609"/>
                  </a:cubicBezTo>
                  <a:cubicBezTo>
                    <a:pt x="5616" y="10508"/>
                    <a:pt x="5725" y="10439"/>
                    <a:pt x="5834" y="10385"/>
                  </a:cubicBezTo>
                  <a:cubicBezTo>
                    <a:pt x="5883" y="10364"/>
                    <a:pt x="5933" y="10345"/>
                    <a:pt x="5981" y="10323"/>
                  </a:cubicBezTo>
                  <a:cubicBezTo>
                    <a:pt x="6070" y="10283"/>
                    <a:pt x="6153" y="10186"/>
                    <a:pt x="6190" y="10111"/>
                  </a:cubicBezTo>
                  <a:cubicBezTo>
                    <a:pt x="6252" y="9986"/>
                    <a:pt x="6262" y="9871"/>
                    <a:pt x="6229" y="9716"/>
                  </a:cubicBezTo>
                  <a:cubicBezTo>
                    <a:pt x="6221" y="9680"/>
                    <a:pt x="6209" y="9644"/>
                    <a:pt x="6195" y="9609"/>
                  </a:cubicBezTo>
                  <a:cubicBezTo>
                    <a:pt x="6189" y="9591"/>
                    <a:pt x="6181" y="9572"/>
                    <a:pt x="6176" y="9554"/>
                  </a:cubicBezTo>
                  <a:cubicBezTo>
                    <a:pt x="6150" y="9473"/>
                    <a:pt x="6128" y="9408"/>
                    <a:pt x="6103" y="9349"/>
                  </a:cubicBezTo>
                  <a:cubicBezTo>
                    <a:pt x="6045" y="9205"/>
                    <a:pt x="5976" y="9054"/>
                    <a:pt x="5884" y="8858"/>
                  </a:cubicBezTo>
                  <a:cubicBezTo>
                    <a:pt x="5856" y="8799"/>
                    <a:pt x="5824" y="8740"/>
                    <a:pt x="5791" y="8683"/>
                  </a:cubicBezTo>
                  <a:cubicBezTo>
                    <a:pt x="5765" y="8635"/>
                    <a:pt x="5738" y="8586"/>
                    <a:pt x="5712" y="8537"/>
                  </a:cubicBezTo>
                  <a:cubicBezTo>
                    <a:pt x="5699" y="8495"/>
                    <a:pt x="5687" y="8451"/>
                    <a:pt x="5677" y="8403"/>
                  </a:cubicBezTo>
                  <a:cubicBezTo>
                    <a:pt x="5743" y="8363"/>
                    <a:pt x="5812" y="8324"/>
                    <a:pt x="5881" y="8287"/>
                  </a:cubicBezTo>
                  <a:lnTo>
                    <a:pt x="5902" y="8276"/>
                  </a:lnTo>
                  <a:cubicBezTo>
                    <a:pt x="5930" y="8262"/>
                    <a:pt x="5959" y="8245"/>
                    <a:pt x="5986" y="8230"/>
                  </a:cubicBezTo>
                  <a:lnTo>
                    <a:pt x="6029" y="8206"/>
                  </a:lnTo>
                  <a:cubicBezTo>
                    <a:pt x="6065" y="8263"/>
                    <a:pt x="6101" y="8322"/>
                    <a:pt x="6137" y="8381"/>
                  </a:cubicBezTo>
                  <a:cubicBezTo>
                    <a:pt x="6166" y="8430"/>
                    <a:pt x="6195" y="8477"/>
                    <a:pt x="6225" y="8524"/>
                  </a:cubicBezTo>
                  <a:cubicBezTo>
                    <a:pt x="6277" y="8608"/>
                    <a:pt x="6328" y="8691"/>
                    <a:pt x="6376" y="8775"/>
                  </a:cubicBezTo>
                  <a:cubicBezTo>
                    <a:pt x="6443" y="8892"/>
                    <a:pt x="6513" y="9022"/>
                    <a:pt x="6589" y="9169"/>
                  </a:cubicBezTo>
                  <a:cubicBezTo>
                    <a:pt x="6616" y="9221"/>
                    <a:pt x="6642" y="9272"/>
                    <a:pt x="6667" y="9324"/>
                  </a:cubicBezTo>
                  <a:cubicBezTo>
                    <a:pt x="6673" y="9338"/>
                    <a:pt x="6681" y="9353"/>
                    <a:pt x="6687" y="9368"/>
                  </a:cubicBezTo>
                  <a:cubicBezTo>
                    <a:pt x="6699" y="9400"/>
                    <a:pt x="6714" y="9435"/>
                    <a:pt x="6735" y="9463"/>
                  </a:cubicBezTo>
                  <a:cubicBezTo>
                    <a:pt x="6795" y="9544"/>
                    <a:pt x="6824" y="9581"/>
                    <a:pt x="6913" y="9635"/>
                  </a:cubicBezTo>
                  <a:cubicBezTo>
                    <a:pt x="6957" y="9661"/>
                    <a:pt x="7006" y="9676"/>
                    <a:pt x="7052" y="9690"/>
                  </a:cubicBezTo>
                  <a:cubicBezTo>
                    <a:pt x="7084" y="9701"/>
                    <a:pt x="7118" y="9704"/>
                    <a:pt x="7157" y="9704"/>
                  </a:cubicBezTo>
                  <a:cubicBezTo>
                    <a:pt x="7210" y="9704"/>
                    <a:pt x="7263" y="9695"/>
                    <a:pt x="7316" y="9686"/>
                  </a:cubicBezTo>
                  <a:lnTo>
                    <a:pt x="7339" y="9682"/>
                  </a:lnTo>
                  <a:cubicBezTo>
                    <a:pt x="7404" y="9673"/>
                    <a:pt x="7467" y="9652"/>
                    <a:pt x="7523" y="9636"/>
                  </a:cubicBezTo>
                  <a:cubicBezTo>
                    <a:pt x="7622" y="9604"/>
                    <a:pt x="7727" y="9578"/>
                    <a:pt x="7826" y="9553"/>
                  </a:cubicBezTo>
                  <a:cubicBezTo>
                    <a:pt x="7891" y="9536"/>
                    <a:pt x="7954" y="9521"/>
                    <a:pt x="8017" y="9503"/>
                  </a:cubicBezTo>
                  <a:cubicBezTo>
                    <a:pt x="8207" y="9451"/>
                    <a:pt x="8398" y="9391"/>
                    <a:pt x="8543" y="9345"/>
                  </a:cubicBezTo>
                  <a:cubicBezTo>
                    <a:pt x="8682" y="9301"/>
                    <a:pt x="8826" y="9260"/>
                    <a:pt x="8964" y="9219"/>
                  </a:cubicBezTo>
                  <a:lnTo>
                    <a:pt x="9083" y="9184"/>
                  </a:lnTo>
                  <a:cubicBezTo>
                    <a:pt x="9233" y="9140"/>
                    <a:pt x="9401" y="9103"/>
                    <a:pt x="9613" y="9066"/>
                  </a:cubicBezTo>
                  <a:cubicBezTo>
                    <a:pt x="9718" y="9052"/>
                    <a:pt x="9828" y="9046"/>
                    <a:pt x="9950" y="9046"/>
                  </a:cubicBezTo>
                  <a:lnTo>
                    <a:pt x="9994" y="9046"/>
                  </a:lnTo>
                  <a:cubicBezTo>
                    <a:pt x="10022" y="9046"/>
                    <a:pt x="10051" y="9045"/>
                    <a:pt x="10077" y="9042"/>
                  </a:cubicBezTo>
                  <a:lnTo>
                    <a:pt x="10099" y="9041"/>
                  </a:lnTo>
                  <a:cubicBezTo>
                    <a:pt x="10153" y="9037"/>
                    <a:pt x="10196" y="9031"/>
                    <a:pt x="10258" y="9021"/>
                  </a:cubicBezTo>
                  <a:cubicBezTo>
                    <a:pt x="10300" y="9014"/>
                    <a:pt x="10336" y="8996"/>
                    <a:pt x="10376" y="8978"/>
                  </a:cubicBezTo>
                  <a:lnTo>
                    <a:pt x="10397" y="8967"/>
                  </a:lnTo>
                  <a:cubicBezTo>
                    <a:pt x="10484" y="8926"/>
                    <a:pt x="10550" y="8836"/>
                    <a:pt x="10604" y="8755"/>
                  </a:cubicBezTo>
                  <a:cubicBezTo>
                    <a:pt x="10638" y="8703"/>
                    <a:pt x="10667" y="8622"/>
                    <a:pt x="10676" y="8549"/>
                  </a:cubicBezTo>
                  <a:cubicBezTo>
                    <a:pt x="10692" y="8420"/>
                    <a:pt x="10694" y="8288"/>
                    <a:pt x="10695" y="8162"/>
                  </a:cubicBezTo>
                  <a:lnTo>
                    <a:pt x="10697" y="8086"/>
                  </a:lnTo>
                  <a:cubicBezTo>
                    <a:pt x="10703" y="7765"/>
                    <a:pt x="10681" y="7442"/>
                    <a:pt x="10661" y="7129"/>
                  </a:cubicBezTo>
                  <a:lnTo>
                    <a:pt x="10658" y="7094"/>
                  </a:lnTo>
                  <a:cubicBezTo>
                    <a:pt x="10650" y="6979"/>
                    <a:pt x="10650" y="6862"/>
                    <a:pt x="10648" y="6749"/>
                  </a:cubicBezTo>
                  <a:cubicBezTo>
                    <a:pt x="10648" y="6680"/>
                    <a:pt x="10647" y="6611"/>
                    <a:pt x="10646" y="6542"/>
                  </a:cubicBezTo>
                  <a:cubicBezTo>
                    <a:pt x="10645" y="6519"/>
                    <a:pt x="10645" y="6498"/>
                    <a:pt x="10645" y="6476"/>
                  </a:cubicBezTo>
                  <a:cubicBezTo>
                    <a:pt x="10806" y="6416"/>
                    <a:pt x="10977" y="6370"/>
                    <a:pt x="11151" y="6338"/>
                  </a:cubicBezTo>
                  <a:lnTo>
                    <a:pt x="11186" y="6334"/>
                  </a:lnTo>
                  <a:close/>
                  <a:moveTo>
                    <a:pt x="17831" y="1"/>
                  </a:moveTo>
                  <a:cubicBezTo>
                    <a:pt x="17384" y="1"/>
                    <a:pt x="16968" y="10"/>
                    <a:pt x="16558" y="26"/>
                  </a:cubicBezTo>
                  <a:cubicBezTo>
                    <a:pt x="16324" y="36"/>
                    <a:pt x="16087" y="51"/>
                    <a:pt x="15857" y="65"/>
                  </a:cubicBezTo>
                  <a:lnTo>
                    <a:pt x="15642" y="78"/>
                  </a:lnTo>
                  <a:cubicBezTo>
                    <a:pt x="15492" y="75"/>
                    <a:pt x="15342" y="72"/>
                    <a:pt x="15194" y="72"/>
                  </a:cubicBezTo>
                  <a:cubicBezTo>
                    <a:pt x="14991" y="72"/>
                    <a:pt x="14790" y="70"/>
                    <a:pt x="14588" y="65"/>
                  </a:cubicBezTo>
                  <a:cubicBezTo>
                    <a:pt x="14386" y="62"/>
                    <a:pt x="14185" y="59"/>
                    <a:pt x="13983" y="59"/>
                  </a:cubicBezTo>
                  <a:lnTo>
                    <a:pt x="13885" y="59"/>
                  </a:lnTo>
                  <a:cubicBezTo>
                    <a:pt x="13732" y="60"/>
                    <a:pt x="13578" y="61"/>
                    <a:pt x="13426" y="62"/>
                  </a:cubicBezTo>
                  <a:cubicBezTo>
                    <a:pt x="13186" y="65"/>
                    <a:pt x="12945" y="67"/>
                    <a:pt x="12706" y="67"/>
                  </a:cubicBezTo>
                  <a:lnTo>
                    <a:pt x="12527" y="67"/>
                  </a:lnTo>
                  <a:cubicBezTo>
                    <a:pt x="12309" y="67"/>
                    <a:pt x="12090" y="70"/>
                    <a:pt x="11872" y="71"/>
                  </a:cubicBezTo>
                  <a:cubicBezTo>
                    <a:pt x="11678" y="72"/>
                    <a:pt x="11486" y="73"/>
                    <a:pt x="11294" y="73"/>
                  </a:cubicBezTo>
                  <a:lnTo>
                    <a:pt x="10765" y="73"/>
                  </a:lnTo>
                  <a:cubicBezTo>
                    <a:pt x="10544" y="73"/>
                    <a:pt x="10281" y="75"/>
                    <a:pt x="10022" y="83"/>
                  </a:cubicBezTo>
                  <a:cubicBezTo>
                    <a:pt x="9861" y="88"/>
                    <a:pt x="9698" y="96"/>
                    <a:pt x="9537" y="102"/>
                  </a:cubicBezTo>
                  <a:cubicBezTo>
                    <a:pt x="9270" y="114"/>
                    <a:pt x="8994" y="126"/>
                    <a:pt x="8722" y="132"/>
                  </a:cubicBezTo>
                  <a:cubicBezTo>
                    <a:pt x="8353" y="141"/>
                    <a:pt x="7958" y="146"/>
                    <a:pt x="7443" y="148"/>
                  </a:cubicBezTo>
                  <a:cubicBezTo>
                    <a:pt x="7261" y="150"/>
                    <a:pt x="7075" y="157"/>
                    <a:pt x="6897" y="162"/>
                  </a:cubicBezTo>
                  <a:lnTo>
                    <a:pt x="6784" y="165"/>
                  </a:lnTo>
                  <a:cubicBezTo>
                    <a:pt x="6619" y="170"/>
                    <a:pt x="6451" y="187"/>
                    <a:pt x="6288" y="203"/>
                  </a:cubicBezTo>
                  <a:cubicBezTo>
                    <a:pt x="6234" y="208"/>
                    <a:pt x="6180" y="213"/>
                    <a:pt x="6128" y="218"/>
                  </a:cubicBezTo>
                  <a:cubicBezTo>
                    <a:pt x="5753" y="251"/>
                    <a:pt x="5371" y="265"/>
                    <a:pt x="5002" y="280"/>
                  </a:cubicBezTo>
                  <a:lnTo>
                    <a:pt x="4837" y="286"/>
                  </a:lnTo>
                  <a:cubicBezTo>
                    <a:pt x="4662" y="292"/>
                    <a:pt x="4489" y="297"/>
                    <a:pt x="4317" y="301"/>
                  </a:cubicBezTo>
                  <a:lnTo>
                    <a:pt x="4211" y="303"/>
                  </a:lnTo>
                  <a:cubicBezTo>
                    <a:pt x="4123" y="305"/>
                    <a:pt x="4036" y="306"/>
                    <a:pt x="3947" y="306"/>
                  </a:cubicBezTo>
                  <a:cubicBezTo>
                    <a:pt x="3835" y="307"/>
                    <a:pt x="3717" y="307"/>
                    <a:pt x="3601" y="313"/>
                  </a:cubicBezTo>
                  <a:cubicBezTo>
                    <a:pt x="3409" y="322"/>
                    <a:pt x="3191" y="331"/>
                    <a:pt x="2976" y="352"/>
                  </a:cubicBezTo>
                  <a:lnTo>
                    <a:pt x="2824" y="367"/>
                  </a:lnTo>
                  <a:cubicBezTo>
                    <a:pt x="2648" y="383"/>
                    <a:pt x="2474" y="401"/>
                    <a:pt x="2298" y="415"/>
                  </a:cubicBezTo>
                  <a:lnTo>
                    <a:pt x="2227" y="420"/>
                  </a:lnTo>
                  <a:cubicBezTo>
                    <a:pt x="2032" y="437"/>
                    <a:pt x="1832" y="454"/>
                    <a:pt x="1636" y="481"/>
                  </a:cubicBezTo>
                  <a:lnTo>
                    <a:pt x="1627" y="482"/>
                  </a:lnTo>
                  <a:cubicBezTo>
                    <a:pt x="1574" y="481"/>
                    <a:pt x="1524" y="481"/>
                    <a:pt x="1473" y="481"/>
                  </a:cubicBezTo>
                  <a:cubicBezTo>
                    <a:pt x="1422" y="481"/>
                    <a:pt x="1371" y="481"/>
                    <a:pt x="1320" y="483"/>
                  </a:cubicBezTo>
                  <a:cubicBezTo>
                    <a:pt x="1232" y="488"/>
                    <a:pt x="1143" y="498"/>
                    <a:pt x="1043" y="518"/>
                  </a:cubicBezTo>
                  <a:cubicBezTo>
                    <a:pt x="989" y="467"/>
                    <a:pt x="922" y="432"/>
                    <a:pt x="850" y="415"/>
                  </a:cubicBezTo>
                  <a:cubicBezTo>
                    <a:pt x="815" y="406"/>
                    <a:pt x="781" y="403"/>
                    <a:pt x="745" y="403"/>
                  </a:cubicBezTo>
                  <a:cubicBezTo>
                    <a:pt x="664" y="403"/>
                    <a:pt x="586" y="423"/>
                    <a:pt x="517" y="464"/>
                  </a:cubicBezTo>
                  <a:cubicBezTo>
                    <a:pt x="428" y="517"/>
                    <a:pt x="329" y="623"/>
                    <a:pt x="310" y="743"/>
                  </a:cubicBezTo>
                  <a:lnTo>
                    <a:pt x="289" y="867"/>
                  </a:lnTo>
                  <a:cubicBezTo>
                    <a:pt x="276" y="951"/>
                    <a:pt x="262" y="1036"/>
                    <a:pt x="248" y="1119"/>
                  </a:cubicBezTo>
                  <a:cubicBezTo>
                    <a:pt x="227" y="1267"/>
                    <a:pt x="212" y="1419"/>
                    <a:pt x="199" y="1567"/>
                  </a:cubicBezTo>
                  <a:lnTo>
                    <a:pt x="195" y="1610"/>
                  </a:lnTo>
                  <a:cubicBezTo>
                    <a:pt x="185" y="1719"/>
                    <a:pt x="175" y="1826"/>
                    <a:pt x="166" y="1936"/>
                  </a:cubicBezTo>
                  <a:cubicBezTo>
                    <a:pt x="154" y="2091"/>
                    <a:pt x="140" y="2246"/>
                    <a:pt x="124" y="2401"/>
                  </a:cubicBezTo>
                  <a:cubicBezTo>
                    <a:pt x="105" y="2567"/>
                    <a:pt x="87" y="2732"/>
                    <a:pt x="69" y="2897"/>
                  </a:cubicBezTo>
                  <a:cubicBezTo>
                    <a:pt x="46" y="3107"/>
                    <a:pt x="20" y="3352"/>
                    <a:pt x="17" y="3594"/>
                  </a:cubicBezTo>
                  <a:cubicBezTo>
                    <a:pt x="17" y="3676"/>
                    <a:pt x="15" y="3757"/>
                    <a:pt x="15" y="3839"/>
                  </a:cubicBezTo>
                  <a:cubicBezTo>
                    <a:pt x="14" y="3973"/>
                    <a:pt x="14" y="4106"/>
                    <a:pt x="11" y="4238"/>
                  </a:cubicBezTo>
                  <a:cubicBezTo>
                    <a:pt x="7" y="4464"/>
                    <a:pt x="6" y="4690"/>
                    <a:pt x="6" y="4915"/>
                  </a:cubicBezTo>
                  <a:cubicBezTo>
                    <a:pt x="6" y="5084"/>
                    <a:pt x="5" y="5254"/>
                    <a:pt x="4" y="5423"/>
                  </a:cubicBezTo>
                  <a:lnTo>
                    <a:pt x="4" y="5470"/>
                  </a:lnTo>
                  <a:cubicBezTo>
                    <a:pt x="1" y="5655"/>
                    <a:pt x="0" y="5845"/>
                    <a:pt x="4" y="6033"/>
                  </a:cubicBezTo>
                  <a:cubicBezTo>
                    <a:pt x="7" y="6225"/>
                    <a:pt x="22" y="6424"/>
                    <a:pt x="46" y="6659"/>
                  </a:cubicBezTo>
                  <a:cubicBezTo>
                    <a:pt x="86" y="7038"/>
                    <a:pt x="130" y="7469"/>
                    <a:pt x="153" y="7887"/>
                  </a:cubicBezTo>
                  <a:lnTo>
                    <a:pt x="158" y="7997"/>
                  </a:lnTo>
                  <a:cubicBezTo>
                    <a:pt x="165" y="8169"/>
                    <a:pt x="174" y="8348"/>
                    <a:pt x="189" y="8523"/>
                  </a:cubicBezTo>
                  <a:cubicBezTo>
                    <a:pt x="197" y="8635"/>
                    <a:pt x="211" y="8748"/>
                    <a:pt x="226" y="8856"/>
                  </a:cubicBezTo>
                  <a:cubicBezTo>
                    <a:pt x="237" y="8944"/>
                    <a:pt x="247" y="9030"/>
                    <a:pt x="257" y="9117"/>
                  </a:cubicBezTo>
                  <a:cubicBezTo>
                    <a:pt x="278" y="9332"/>
                    <a:pt x="293" y="9546"/>
                    <a:pt x="303" y="9749"/>
                  </a:cubicBezTo>
                  <a:cubicBezTo>
                    <a:pt x="305" y="9804"/>
                    <a:pt x="308" y="9859"/>
                    <a:pt x="309" y="9913"/>
                  </a:cubicBezTo>
                  <a:cubicBezTo>
                    <a:pt x="314" y="10058"/>
                    <a:pt x="319" y="10207"/>
                    <a:pt x="334" y="10354"/>
                  </a:cubicBezTo>
                  <a:cubicBezTo>
                    <a:pt x="379" y="10749"/>
                    <a:pt x="411" y="11158"/>
                    <a:pt x="435" y="11571"/>
                  </a:cubicBezTo>
                  <a:cubicBezTo>
                    <a:pt x="440" y="11656"/>
                    <a:pt x="442" y="11742"/>
                    <a:pt x="445" y="11829"/>
                  </a:cubicBezTo>
                  <a:cubicBezTo>
                    <a:pt x="448" y="11937"/>
                    <a:pt x="452" y="12050"/>
                    <a:pt x="461" y="12161"/>
                  </a:cubicBezTo>
                  <a:cubicBezTo>
                    <a:pt x="469" y="12281"/>
                    <a:pt x="479" y="12402"/>
                    <a:pt x="491" y="12522"/>
                  </a:cubicBezTo>
                  <a:cubicBezTo>
                    <a:pt x="500" y="12607"/>
                    <a:pt x="508" y="12691"/>
                    <a:pt x="514" y="12776"/>
                  </a:cubicBezTo>
                  <a:cubicBezTo>
                    <a:pt x="525" y="12920"/>
                    <a:pt x="535" y="13063"/>
                    <a:pt x="546" y="13207"/>
                  </a:cubicBezTo>
                  <a:lnTo>
                    <a:pt x="559" y="13386"/>
                  </a:lnTo>
                  <a:cubicBezTo>
                    <a:pt x="565" y="13480"/>
                    <a:pt x="569" y="13573"/>
                    <a:pt x="573" y="13666"/>
                  </a:cubicBezTo>
                  <a:cubicBezTo>
                    <a:pt x="576" y="13759"/>
                    <a:pt x="581" y="13853"/>
                    <a:pt x="587" y="13946"/>
                  </a:cubicBezTo>
                  <a:cubicBezTo>
                    <a:pt x="616" y="14346"/>
                    <a:pt x="646" y="14747"/>
                    <a:pt x="677" y="15148"/>
                  </a:cubicBezTo>
                  <a:cubicBezTo>
                    <a:pt x="710" y="15574"/>
                    <a:pt x="724" y="16008"/>
                    <a:pt x="720" y="16435"/>
                  </a:cubicBezTo>
                  <a:cubicBezTo>
                    <a:pt x="718" y="16635"/>
                    <a:pt x="719" y="16843"/>
                    <a:pt x="724" y="17049"/>
                  </a:cubicBezTo>
                  <a:cubicBezTo>
                    <a:pt x="727" y="17187"/>
                    <a:pt x="740" y="17327"/>
                    <a:pt x="753" y="17461"/>
                  </a:cubicBezTo>
                  <a:cubicBezTo>
                    <a:pt x="759" y="17530"/>
                    <a:pt x="765" y="17598"/>
                    <a:pt x="770" y="17666"/>
                  </a:cubicBezTo>
                  <a:cubicBezTo>
                    <a:pt x="776" y="17741"/>
                    <a:pt x="780" y="17817"/>
                    <a:pt x="784" y="17892"/>
                  </a:cubicBezTo>
                  <a:cubicBezTo>
                    <a:pt x="787" y="17988"/>
                    <a:pt x="791" y="18089"/>
                    <a:pt x="801" y="18186"/>
                  </a:cubicBezTo>
                  <a:lnTo>
                    <a:pt x="821" y="18377"/>
                  </a:lnTo>
                  <a:cubicBezTo>
                    <a:pt x="831" y="18481"/>
                    <a:pt x="842" y="18588"/>
                    <a:pt x="851" y="18693"/>
                  </a:cubicBezTo>
                  <a:cubicBezTo>
                    <a:pt x="877" y="18973"/>
                    <a:pt x="886" y="19285"/>
                    <a:pt x="882" y="19674"/>
                  </a:cubicBezTo>
                  <a:cubicBezTo>
                    <a:pt x="879" y="19875"/>
                    <a:pt x="862" y="20077"/>
                    <a:pt x="843" y="20275"/>
                  </a:cubicBezTo>
                  <a:cubicBezTo>
                    <a:pt x="837" y="20351"/>
                    <a:pt x="831" y="20428"/>
                    <a:pt x="825" y="20503"/>
                  </a:cubicBezTo>
                  <a:cubicBezTo>
                    <a:pt x="817" y="20579"/>
                    <a:pt x="815" y="20656"/>
                    <a:pt x="812" y="20731"/>
                  </a:cubicBezTo>
                  <a:lnTo>
                    <a:pt x="809" y="20823"/>
                  </a:lnTo>
                  <a:cubicBezTo>
                    <a:pt x="806" y="20854"/>
                    <a:pt x="806" y="20888"/>
                    <a:pt x="806" y="20920"/>
                  </a:cubicBezTo>
                  <a:lnTo>
                    <a:pt x="806" y="20952"/>
                  </a:lnTo>
                  <a:cubicBezTo>
                    <a:pt x="806" y="20970"/>
                    <a:pt x="805" y="20989"/>
                    <a:pt x="804" y="21007"/>
                  </a:cubicBezTo>
                  <a:cubicBezTo>
                    <a:pt x="797" y="21085"/>
                    <a:pt x="822" y="21172"/>
                    <a:pt x="876" y="21270"/>
                  </a:cubicBezTo>
                  <a:cubicBezTo>
                    <a:pt x="882" y="21283"/>
                    <a:pt x="891" y="21295"/>
                    <a:pt x="899" y="21307"/>
                  </a:cubicBezTo>
                  <a:cubicBezTo>
                    <a:pt x="892" y="21514"/>
                    <a:pt x="1032" y="21699"/>
                    <a:pt x="1240" y="21756"/>
                  </a:cubicBezTo>
                  <a:lnTo>
                    <a:pt x="1354" y="21788"/>
                  </a:lnTo>
                  <a:cubicBezTo>
                    <a:pt x="1408" y="21803"/>
                    <a:pt x="1464" y="21819"/>
                    <a:pt x="1520" y="21834"/>
                  </a:cubicBezTo>
                  <a:cubicBezTo>
                    <a:pt x="1645" y="21868"/>
                    <a:pt x="1773" y="21878"/>
                    <a:pt x="1898" y="21888"/>
                  </a:cubicBezTo>
                  <a:cubicBezTo>
                    <a:pt x="1973" y="21894"/>
                    <a:pt x="2050" y="21895"/>
                    <a:pt x="2124" y="21895"/>
                  </a:cubicBezTo>
                  <a:cubicBezTo>
                    <a:pt x="2153" y="21896"/>
                    <a:pt x="2181" y="21896"/>
                    <a:pt x="2210" y="21896"/>
                  </a:cubicBezTo>
                  <a:lnTo>
                    <a:pt x="2384" y="21900"/>
                  </a:lnTo>
                  <a:lnTo>
                    <a:pt x="2556" y="21902"/>
                  </a:lnTo>
                  <a:cubicBezTo>
                    <a:pt x="2604" y="21904"/>
                    <a:pt x="2651" y="21904"/>
                    <a:pt x="2698" y="21904"/>
                  </a:cubicBezTo>
                  <a:cubicBezTo>
                    <a:pt x="2951" y="21904"/>
                    <a:pt x="3209" y="21891"/>
                    <a:pt x="3456" y="21881"/>
                  </a:cubicBezTo>
                  <a:cubicBezTo>
                    <a:pt x="3563" y="21878"/>
                    <a:pt x="3669" y="21873"/>
                    <a:pt x="3775" y="21869"/>
                  </a:cubicBezTo>
                  <a:cubicBezTo>
                    <a:pt x="4133" y="21855"/>
                    <a:pt x="4496" y="21854"/>
                    <a:pt x="4847" y="21853"/>
                  </a:cubicBezTo>
                  <a:lnTo>
                    <a:pt x="5086" y="21852"/>
                  </a:lnTo>
                  <a:lnTo>
                    <a:pt x="5163" y="21852"/>
                  </a:lnTo>
                  <a:cubicBezTo>
                    <a:pt x="5409" y="21852"/>
                    <a:pt x="5658" y="21857"/>
                    <a:pt x="5899" y="21863"/>
                  </a:cubicBezTo>
                  <a:cubicBezTo>
                    <a:pt x="6051" y="21865"/>
                    <a:pt x="6202" y="21869"/>
                    <a:pt x="6353" y="21870"/>
                  </a:cubicBezTo>
                  <a:cubicBezTo>
                    <a:pt x="6409" y="21871"/>
                    <a:pt x="6463" y="21871"/>
                    <a:pt x="6519" y="21871"/>
                  </a:cubicBezTo>
                  <a:cubicBezTo>
                    <a:pt x="6824" y="21871"/>
                    <a:pt x="7134" y="21861"/>
                    <a:pt x="7434" y="21850"/>
                  </a:cubicBezTo>
                  <a:lnTo>
                    <a:pt x="7590" y="21845"/>
                  </a:lnTo>
                  <a:cubicBezTo>
                    <a:pt x="7687" y="21842"/>
                    <a:pt x="7781" y="21839"/>
                    <a:pt x="7877" y="21837"/>
                  </a:cubicBezTo>
                  <a:cubicBezTo>
                    <a:pt x="8012" y="21833"/>
                    <a:pt x="8145" y="21829"/>
                    <a:pt x="8280" y="21824"/>
                  </a:cubicBezTo>
                  <a:cubicBezTo>
                    <a:pt x="8481" y="21817"/>
                    <a:pt x="8687" y="21799"/>
                    <a:pt x="8883" y="21783"/>
                  </a:cubicBezTo>
                  <a:lnTo>
                    <a:pt x="8929" y="21779"/>
                  </a:lnTo>
                  <a:cubicBezTo>
                    <a:pt x="9360" y="21742"/>
                    <a:pt x="9763" y="21720"/>
                    <a:pt x="10158" y="21715"/>
                  </a:cubicBezTo>
                  <a:cubicBezTo>
                    <a:pt x="10257" y="21714"/>
                    <a:pt x="10354" y="21714"/>
                    <a:pt x="10453" y="21714"/>
                  </a:cubicBezTo>
                  <a:cubicBezTo>
                    <a:pt x="10704" y="21714"/>
                    <a:pt x="10959" y="21717"/>
                    <a:pt x="11206" y="21721"/>
                  </a:cubicBezTo>
                  <a:lnTo>
                    <a:pt x="11398" y="21724"/>
                  </a:lnTo>
                  <a:cubicBezTo>
                    <a:pt x="11581" y="21726"/>
                    <a:pt x="11764" y="21727"/>
                    <a:pt x="11948" y="21727"/>
                  </a:cubicBezTo>
                  <a:cubicBezTo>
                    <a:pt x="12184" y="21727"/>
                    <a:pt x="12399" y="21725"/>
                    <a:pt x="12606" y="21720"/>
                  </a:cubicBezTo>
                  <a:lnTo>
                    <a:pt x="12693" y="21717"/>
                  </a:lnTo>
                  <a:cubicBezTo>
                    <a:pt x="13001" y="21709"/>
                    <a:pt x="13320" y="21701"/>
                    <a:pt x="13635" y="21701"/>
                  </a:cubicBezTo>
                  <a:cubicBezTo>
                    <a:pt x="13689" y="21701"/>
                    <a:pt x="13746" y="21702"/>
                    <a:pt x="13802" y="21702"/>
                  </a:cubicBezTo>
                  <a:cubicBezTo>
                    <a:pt x="14242" y="21706"/>
                    <a:pt x="14688" y="21721"/>
                    <a:pt x="15082" y="21735"/>
                  </a:cubicBezTo>
                  <a:cubicBezTo>
                    <a:pt x="15502" y="21750"/>
                    <a:pt x="15930" y="21755"/>
                    <a:pt x="16344" y="21760"/>
                  </a:cubicBezTo>
                  <a:lnTo>
                    <a:pt x="16383" y="21760"/>
                  </a:lnTo>
                  <a:cubicBezTo>
                    <a:pt x="16542" y="21761"/>
                    <a:pt x="16703" y="21768"/>
                    <a:pt x="16860" y="21775"/>
                  </a:cubicBezTo>
                  <a:lnTo>
                    <a:pt x="16994" y="21782"/>
                  </a:lnTo>
                  <a:cubicBezTo>
                    <a:pt x="17156" y="21789"/>
                    <a:pt x="17320" y="21793"/>
                    <a:pt x="17483" y="21798"/>
                  </a:cubicBezTo>
                  <a:lnTo>
                    <a:pt x="17686" y="21804"/>
                  </a:lnTo>
                  <a:cubicBezTo>
                    <a:pt x="18046" y="21816"/>
                    <a:pt x="18379" y="21822"/>
                    <a:pt x="18706" y="21822"/>
                  </a:cubicBezTo>
                  <a:cubicBezTo>
                    <a:pt x="18793" y="21822"/>
                    <a:pt x="18881" y="21822"/>
                    <a:pt x="18966" y="21820"/>
                  </a:cubicBezTo>
                  <a:cubicBezTo>
                    <a:pt x="19098" y="21819"/>
                    <a:pt x="19230" y="21819"/>
                    <a:pt x="19361" y="21819"/>
                  </a:cubicBezTo>
                  <a:cubicBezTo>
                    <a:pt x="19657" y="21819"/>
                    <a:pt x="19953" y="21822"/>
                    <a:pt x="20250" y="21824"/>
                  </a:cubicBezTo>
                  <a:cubicBezTo>
                    <a:pt x="20294" y="21825"/>
                    <a:pt x="20338" y="21825"/>
                    <a:pt x="20383" y="21825"/>
                  </a:cubicBezTo>
                  <a:cubicBezTo>
                    <a:pt x="20743" y="21825"/>
                    <a:pt x="21122" y="21809"/>
                    <a:pt x="21507" y="21782"/>
                  </a:cubicBezTo>
                  <a:cubicBezTo>
                    <a:pt x="21635" y="21771"/>
                    <a:pt x="21773" y="21758"/>
                    <a:pt x="21912" y="21731"/>
                  </a:cubicBezTo>
                  <a:cubicBezTo>
                    <a:pt x="21947" y="21725"/>
                    <a:pt x="21981" y="21710"/>
                    <a:pt x="22016" y="21689"/>
                  </a:cubicBezTo>
                  <a:cubicBezTo>
                    <a:pt x="22045" y="21695"/>
                    <a:pt x="22076" y="21699"/>
                    <a:pt x="22106" y="21699"/>
                  </a:cubicBezTo>
                  <a:lnTo>
                    <a:pt x="22123" y="21699"/>
                  </a:lnTo>
                  <a:cubicBezTo>
                    <a:pt x="22240" y="21693"/>
                    <a:pt x="22354" y="21639"/>
                    <a:pt x="22434" y="21553"/>
                  </a:cubicBezTo>
                  <a:cubicBezTo>
                    <a:pt x="22527" y="21449"/>
                    <a:pt x="22545" y="21332"/>
                    <a:pt x="22550" y="21232"/>
                  </a:cubicBezTo>
                  <a:cubicBezTo>
                    <a:pt x="22559" y="21052"/>
                    <a:pt x="22569" y="20861"/>
                    <a:pt x="22585" y="20671"/>
                  </a:cubicBezTo>
                  <a:cubicBezTo>
                    <a:pt x="22601" y="20479"/>
                    <a:pt x="22606" y="20273"/>
                    <a:pt x="22601" y="20023"/>
                  </a:cubicBezTo>
                  <a:cubicBezTo>
                    <a:pt x="22598" y="19811"/>
                    <a:pt x="22589" y="19596"/>
                    <a:pt x="22581" y="19387"/>
                  </a:cubicBezTo>
                  <a:cubicBezTo>
                    <a:pt x="22574" y="19186"/>
                    <a:pt x="22564" y="18978"/>
                    <a:pt x="22560" y="18774"/>
                  </a:cubicBezTo>
                  <a:cubicBezTo>
                    <a:pt x="22554" y="18475"/>
                    <a:pt x="22560" y="18172"/>
                    <a:pt x="22567" y="17878"/>
                  </a:cubicBezTo>
                  <a:cubicBezTo>
                    <a:pt x="22569" y="17761"/>
                    <a:pt x="22573" y="17644"/>
                    <a:pt x="22574" y="17528"/>
                  </a:cubicBezTo>
                  <a:cubicBezTo>
                    <a:pt x="22576" y="17346"/>
                    <a:pt x="22581" y="17162"/>
                    <a:pt x="22585" y="16979"/>
                  </a:cubicBezTo>
                  <a:cubicBezTo>
                    <a:pt x="22590" y="16732"/>
                    <a:pt x="22596" y="16476"/>
                    <a:pt x="22598" y="16225"/>
                  </a:cubicBezTo>
                  <a:lnTo>
                    <a:pt x="22599" y="16141"/>
                  </a:lnTo>
                  <a:cubicBezTo>
                    <a:pt x="22600" y="15945"/>
                    <a:pt x="22600" y="15742"/>
                    <a:pt x="22606" y="15542"/>
                  </a:cubicBezTo>
                  <a:cubicBezTo>
                    <a:pt x="22610" y="15410"/>
                    <a:pt x="22621" y="15276"/>
                    <a:pt x="22630" y="15147"/>
                  </a:cubicBezTo>
                  <a:cubicBezTo>
                    <a:pt x="22635" y="15078"/>
                    <a:pt x="22640" y="15008"/>
                    <a:pt x="22644" y="14938"/>
                  </a:cubicBezTo>
                  <a:cubicBezTo>
                    <a:pt x="22650" y="14820"/>
                    <a:pt x="22655" y="14702"/>
                    <a:pt x="22658" y="14584"/>
                  </a:cubicBezTo>
                  <a:cubicBezTo>
                    <a:pt x="22661" y="14492"/>
                    <a:pt x="22665" y="14400"/>
                    <a:pt x="22668" y="14307"/>
                  </a:cubicBezTo>
                  <a:cubicBezTo>
                    <a:pt x="22680" y="14098"/>
                    <a:pt x="22688" y="13893"/>
                    <a:pt x="22697" y="13688"/>
                  </a:cubicBezTo>
                  <a:cubicBezTo>
                    <a:pt x="22704" y="13456"/>
                    <a:pt x="22706" y="13220"/>
                    <a:pt x="22706" y="12991"/>
                  </a:cubicBezTo>
                  <a:cubicBezTo>
                    <a:pt x="22707" y="12811"/>
                    <a:pt x="22707" y="12634"/>
                    <a:pt x="22711" y="12454"/>
                  </a:cubicBezTo>
                  <a:cubicBezTo>
                    <a:pt x="22719" y="12080"/>
                    <a:pt x="22729" y="11636"/>
                    <a:pt x="22749" y="11199"/>
                  </a:cubicBezTo>
                  <a:cubicBezTo>
                    <a:pt x="22757" y="11014"/>
                    <a:pt x="22765" y="10830"/>
                    <a:pt x="22775" y="10645"/>
                  </a:cubicBezTo>
                  <a:cubicBezTo>
                    <a:pt x="22786" y="10412"/>
                    <a:pt x="22798" y="10178"/>
                    <a:pt x="22806" y="9944"/>
                  </a:cubicBezTo>
                  <a:cubicBezTo>
                    <a:pt x="22809" y="9872"/>
                    <a:pt x="22812" y="9799"/>
                    <a:pt x="22815" y="9726"/>
                  </a:cubicBezTo>
                  <a:cubicBezTo>
                    <a:pt x="22820" y="9580"/>
                    <a:pt x="22825" y="9435"/>
                    <a:pt x="22832" y="9289"/>
                  </a:cubicBezTo>
                  <a:cubicBezTo>
                    <a:pt x="22840" y="9153"/>
                    <a:pt x="22849" y="9018"/>
                    <a:pt x="22858" y="8882"/>
                  </a:cubicBezTo>
                  <a:cubicBezTo>
                    <a:pt x="22863" y="8810"/>
                    <a:pt x="22869" y="8741"/>
                    <a:pt x="22872" y="8669"/>
                  </a:cubicBezTo>
                  <a:cubicBezTo>
                    <a:pt x="22880" y="8543"/>
                    <a:pt x="22883" y="8414"/>
                    <a:pt x="22886" y="8291"/>
                  </a:cubicBezTo>
                  <a:cubicBezTo>
                    <a:pt x="22887" y="8216"/>
                    <a:pt x="22890" y="8139"/>
                    <a:pt x="22893" y="8064"/>
                  </a:cubicBezTo>
                  <a:cubicBezTo>
                    <a:pt x="22902" y="7824"/>
                    <a:pt x="22916" y="7592"/>
                    <a:pt x="22928" y="7395"/>
                  </a:cubicBezTo>
                  <a:cubicBezTo>
                    <a:pt x="22943" y="7177"/>
                    <a:pt x="22947" y="6953"/>
                    <a:pt x="22949" y="6756"/>
                  </a:cubicBezTo>
                  <a:cubicBezTo>
                    <a:pt x="22952" y="6543"/>
                    <a:pt x="22962" y="6323"/>
                    <a:pt x="22978" y="6084"/>
                  </a:cubicBezTo>
                  <a:cubicBezTo>
                    <a:pt x="22989" y="5920"/>
                    <a:pt x="22993" y="5753"/>
                    <a:pt x="22997" y="5592"/>
                  </a:cubicBezTo>
                  <a:cubicBezTo>
                    <a:pt x="22999" y="5496"/>
                    <a:pt x="23002" y="5398"/>
                    <a:pt x="23005" y="5302"/>
                  </a:cubicBezTo>
                  <a:cubicBezTo>
                    <a:pt x="23014" y="5108"/>
                    <a:pt x="23028" y="4912"/>
                    <a:pt x="23041" y="4721"/>
                  </a:cubicBezTo>
                  <a:lnTo>
                    <a:pt x="23057" y="4502"/>
                  </a:lnTo>
                  <a:cubicBezTo>
                    <a:pt x="23076" y="4209"/>
                    <a:pt x="23098" y="3913"/>
                    <a:pt x="23120" y="3620"/>
                  </a:cubicBezTo>
                  <a:cubicBezTo>
                    <a:pt x="23138" y="3383"/>
                    <a:pt x="23154" y="3147"/>
                    <a:pt x="23171" y="2911"/>
                  </a:cubicBezTo>
                  <a:cubicBezTo>
                    <a:pt x="23200" y="2585"/>
                    <a:pt x="23228" y="2260"/>
                    <a:pt x="23254" y="1934"/>
                  </a:cubicBezTo>
                  <a:cubicBezTo>
                    <a:pt x="23265" y="1783"/>
                    <a:pt x="23270" y="1629"/>
                    <a:pt x="23274" y="1481"/>
                  </a:cubicBezTo>
                  <a:cubicBezTo>
                    <a:pt x="23277" y="1338"/>
                    <a:pt x="23282" y="1193"/>
                    <a:pt x="23292" y="1047"/>
                  </a:cubicBezTo>
                  <a:cubicBezTo>
                    <a:pt x="23307" y="893"/>
                    <a:pt x="23317" y="755"/>
                    <a:pt x="23307" y="615"/>
                  </a:cubicBezTo>
                  <a:cubicBezTo>
                    <a:pt x="23298" y="454"/>
                    <a:pt x="23205" y="308"/>
                    <a:pt x="23065" y="237"/>
                  </a:cubicBezTo>
                  <a:cubicBezTo>
                    <a:pt x="23040" y="224"/>
                    <a:pt x="23016" y="215"/>
                    <a:pt x="22989" y="206"/>
                  </a:cubicBezTo>
                  <a:cubicBezTo>
                    <a:pt x="22912" y="136"/>
                    <a:pt x="22810" y="97"/>
                    <a:pt x="22689" y="92"/>
                  </a:cubicBezTo>
                  <a:cubicBezTo>
                    <a:pt x="22609" y="88"/>
                    <a:pt x="22532" y="87"/>
                    <a:pt x="22452" y="87"/>
                  </a:cubicBezTo>
                  <a:cubicBezTo>
                    <a:pt x="22364" y="86"/>
                    <a:pt x="22274" y="86"/>
                    <a:pt x="22185" y="81"/>
                  </a:cubicBezTo>
                  <a:cubicBezTo>
                    <a:pt x="21978" y="70"/>
                    <a:pt x="21772" y="56"/>
                    <a:pt x="21564" y="44"/>
                  </a:cubicBezTo>
                  <a:cubicBezTo>
                    <a:pt x="21183" y="20"/>
                    <a:pt x="20789" y="8"/>
                    <a:pt x="20365" y="4"/>
                  </a:cubicBezTo>
                  <a:cubicBezTo>
                    <a:pt x="20208" y="1"/>
                    <a:pt x="20050" y="1"/>
                    <a:pt x="19891" y="1"/>
                  </a:cubicBezTo>
                  <a:cubicBezTo>
                    <a:pt x="19698" y="1"/>
                    <a:pt x="19506" y="1"/>
                    <a:pt x="19312" y="3"/>
                  </a:cubicBezTo>
                  <a:lnTo>
                    <a:pt x="19122" y="4"/>
                  </a:lnTo>
                  <a:lnTo>
                    <a:pt x="18946" y="4"/>
                  </a:lnTo>
                  <a:cubicBezTo>
                    <a:pt x="18799" y="4"/>
                    <a:pt x="18652" y="3"/>
                    <a:pt x="18506" y="3"/>
                  </a:cubicBezTo>
                  <a:lnTo>
                    <a:pt x="18271" y="3"/>
                  </a:lnTo>
                  <a:cubicBezTo>
                    <a:pt x="18124" y="1"/>
                    <a:pt x="17978" y="1"/>
                    <a:pt x="178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32"/>
          <p:cNvGrpSpPr/>
          <p:nvPr/>
        </p:nvGrpSpPr>
        <p:grpSpPr>
          <a:xfrm>
            <a:off x="39677" y="1209471"/>
            <a:ext cx="972243" cy="682504"/>
            <a:chOff x="1519475" y="3211700"/>
            <a:chExt cx="758025" cy="532125"/>
          </a:xfrm>
        </p:grpSpPr>
        <p:sp>
          <p:nvSpPr>
            <p:cNvPr id="280" name="Google Shape;280;p32"/>
            <p:cNvSpPr/>
            <p:nvPr/>
          </p:nvSpPr>
          <p:spPr>
            <a:xfrm>
              <a:off x="1705075" y="3216825"/>
              <a:ext cx="369550" cy="527000"/>
            </a:xfrm>
            <a:custGeom>
              <a:avLst/>
              <a:gdLst/>
              <a:ahLst/>
              <a:cxnLst/>
              <a:rect l="l" t="t" r="r" b="b"/>
              <a:pathLst>
                <a:path w="14782" h="21080" extrusionOk="0">
                  <a:moveTo>
                    <a:pt x="7816" y="0"/>
                  </a:moveTo>
                  <a:cubicBezTo>
                    <a:pt x="7781" y="0"/>
                    <a:pt x="7745" y="5"/>
                    <a:pt x="7711" y="13"/>
                  </a:cubicBezTo>
                  <a:cubicBezTo>
                    <a:pt x="7652" y="27"/>
                    <a:pt x="7599" y="53"/>
                    <a:pt x="7552" y="89"/>
                  </a:cubicBezTo>
                  <a:cubicBezTo>
                    <a:pt x="7537" y="87"/>
                    <a:pt x="7521" y="86"/>
                    <a:pt x="7506" y="86"/>
                  </a:cubicBezTo>
                  <a:cubicBezTo>
                    <a:pt x="7313" y="86"/>
                    <a:pt x="7133" y="217"/>
                    <a:pt x="7077" y="402"/>
                  </a:cubicBezTo>
                  <a:cubicBezTo>
                    <a:pt x="7005" y="639"/>
                    <a:pt x="6942" y="854"/>
                    <a:pt x="6870" y="1068"/>
                  </a:cubicBezTo>
                  <a:cubicBezTo>
                    <a:pt x="6809" y="1247"/>
                    <a:pt x="6742" y="1425"/>
                    <a:pt x="6673" y="1599"/>
                  </a:cubicBezTo>
                  <a:lnTo>
                    <a:pt x="6644" y="1675"/>
                  </a:lnTo>
                  <a:lnTo>
                    <a:pt x="6639" y="1689"/>
                  </a:lnTo>
                  <a:cubicBezTo>
                    <a:pt x="6563" y="1884"/>
                    <a:pt x="6486" y="2086"/>
                    <a:pt x="6416" y="2288"/>
                  </a:cubicBezTo>
                  <a:cubicBezTo>
                    <a:pt x="6350" y="2483"/>
                    <a:pt x="6288" y="2683"/>
                    <a:pt x="6230" y="2878"/>
                  </a:cubicBezTo>
                  <a:lnTo>
                    <a:pt x="6215" y="2924"/>
                  </a:lnTo>
                  <a:cubicBezTo>
                    <a:pt x="6109" y="3275"/>
                    <a:pt x="5980" y="3691"/>
                    <a:pt x="5826" y="4111"/>
                  </a:cubicBezTo>
                  <a:cubicBezTo>
                    <a:pt x="5773" y="4252"/>
                    <a:pt x="5714" y="4394"/>
                    <a:pt x="5658" y="4531"/>
                  </a:cubicBezTo>
                  <a:lnTo>
                    <a:pt x="5593" y="4689"/>
                  </a:lnTo>
                  <a:cubicBezTo>
                    <a:pt x="5523" y="4860"/>
                    <a:pt x="5450" y="5047"/>
                    <a:pt x="5363" y="5274"/>
                  </a:cubicBezTo>
                  <a:cubicBezTo>
                    <a:pt x="5226" y="5634"/>
                    <a:pt x="5101" y="6006"/>
                    <a:pt x="4979" y="6365"/>
                  </a:cubicBezTo>
                  <a:cubicBezTo>
                    <a:pt x="4836" y="6787"/>
                    <a:pt x="4687" y="7224"/>
                    <a:pt x="4519" y="7647"/>
                  </a:cubicBezTo>
                  <a:cubicBezTo>
                    <a:pt x="4451" y="7818"/>
                    <a:pt x="4381" y="7990"/>
                    <a:pt x="4311" y="8162"/>
                  </a:cubicBezTo>
                  <a:cubicBezTo>
                    <a:pt x="4216" y="8396"/>
                    <a:pt x="4116" y="8637"/>
                    <a:pt x="4024" y="8874"/>
                  </a:cubicBezTo>
                  <a:cubicBezTo>
                    <a:pt x="3872" y="9264"/>
                    <a:pt x="3733" y="9649"/>
                    <a:pt x="3578" y="10075"/>
                  </a:cubicBezTo>
                  <a:cubicBezTo>
                    <a:pt x="3488" y="10324"/>
                    <a:pt x="3399" y="10570"/>
                    <a:pt x="3311" y="10817"/>
                  </a:cubicBezTo>
                  <a:cubicBezTo>
                    <a:pt x="3116" y="11359"/>
                    <a:pt x="2913" y="11920"/>
                    <a:pt x="2708" y="12469"/>
                  </a:cubicBezTo>
                  <a:cubicBezTo>
                    <a:pt x="2617" y="12713"/>
                    <a:pt x="2529" y="12961"/>
                    <a:pt x="2442" y="13202"/>
                  </a:cubicBezTo>
                  <a:cubicBezTo>
                    <a:pt x="2385" y="13364"/>
                    <a:pt x="2329" y="13526"/>
                    <a:pt x="2270" y="13688"/>
                  </a:cubicBezTo>
                  <a:cubicBezTo>
                    <a:pt x="2133" y="14065"/>
                    <a:pt x="1984" y="14447"/>
                    <a:pt x="1841" y="14816"/>
                  </a:cubicBezTo>
                  <a:lnTo>
                    <a:pt x="1824" y="14860"/>
                  </a:lnTo>
                  <a:cubicBezTo>
                    <a:pt x="1667" y="15262"/>
                    <a:pt x="1528" y="15675"/>
                    <a:pt x="1391" y="16077"/>
                  </a:cubicBezTo>
                  <a:lnTo>
                    <a:pt x="1385" y="16095"/>
                  </a:lnTo>
                  <a:cubicBezTo>
                    <a:pt x="1333" y="16252"/>
                    <a:pt x="1278" y="16408"/>
                    <a:pt x="1226" y="16564"/>
                  </a:cubicBezTo>
                  <a:cubicBezTo>
                    <a:pt x="1147" y="16797"/>
                    <a:pt x="1066" y="17032"/>
                    <a:pt x="988" y="17267"/>
                  </a:cubicBezTo>
                  <a:cubicBezTo>
                    <a:pt x="923" y="17462"/>
                    <a:pt x="860" y="17663"/>
                    <a:pt x="800" y="17857"/>
                  </a:cubicBezTo>
                  <a:cubicBezTo>
                    <a:pt x="735" y="18064"/>
                    <a:pt x="668" y="18279"/>
                    <a:pt x="596" y="18488"/>
                  </a:cubicBezTo>
                  <a:cubicBezTo>
                    <a:pt x="508" y="18750"/>
                    <a:pt x="421" y="19017"/>
                    <a:pt x="338" y="19277"/>
                  </a:cubicBezTo>
                  <a:cubicBezTo>
                    <a:pt x="298" y="19400"/>
                    <a:pt x="258" y="19523"/>
                    <a:pt x="217" y="19647"/>
                  </a:cubicBezTo>
                  <a:cubicBezTo>
                    <a:pt x="164" y="19811"/>
                    <a:pt x="111" y="19974"/>
                    <a:pt x="60" y="20138"/>
                  </a:cubicBezTo>
                  <a:cubicBezTo>
                    <a:pt x="40" y="20206"/>
                    <a:pt x="35" y="20279"/>
                    <a:pt x="48" y="20349"/>
                  </a:cubicBezTo>
                  <a:cubicBezTo>
                    <a:pt x="43" y="20361"/>
                    <a:pt x="40" y="20374"/>
                    <a:pt x="35" y="20386"/>
                  </a:cubicBezTo>
                  <a:cubicBezTo>
                    <a:pt x="1" y="20500"/>
                    <a:pt x="14" y="20627"/>
                    <a:pt x="71" y="20731"/>
                  </a:cubicBezTo>
                  <a:cubicBezTo>
                    <a:pt x="120" y="20820"/>
                    <a:pt x="220" y="20920"/>
                    <a:pt x="333" y="20943"/>
                  </a:cubicBezTo>
                  <a:cubicBezTo>
                    <a:pt x="475" y="20974"/>
                    <a:pt x="622" y="20997"/>
                    <a:pt x="769" y="21011"/>
                  </a:cubicBezTo>
                  <a:cubicBezTo>
                    <a:pt x="834" y="21017"/>
                    <a:pt x="901" y="21022"/>
                    <a:pt x="968" y="21026"/>
                  </a:cubicBezTo>
                  <a:cubicBezTo>
                    <a:pt x="1157" y="21037"/>
                    <a:pt x="1350" y="21043"/>
                    <a:pt x="1538" y="21048"/>
                  </a:cubicBezTo>
                  <a:lnTo>
                    <a:pt x="1697" y="21053"/>
                  </a:lnTo>
                  <a:cubicBezTo>
                    <a:pt x="2017" y="21063"/>
                    <a:pt x="2348" y="21072"/>
                    <a:pt x="2675" y="21079"/>
                  </a:cubicBezTo>
                  <a:cubicBezTo>
                    <a:pt x="2731" y="21080"/>
                    <a:pt x="2787" y="21080"/>
                    <a:pt x="2843" y="21080"/>
                  </a:cubicBezTo>
                  <a:cubicBezTo>
                    <a:pt x="3040" y="21080"/>
                    <a:pt x="3238" y="21075"/>
                    <a:pt x="3431" y="21069"/>
                  </a:cubicBezTo>
                  <a:cubicBezTo>
                    <a:pt x="3570" y="21066"/>
                    <a:pt x="3709" y="21063"/>
                    <a:pt x="3847" y="21061"/>
                  </a:cubicBezTo>
                  <a:cubicBezTo>
                    <a:pt x="4257" y="21056"/>
                    <a:pt x="4666" y="21028"/>
                    <a:pt x="5101" y="20977"/>
                  </a:cubicBezTo>
                  <a:cubicBezTo>
                    <a:pt x="5466" y="20941"/>
                    <a:pt x="5858" y="20915"/>
                    <a:pt x="6301" y="20894"/>
                  </a:cubicBezTo>
                  <a:cubicBezTo>
                    <a:pt x="6637" y="20879"/>
                    <a:pt x="6980" y="20849"/>
                    <a:pt x="7309" y="20820"/>
                  </a:cubicBezTo>
                  <a:lnTo>
                    <a:pt x="7544" y="20800"/>
                  </a:lnTo>
                  <a:cubicBezTo>
                    <a:pt x="7625" y="20792"/>
                    <a:pt x="7706" y="20785"/>
                    <a:pt x="7788" y="20777"/>
                  </a:cubicBezTo>
                  <a:cubicBezTo>
                    <a:pt x="7913" y="20766"/>
                    <a:pt x="8040" y="20753"/>
                    <a:pt x="8167" y="20744"/>
                  </a:cubicBezTo>
                  <a:cubicBezTo>
                    <a:pt x="8316" y="20734"/>
                    <a:pt x="8465" y="20725"/>
                    <a:pt x="8613" y="20716"/>
                  </a:cubicBezTo>
                  <a:lnTo>
                    <a:pt x="8808" y="20704"/>
                  </a:lnTo>
                  <a:lnTo>
                    <a:pt x="8931" y="20697"/>
                  </a:lnTo>
                  <a:cubicBezTo>
                    <a:pt x="9097" y="20687"/>
                    <a:pt x="9264" y="20676"/>
                    <a:pt x="9431" y="20668"/>
                  </a:cubicBezTo>
                  <a:cubicBezTo>
                    <a:pt x="9572" y="20662"/>
                    <a:pt x="9716" y="20658"/>
                    <a:pt x="9854" y="20655"/>
                  </a:cubicBezTo>
                  <a:cubicBezTo>
                    <a:pt x="9927" y="20654"/>
                    <a:pt x="10000" y="20653"/>
                    <a:pt x="10073" y="20650"/>
                  </a:cubicBezTo>
                  <a:cubicBezTo>
                    <a:pt x="10252" y="20646"/>
                    <a:pt x="10432" y="20638"/>
                    <a:pt x="10611" y="20631"/>
                  </a:cubicBezTo>
                  <a:cubicBezTo>
                    <a:pt x="10772" y="20624"/>
                    <a:pt x="10932" y="20618"/>
                    <a:pt x="11092" y="20613"/>
                  </a:cubicBezTo>
                  <a:cubicBezTo>
                    <a:pt x="11228" y="20610"/>
                    <a:pt x="11367" y="20610"/>
                    <a:pt x="11501" y="20610"/>
                  </a:cubicBezTo>
                  <a:lnTo>
                    <a:pt x="11573" y="20610"/>
                  </a:lnTo>
                  <a:cubicBezTo>
                    <a:pt x="11654" y="20610"/>
                    <a:pt x="11733" y="20608"/>
                    <a:pt x="11814" y="20606"/>
                  </a:cubicBezTo>
                  <a:cubicBezTo>
                    <a:pt x="11893" y="20605"/>
                    <a:pt x="11973" y="20602"/>
                    <a:pt x="12052" y="20602"/>
                  </a:cubicBezTo>
                  <a:cubicBezTo>
                    <a:pt x="12362" y="20602"/>
                    <a:pt x="12675" y="20610"/>
                    <a:pt x="12979" y="20616"/>
                  </a:cubicBezTo>
                  <a:lnTo>
                    <a:pt x="13045" y="20617"/>
                  </a:lnTo>
                  <a:lnTo>
                    <a:pt x="13121" y="20618"/>
                  </a:lnTo>
                  <a:cubicBezTo>
                    <a:pt x="13262" y="20621"/>
                    <a:pt x="13409" y="20625"/>
                    <a:pt x="13553" y="20636"/>
                  </a:cubicBezTo>
                  <a:cubicBezTo>
                    <a:pt x="13606" y="20639"/>
                    <a:pt x="13659" y="20642"/>
                    <a:pt x="13711" y="20644"/>
                  </a:cubicBezTo>
                  <a:cubicBezTo>
                    <a:pt x="13778" y="20648"/>
                    <a:pt x="13845" y="20652"/>
                    <a:pt x="13911" y="20657"/>
                  </a:cubicBezTo>
                  <a:cubicBezTo>
                    <a:pt x="13954" y="20675"/>
                    <a:pt x="14003" y="20687"/>
                    <a:pt x="14050" y="20692"/>
                  </a:cubicBezTo>
                  <a:cubicBezTo>
                    <a:pt x="14060" y="20693"/>
                    <a:pt x="14070" y="20693"/>
                    <a:pt x="14080" y="20694"/>
                  </a:cubicBezTo>
                  <a:cubicBezTo>
                    <a:pt x="14101" y="20694"/>
                    <a:pt x="14122" y="20694"/>
                    <a:pt x="14143" y="20692"/>
                  </a:cubicBezTo>
                  <a:cubicBezTo>
                    <a:pt x="14179" y="20704"/>
                    <a:pt x="14216" y="20713"/>
                    <a:pt x="14255" y="20718"/>
                  </a:cubicBezTo>
                  <a:cubicBezTo>
                    <a:pt x="14269" y="20719"/>
                    <a:pt x="14284" y="20720"/>
                    <a:pt x="14298" y="20720"/>
                  </a:cubicBezTo>
                  <a:cubicBezTo>
                    <a:pt x="14333" y="20720"/>
                    <a:pt x="14368" y="20715"/>
                    <a:pt x="14402" y="20707"/>
                  </a:cubicBezTo>
                  <a:cubicBezTo>
                    <a:pt x="14641" y="20651"/>
                    <a:pt x="14782" y="20417"/>
                    <a:pt x="14732" y="20167"/>
                  </a:cubicBezTo>
                  <a:cubicBezTo>
                    <a:pt x="14697" y="19997"/>
                    <a:pt x="14650" y="19841"/>
                    <a:pt x="14608" y="19709"/>
                  </a:cubicBezTo>
                  <a:cubicBezTo>
                    <a:pt x="14563" y="19572"/>
                    <a:pt x="14529" y="19428"/>
                    <a:pt x="14496" y="19289"/>
                  </a:cubicBezTo>
                  <a:lnTo>
                    <a:pt x="14472" y="19195"/>
                  </a:lnTo>
                  <a:cubicBezTo>
                    <a:pt x="14424" y="18995"/>
                    <a:pt x="14370" y="18816"/>
                    <a:pt x="14307" y="18651"/>
                  </a:cubicBezTo>
                  <a:cubicBezTo>
                    <a:pt x="14246" y="18485"/>
                    <a:pt x="14184" y="18313"/>
                    <a:pt x="14120" y="18121"/>
                  </a:cubicBezTo>
                  <a:cubicBezTo>
                    <a:pt x="14070" y="17971"/>
                    <a:pt x="14021" y="17821"/>
                    <a:pt x="13972" y="17670"/>
                  </a:cubicBezTo>
                  <a:cubicBezTo>
                    <a:pt x="13897" y="17442"/>
                    <a:pt x="13820" y="17207"/>
                    <a:pt x="13741" y="16976"/>
                  </a:cubicBezTo>
                  <a:cubicBezTo>
                    <a:pt x="13661" y="16746"/>
                    <a:pt x="13585" y="16510"/>
                    <a:pt x="13513" y="16280"/>
                  </a:cubicBezTo>
                  <a:cubicBezTo>
                    <a:pt x="13464" y="16121"/>
                    <a:pt x="13413" y="15961"/>
                    <a:pt x="13359" y="15802"/>
                  </a:cubicBezTo>
                  <a:cubicBezTo>
                    <a:pt x="13307" y="15642"/>
                    <a:pt x="13249" y="15479"/>
                    <a:pt x="13192" y="15323"/>
                  </a:cubicBezTo>
                  <a:cubicBezTo>
                    <a:pt x="13111" y="15100"/>
                    <a:pt x="13029" y="14868"/>
                    <a:pt x="12958" y="14637"/>
                  </a:cubicBezTo>
                  <a:cubicBezTo>
                    <a:pt x="12814" y="14156"/>
                    <a:pt x="12706" y="13783"/>
                    <a:pt x="12611" y="13428"/>
                  </a:cubicBezTo>
                  <a:cubicBezTo>
                    <a:pt x="12585" y="13335"/>
                    <a:pt x="12563" y="13239"/>
                    <a:pt x="12539" y="13144"/>
                  </a:cubicBezTo>
                  <a:cubicBezTo>
                    <a:pt x="12513" y="13037"/>
                    <a:pt x="12487" y="12926"/>
                    <a:pt x="12457" y="12819"/>
                  </a:cubicBezTo>
                  <a:cubicBezTo>
                    <a:pt x="12425" y="12703"/>
                    <a:pt x="12389" y="12586"/>
                    <a:pt x="12354" y="12470"/>
                  </a:cubicBezTo>
                  <a:cubicBezTo>
                    <a:pt x="12327" y="12378"/>
                    <a:pt x="12300" y="12284"/>
                    <a:pt x="12272" y="12191"/>
                  </a:cubicBezTo>
                  <a:cubicBezTo>
                    <a:pt x="12233" y="12050"/>
                    <a:pt x="12192" y="11910"/>
                    <a:pt x="12151" y="11770"/>
                  </a:cubicBezTo>
                  <a:cubicBezTo>
                    <a:pt x="12075" y="11509"/>
                    <a:pt x="12001" y="11249"/>
                    <a:pt x="11928" y="10987"/>
                  </a:cubicBezTo>
                  <a:cubicBezTo>
                    <a:pt x="11828" y="10628"/>
                    <a:pt x="11747" y="10351"/>
                    <a:pt x="11664" y="10093"/>
                  </a:cubicBezTo>
                  <a:cubicBezTo>
                    <a:pt x="11600" y="9893"/>
                    <a:pt x="11542" y="9686"/>
                    <a:pt x="11487" y="9488"/>
                  </a:cubicBezTo>
                  <a:cubicBezTo>
                    <a:pt x="11457" y="9382"/>
                    <a:pt x="11428" y="9279"/>
                    <a:pt x="11399" y="9173"/>
                  </a:cubicBezTo>
                  <a:cubicBezTo>
                    <a:pt x="11310" y="8867"/>
                    <a:pt x="11206" y="8561"/>
                    <a:pt x="11092" y="8262"/>
                  </a:cubicBezTo>
                  <a:cubicBezTo>
                    <a:pt x="11019" y="8070"/>
                    <a:pt x="10939" y="7879"/>
                    <a:pt x="10864" y="7691"/>
                  </a:cubicBezTo>
                  <a:cubicBezTo>
                    <a:pt x="10816" y="7575"/>
                    <a:pt x="10769" y="7458"/>
                    <a:pt x="10722" y="7340"/>
                  </a:cubicBezTo>
                  <a:cubicBezTo>
                    <a:pt x="10588" y="6996"/>
                    <a:pt x="10476" y="6708"/>
                    <a:pt x="10349" y="6413"/>
                  </a:cubicBezTo>
                  <a:cubicBezTo>
                    <a:pt x="10300" y="6296"/>
                    <a:pt x="10249" y="6181"/>
                    <a:pt x="10198" y="6065"/>
                  </a:cubicBezTo>
                  <a:cubicBezTo>
                    <a:pt x="10118" y="5886"/>
                    <a:pt x="10035" y="5700"/>
                    <a:pt x="9960" y="5516"/>
                  </a:cubicBezTo>
                  <a:cubicBezTo>
                    <a:pt x="9844" y="5216"/>
                    <a:pt x="9741" y="4945"/>
                    <a:pt x="9655" y="4660"/>
                  </a:cubicBezTo>
                  <a:lnTo>
                    <a:pt x="9594" y="4455"/>
                  </a:lnTo>
                  <a:cubicBezTo>
                    <a:pt x="9516" y="4197"/>
                    <a:pt x="9435" y="3929"/>
                    <a:pt x="9348" y="3668"/>
                  </a:cubicBezTo>
                  <a:cubicBezTo>
                    <a:pt x="9321" y="3588"/>
                    <a:pt x="9292" y="3510"/>
                    <a:pt x="9262" y="3432"/>
                  </a:cubicBezTo>
                  <a:cubicBezTo>
                    <a:pt x="9236" y="3358"/>
                    <a:pt x="9209" y="3284"/>
                    <a:pt x="9183" y="3209"/>
                  </a:cubicBezTo>
                  <a:cubicBezTo>
                    <a:pt x="9133" y="3064"/>
                    <a:pt x="9087" y="2915"/>
                    <a:pt x="9044" y="2770"/>
                  </a:cubicBezTo>
                  <a:lnTo>
                    <a:pt x="9032" y="2731"/>
                  </a:lnTo>
                  <a:cubicBezTo>
                    <a:pt x="8943" y="2444"/>
                    <a:pt x="8827" y="2161"/>
                    <a:pt x="8716" y="1889"/>
                  </a:cubicBezTo>
                  <a:lnTo>
                    <a:pt x="8644" y="1712"/>
                  </a:lnTo>
                  <a:cubicBezTo>
                    <a:pt x="8502" y="1327"/>
                    <a:pt x="8382" y="904"/>
                    <a:pt x="8252" y="338"/>
                  </a:cubicBezTo>
                  <a:cubicBezTo>
                    <a:pt x="8211" y="160"/>
                    <a:pt x="8050" y="22"/>
                    <a:pt x="7859" y="2"/>
                  </a:cubicBezTo>
                  <a:cubicBezTo>
                    <a:pt x="7845" y="1"/>
                    <a:pt x="7831" y="0"/>
                    <a:pt x="78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2"/>
            <p:cNvSpPr/>
            <p:nvPr/>
          </p:nvSpPr>
          <p:spPr>
            <a:xfrm>
              <a:off x="1937075" y="3213400"/>
              <a:ext cx="340425" cy="373975"/>
            </a:xfrm>
            <a:custGeom>
              <a:avLst/>
              <a:gdLst/>
              <a:ahLst/>
              <a:cxnLst/>
              <a:rect l="l" t="t" r="r" b="b"/>
              <a:pathLst>
                <a:path w="13617" h="14959" extrusionOk="0">
                  <a:moveTo>
                    <a:pt x="593" y="1"/>
                  </a:moveTo>
                  <a:cubicBezTo>
                    <a:pt x="517" y="1"/>
                    <a:pt x="429" y="22"/>
                    <a:pt x="361" y="59"/>
                  </a:cubicBezTo>
                  <a:cubicBezTo>
                    <a:pt x="259" y="115"/>
                    <a:pt x="182" y="211"/>
                    <a:pt x="150" y="321"/>
                  </a:cubicBezTo>
                  <a:lnTo>
                    <a:pt x="146" y="333"/>
                  </a:lnTo>
                  <a:cubicBezTo>
                    <a:pt x="23" y="479"/>
                    <a:pt x="1" y="683"/>
                    <a:pt x="93" y="841"/>
                  </a:cubicBezTo>
                  <a:cubicBezTo>
                    <a:pt x="198" y="1021"/>
                    <a:pt x="293" y="1215"/>
                    <a:pt x="376" y="1417"/>
                  </a:cubicBezTo>
                  <a:cubicBezTo>
                    <a:pt x="402" y="1480"/>
                    <a:pt x="427" y="1543"/>
                    <a:pt x="453" y="1607"/>
                  </a:cubicBezTo>
                  <a:cubicBezTo>
                    <a:pt x="503" y="1730"/>
                    <a:pt x="555" y="1856"/>
                    <a:pt x="608" y="1979"/>
                  </a:cubicBezTo>
                  <a:cubicBezTo>
                    <a:pt x="711" y="2211"/>
                    <a:pt x="821" y="2443"/>
                    <a:pt x="928" y="2668"/>
                  </a:cubicBezTo>
                  <a:cubicBezTo>
                    <a:pt x="1002" y="2825"/>
                    <a:pt x="1077" y="2981"/>
                    <a:pt x="1149" y="3139"/>
                  </a:cubicBezTo>
                  <a:cubicBezTo>
                    <a:pt x="1248" y="3354"/>
                    <a:pt x="1343" y="3577"/>
                    <a:pt x="1434" y="3792"/>
                  </a:cubicBezTo>
                  <a:cubicBezTo>
                    <a:pt x="1508" y="3967"/>
                    <a:pt x="1582" y="4143"/>
                    <a:pt x="1659" y="4315"/>
                  </a:cubicBezTo>
                  <a:cubicBezTo>
                    <a:pt x="1813" y="4659"/>
                    <a:pt x="1986" y="5031"/>
                    <a:pt x="2207" y="5489"/>
                  </a:cubicBezTo>
                  <a:cubicBezTo>
                    <a:pt x="2269" y="5618"/>
                    <a:pt x="2326" y="5753"/>
                    <a:pt x="2381" y="5884"/>
                  </a:cubicBezTo>
                  <a:cubicBezTo>
                    <a:pt x="2406" y="5941"/>
                    <a:pt x="2430" y="5999"/>
                    <a:pt x="2456" y="6057"/>
                  </a:cubicBezTo>
                  <a:cubicBezTo>
                    <a:pt x="2548" y="6271"/>
                    <a:pt x="2636" y="6466"/>
                    <a:pt x="2720" y="6649"/>
                  </a:cubicBezTo>
                  <a:cubicBezTo>
                    <a:pt x="2871" y="6976"/>
                    <a:pt x="3036" y="7327"/>
                    <a:pt x="3243" y="7756"/>
                  </a:cubicBezTo>
                  <a:cubicBezTo>
                    <a:pt x="3283" y="7838"/>
                    <a:pt x="3324" y="7919"/>
                    <a:pt x="3364" y="8000"/>
                  </a:cubicBezTo>
                  <a:cubicBezTo>
                    <a:pt x="3416" y="8104"/>
                    <a:pt x="3467" y="8206"/>
                    <a:pt x="3517" y="8312"/>
                  </a:cubicBezTo>
                  <a:cubicBezTo>
                    <a:pt x="3625" y="8541"/>
                    <a:pt x="3710" y="8728"/>
                    <a:pt x="3787" y="8900"/>
                  </a:cubicBezTo>
                  <a:cubicBezTo>
                    <a:pt x="3869" y="9086"/>
                    <a:pt x="3962" y="9267"/>
                    <a:pt x="4068" y="9452"/>
                  </a:cubicBezTo>
                  <a:cubicBezTo>
                    <a:pt x="4112" y="9528"/>
                    <a:pt x="4156" y="9604"/>
                    <a:pt x="4200" y="9679"/>
                  </a:cubicBezTo>
                  <a:cubicBezTo>
                    <a:pt x="4256" y="9774"/>
                    <a:pt x="4312" y="9869"/>
                    <a:pt x="4366" y="9965"/>
                  </a:cubicBezTo>
                  <a:lnTo>
                    <a:pt x="4411" y="10045"/>
                  </a:lnTo>
                  <a:cubicBezTo>
                    <a:pt x="4488" y="10180"/>
                    <a:pt x="4567" y="10320"/>
                    <a:pt x="4638" y="10461"/>
                  </a:cubicBezTo>
                  <a:cubicBezTo>
                    <a:pt x="4704" y="10586"/>
                    <a:pt x="4767" y="10713"/>
                    <a:pt x="4830" y="10840"/>
                  </a:cubicBezTo>
                  <a:lnTo>
                    <a:pt x="4913" y="11007"/>
                  </a:lnTo>
                  <a:cubicBezTo>
                    <a:pt x="5005" y="11191"/>
                    <a:pt x="5107" y="11378"/>
                    <a:pt x="5223" y="11579"/>
                  </a:cubicBezTo>
                  <a:cubicBezTo>
                    <a:pt x="5263" y="11647"/>
                    <a:pt x="5304" y="11715"/>
                    <a:pt x="5345" y="11781"/>
                  </a:cubicBezTo>
                  <a:cubicBezTo>
                    <a:pt x="5404" y="11879"/>
                    <a:pt x="5466" y="11980"/>
                    <a:pt x="5520" y="12082"/>
                  </a:cubicBezTo>
                  <a:cubicBezTo>
                    <a:pt x="5608" y="12241"/>
                    <a:pt x="5694" y="12402"/>
                    <a:pt x="5780" y="12563"/>
                  </a:cubicBezTo>
                  <a:cubicBezTo>
                    <a:pt x="5890" y="12771"/>
                    <a:pt x="6005" y="12987"/>
                    <a:pt x="6123" y="13196"/>
                  </a:cubicBezTo>
                  <a:cubicBezTo>
                    <a:pt x="6222" y="13370"/>
                    <a:pt x="6334" y="13539"/>
                    <a:pt x="6442" y="13703"/>
                  </a:cubicBezTo>
                  <a:cubicBezTo>
                    <a:pt x="6546" y="13860"/>
                    <a:pt x="6653" y="14022"/>
                    <a:pt x="6748" y="14188"/>
                  </a:cubicBezTo>
                  <a:cubicBezTo>
                    <a:pt x="6786" y="14255"/>
                    <a:pt x="6826" y="14322"/>
                    <a:pt x="6864" y="14389"/>
                  </a:cubicBezTo>
                  <a:cubicBezTo>
                    <a:pt x="6904" y="14456"/>
                    <a:pt x="6943" y="14523"/>
                    <a:pt x="6982" y="14590"/>
                  </a:cubicBezTo>
                  <a:cubicBezTo>
                    <a:pt x="7028" y="14672"/>
                    <a:pt x="7097" y="14734"/>
                    <a:pt x="7180" y="14775"/>
                  </a:cubicBezTo>
                  <a:cubicBezTo>
                    <a:pt x="7236" y="14853"/>
                    <a:pt x="7318" y="14911"/>
                    <a:pt x="7409" y="14939"/>
                  </a:cubicBezTo>
                  <a:cubicBezTo>
                    <a:pt x="7436" y="14947"/>
                    <a:pt x="7466" y="14954"/>
                    <a:pt x="7497" y="14956"/>
                  </a:cubicBezTo>
                  <a:cubicBezTo>
                    <a:pt x="7515" y="14957"/>
                    <a:pt x="7532" y="14958"/>
                    <a:pt x="7550" y="14958"/>
                  </a:cubicBezTo>
                  <a:cubicBezTo>
                    <a:pt x="7629" y="14958"/>
                    <a:pt x="7703" y="14939"/>
                    <a:pt x="7755" y="14903"/>
                  </a:cubicBezTo>
                  <a:cubicBezTo>
                    <a:pt x="8074" y="14686"/>
                    <a:pt x="8385" y="14446"/>
                    <a:pt x="8684" y="14212"/>
                  </a:cubicBezTo>
                  <a:cubicBezTo>
                    <a:pt x="8797" y="14125"/>
                    <a:pt x="8912" y="14037"/>
                    <a:pt x="9026" y="13950"/>
                  </a:cubicBezTo>
                  <a:lnTo>
                    <a:pt x="9166" y="13842"/>
                  </a:lnTo>
                  <a:cubicBezTo>
                    <a:pt x="9519" y="13574"/>
                    <a:pt x="9872" y="13304"/>
                    <a:pt x="10226" y="13040"/>
                  </a:cubicBezTo>
                  <a:cubicBezTo>
                    <a:pt x="10294" y="12991"/>
                    <a:pt x="10363" y="12940"/>
                    <a:pt x="10432" y="12892"/>
                  </a:cubicBezTo>
                  <a:cubicBezTo>
                    <a:pt x="10579" y="12787"/>
                    <a:pt x="10732" y="12679"/>
                    <a:pt x="10879" y="12568"/>
                  </a:cubicBezTo>
                  <a:cubicBezTo>
                    <a:pt x="10976" y="12493"/>
                    <a:pt x="11074" y="12419"/>
                    <a:pt x="11170" y="12343"/>
                  </a:cubicBezTo>
                  <a:cubicBezTo>
                    <a:pt x="11271" y="12267"/>
                    <a:pt x="11369" y="12189"/>
                    <a:pt x="11471" y="12113"/>
                  </a:cubicBezTo>
                  <a:cubicBezTo>
                    <a:pt x="11727" y="11930"/>
                    <a:pt x="12005" y="11737"/>
                    <a:pt x="12297" y="11551"/>
                  </a:cubicBezTo>
                  <a:cubicBezTo>
                    <a:pt x="12364" y="11509"/>
                    <a:pt x="12430" y="11464"/>
                    <a:pt x="12494" y="11419"/>
                  </a:cubicBezTo>
                  <a:cubicBezTo>
                    <a:pt x="12559" y="11375"/>
                    <a:pt x="12621" y="11332"/>
                    <a:pt x="12687" y="11289"/>
                  </a:cubicBezTo>
                  <a:cubicBezTo>
                    <a:pt x="12799" y="11217"/>
                    <a:pt x="12904" y="11134"/>
                    <a:pt x="12995" y="11063"/>
                  </a:cubicBezTo>
                  <a:cubicBezTo>
                    <a:pt x="13045" y="11023"/>
                    <a:pt x="13084" y="10960"/>
                    <a:pt x="13109" y="10886"/>
                  </a:cubicBezTo>
                  <a:cubicBezTo>
                    <a:pt x="13117" y="10887"/>
                    <a:pt x="13125" y="10888"/>
                    <a:pt x="13133" y="10889"/>
                  </a:cubicBezTo>
                  <a:cubicBezTo>
                    <a:pt x="13143" y="10891"/>
                    <a:pt x="13154" y="10891"/>
                    <a:pt x="13165" y="10891"/>
                  </a:cubicBezTo>
                  <a:cubicBezTo>
                    <a:pt x="13168" y="10891"/>
                    <a:pt x="13170" y="10891"/>
                    <a:pt x="13173" y="10891"/>
                  </a:cubicBezTo>
                  <a:cubicBezTo>
                    <a:pt x="13288" y="10891"/>
                    <a:pt x="13401" y="10848"/>
                    <a:pt x="13484" y="10768"/>
                  </a:cubicBezTo>
                  <a:cubicBezTo>
                    <a:pt x="13565" y="10682"/>
                    <a:pt x="13616" y="10556"/>
                    <a:pt x="13616" y="10430"/>
                  </a:cubicBezTo>
                  <a:cubicBezTo>
                    <a:pt x="13616" y="10313"/>
                    <a:pt x="13573" y="10207"/>
                    <a:pt x="13493" y="10133"/>
                  </a:cubicBezTo>
                  <a:cubicBezTo>
                    <a:pt x="13437" y="10081"/>
                    <a:pt x="13381" y="10028"/>
                    <a:pt x="13327" y="9974"/>
                  </a:cubicBezTo>
                  <a:cubicBezTo>
                    <a:pt x="13260" y="9910"/>
                    <a:pt x="13194" y="9847"/>
                    <a:pt x="13125" y="9784"/>
                  </a:cubicBezTo>
                  <a:cubicBezTo>
                    <a:pt x="12992" y="9658"/>
                    <a:pt x="12847" y="9539"/>
                    <a:pt x="12708" y="9423"/>
                  </a:cubicBezTo>
                  <a:lnTo>
                    <a:pt x="12682" y="9401"/>
                  </a:lnTo>
                  <a:cubicBezTo>
                    <a:pt x="12524" y="9271"/>
                    <a:pt x="12366" y="9135"/>
                    <a:pt x="12215" y="9002"/>
                  </a:cubicBezTo>
                  <a:cubicBezTo>
                    <a:pt x="12072" y="8878"/>
                    <a:pt x="11923" y="8749"/>
                    <a:pt x="11774" y="8626"/>
                  </a:cubicBezTo>
                  <a:cubicBezTo>
                    <a:pt x="11627" y="8503"/>
                    <a:pt x="11478" y="8375"/>
                    <a:pt x="11335" y="8250"/>
                  </a:cubicBezTo>
                  <a:cubicBezTo>
                    <a:pt x="11179" y="8114"/>
                    <a:pt x="11016" y="7974"/>
                    <a:pt x="10853" y="7838"/>
                  </a:cubicBezTo>
                  <a:cubicBezTo>
                    <a:pt x="10591" y="7621"/>
                    <a:pt x="10317" y="7411"/>
                    <a:pt x="10050" y="7206"/>
                  </a:cubicBezTo>
                  <a:cubicBezTo>
                    <a:pt x="9968" y="7144"/>
                    <a:pt x="9886" y="7081"/>
                    <a:pt x="9804" y="7017"/>
                  </a:cubicBezTo>
                  <a:cubicBezTo>
                    <a:pt x="9714" y="6948"/>
                    <a:pt x="9617" y="6881"/>
                    <a:pt x="9527" y="6817"/>
                  </a:cubicBezTo>
                  <a:cubicBezTo>
                    <a:pt x="9457" y="6769"/>
                    <a:pt x="9389" y="6720"/>
                    <a:pt x="9320" y="6671"/>
                  </a:cubicBezTo>
                  <a:cubicBezTo>
                    <a:pt x="9220" y="6596"/>
                    <a:pt x="9118" y="6517"/>
                    <a:pt x="9021" y="6441"/>
                  </a:cubicBezTo>
                  <a:cubicBezTo>
                    <a:pt x="8955" y="6391"/>
                    <a:pt x="8891" y="6340"/>
                    <a:pt x="8825" y="6290"/>
                  </a:cubicBezTo>
                  <a:cubicBezTo>
                    <a:pt x="8687" y="6186"/>
                    <a:pt x="8549" y="6085"/>
                    <a:pt x="8409" y="5985"/>
                  </a:cubicBezTo>
                  <a:cubicBezTo>
                    <a:pt x="8221" y="5848"/>
                    <a:pt x="8026" y="5707"/>
                    <a:pt x="7838" y="5559"/>
                  </a:cubicBezTo>
                  <a:cubicBezTo>
                    <a:pt x="7768" y="5504"/>
                    <a:pt x="7699" y="5448"/>
                    <a:pt x="7631" y="5391"/>
                  </a:cubicBezTo>
                  <a:cubicBezTo>
                    <a:pt x="7544" y="5320"/>
                    <a:pt x="7457" y="5249"/>
                    <a:pt x="7368" y="5181"/>
                  </a:cubicBezTo>
                  <a:cubicBezTo>
                    <a:pt x="7196" y="5049"/>
                    <a:pt x="7022" y="4917"/>
                    <a:pt x="6847" y="4786"/>
                  </a:cubicBezTo>
                  <a:cubicBezTo>
                    <a:pt x="6758" y="4720"/>
                    <a:pt x="6671" y="4651"/>
                    <a:pt x="6582" y="4581"/>
                  </a:cubicBezTo>
                  <a:cubicBezTo>
                    <a:pt x="6517" y="4530"/>
                    <a:pt x="6452" y="4477"/>
                    <a:pt x="6385" y="4427"/>
                  </a:cubicBezTo>
                  <a:lnTo>
                    <a:pt x="6153" y="4249"/>
                  </a:lnTo>
                  <a:cubicBezTo>
                    <a:pt x="6062" y="4180"/>
                    <a:pt x="5971" y="4110"/>
                    <a:pt x="5881" y="4041"/>
                  </a:cubicBezTo>
                  <a:lnTo>
                    <a:pt x="5792" y="3972"/>
                  </a:lnTo>
                  <a:cubicBezTo>
                    <a:pt x="5627" y="3846"/>
                    <a:pt x="5457" y="3713"/>
                    <a:pt x="5283" y="3590"/>
                  </a:cubicBezTo>
                  <a:cubicBezTo>
                    <a:pt x="5100" y="3461"/>
                    <a:pt x="4912" y="3318"/>
                    <a:pt x="4707" y="3155"/>
                  </a:cubicBezTo>
                  <a:cubicBezTo>
                    <a:pt x="4572" y="3044"/>
                    <a:pt x="4427" y="2926"/>
                    <a:pt x="4282" y="2816"/>
                  </a:cubicBezTo>
                  <a:cubicBezTo>
                    <a:pt x="4230" y="2777"/>
                    <a:pt x="4177" y="2739"/>
                    <a:pt x="4125" y="2700"/>
                  </a:cubicBezTo>
                  <a:cubicBezTo>
                    <a:pt x="4031" y="2631"/>
                    <a:pt x="3936" y="2562"/>
                    <a:pt x="3844" y="2490"/>
                  </a:cubicBezTo>
                  <a:cubicBezTo>
                    <a:pt x="3649" y="2326"/>
                    <a:pt x="3462" y="2148"/>
                    <a:pt x="3282" y="1975"/>
                  </a:cubicBezTo>
                  <a:lnTo>
                    <a:pt x="3198" y="1895"/>
                  </a:lnTo>
                  <a:cubicBezTo>
                    <a:pt x="2974" y="1683"/>
                    <a:pt x="2719" y="1464"/>
                    <a:pt x="2391" y="1207"/>
                  </a:cubicBezTo>
                  <a:cubicBezTo>
                    <a:pt x="2254" y="1098"/>
                    <a:pt x="2112" y="992"/>
                    <a:pt x="1975" y="888"/>
                  </a:cubicBezTo>
                  <a:cubicBezTo>
                    <a:pt x="1844" y="790"/>
                    <a:pt x="1714" y="690"/>
                    <a:pt x="1584" y="590"/>
                  </a:cubicBezTo>
                  <a:cubicBezTo>
                    <a:pt x="1538" y="554"/>
                    <a:pt x="1492" y="516"/>
                    <a:pt x="1447" y="479"/>
                  </a:cubicBezTo>
                  <a:cubicBezTo>
                    <a:pt x="1371" y="417"/>
                    <a:pt x="1293" y="355"/>
                    <a:pt x="1213" y="295"/>
                  </a:cubicBezTo>
                  <a:cubicBezTo>
                    <a:pt x="1140" y="242"/>
                    <a:pt x="1077" y="197"/>
                    <a:pt x="1007" y="160"/>
                  </a:cubicBezTo>
                  <a:cubicBezTo>
                    <a:pt x="940" y="123"/>
                    <a:pt x="868" y="92"/>
                    <a:pt x="798" y="62"/>
                  </a:cubicBezTo>
                  <a:cubicBezTo>
                    <a:pt x="767" y="49"/>
                    <a:pt x="736" y="36"/>
                    <a:pt x="707" y="22"/>
                  </a:cubicBezTo>
                  <a:cubicBezTo>
                    <a:pt x="683" y="12"/>
                    <a:pt x="656" y="5"/>
                    <a:pt x="625" y="2"/>
                  </a:cubicBezTo>
                  <a:cubicBezTo>
                    <a:pt x="615" y="1"/>
                    <a:pt x="604" y="1"/>
                    <a:pt x="5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1519475" y="3211700"/>
              <a:ext cx="339050" cy="374875"/>
            </a:xfrm>
            <a:custGeom>
              <a:avLst/>
              <a:gdLst/>
              <a:ahLst/>
              <a:cxnLst/>
              <a:rect l="l" t="t" r="r" b="b"/>
              <a:pathLst>
                <a:path w="13562" h="14995" extrusionOk="0">
                  <a:moveTo>
                    <a:pt x="12972" y="0"/>
                  </a:moveTo>
                  <a:cubicBezTo>
                    <a:pt x="12959" y="0"/>
                    <a:pt x="12946" y="1"/>
                    <a:pt x="12933" y="2"/>
                  </a:cubicBezTo>
                  <a:cubicBezTo>
                    <a:pt x="12902" y="5"/>
                    <a:pt x="12875" y="14"/>
                    <a:pt x="12851" y="24"/>
                  </a:cubicBezTo>
                  <a:cubicBezTo>
                    <a:pt x="12820" y="38"/>
                    <a:pt x="12789" y="51"/>
                    <a:pt x="12759" y="65"/>
                  </a:cubicBezTo>
                  <a:cubicBezTo>
                    <a:pt x="12690" y="95"/>
                    <a:pt x="12618" y="126"/>
                    <a:pt x="12551" y="163"/>
                  </a:cubicBezTo>
                  <a:cubicBezTo>
                    <a:pt x="12481" y="202"/>
                    <a:pt x="12418" y="246"/>
                    <a:pt x="12345" y="301"/>
                  </a:cubicBezTo>
                  <a:cubicBezTo>
                    <a:pt x="12266" y="359"/>
                    <a:pt x="12188" y="424"/>
                    <a:pt x="12112" y="485"/>
                  </a:cubicBezTo>
                  <a:cubicBezTo>
                    <a:pt x="12066" y="522"/>
                    <a:pt x="12022" y="559"/>
                    <a:pt x="11976" y="597"/>
                  </a:cubicBezTo>
                  <a:cubicBezTo>
                    <a:pt x="11846" y="698"/>
                    <a:pt x="11717" y="798"/>
                    <a:pt x="11586" y="897"/>
                  </a:cubicBezTo>
                  <a:cubicBezTo>
                    <a:pt x="11449" y="1002"/>
                    <a:pt x="11307" y="1110"/>
                    <a:pt x="11171" y="1219"/>
                  </a:cubicBezTo>
                  <a:cubicBezTo>
                    <a:pt x="10845" y="1476"/>
                    <a:pt x="10592" y="1696"/>
                    <a:pt x="10368" y="1911"/>
                  </a:cubicBezTo>
                  <a:lnTo>
                    <a:pt x="10285" y="1990"/>
                  </a:lnTo>
                  <a:cubicBezTo>
                    <a:pt x="10105" y="2164"/>
                    <a:pt x="9918" y="2344"/>
                    <a:pt x="9725" y="2510"/>
                  </a:cubicBezTo>
                  <a:cubicBezTo>
                    <a:pt x="9633" y="2583"/>
                    <a:pt x="9538" y="2651"/>
                    <a:pt x="9445" y="2722"/>
                  </a:cubicBezTo>
                  <a:cubicBezTo>
                    <a:pt x="9394" y="2761"/>
                    <a:pt x="9341" y="2799"/>
                    <a:pt x="9290" y="2839"/>
                  </a:cubicBezTo>
                  <a:cubicBezTo>
                    <a:pt x="9143" y="2951"/>
                    <a:pt x="8999" y="3069"/>
                    <a:pt x="8866" y="3179"/>
                  </a:cubicBezTo>
                  <a:cubicBezTo>
                    <a:pt x="8661" y="3344"/>
                    <a:pt x="8474" y="3487"/>
                    <a:pt x="8291" y="3618"/>
                  </a:cubicBezTo>
                  <a:cubicBezTo>
                    <a:pt x="8120" y="3742"/>
                    <a:pt x="7949" y="3876"/>
                    <a:pt x="7785" y="4004"/>
                  </a:cubicBezTo>
                  <a:lnTo>
                    <a:pt x="7696" y="4074"/>
                  </a:lnTo>
                  <a:cubicBezTo>
                    <a:pt x="7607" y="4143"/>
                    <a:pt x="7516" y="4213"/>
                    <a:pt x="7426" y="4284"/>
                  </a:cubicBezTo>
                  <a:lnTo>
                    <a:pt x="7195" y="4463"/>
                  </a:lnTo>
                  <a:cubicBezTo>
                    <a:pt x="7130" y="4515"/>
                    <a:pt x="7065" y="4566"/>
                    <a:pt x="6999" y="4618"/>
                  </a:cubicBezTo>
                  <a:cubicBezTo>
                    <a:pt x="6912" y="4689"/>
                    <a:pt x="6825" y="4758"/>
                    <a:pt x="6735" y="4826"/>
                  </a:cubicBezTo>
                  <a:cubicBezTo>
                    <a:pt x="6561" y="4957"/>
                    <a:pt x="6388" y="5090"/>
                    <a:pt x="6218" y="5223"/>
                  </a:cubicBezTo>
                  <a:cubicBezTo>
                    <a:pt x="6128" y="5291"/>
                    <a:pt x="6043" y="5363"/>
                    <a:pt x="5956" y="5435"/>
                  </a:cubicBezTo>
                  <a:cubicBezTo>
                    <a:pt x="5886" y="5491"/>
                    <a:pt x="5818" y="5549"/>
                    <a:pt x="5748" y="5604"/>
                  </a:cubicBezTo>
                  <a:cubicBezTo>
                    <a:pt x="5562" y="5752"/>
                    <a:pt x="5368" y="5894"/>
                    <a:pt x="5180" y="6033"/>
                  </a:cubicBezTo>
                  <a:cubicBezTo>
                    <a:pt x="5041" y="6134"/>
                    <a:pt x="4903" y="6237"/>
                    <a:pt x="4767" y="6340"/>
                  </a:cubicBezTo>
                  <a:cubicBezTo>
                    <a:pt x="4702" y="6390"/>
                    <a:pt x="4636" y="6442"/>
                    <a:pt x="4573" y="6493"/>
                  </a:cubicBezTo>
                  <a:cubicBezTo>
                    <a:pt x="4475" y="6570"/>
                    <a:pt x="4375" y="6648"/>
                    <a:pt x="4274" y="6724"/>
                  </a:cubicBezTo>
                  <a:cubicBezTo>
                    <a:pt x="4207" y="6773"/>
                    <a:pt x="4138" y="6822"/>
                    <a:pt x="4069" y="6870"/>
                  </a:cubicBezTo>
                  <a:cubicBezTo>
                    <a:pt x="3978" y="6935"/>
                    <a:pt x="3882" y="7002"/>
                    <a:pt x="3793" y="7072"/>
                  </a:cubicBezTo>
                  <a:cubicBezTo>
                    <a:pt x="3711" y="7136"/>
                    <a:pt x="3629" y="7201"/>
                    <a:pt x="3547" y="7263"/>
                  </a:cubicBezTo>
                  <a:cubicBezTo>
                    <a:pt x="3282" y="7469"/>
                    <a:pt x="3009" y="7681"/>
                    <a:pt x="2747" y="7900"/>
                  </a:cubicBezTo>
                  <a:cubicBezTo>
                    <a:pt x="2585" y="8034"/>
                    <a:pt x="2424" y="8177"/>
                    <a:pt x="2267" y="8314"/>
                  </a:cubicBezTo>
                  <a:cubicBezTo>
                    <a:pt x="2126" y="8438"/>
                    <a:pt x="1979" y="8568"/>
                    <a:pt x="1831" y="8693"/>
                  </a:cubicBezTo>
                  <a:cubicBezTo>
                    <a:pt x="1685" y="8817"/>
                    <a:pt x="1537" y="8946"/>
                    <a:pt x="1393" y="9072"/>
                  </a:cubicBezTo>
                  <a:cubicBezTo>
                    <a:pt x="1242" y="9204"/>
                    <a:pt x="1086" y="9342"/>
                    <a:pt x="929" y="9473"/>
                  </a:cubicBezTo>
                  <a:lnTo>
                    <a:pt x="903" y="9495"/>
                  </a:lnTo>
                  <a:cubicBezTo>
                    <a:pt x="765" y="9612"/>
                    <a:pt x="621" y="9732"/>
                    <a:pt x="488" y="9858"/>
                  </a:cubicBezTo>
                  <a:lnTo>
                    <a:pt x="288" y="10050"/>
                  </a:lnTo>
                  <a:cubicBezTo>
                    <a:pt x="233" y="10104"/>
                    <a:pt x="177" y="10157"/>
                    <a:pt x="122" y="10211"/>
                  </a:cubicBezTo>
                  <a:cubicBezTo>
                    <a:pt x="44" y="10283"/>
                    <a:pt x="1" y="10390"/>
                    <a:pt x="1" y="10506"/>
                  </a:cubicBezTo>
                  <a:cubicBezTo>
                    <a:pt x="1" y="10634"/>
                    <a:pt x="54" y="10759"/>
                    <a:pt x="142" y="10840"/>
                  </a:cubicBezTo>
                  <a:cubicBezTo>
                    <a:pt x="225" y="10917"/>
                    <a:pt x="335" y="10962"/>
                    <a:pt x="447" y="10962"/>
                  </a:cubicBezTo>
                  <a:cubicBezTo>
                    <a:pt x="452" y="10962"/>
                    <a:pt x="457" y="10962"/>
                    <a:pt x="462" y="10961"/>
                  </a:cubicBezTo>
                  <a:cubicBezTo>
                    <a:pt x="472" y="10960"/>
                    <a:pt x="485" y="10960"/>
                    <a:pt x="495" y="10958"/>
                  </a:cubicBezTo>
                  <a:lnTo>
                    <a:pt x="518" y="10955"/>
                  </a:lnTo>
                  <a:cubicBezTo>
                    <a:pt x="542" y="11029"/>
                    <a:pt x="583" y="11092"/>
                    <a:pt x="633" y="11132"/>
                  </a:cubicBezTo>
                  <a:cubicBezTo>
                    <a:pt x="723" y="11202"/>
                    <a:pt x="830" y="11285"/>
                    <a:pt x="942" y="11356"/>
                  </a:cubicBezTo>
                  <a:cubicBezTo>
                    <a:pt x="1008" y="11398"/>
                    <a:pt x="1070" y="11440"/>
                    <a:pt x="1134" y="11484"/>
                  </a:cubicBezTo>
                  <a:cubicBezTo>
                    <a:pt x="1200" y="11530"/>
                    <a:pt x="1265" y="11573"/>
                    <a:pt x="1332" y="11615"/>
                  </a:cubicBezTo>
                  <a:cubicBezTo>
                    <a:pt x="1624" y="11799"/>
                    <a:pt x="1903" y="11992"/>
                    <a:pt x="2161" y="12173"/>
                  </a:cubicBezTo>
                  <a:cubicBezTo>
                    <a:pt x="2262" y="12248"/>
                    <a:pt x="2362" y="12325"/>
                    <a:pt x="2462" y="12402"/>
                  </a:cubicBezTo>
                  <a:cubicBezTo>
                    <a:pt x="2558" y="12478"/>
                    <a:pt x="2656" y="12552"/>
                    <a:pt x="2754" y="12625"/>
                  </a:cubicBezTo>
                  <a:cubicBezTo>
                    <a:pt x="2902" y="12736"/>
                    <a:pt x="3055" y="12843"/>
                    <a:pt x="3203" y="12947"/>
                  </a:cubicBezTo>
                  <a:lnTo>
                    <a:pt x="3411" y="13093"/>
                  </a:lnTo>
                  <a:cubicBezTo>
                    <a:pt x="3767" y="13357"/>
                    <a:pt x="4121" y="13623"/>
                    <a:pt x="4475" y="13889"/>
                  </a:cubicBezTo>
                  <a:lnTo>
                    <a:pt x="4618" y="13996"/>
                  </a:lnTo>
                  <a:cubicBezTo>
                    <a:pt x="4732" y="14081"/>
                    <a:pt x="4845" y="14168"/>
                    <a:pt x="4959" y="14255"/>
                  </a:cubicBezTo>
                  <a:cubicBezTo>
                    <a:pt x="5261" y="14485"/>
                    <a:pt x="5572" y="14725"/>
                    <a:pt x="5892" y="14941"/>
                  </a:cubicBezTo>
                  <a:cubicBezTo>
                    <a:pt x="5945" y="14976"/>
                    <a:pt x="6018" y="14995"/>
                    <a:pt x="6098" y="14995"/>
                  </a:cubicBezTo>
                  <a:cubicBezTo>
                    <a:pt x="6116" y="14995"/>
                    <a:pt x="6134" y="14994"/>
                    <a:pt x="6152" y="14992"/>
                  </a:cubicBezTo>
                  <a:cubicBezTo>
                    <a:pt x="6183" y="14988"/>
                    <a:pt x="6212" y="14982"/>
                    <a:pt x="6239" y="14973"/>
                  </a:cubicBezTo>
                  <a:cubicBezTo>
                    <a:pt x="6330" y="14946"/>
                    <a:pt x="6412" y="14888"/>
                    <a:pt x="6469" y="14809"/>
                  </a:cubicBezTo>
                  <a:cubicBezTo>
                    <a:pt x="6551" y="14768"/>
                    <a:pt x="6619" y="14705"/>
                    <a:pt x="6665" y="14624"/>
                  </a:cubicBezTo>
                  <a:cubicBezTo>
                    <a:pt x="6703" y="14556"/>
                    <a:pt x="6743" y="14489"/>
                    <a:pt x="6782" y="14422"/>
                  </a:cubicBezTo>
                  <a:cubicBezTo>
                    <a:pt x="6821" y="14355"/>
                    <a:pt x="6860" y="14288"/>
                    <a:pt x="6897" y="14220"/>
                  </a:cubicBezTo>
                  <a:cubicBezTo>
                    <a:pt x="6993" y="14054"/>
                    <a:pt x="7097" y="13891"/>
                    <a:pt x="7200" y="13734"/>
                  </a:cubicBezTo>
                  <a:cubicBezTo>
                    <a:pt x="7308" y="13568"/>
                    <a:pt x="7419" y="13398"/>
                    <a:pt x="7517" y="13224"/>
                  </a:cubicBezTo>
                  <a:cubicBezTo>
                    <a:pt x="7634" y="13015"/>
                    <a:pt x="7748" y="12798"/>
                    <a:pt x="7856" y="12589"/>
                  </a:cubicBezTo>
                  <a:cubicBezTo>
                    <a:pt x="7940" y="12428"/>
                    <a:pt x="8025" y="12268"/>
                    <a:pt x="8112" y="12107"/>
                  </a:cubicBezTo>
                  <a:cubicBezTo>
                    <a:pt x="8167" y="12004"/>
                    <a:pt x="8228" y="11904"/>
                    <a:pt x="8286" y="11806"/>
                  </a:cubicBezTo>
                  <a:cubicBezTo>
                    <a:pt x="8327" y="11738"/>
                    <a:pt x="8367" y="11670"/>
                    <a:pt x="8407" y="11602"/>
                  </a:cubicBezTo>
                  <a:cubicBezTo>
                    <a:pt x="8522" y="11399"/>
                    <a:pt x="8622" y="11213"/>
                    <a:pt x="8713" y="11028"/>
                  </a:cubicBezTo>
                  <a:lnTo>
                    <a:pt x="8795" y="10860"/>
                  </a:lnTo>
                  <a:cubicBezTo>
                    <a:pt x="8856" y="10733"/>
                    <a:pt x="8918" y="10604"/>
                    <a:pt x="8983" y="10479"/>
                  </a:cubicBezTo>
                  <a:cubicBezTo>
                    <a:pt x="9055" y="10338"/>
                    <a:pt x="9133" y="10198"/>
                    <a:pt x="9209" y="10063"/>
                  </a:cubicBezTo>
                  <a:lnTo>
                    <a:pt x="9254" y="9982"/>
                  </a:lnTo>
                  <a:cubicBezTo>
                    <a:pt x="9308" y="9886"/>
                    <a:pt x="9363" y="9791"/>
                    <a:pt x="9418" y="9696"/>
                  </a:cubicBezTo>
                  <a:cubicBezTo>
                    <a:pt x="9461" y="9620"/>
                    <a:pt x="9505" y="9545"/>
                    <a:pt x="9549" y="9468"/>
                  </a:cubicBezTo>
                  <a:cubicBezTo>
                    <a:pt x="9655" y="9281"/>
                    <a:pt x="9745" y="9100"/>
                    <a:pt x="9827" y="8914"/>
                  </a:cubicBezTo>
                  <a:cubicBezTo>
                    <a:pt x="9902" y="8742"/>
                    <a:pt x="9987" y="8555"/>
                    <a:pt x="10094" y="8325"/>
                  </a:cubicBezTo>
                  <a:cubicBezTo>
                    <a:pt x="10142" y="8219"/>
                    <a:pt x="10194" y="8115"/>
                    <a:pt x="10245" y="8012"/>
                  </a:cubicBezTo>
                  <a:cubicBezTo>
                    <a:pt x="10285" y="7931"/>
                    <a:pt x="10326" y="7850"/>
                    <a:pt x="10364" y="7768"/>
                  </a:cubicBezTo>
                  <a:cubicBezTo>
                    <a:pt x="10568" y="7338"/>
                    <a:pt x="10732" y="6986"/>
                    <a:pt x="10881" y="6658"/>
                  </a:cubicBezTo>
                  <a:cubicBezTo>
                    <a:pt x="10964" y="6475"/>
                    <a:pt x="11050" y="6280"/>
                    <a:pt x="11141" y="6064"/>
                  </a:cubicBezTo>
                  <a:cubicBezTo>
                    <a:pt x="11166" y="6008"/>
                    <a:pt x="11189" y="5948"/>
                    <a:pt x="11214" y="5891"/>
                  </a:cubicBezTo>
                  <a:cubicBezTo>
                    <a:pt x="11268" y="5761"/>
                    <a:pt x="11325" y="5624"/>
                    <a:pt x="11386" y="5495"/>
                  </a:cubicBezTo>
                  <a:cubicBezTo>
                    <a:pt x="11604" y="5038"/>
                    <a:pt x="11776" y="4663"/>
                    <a:pt x="11927" y="4320"/>
                  </a:cubicBezTo>
                  <a:cubicBezTo>
                    <a:pt x="12003" y="4147"/>
                    <a:pt x="12076" y="3971"/>
                    <a:pt x="12148" y="3795"/>
                  </a:cubicBezTo>
                  <a:cubicBezTo>
                    <a:pt x="12239" y="3578"/>
                    <a:pt x="12332" y="3357"/>
                    <a:pt x="12429" y="3140"/>
                  </a:cubicBezTo>
                  <a:cubicBezTo>
                    <a:pt x="12500" y="2983"/>
                    <a:pt x="12574" y="2826"/>
                    <a:pt x="12648" y="2669"/>
                  </a:cubicBezTo>
                  <a:cubicBezTo>
                    <a:pt x="12752" y="2443"/>
                    <a:pt x="12861" y="2209"/>
                    <a:pt x="12963" y="1977"/>
                  </a:cubicBezTo>
                  <a:cubicBezTo>
                    <a:pt x="13017" y="1854"/>
                    <a:pt x="13066" y="1727"/>
                    <a:pt x="13115" y="1604"/>
                  </a:cubicBezTo>
                  <a:cubicBezTo>
                    <a:pt x="13140" y="1541"/>
                    <a:pt x="13166" y="1477"/>
                    <a:pt x="13191" y="1414"/>
                  </a:cubicBezTo>
                  <a:cubicBezTo>
                    <a:pt x="13273" y="1212"/>
                    <a:pt x="13368" y="1019"/>
                    <a:pt x="13471" y="836"/>
                  </a:cubicBezTo>
                  <a:cubicBezTo>
                    <a:pt x="13562" y="677"/>
                    <a:pt x="13538" y="474"/>
                    <a:pt x="13414" y="328"/>
                  </a:cubicBezTo>
                  <a:lnTo>
                    <a:pt x="13412" y="317"/>
                  </a:lnTo>
                  <a:cubicBezTo>
                    <a:pt x="13377" y="207"/>
                    <a:pt x="13299" y="112"/>
                    <a:pt x="13197" y="57"/>
                  </a:cubicBezTo>
                  <a:cubicBezTo>
                    <a:pt x="13132" y="21"/>
                    <a:pt x="13046" y="0"/>
                    <a:pt x="129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2"/>
          <p:cNvGrpSpPr/>
          <p:nvPr/>
        </p:nvGrpSpPr>
        <p:grpSpPr>
          <a:xfrm>
            <a:off x="8293091" y="3680333"/>
            <a:ext cx="776638" cy="1394289"/>
            <a:chOff x="8106350" y="3135325"/>
            <a:chExt cx="462725" cy="830725"/>
          </a:xfrm>
        </p:grpSpPr>
        <p:sp>
          <p:nvSpPr>
            <p:cNvPr id="284" name="Google Shape;284;p32"/>
            <p:cNvSpPr/>
            <p:nvPr/>
          </p:nvSpPr>
          <p:spPr>
            <a:xfrm>
              <a:off x="8432025" y="3821100"/>
              <a:ext cx="19925" cy="19650"/>
            </a:xfrm>
            <a:custGeom>
              <a:avLst/>
              <a:gdLst/>
              <a:ahLst/>
              <a:cxnLst/>
              <a:rect l="l" t="t" r="r" b="b"/>
              <a:pathLst>
                <a:path w="797" h="786" extrusionOk="0">
                  <a:moveTo>
                    <a:pt x="396" y="1"/>
                  </a:moveTo>
                  <a:cubicBezTo>
                    <a:pt x="389" y="1"/>
                    <a:pt x="383" y="1"/>
                    <a:pt x="376" y="1"/>
                  </a:cubicBezTo>
                  <a:cubicBezTo>
                    <a:pt x="157" y="14"/>
                    <a:pt x="1" y="201"/>
                    <a:pt x="6" y="414"/>
                  </a:cubicBezTo>
                  <a:cubicBezTo>
                    <a:pt x="11" y="620"/>
                    <a:pt x="198" y="785"/>
                    <a:pt x="399" y="785"/>
                  </a:cubicBezTo>
                  <a:cubicBezTo>
                    <a:pt x="406" y="785"/>
                    <a:pt x="412" y="785"/>
                    <a:pt x="419" y="785"/>
                  </a:cubicBezTo>
                  <a:cubicBezTo>
                    <a:pt x="638" y="773"/>
                    <a:pt x="796" y="586"/>
                    <a:pt x="790" y="372"/>
                  </a:cubicBezTo>
                  <a:cubicBezTo>
                    <a:pt x="784" y="165"/>
                    <a:pt x="598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2"/>
            <p:cNvSpPr/>
            <p:nvPr/>
          </p:nvSpPr>
          <p:spPr>
            <a:xfrm>
              <a:off x="8106350" y="3135325"/>
              <a:ext cx="462725" cy="830725"/>
            </a:xfrm>
            <a:custGeom>
              <a:avLst/>
              <a:gdLst/>
              <a:ahLst/>
              <a:cxnLst/>
              <a:rect l="l" t="t" r="r" b="b"/>
              <a:pathLst>
                <a:path w="18509" h="33229" extrusionOk="0">
                  <a:moveTo>
                    <a:pt x="10711" y="3184"/>
                  </a:moveTo>
                  <a:cubicBezTo>
                    <a:pt x="10753" y="3192"/>
                    <a:pt x="10795" y="3202"/>
                    <a:pt x="10841" y="3215"/>
                  </a:cubicBezTo>
                  <a:cubicBezTo>
                    <a:pt x="10888" y="3235"/>
                    <a:pt x="10936" y="3260"/>
                    <a:pt x="10986" y="3288"/>
                  </a:cubicBezTo>
                  <a:cubicBezTo>
                    <a:pt x="10994" y="3346"/>
                    <a:pt x="11013" y="3400"/>
                    <a:pt x="11044" y="3450"/>
                  </a:cubicBezTo>
                  <a:cubicBezTo>
                    <a:pt x="11054" y="3464"/>
                    <a:pt x="11065" y="3477"/>
                    <a:pt x="11075" y="3491"/>
                  </a:cubicBezTo>
                  <a:cubicBezTo>
                    <a:pt x="11081" y="3501"/>
                    <a:pt x="11087" y="3510"/>
                    <a:pt x="11092" y="3518"/>
                  </a:cubicBezTo>
                  <a:lnTo>
                    <a:pt x="11106" y="3538"/>
                  </a:lnTo>
                  <a:cubicBezTo>
                    <a:pt x="11118" y="3556"/>
                    <a:pt x="11131" y="3575"/>
                    <a:pt x="11144" y="3594"/>
                  </a:cubicBezTo>
                  <a:cubicBezTo>
                    <a:pt x="11170" y="3633"/>
                    <a:pt x="11196" y="3672"/>
                    <a:pt x="11220" y="3713"/>
                  </a:cubicBezTo>
                  <a:cubicBezTo>
                    <a:pt x="11305" y="3855"/>
                    <a:pt x="11377" y="3987"/>
                    <a:pt x="11441" y="4117"/>
                  </a:cubicBezTo>
                  <a:cubicBezTo>
                    <a:pt x="11527" y="4305"/>
                    <a:pt x="11592" y="4500"/>
                    <a:pt x="11634" y="4700"/>
                  </a:cubicBezTo>
                  <a:cubicBezTo>
                    <a:pt x="11653" y="4821"/>
                    <a:pt x="11664" y="4931"/>
                    <a:pt x="11666" y="5036"/>
                  </a:cubicBezTo>
                  <a:cubicBezTo>
                    <a:pt x="11667" y="5071"/>
                    <a:pt x="11667" y="5107"/>
                    <a:pt x="11666" y="5142"/>
                  </a:cubicBezTo>
                  <a:cubicBezTo>
                    <a:pt x="11660" y="5179"/>
                    <a:pt x="11655" y="5218"/>
                    <a:pt x="11650" y="5256"/>
                  </a:cubicBezTo>
                  <a:cubicBezTo>
                    <a:pt x="11638" y="5281"/>
                    <a:pt x="11624" y="5306"/>
                    <a:pt x="11610" y="5332"/>
                  </a:cubicBezTo>
                  <a:lnTo>
                    <a:pt x="11589" y="5375"/>
                  </a:lnTo>
                  <a:cubicBezTo>
                    <a:pt x="11540" y="5471"/>
                    <a:pt x="11491" y="5567"/>
                    <a:pt x="11444" y="5664"/>
                  </a:cubicBezTo>
                  <a:cubicBezTo>
                    <a:pt x="11383" y="5789"/>
                    <a:pt x="11326" y="5913"/>
                    <a:pt x="11265" y="6051"/>
                  </a:cubicBezTo>
                  <a:cubicBezTo>
                    <a:pt x="11207" y="6182"/>
                    <a:pt x="11149" y="6311"/>
                    <a:pt x="11077" y="6429"/>
                  </a:cubicBezTo>
                  <a:cubicBezTo>
                    <a:pt x="11021" y="6496"/>
                    <a:pt x="10952" y="6554"/>
                    <a:pt x="10890" y="6607"/>
                  </a:cubicBezTo>
                  <a:cubicBezTo>
                    <a:pt x="10805" y="6677"/>
                    <a:pt x="10721" y="6744"/>
                    <a:pt x="10629" y="6795"/>
                  </a:cubicBezTo>
                  <a:cubicBezTo>
                    <a:pt x="10576" y="6819"/>
                    <a:pt x="10522" y="6845"/>
                    <a:pt x="10470" y="6877"/>
                  </a:cubicBezTo>
                  <a:cubicBezTo>
                    <a:pt x="10428" y="6905"/>
                    <a:pt x="10387" y="6936"/>
                    <a:pt x="10346" y="6964"/>
                  </a:cubicBezTo>
                  <a:cubicBezTo>
                    <a:pt x="10325" y="6980"/>
                    <a:pt x="10304" y="6995"/>
                    <a:pt x="10284" y="7009"/>
                  </a:cubicBezTo>
                  <a:cubicBezTo>
                    <a:pt x="10199" y="7070"/>
                    <a:pt x="10112" y="7123"/>
                    <a:pt x="10024" y="7168"/>
                  </a:cubicBezTo>
                  <a:cubicBezTo>
                    <a:pt x="9947" y="7199"/>
                    <a:pt x="9865" y="7225"/>
                    <a:pt x="9766" y="7246"/>
                  </a:cubicBezTo>
                  <a:cubicBezTo>
                    <a:pt x="9726" y="7253"/>
                    <a:pt x="9685" y="7259"/>
                    <a:pt x="9644" y="7262"/>
                  </a:cubicBezTo>
                  <a:cubicBezTo>
                    <a:pt x="9582" y="7269"/>
                    <a:pt x="9516" y="7276"/>
                    <a:pt x="9453" y="7287"/>
                  </a:cubicBezTo>
                  <a:cubicBezTo>
                    <a:pt x="9378" y="7302"/>
                    <a:pt x="9303" y="7317"/>
                    <a:pt x="9228" y="7333"/>
                  </a:cubicBezTo>
                  <a:cubicBezTo>
                    <a:pt x="9178" y="7344"/>
                    <a:pt x="9128" y="7354"/>
                    <a:pt x="9080" y="7364"/>
                  </a:cubicBezTo>
                  <a:cubicBezTo>
                    <a:pt x="8952" y="7385"/>
                    <a:pt x="8822" y="7396"/>
                    <a:pt x="8693" y="7396"/>
                  </a:cubicBezTo>
                  <a:cubicBezTo>
                    <a:pt x="8671" y="7396"/>
                    <a:pt x="8649" y="7396"/>
                    <a:pt x="8628" y="7395"/>
                  </a:cubicBezTo>
                  <a:cubicBezTo>
                    <a:pt x="8544" y="7393"/>
                    <a:pt x="8460" y="7392"/>
                    <a:pt x="8377" y="7392"/>
                  </a:cubicBezTo>
                  <a:cubicBezTo>
                    <a:pt x="8288" y="7392"/>
                    <a:pt x="8200" y="7394"/>
                    <a:pt x="8111" y="7400"/>
                  </a:cubicBezTo>
                  <a:cubicBezTo>
                    <a:pt x="7903" y="7415"/>
                    <a:pt x="7700" y="7474"/>
                    <a:pt x="7503" y="7530"/>
                  </a:cubicBezTo>
                  <a:cubicBezTo>
                    <a:pt x="7387" y="7563"/>
                    <a:pt x="7267" y="7597"/>
                    <a:pt x="7147" y="7623"/>
                  </a:cubicBezTo>
                  <a:cubicBezTo>
                    <a:pt x="7092" y="7631"/>
                    <a:pt x="7035" y="7640"/>
                    <a:pt x="6979" y="7649"/>
                  </a:cubicBezTo>
                  <a:cubicBezTo>
                    <a:pt x="6910" y="7661"/>
                    <a:pt x="6839" y="7671"/>
                    <a:pt x="6770" y="7684"/>
                  </a:cubicBezTo>
                  <a:lnTo>
                    <a:pt x="6756" y="7686"/>
                  </a:lnTo>
                  <a:cubicBezTo>
                    <a:pt x="6654" y="7706"/>
                    <a:pt x="6547" y="7725"/>
                    <a:pt x="6444" y="7757"/>
                  </a:cubicBezTo>
                  <a:cubicBezTo>
                    <a:pt x="6274" y="7809"/>
                    <a:pt x="6115" y="7915"/>
                    <a:pt x="5998" y="8050"/>
                  </a:cubicBezTo>
                  <a:cubicBezTo>
                    <a:pt x="5886" y="8182"/>
                    <a:pt x="5792" y="8346"/>
                    <a:pt x="5721" y="8536"/>
                  </a:cubicBezTo>
                  <a:cubicBezTo>
                    <a:pt x="5686" y="8635"/>
                    <a:pt x="5649" y="8736"/>
                    <a:pt x="5639" y="8845"/>
                  </a:cubicBezTo>
                  <a:cubicBezTo>
                    <a:pt x="5635" y="8897"/>
                    <a:pt x="5634" y="8946"/>
                    <a:pt x="5635" y="8993"/>
                  </a:cubicBezTo>
                  <a:cubicBezTo>
                    <a:pt x="5638" y="9071"/>
                    <a:pt x="5647" y="9148"/>
                    <a:pt x="5665" y="9236"/>
                  </a:cubicBezTo>
                  <a:cubicBezTo>
                    <a:pt x="5693" y="9374"/>
                    <a:pt x="5744" y="9525"/>
                    <a:pt x="5823" y="9691"/>
                  </a:cubicBezTo>
                  <a:cubicBezTo>
                    <a:pt x="5921" y="9906"/>
                    <a:pt x="6038" y="10072"/>
                    <a:pt x="6179" y="10198"/>
                  </a:cubicBezTo>
                  <a:cubicBezTo>
                    <a:pt x="6323" y="10328"/>
                    <a:pt x="6496" y="10439"/>
                    <a:pt x="6688" y="10526"/>
                  </a:cubicBezTo>
                  <a:cubicBezTo>
                    <a:pt x="6854" y="10600"/>
                    <a:pt x="7050" y="10685"/>
                    <a:pt x="7259" y="10740"/>
                  </a:cubicBezTo>
                  <a:cubicBezTo>
                    <a:pt x="7387" y="10774"/>
                    <a:pt x="7520" y="10798"/>
                    <a:pt x="7648" y="10820"/>
                  </a:cubicBezTo>
                  <a:lnTo>
                    <a:pt x="7756" y="10840"/>
                  </a:lnTo>
                  <a:lnTo>
                    <a:pt x="7968" y="10880"/>
                  </a:lnTo>
                  <a:cubicBezTo>
                    <a:pt x="8079" y="10900"/>
                    <a:pt x="8189" y="10920"/>
                    <a:pt x="8300" y="10941"/>
                  </a:cubicBezTo>
                  <a:cubicBezTo>
                    <a:pt x="8717" y="11022"/>
                    <a:pt x="9053" y="11106"/>
                    <a:pt x="9353" y="11208"/>
                  </a:cubicBezTo>
                  <a:cubicBezTo>
                    <a:pt x="9501" y="11261"/>
                    <a:pt x="9653" y="11325"/>
                    <a:pt x="9821" y="11399"/>
                  </a:cubicBezTo>
                  <a:cubicBezTo>
                    <a:pt x="9969" y="11464"/>
                    <a:pt x="10116" y="11541"/>
                    <a:pt x="10259" y="11617"/>
                  </a:cubicBezTo>
                  <a:lnTo>
                    <a:pt x="10337" y="11658"/>
                  </a:lnTo>
                  <a:cubicBezTo>
                    <a:pt x="10656" y="11824"/>
                    <a:pt x="10987" y="11998"/>
                    <a:pt x="11295" y="12204"/>
                  </a:cubicBezTo>
                  <a:cubicBezTo>
                    <a:pt x="11453" y="12318"/>
                    <a:pt x="11619" y="12454"/>
                    <a:pt x="11817" y="12629"/>
                  </a:cubicBezTo>
                  <a:cubicBezTo>
                    <a:pt x="12061" y="12848"/>
                    <a:pt x="12239" y="13024"/>
                    <a:pt x="12393" y="13203"/>
                  </a:cubicBezTo>
                  <a:lnTo>
                    <a:pt x="12379" y="13186"/>
                  </a:lnTo>
                  <a:lnTo>
                    <a:pt x="12379" y="13186"/>
                  </a:lnTo>
                  <a:lnTo>
                    <a:pt x="12422" y="13239"/>
                  </a:lnTo>
                  <a:cubicBezTo>
                    <a:pt x="12595" y="13444"/>
                    <a:pt x="12776" y="13655"/>
                    <a:pt x="12902" y="13895"/>
                  </a:cubicBezTo>
                  <a:cubicBezTo>
                    <a:pt x="12979" y="14070"/>
                    <a:pt x="13041" y="14259"/>
                    <a:pt x="13100" y="14440"/>
                  </a:cubicBezTo>
                  <a:cubicBezTo>
                    <a:pt x="13121" y="14502"/>
                    <a:pt x="13141" y="14564"/>
                    <a:pt x="13162" y="14627"/>
                  </a:cubicBezTo>
                  <a:cubicBezTo>
                    <a:pt x="13186" y="14697"/>
                    <a:pt x="13210" y="14767"/>
                    <a:pt x="13236" y="14835"/>
                  </a:cubicBezTo>
                  <a:cubicBezTo>
                    <a:pt x="13259" y="14899"/>
                    <a:pt x="13282" y="14962"/>
                    <a:pt x="13304" y="15025"/>
                  </a:cubicBezTo>
                  <a:cubicBezTo>
                    <a:pt x="13354" y="15171"/>
                    <a:pt x="13386" y="15314"/>
                    <a:pt x="13409" y="15424"/>
                  </a:cubicBezTo>
                  <a:cubicBezTo>
                    <a:pt x="13418" y="15485"/>
                    <a:pt x="13423" y="15540"/>
                    <a:pt x="13424" y="15592"/>
                  </a:cubicBezTo>
                  <a:lnTo>
                    <a:pt x="13424" y="15637"/>
                  </a:lnTo>
                  <a:cubicBezTo>
                    <a:pt x="13404" y="15825"/>
                    <a:pt x="13374" y="16009"/>
                    <a:pt x="13349" y="16162"/>
                  </a:cubicBezTo>
                  <a:cubicBezTo>
                    <a:pt x="13312" y="16388"/>
                    <a:pt x="13270" y="16574"/>
                    <a:pt x="13215" y="16746"/>
                  </a:cubicBezTo>
                  <a:cubicBezTo>
                    <a:pt x="13153" y="16912"/>
                    <a:pt x="13075" y="17081"/>
                    <a:pt x="12976" y="17264"/>
                  </a:cubicBezTo>
                  <a:cubicBezTo>
                    <a:pt x="12861" y="17476"/>
                    <a:pt x="12759" y="17648"/>
                    <a:pt x="12655" y="17808"/>
                  </a:cubicBezTo>
                  <a:cubicBezTo>
                    <a:pt x="12614" y="17866"/>
                    <a:pt x="12576" y="17910"/>
                    <a:pt x="12537" y="17948"/>
                  </a:cubicBezTo>
                  <a:cubicBezTo>
                    <a:pt x="12504" y="17982"/>
                    <a:pt x="12470" y="18013"/>
                    <a:pt x="12434" y="18043"/>
                  </a:cubicBezTo>
                  <a:cubicBezTo>
                    <a:pt x="12185" y="18239"/>
                    <a:pt x="11987" y="18371"/>
                    <a:pt x="11790" y="18470"/>
                  </a:cubicBezTo>
                  <a:cubicBezTo>
                    <a:pt x="11614" y="18547"/>
                    <a:pt x="11435" y="18604"/>
                    <a:pt x="11256" y="18643"/>
                  </a:cubicBezTo>
                  <a:cubicBezTo>
                    <a:pt x="11096" y="18670"/>
                    <a:pt x="10924" y="18682"/>
                    <a:pt x="10738" y="18682"/>
                  </a:cubicBezTo>
                  <a:cubicBezTo>
                    <a:pt x="10644" y="18682"/>
                    <a:pt x="10546" y="18679"/>
                    <a:pt x="10444" y="18673"/>
                  </a:cubicBezTo>
                  <a:lnTo>
                    <a:pt x="10409" y="18670"/>
                  </a:lnTo>
                  <a:cubicBezTo>
                    <a:pt x="10294" y="18662"/>
                    <a:pt x="10175" y="18655"/>
                    <a:pt x="10057" y="18655"/>
                  </a:cubicBezTo>
                  <a:cubicBezTo>
                    <a:pt x="10041" y="18655"/>
                    <a:pt x="10026" y="18655"/>
                    <a:pt x="10010" y="18656"/>
                  </a:cubicBezTo>
                  <a:cubicBezTo>
                    <a:pt x="9867" y="18660"/>
                    <a:pt x="9720" y="18664"/>
                    <a:pt x="9577" y="18676"/>
                  </a:cubicBezTo>
                  <a:cubicBezTo>
                    <a:pt x="9414" y="18690"/>
                    <a:pt x="9240" y="18720"/>
                    <a:pt x="9028" y="18767"/>
                  </a:cubicBezTo>
                  <a:cubicBezTo>
                    <a:pt x="8851" y="18807"/>
                    <a:pt x="8691" y="18869"/>
                    <a:pt x="8548" y="18951"/>
                  </a:cubicBezTo>
                  <a:cubicBezTo>
                    <a:pt x="8355" y="19061"/>
                    <a:pt x="8189" y="19243"/>
                    <a:pt x="8092" y="19449"/>
                  </a:cubicBezTo>
                  <a:cubicBezTo>
                    <a:pt x="8016" y="19611"/>
                    <a:pt x="7957" y="19789"/>
                    <a:pt x="7918" y="19965"/>
                  </a:cubicBezTo>
                  <a:cubicBezTo>
                    <a:pt x="7893" y="20090"/>
                    <a:pt x="7864" y="20237"/>
                    <a:pt x="7867" y="20376"/>
                  </a:cubicBezTo>
                  <a:cubicBezTo>
                    <a:pt x="7867" y="20418"/>
                    <a:pt x="7872" y="20461"/>
                    <a:pt x="7879" y="20500"/>
                  </a:cubicBezTo>
                  <a:cubicBezTo>
                    <a:pt x="7898" y="20606"/>
                    <a:pt x="7915" y="20694"/>
                    <a:pt x="7947" y="20784"/>
                  </a:cubicBezTo>
                  <a:cubicBezTo>
                    <a:pt x="7983" y="20884"/>
                    <a:pt x="8032" y="20986"/>
                    <a:pt x="8089" y="21069"/>
                  </a:cubicBezTo>
                  <a:cubicBezTo>
                    <a:pt x="8320" y="21412"/>
                    <a:pt x="8693" y="21609"/>
                    <a:pt x="9025" y="21768"/>
                  </a:cubicBezTo>
                  <a:cubicBezTo>
                    <a:pt x="9215" y="21858"/>
                    <a:pt x="9393" y="21931"/>
                    <a:pt x="9570" y="21993"/>
                  </a:cubicBezTo>
                  <a:cubicBezTo>
                    <a:pt x="9680" y="22030"/>
                    <a:pt x="9791" y="22059"/>
                    <a:pt x="9901" y="22089"/>
                  </a:cubicBezTo>
                  <a:lnTo>
                    <a:pt x="10000" y="22116"/>
                  </a:lnTo>
                  <a:cubicBezTo>
                    <a:pt x="10076" y="22136"/>
                    <a:pt x="10150" y="22160"/>
                    <a:pt x="10225" y="22182"/>
                  </a:cubicBezTo>
                  <a:cubicBezTo>
                    <a:pt x="10291" y="22203"/>
                    <a:pt x="10358" y="22223"/>
                    <a:pt x="10426" y="22243"/>
                  </a:cubicBezTo>
                  <a:cubicBezTo>
                    <a:pt x="10532" y="22273"/>
                    <a:pt x="10640" y="22299"/>
                    <a:pt x="10747" y="22326"/>
                  </a:cubicBezTo>
                  <a:lnTo>
                    <a:pt x="10834" y="22348"/>
                  </a:lnTo>
                  <a:cubicBezTo>
                    <a:pt x="10984" y="22387"/>
                    <a:pt x="11142" y="22434"/>
                    <a:pt x="11331" y="22499"/>
                  </a:cubicBezTo>
                  <a:cubicBezTo>
                    <a:pt x="11574" y="22591"/>
                    <a:pt x="11809" y="22714"/>
                    <a:pt x="12036" y="22833"/>
                  </a:cubicBezTo>
                  <a:lnTo>
                    <a:pt x="12165" y="22900"/>
                  </a:lnTo>
                  <a:lnTo>
                    <a:pt x="12246" y="22942"/>
                  </a:lnTo>
                  <a:cubicBezTo>
                    <a:pt x="12495" y="23071"/>
                    <a:pt x="12750" y="23204"/>
                    <a:pt x="12985" y="23360"/>
                  </a:cubicBezTo>
                  <a:cubicBezTo>
                    <a:pt x="13100" y="23444"/>
                    <a:pt x="13216" y="23542"/>
                    <a:pt x="13341" y="23660"/>
                  </a:cubicBezTo>
                  <a:cubicBezTo>
                    <a:pt x="13466" y="23780"/>
                    <a:pt x="13573" y="23888"/>
                    <a:pt x="13666" y="23993"/>
                  </a:cubicBezTo>
                  <a:cubicBezTo>
                    <a:pt x="13817" y="24180"/>
                    <a:pt x="13947" y="24383"/>
                    <a:pt x="14055" y="24599"/>
                  </a:cubicBezTo>
                  <a:cubicBezTo>
                    <a:pt x="14087" y="24674"/>
                    <a:pt x="14117" y="24751"/>
                    <a:pt x="14144" y="24826"/>
                  </a:cubicBezTo>
                  <a:lnTo>
                    <a:pt x="14169" y="24890"/>
                  </a:lnTo>
                  <a:cubicBezTo>
                    <a:pt x="14210" y="24999"/>
                    <a:pt x="14248" y="25109"/>
                    <a:pt x="14277" y="25217"/>
                  </a:cubicBezTo>
                  <a:lnTo>
                    <a:pt x="14305" y="25317"/>
                  </a:lnTo>
                  <a:cubicBezTo>
                    <a:pt x="14347" y="25467"/>
                    <a:pt x="14389" y="25621"/>
                    <a:pt x="14423" y="25776"/>
                  </a:cubicBezTo>
                  <a:cubicBezTo>
                    <a:pt x="14455" y="25986"/>
                    <a:pt x="14468" y="26195"/>
                    <a:pt x="14475" y="26352"/>
                  </a:cubicBezTo>
                  <a:cubicBezTo>
                    <a:pt x="14477" y="26408"/>
                    <a:pt x="14480" y="26462"/>
                    <a:pt x="14481" y="26516"/>
                  </a:cubicBezTo>
                  <a:cubicBezTo>
                    <a:pt x="14484" y="26658"/>
                    <a:pt x="14482" y="26785"/>
                    <a:pt x="14476" y="26903"/>
                  </a:cubicBezTo>
                  <a:cubicBezTo>
                    <a:pt x="14449" y="27190"/>
                    <a:pt x="14408" y="27483"/>
                    <a:pt x="14353" y="27772"/>
                  </a:cubicBezTo>
                  <a:cubicBezTo>
                    <a:pt x="14326" y="27915"/>
                    <a:pt x="14282" y="28056"/>
                    <a:pt x="14240" y="28193"/>
                  </a:cubicBezTo>
                  <a:lnTo>
                    <a:pt x="14235" y="28208"/>
                  </a:lnTo>
                  <a:cubicBezTo>
                    <a:pt x="14192" y="28350"/>
                    <a:pt x="14151" y="28478"/>
                    <a:pt x="14109" y="28597"/>
                  </a:cubicBezTo>
                  <a:cubicBezTo>
                    <a:pt x="14054" y="28742"/>
                    <a:pt x="13981" y="28882"/>
                    <a:pt x="13911" y="29017"/>
                  </a:cubicBezTo>
                  <a:lnTo>
                    <a:pt x="13887" y="29060"/>
                  </a:lnTo>
                  <a:lnTo>
                    <a:pt x="13871" y="29094"/>
                  </a:lnTo>
                  <a:cubicBezTo>
                    <a:pt x="13783" y="29262"/>
                    <a:pt x="13692" y="29435"/>
                    <a:pt x="13588" y="29598"/>
                  </a:cubicBezTo>
                  <a:cubicBezTo>
                    <a:pt x="13562" y="29633"/>
                    <a:pt x="13535" y="29665"/>
                    <a:pt x="13505" y="29695"/>
                  </a:cubicBezTo>
                  <a:cubicBezTo>
                    <a:pt x="13465" y="29722"/>
                    <a:pt x="13420" y="29748"/>
                    <a:pt x="13371" y="29776"/>
                  </a:cubicBezTo>
                  <a:cubicBezTo>
                    <a:pt x="13336" y="29788"/>
                    <a:pt x="13299" y="29800"/>
                    <a:pt x="13256" y="29811"/>
                  </a:cubicBezTo>
                  <a:cubicBezTo>
                    <a:pt x="13212" y="29816"/>
                    <a:pt x="13167" y="29818"/>
                    <a:pt x="13119" y="29818"/>
                  </a:cubicBezTo>
                  <a:cubicBezTo>
                    <a:pt x="13011" y="29805"/>
                    <a:pt x="12905" y="29782"/>
                    <a:pt x="12793" y="29746"/>
                  </a:cubicBezTo>
                  <a:cubicBezTo>
                    <a:pt x="12647" y="29689"/>
                    <a:pt x="12506" y="29614"/>
                    <a:pt x="12360" y="29519"/>
                  </a:cubicBezTo>
                  <a:cubicBezTo>
                    <a:pt x="12281" y="29460"/>
                    <a:pt x="12210" y="29396"/>
                    <a:pt x="12149" y="29331"/>
                  </a:cubicBezTo>
                  <a:cubicBezTo>
                    <a:pt x="12101" y="29265"/>
                    <a:pt x="12062" y="29196"/>
                    <a:pt x="12029" y="29131"/>
                  </a:cubicBezTo>
                  <a:cubicBezTo>
                    <a:pt x="11974" y="29005"/>
                    <a:pt x="11931" y="28865"/>
                    <a:pt x="11897" y="28714"/>
                  </a:cubicBezTo>
                  <a:cubicBezTo>
                    <a:pt x="11871" y="28542"/>
                    <a:pt x="11854" y="28360"/>
                    <a:pt x="11849" y="28175"/>
                  </a:cubicBezTo>
                  <a:cubicBezTo>
                    <a:pt x="11845" y="28041"/>
                    <a:pt x="11847" y="27903"/>
                    <a:pt x="11856" y="27765"/>
                  </a:cubicBezTo>
                  <a:cubicBezTo>
                    <a:pt x="11877" y="27514"/>
                    <a:pt x="11904" y="27306"/>
                    <a:pt x="11968" y="27101"/>
                  </a:cubicBezTo>
                  <a:cubicBezTo>
                    <a:pt x="12008" y="26995"/>
                    <a:pt x="12050" y="26890"/>
                    <a:pt x="12091" y="26785"/>
                  </a:cubicBezTo>
                  <a:lnTo>
                    <a:pt x="12132" y="26683"/>
                  </a:lnTo>
                  <a:cubicBezTo>
                    <a:pt x="12157" y="26622"/>
                    <a:pt x="12180" y="26562"/>
                    <a:pt x="12206" y="26501"/>
                  </a:cubicBezTo>
                  <a:cubicBezTo>
                    <a:pt x="12259" y="26376"/>
                    <a:pt x="12313" y="26247"/>
                    <a:pt x="12355" y="26114"/>
                  </a:cubicBezTo>
                  <a:cubicBezTo>
                    <a:pt x="12414" y="25925"/>
                    <a:pt x="12442" y="25721"/>
                    <a:pt x="12437" y="25509"/>
                  </a:cubicBezTo>
                  <a:cubicBezTo>
                    <a:pt x="12434" y="25331"/>
                    <a:pt x="12405" y="25146"/>
                    <a:pt x="12354" y="24963"/>
                  </a:cubicBezTo>
                  <a:cubicBezTo>
                    <a:pt x="12300" y="24772"/>
                    <a:pt x="12190" y="24582"/>
                    <a:pt x="12025" y="24401"/>
                  </a:cubicBezTo>
                  <a:cubicBezTo>
                    <a:pt x="11908" y="24273"/>
                    <a:pt x="11745" y="24165"/>
                    <a:pt x="11552" y="24088"/>
                  </a:cubicBezTo>
                  <a:cubicBezTo>
                    <a:pt x="11348" y="24007"/>
                    <a:pt x="11132" y="23951"/>
                    <a:pt x="10943" y="23900"/>
                  </a:cubicBezTo>
                  <a:lnTo>
                    <a:pt x="10878" y="23884"/>
                  </a:lnTo>
                  <a:cubicBezTo>
                    <a:pt x="10724" y="23844"/>
                    <a:pt x="10572" y="23803"/>
                    <a:pt x="10420" y="23762"/>
                  </a:cubicBezTo>
                  <a:cubicBezTo>
                    <a:pt x="10224" y="23708"/>
                    <a:pt x="10037" y="23668"/>
                    <a:pt x="9852" y="23640"/>
                  </a:cubicBezTo>
                  <a:cubicBezTo>
                    <a:pt x="9655" y="23609"/>
                    <a:pt x="9450" y="23577"/>
                    <a:pt x="9245" y="23529"/>
                  </a:cubicBezTo>
                  <a:cubicBezTo>
                    <a:pt x="9152" y="23506"/>
                    <a:pt x="9057" y="23485"/>
                    <a:pt x="8962" y="23464"/>
                  </a:cubicBezTo>
                  <a:cubicBezTo>
                    <a:pt x="8860" y="23442"/>
                    <a:pt x="8755" y="23418"/>
                    <a:pt x="8653" y="23394"/>
                  </a:cubicBezTo>
                  <a:cubicBezTo>
                    <a:pt x="8463" y="23351"/>
                    <a:pt x="8270" y="23294"/>
                    <a:pt x="8062" y="23224"/>
                  </a:cubicBezTo>
                  <a:cubicBezTo>
                    <a:pt x="7667" y="23079"/>
                    <a:pt x="7246" y="22916"/>
                    <a:pt x="6850" y="22709"/>
                  </a:cubicBezTo>
                  <a:lnTo>
                    <a:pt x="6704" y="22633"/>
                  </a:lnTo>
                  <a:cubicBezTo>
                    <a:pt x="6355" y="22452"/>
                    <a:pt x="5995" y="22265"/>
                    <a:pt x="5665" y="22043"/>
                  </a:cubicBezTo>
                  <a:cubicBezTo>
                    <a:pt x="5462" y="21898"/>
                    <a:pt x="5296" y="21773"/>
                    <a:pt x="5138" y="21629"/>
                  </a:cubicBezTo>
                  <a:cubicBezTo>
                    <a:pt x="4979" y="21485"/>
                    <a:pt x="4846" y="21350"/>
                    <a:pt x="4729" y="21214"/>
                  </a:cubicBezTo>
                  <a:cubicBezTo>
                    <a:pt x="4671" y="21142"/>
                    <a:pt x="4621" y="21073"/>
                    <a:pt x="4578" y="21003"/>
                  </a:cubicBezTo>
                  <a:cubicBezTo>
                    <a:pt x="4527" y="20924"/>
                    <a:pt x="4484" y="20839"/>
                    <a:pt x="4445" y="20758"/>
                  </a:cubicBezTo>
                  <a:cubicBezTo>
                    <a:pt x="4383" y="20622"/>
                    <a:pt x="4329" y="20485"/>
                    <a:pt x="4286" y="20371"/>
                  </a:cubicBezTo>
                  <a:cubicBezTo>
                    <a:pt x="4241" y="20255"/>
                    <a:pt x="4205" y="20129"/>
                    <a:pt x="4171" y="19972"/>
                  </a:cubicBezTo>
                  <a:cubicBezTo>
                    <a:pt x="4161" y="19896"/>
                    <a:pt x="4154" y="19834"/>
                    <a:pt x="4149" y="19772"/>
                  </a:cubicBezTo>
                  <a:cubicBezTo>
                    <a:pt x="4149" y="19757"/>
                    <a:pt x="4148" y="19743"/>
                    <a:pt x="4148" y="19727"/>
                  </a:cubicBezTo>
                  <a:cubicBezTo>
                    <a:pt x="4147" y="19684"/>
                    <a:pt x="4148" y="19642"/>
                    <a:pt x="4150" y="19598"/>
                  </a:cubicBezTo>
                  <a:cubicBezTo>
                    <a:pt x="4163" y="19490"/>
                    <a:pt x="4178" y="19397"/>
                    <a:pt x="4196" y="19311"/>
                  </a:cubicBezTo>
                  <a:cubicBezTo>
                    <a:pt x="4221" y="19211"/>
                    <a:pt x="4251" y="19115"/>
                    <a:pt x="4277" y="19034"/>
                  </a:cubicBezTo>
                  <a:cubicBezTo>
                    <a:pt x="4322" y="18922"/>
                    <a:pt x="4361" y="18829"/>
                    <a:pt x="4405" y="18743"/>
                  </a:cubicBezTo>
                  <a:cubicBezTo>
                    <a:pt x="4451" y="18650"/>
                    <a:pt x="4509" y="18563"/>
                    <a:pt x="4563" y="18486"/>
                  </a:cubicBezTo>
                  <a:cubicBezTo>
                    <a:pt x="4646" y="18374"/>
                    <a:pt x="4744" y="18268"/>
                    <a:pt x="4871" y="18151"/>
                  </a:cubicBezTo>
                  <a:cubicBezTo>
                    <a:pt x="4986" y="18061"/>
                    <a:pt x="5107" y="17984"/>
                    <a:pt x="5240" y="17916"/>
                  </a:cubicBezTo>
                  <a:cubicBezTo>
                    <a:pt x="5437" y="17829"/>
                    <a:pt x="5646" y="17760"/>
                    <a:pt x="5846" y="17692"/>
                  </a:cubicBezTo>
                  <a:cubicBezTo>
                    <a:pt x="5954" y="17655"/>
                    <a:pt x="6066" y="17617"/>
                    <a:pt x="6176" y="17577"/>
                  </a:cubicBezTo>
                  <a:cubicBezTo>
                    <a:pt x="6513" y="17454"/>
                    <a:pt x="6844" y="17336"/>
                    <a:pt x="7189" y="17244"/>
                  </a:cubicBezTo>
                  <a:cubicBezTo>
                    <a:pt x="7277" y="17222"/>
                    <a:pt x="7367" y="17201"/>
                    <a:pt x="7456" y="17179"/>
                  </a:cubicBezTo>
                  <a:cubicBezTo>
                    <a:pt x="7542" y="17157"/>
                    <a:pt x="7627" y="17137"/>
                    <a:pt x="7712" y="17115"/>
                  </a:cubicBezTo>
                  <a:cubicBezTo>
                    <a:pt x="7852" y="17078"/>
                    <a:pt x="7998" y="17027"/>
                    <a:pt x="8185" y="16948"/>
                  </a:cubicBezTo>
                  <a:cubicBezTo>
                    <a:pt x="8405" y="16856"/>
                    <a:pt x="8568" y="16778"/>
                    <a:pt x="8714" y="16696"/>
                  </a:cubicBezTo>
                  <a:cubicBezTo>
                    <a:pt x="8776" y="16661"/>
                    <a:pt x="8832" y="16617"/>
                    <a:pt x="8880" y="16577"/>
                  </a:cubicBezTo>
                  <a:cubicBezTo>
                    <a:pt x="8968" y="16504"/>
                    <a:pt x="9047" y="16429"/>
                    <a:pt x="9122" y="16350"/>
                  </a:cubicBezTo>
                  <a:cubicBezTo>
                    <a:pt x="9237" y="16225"/>
                    <a:pt x="9334" y="16080"/>
                    <a:pt x="9429" y="15941"/>
                  </a:cubicBezTo>
                  <a:lnTo>
                    <a:pt x="9452" y="15905"/>
                  </a:lnTo>
                  <a:cubicBezTo>
                    <a:pt x="9559" y="15746"/>
                    <a:pt x="9632" y="15594"/>
                    <a:pt x="9677" y="15442"/>
                  </a:cubicBezTo>
                  <a:cubicBezTo>
                    <a:pt x="9722" y="15291"/>
                    <a:pt x="9745" y="15137"/>
                    <a:pt x="9748" y="14987"/>
                  </a:cubicBezTo>
                  <a:lnTo>
                    <a:pt x="9748" y="14951"/>
                  </a:lnTo>
                  <a:cubicBezTo>
                    <a:pt x="9743" y="14791"/>
                    <a:pt x="9697" y="14630"/>
                    <a:pt x="9611" y="14487"/>
                  </a:cubicBezTo>
                  <a:cubicBezTo>
                    <a:pt x="9559" y="14396"/>
                    <a:pt x="9497" y="14320"/>
                    <a:pt x="9436" y="14249"/>
                  </a:cubicBezTo>
                  <a:cubicBezTo>
                    <a:pt x="9331" y="14126"/>
                    <a:pt x="9205" y="14017"/>
                    <a:pt x="9042" y="13904"/>
                  </a:cubicBezTo>
                  <a:cubicBezTo>
                    <a:pt x="8911" y="13813"/>
                    <a:pt x="8776" y="13738"/>
                    <a:pt x="8642" y="13682"/>
                  </a:cubicBezTo>
                  <a:cubicBezTo>
                    <a:pt x="8421" y="13587"/>
                    <a:pt x="8189" y="13511"/>
                    <a:pt x="7964" y="13439"/>
                  </a:cubicBezTo>
                  <a:cubicBezTo>
                    <a:pt x="7883" y="13412"/>
                    <a:pt x="7801" y="13384"/>
                    <a:pt x="7721" y="13358"/>
                  </a:cubicBezTo>
                  <a:cubicBezTo>
                    <a:pt x="7453" y="13258"/>
                    <a:pt x="7191" y="13143"/>
                    <a:pt x="6973" y="13044"/>
                  </a:cubicBezTo>
                  <a:cubicBezTo>
                    <a:pt x="6688" y="12916"/>
                    <a:pt x="6406" y="12771"/>
                    <a:pt x="6142" y="12633"/>
                  </a:cubicBezTo>
                  <a:cubicBezTo>
                    <a:pt x="5816" y="12465"/>
                    <a:pt x="5552" y="12323"/>
                    <a:pt x="5312" y="12187"/>
                  </a:cubicBezTo>
                  <a:cubicBezTo>
                    <a:pt x="5078" y="12055"/>
                    <a:pt x="4852" y="11904"/>
                    <a:pt x="4634" y="11757"/>
                  </a:cubicBezTo>
                  <a:lnTo>
                    <a:pt x="4564" y="11709"/>
                  </a:lnTo>
                  <a:cubicBezTo>
                    <a:pt x="4443" y="11622"/>
                    <a:pt x="4344" y="11546"/>
                    <a:pt x="4257" y="11469"/>
                  </a:cubicBezTo>
                  <a:cubicBezTo>
                    <a:pt x="4160" y="11383"/>
                    <a:pt x="4066" y="11291"/>
                    <a:pt x="3974" y="11187"/>
                  </a:cubicBezTo>
                  <a:cubicBezTo>
                    <a:pt x="3877" y="11068"/>
                    <a:pt x="3795" y="10957"/>
                    <a:pt x="3725" y="10846"/>
                  </a:cubicBezTo>
                  <a:cubicBezTo>
                    <a:pt x="3642" y="10718"/>
                    <a:pt x="3574" y="10582"/>
                    <a:pt x="3511" y="10455"/>
                  </a:cubicBezTo>
                  <a:cubicBezTo>
                    <a:pt x="3476" y="10374"/>
                    <a:pt x="3441" y="10295"/>
                    <a:pt x="3409" y="10213"/>
                  </a:cubicBezTo>
                  <a:cubicBezTo>
                    <a:pt x="3369" y="10110"/>
                    <a:pt x="3343" y="10003"/>
                    <a:pt x="3322" y="9902"/>
                  </a:cubicBezTo>
                  <a:cubicBezTo>
                    <a:pt x="3297" y="9762"/>
                    <a:pt x="3279" y="9623"/>
                    <a:pt x="3267" y="9489"/>
                  </a:cubicBezTo>
                  <a:cubicBezTo>
                    <a:pt x="3262" y="9436"/>
                    <a:pt x="3260" y="9382"/>
                    <a:pt x="3258" y="9327"/>
                  </a:cubicBezTo>
                  <a:cubicBezTo>
                    <a:pt x="3257" y="9244"/>
                    <a:pt x="3258" y="9157"/>
                    <a:pt x="3263" y="9060"/>
                  </a:cubicBezTo>
                  <a:cubicBezTo>
                    <a:pt x="3276" y="8936"/>
                    <a:pt x="3288" y="8826"/>
                    <a:pt x="3303" y="8721"/>
                  </a:cubicBezTo>
                  <a:cubicBezTo>
                    <a:pt x="3320" y="8612"/>
                    <a:pt x="3352" y="8506"/>
                    <a:pt x="3378" y="8426"/>
                  </a:cubicBezTo>
                  <a:cubicBezTo>
                    <a:pt x="3466" y="8197"/>
                    <a:pt x="3568" y="7995"/>
                    <a:pt x="3688" y="7809"/>
                  </a:cubicBezTo>
                  <a:cubicBezTo>
                    <a:pt x="3769" y="7705"/>
                    <a:pt x="3853" y="7612"/>
                    <a:pt x="3947" y="7527"/>
                  </a:cubicBezTo>
                  <a:cubicBezTo>
                    <a:pt x="4042" y="7454"/>
                    <a:pt x="4147" y="7384"/>
                    <a:pt x="4287" y="7300"/>
                  </a:cubicBezTo>
                  <a:cubicBezTo>
                    <a:pt x="4427" y="7213"/>
                    <a:pt x="4548" y="7144"/>
                    <a:pt x="4673" y="7080"/>
                  </a:cubicBezTo>
                  <a:cubicBezTo>
                    <a:pt x="4825" y="7014"/>
                    <a:pt x="4976" y="6956"/>
                    <a:pt x="5125" y="6906"/>
                  </a:cubicBezTo>
                  <a:cubicBezTo>
                    <a:pt x="5242" y="6866"/>
                    <a:pt x="5374" y="6833"/>
                    <a:pt x="5540" y="6798"/>
                  </a:cubicBezTo>
                  <a:cubicBezTo>
                    <a:pt x="5848" y="6747"/>
                    <a:pt x="6165" y="6730"/>
                    <a:pt x="6471" y="6715"/>
                  </a:cubicBezTo>
                  <a:lnTo>
                    <a:pt x="6569" y="6710"/>
                  </a:lnTo>
                  <a:cubicBezTo>
                    <a:pt x="6811" y="6697"/>
                    <a:pt x="7075" y="6691"/>
                    <a:pt x="7389" y="6691"/>
                  </a:cubicBezTo>
                  <a:cubicBezTo>
                    <a:pt x="7440" y="6691"/>
                    <a:pt x="7492" y="6691"/>
                    <a:pt x="7545" y="6691"/>
                  </a:cubicBezTo>
                  <a:cubicBezTo>
                    <a:pt x="7566" y="6692"/>
                    <a:pt x="7586" y="6692"/>
                    <a:pt x="7607" y="6692"/>
                  </a:cubicBezTo>
                  <a:cubicBezTo>
                    <a:pt x="7657" y="6692"/>
                    <a:pt x="7706" y="6691"/>
                    <a:pt x="7755" y="6690"/>
                  </a:cubicBezTo>
                  <a:cubicBezTo>
                    <a:pt x="7817" y="6690"/>
                    <a:pt x="7879" y="6688"/>
                    <a:pt x="7941" y="6688"/>
                  </a:cubicBezTo>
                  <a:cubicBezTo>
                    <a:pt x="7968" y="6688"/>
                    <a:pt x="7996" y="6689"/>
                    <a:pt x="8024" y="6689"/>
                  </a:cubicBezTo>
                  <a:cubicBezTo>
                    <a:pt x="8066" y="6689"/>
                    <a:pt x="8108" y="6690"/>
                    <a:pt x="8150" y="6691"/>
                  </a:cubicBezTo>
                  <a:cubicBezTo>
                    <a:pt x="8248" y="6694"/>
                    <a:pt x="8349" y="6697"/>
                    <a:pt x="8448" y="6697"/>
                  </a:cubicBezTo>
                  <a:cubicBezTo>
                    <a:pt x="8721" y="6694"/>
                    <a:pt x="8998" y="6671"/>
                    <a:pt x="9272" y="6628"/>
                  </a:cubicBezTo>
                  <a:cubicBezTo>
                    <a:pt x="9823" y="6539"/>
                    <a:pt x="10533" y="6305"/>
                    <a:pt x="10797" y="5681"/>
                  </a:cubicBezTo>
                  <a:cubicBezTo>
                    <a:pt x="10853" y="5548"/>
                    <a:pt x="10889" y="5414"/>
                    <a:pt x="10906" y="5271"/>
                  </a:cubicBezTo>
                  <a:cubicBezTo>
                    <a:pt x="10921" y="5137"/>
                    <a:pt x="10927" y="5026"/>
                    <a:pt x="10925" y="4922"/>
                  </a:cubicBezTo>
                  <a:cubicBezTo>
                    <a:pt x="10922" y="4846"/>
                    <a:pt x="10916" y="4778"/>
                    <a:pt x="10905" y="4710"/>
                  </a:cubicBezTo>
                  <a:cubicBezTo>
                    <a:pt x="10876" y="4547"/>
                    <a:pt x="10834" y="4387"/>
                    <a:pt x="10780" y="4234"/>
                  </a:cubicBezTo>
                  <a:cubicBezTo>
                    <a:pt x="10731" y="4100"/>
                    <a:pt x="10700" y="3989"/>
                    <a:pt x="10676" y="3887"/>
                  </a:cubicBezTo>
                  <a:cubicBezTo>
                    <a:pt x="10670" y="3844"/>
                    <a:pt x="10665" y="3803"/>
                    <a:pt x="10658" y="3761"/>
                  </a:cubicBezTo>
                  <a:cubicBezTo>
                    <a:pt x="10648" y="3697"/>
                    <a:pt x="10639" y="3634"/>
                    <a:pt x="10629" y="3572"/>
                  </a:cubicBezTo>
                  <a:lnTo>
                    <a:pt x="10620" y="3518"/>
                  </a:lnTo>
                  <a:cubicBezTo>
                    <a:pt x="10607" y="3440"/>
                    <a:pt x="10593" y="3361"/>
                    <a:pt x="10590" y="3281"/>
                  </a:cubicBezTo>
                  <a:lnTo>
                    <a:pt x="10592" y="3269"/>
                  </a:lnTo>
                  <a:cubicBezTo>
                    <a:pt x="10596" y="3259"/>
                    <a:pt x="10603" y="3249"/>
                    <a:pt x="10608" y="3238"/>
                  </a:cubicBezTo>
                  <a:cubicBezTo>
                    <a:pt x="10622" y="3223"/>
                    <a:pt x="10636" y="3206"/>
                    <a:pt x="10650" y="3190"/>
                  </a:cubicBezTo>
                  <a:lnTo>
                    <a:pt x="10656" y="3189"/>
                  </a:lnTo>
                  <a:lnTo>
                    <a:pt x="10665" y="3187"/>
                  </a:lnTo>
                  <a:cubicBezTo>
                    <a:pt x="10678" y="3185"/>
                    <a:pt x="10695" y="3184"/>
                    <a:pt x="10711" y="3184"/>
                  </a:cubicBezTo>
                  <a:close/>
                  <a:moveTo>
                    <a:pt x="4175" y="1"/>
                  </a:moveTo>
                  <a:cubicBezTo>
                    <a:pt x="4110" y="1"/>
                    <a:pt x="4045" y="1"/>
                    <a:pt x="3980" y="3"/>
                  </a:cubicBezTo>
                  <a:cubicBezTo>
                    <a:pt x="3841" y="6"/>
                    <a:pt x="3694" y="13"/>
                    <a:pt x="3503" y="24"/>
                  </a:cubicBezTo>
                  <a:cubicBezTo>
                    <a:pt x="3411" y="30"/>
                    <a:pt x="3320" y="37"/>
                    <a:pt x="3227" y="44"/>
                  </a:cubicBezTo>
                  <a:lnTo>
                    <a:pt x="3062" y="55"/>
                  </a:lnTo>
                  <a:cubicBezTo>
                    <a:pt x="3010" y="59"/>
                    <a:pt x="2959" y="61"/>
                    <a:pt x="2907" y="64"/>
                  </a:cubicBezTo>
                  <a:cubicBezTo>
                    <a:pt x="2811" y="68"/>
                    <a:pt x="2713" y="76"/>
                    <a:pt x="2615" y="86"/>
                  </a:cubicBezTo>
                  <a:lnTo>
                    <a:pt x="2446" y="104"/>
                  </a:lnTo>
                  <a:cubicBezTo>
                    <a:pt x="2190" y="133"/>
                    <a:pt x="1937" y="163"/>
                    <a:pt x="1682" y="189"/>
                  </a:cubicBezTo>
                  <a:cubicBezTo>
                    <a:pt x="1527" y="205"/>
                    <a:pt x="1390" y="223"/>
                    <a:pt x="1262" y="242"/>
                  </a:cubicBezTo>
                  <a:cubicBezTo>
                    <a:pt x="1135" y="261"/>
                    <a:pt x="1006" y="272"/>
                    <a:pt x="881" y="285"/>
                  </a:cubicBezTo>
                  <a:lnTo>
                    <a:pt x="773" y="295"/>
                  </a:lnTo>
                  <a:cubicBezTo>
                    <a:pt x="684" y="302"/>
                    <a:pt x="599" y="339"/>
                    <a:pt x="533" y="398"/>
                  </a:cubicBezTo>
                  <a:cubicBezTo>
                    <a:pt x="494" y="385"/>
                    <a:pt x="453" y="377"/>
                    <a:pt x="412" y="377"/>
                  </a:cubicBezTo>
                  <a:cubicBezTo>
                    <a:pt x="404" y="377"/>
                    <a:pt x="397" y="378"/>
                    <a:pt x="390" y="378"/>
                  </a:cubicBezTo>
                  <a:cubicBezTo>
                    <a:pt x="183" y="389"/>
                    <a:pt x="12" y="572"/>
                    <a:pt x="17" y="777"/>
                  </a:cubicBezTo>
                  <a:lnTo>
                    <a:pt x="17" y="792"/>
                  </a:lnTo>
                  <a:cubicBezTo>
                    <a:pt x="21" y="850"/>
                    <a:pt x="27" y="907"/>
                    <a:pt x="31" y="965"/>
                  </a:cubicBezTo>
                  <a:cubicBezTo>
                    <a:pt x="42" y="1100"/>
                    <a:pt x="52" y="1240"/>
                    <a:pt x="56" y="1377"/>
                  </a:cubicBezTo>
                  <a:lnTo>
                    <a:pt x="56" y="1387"/>
                  </a:lnTo>
                  <a:cubicBezTo>
                    <a:pt x="60" y="1532"/>
                    <a:pt x="48" y="1677"/>
                    <a:pt x="38" y="1820"/>
                  </a:cubicBezTo>
                  <a:lnTo>
                    <a:pt x="33" y="1897"/>
                  </a:lnTo>
                  <a:cubicBezTo>
                    <a:pt x="9" y="2239"/>
                    <a:pt x="1" y="2605"/>
                    <a:pt x="9" y="3045"/>
                  </a:cubicBezTo>
                  <a:lnTo>
                    <a:pt x="12" y="3218"/>
                  </a:lnTo>
                  <a:cubicBezTo>
                    <a:pt x="22" y="3620"/>
                    <a:pt x="41" y="4029"/>
                    <a:pt x="58" y="4425"/>
                  </a:cubicBezTo>
                  <a:cubicBezTo>
                    <a:pt x="72" y="4703"/>
                    <a:pt x="84" y="4983"/>
                    <a:pt x="93" y="5261"/>
                  </a:cubicBezTo>
                  <a:lnTo>
                    <a:pt x="96" y="5327"/>
                  </a:lnTo>
                  <a:cubicBezTo>
                    <a:pt x="101" y="5552"/>
                    <a:pt x="96" y="5782"/>
                    <a:pt x="91" y="6002"/>
                  </a:cubicBezTo>
                  <a:cubicBezTo>
                    <a:pt x="87" y="6132"/>
                    <a:pt x="84" y="6265"/>
                    <a:pt x="83" y="6395"/>
                  </a:cubicBezTo>
                  <a:cubicBezTo>
                    <a:pt x="82" y="6489"/>
                    <a:pt x="81" y="6584"/>
                    <a:pt x="79" y="6679"/>
                  </a:cubicBezTo>
                  <a:cubicBezTo>
                    <a:pt x="78" y="6773"/>
                    <a:pt x="77" y="6867"/>
                    <a:pt x="77" y="6962"/>
                  </a:cubicBezTo>
                  <a:cubicBezTo>
                    <a:pt x="76" y="7028"/>
                    <a:pt x="77" y="7092"/>
                    <a:pt x="78" y="7158"/>
                  </a:cubicBezTo>
                  <a:cubicBezTo>
                    <a:pt x="81" y="7269"/>
                    <a:pt x="87" y="7388"/>
                    <a:pt x="96" y="7522"/>
                  </a:cubicBezTo>
                  <a:cubicBezTo>
                    <a:pt x="108" y="7696"/>
                    <a:pt x="120" y="7871"/>
                    <a:pt x="133" y="8045"/>
                  </a:cubicBezTo>
                  <a:cubicBezTo>
                    <a:pt x="149" y="8244"/>
                    <a:pt x="163" y="8441"/>
                    <a:pt x="175" y="8640"/>
                  </a:cubicBezTo>
                  <a:cubicBezTo>
                    <a:pt x="189" y="8840"/>
                    <a:pt x="197" y="9044"/>
                    <a:pt x="206" y="9241"/>
                  </a:cubicBezTo>
                  <a:cubicBezTo>
                    <a:pt x="214" y="9422"/>
                    <a:pt x="221" y="9602"/>
                    <a:pt x="233" y="9782"/>
                  </a:cubicBezTo>
                  <a:lnTo>
                    <a:pt x="245" y="9971"/>
                  </a:lnTo>
                  <a:cubicBezTo>
                    <a:pt x="261" y="10224"/>
                    <a:pt x="278" y="10487"/>
                    <a:pt x="284" y="10746"/>
                  </a:cubicBezTo>
                  <a:cubicBezTo>
                    <a:pt x="284" y="10783"/>
                    <a:pt x="286" y="10819"/>
                    <a:pt x="286" y="10855"/>
                  </a:cubicBezTo>
                  <a:cubicBezTo>
                    <a:pt x="287" y="10940"/>
                    <a:pt x="287" y="11025"/>
                    <a:pt x="288" y="11112"/>
                  </a:cubicBezTo>
                  <a:cubicBezTo>
                    <a:pt x="289" y="11287"/>
                    <a:pt x="292" y="11464"/>
                    <a:pt x="296" y="11640"/>
                  </a:cubicBezTo>
                  <a:cubicBezTo>
                    <a:pt x="299" y="11778"/>
                    <a:pt x="303" y="11901"/>
                    <a:pt x="310" y="12017"/>
                  </a:cubicBezTo>
                  <a:cubicBezTo>
                    <a:pt x="317" y="12148"/>
                    <a:pt x="324" y="12281"/>
                    <a:pt x="332" y="12413"/>
                  </a:cubicBezTo>
                  <a:cubicBezTo>
                    <a:pt x="346" y="12650"/>
                    <a:pt x="360" y="12895"/>
                    <a:pt x="369" y="13137"/>
                  </a:cubicBezTo>
                  <a:cubicBezTo>
                    <a:pt x="371" y="13224"/>
                    <a:pt x="374" y="13310"/>
                    <a:pt x="376" y="13398"/>
                  </a:cubicBezTo>
                  <a:cubicBezTo>
                    <a:pt x="380" y="13588"/>
                    <a:pt x="383" y="13778"/>
                    <a:pt x="386" y="13969"/>
                  </a:cubicBezTo>
                  <a:cubicBezTo>
                    <a:pt x="387" y="14065"/>
                    <a:pt x="389" y="14163"/>
                    <a:pt x="390" y="14259"/>
                  </a:cubicBezTo>
                  <a:cubicBezTo>
                    <a:pt x="394" y="14443"/>
                    <a:pt x="395" y="14625"/>
                    <a:pt x="397" y="14809"/>
                  </a:cubicBezTo>
                  <a:cubicBezTo>
                    <a:pt x="401" y="15148"/>
                    <a:pt x="405" y="15501"/>
                    <a:pt x="414" y="15848"/>
                  </a:cubicBezTo>
                  <a:cubicBezTo>
                    <a:pt x="420" y="16090"/>
                    <a:pt x="428" y="16307"/>
                    <a:pt x="437" y="16514"/>
                  </a:cubicBezTo>
                  <a:cubicBezTo>
                    <a:pt x="445" y="16670"/>
                    <a:pt x="452" y="16828"/>
                    <a:pt x="460" y="16984"/>
                  </a:cubicBezTo>
                  <a:cubicBezTo>
                    <a:pt x="472" y="17229"/>
                    <a:pt x="484" y="17473"/>
                    <a:pt x="494" y="17717"/>
                  </a:cubicBezTo>
                  <a:cubicBezTo>
                    <a:pt x="498" y="17806"/>
                    <a:pt x="501" y="17896"/>
                    <a:pt x="503" y="17984"/>
                  </a:cubicBezTo>
                  <a:cubicBezTo>
                    <a:pt x="509" y="18183"/>
                    <a:pt x="510" y="18384"/>
                    <a:pt x="512" y="18581"/>
                  </a:cubicBezTo>
                  <a:cubicBezTo>
                    <a:pt x="513" y="18671"/>
                    <a:pt x="513" y="18763"/>
                    <a:pt x="514" y="18855"/>
                  </a:cubicBezTo>
                  <a:cubicBezTo>
                    <a:pt x="515" y="18970"/>
                    <a:pt x="515" y="19085"/>
                    <a:pt x="517" y="19202"/>
                  </a:cubicBezTo>
                  <a:cubicBezTo>
                    <a:pt x="518" y="19421"/>
                    <a:pt x="520" y="19648"/>
                    <a:pt x="525" y="19872"/>
                  </a:cubicBezTo>
                  <a:lnTo>
                    <a:pt x="528" y="19966"/>
                  </a:lnTo>
                  <a:lnTo>
                    <a:pt x="529" y="20031"/>
                  </a:lnTo>
                  <a:cubicBezTo>
                    <a:pt x="538" y="20363"/>
                    <a:pt x="549" y="20706"/>
                    <a:pt x="570" y="21043"/>
                  </a:cubicBezTo>
                  <a:cubicBezTo>
                    <a:pt x="576" y="21156"/>
                    <a:pt x="584" y="21267"/>
                    <a:pt x="592" y="21379"/>
                  </a:cubicBezTo>
                  <a:cubicBezTo>
                    <a:pt x="607" y="21630"/>
                    <a:pt x="625" y="21887"/>
                    <a:pt x="638" y="22141"/>
                  </a:cubicBezTo>
                  <a:cubicBezTo>
                    <a:pt x="648" y="22335"/>
                    <a:pt x="656" y="22536"/>
                    <a:pt x="661" y="22742"/>
                  </a:cubicBezTo>
                  <a:cubicBezTo>
                    <a:pt x="665" y="22912"/>
                    <a:pt x="668" y="23090"/>
                    <a:pt x="669" y="23271"/>
                  </a:cubicBezTo>
                  <a:cubicBezTo>
                    <a:pt x="671" y="23608"/>
                    <a:pt x="676" y="23906"/>
                    <a:pt x="682" y="24183"/>
                  </a:cubicBezTo>
                  <a:cubicBezTo>
                    <a:pt x="683" y="24264"/>
                    <a:pt x="686" y="24346"/>
                    <a:pt x="688" y="24428"/>
                  </a:cubicBezTo>
                  <a:cubicBezTo>
                    <a:pt x="694" y="24612"/>
                    <a:pt x="702" y="24795"/>
                    <a:pt x="710" y="24978"/>
                  </a:cubicBezTo>
                  <a:cubicBezTo>
                    <a:pt x="719" y="25174"/>
                    <a:pt x="727" y="25372"/>
                    <a:pt x="733" y="25568"/>
                  </a:cubicBezTo>
                  <a:cubicBezTo>
                    <a:pt x="740" y="25802"/>
                    <a:pt x="755" y="26039"/>
                    <a:pt x="768" y="26268"/>
                  </a:cubicBezTo>
                  <a:cubicBezTo>
                    <a:pt x="775" y="26397"/>
                    <a:pt x="783" y="26527"/>
                    <a:pt x="790" y="26656"/>
                  </a:cubicBezTo>
                  <a:cubicBezTo>
                    <a:pt x="804" y="26927"/>
                    <a:pt x="814" y="27171"/>
                    <a:pt x="819" y="27402"/>
                  </a:cubicBezTo>
                  <a:cubicBezTo>
                    <a:pt x="822" y="27527"/>
                    <a:pt x="824" y="27651"/>
                    <a:pt x="825" y="27777"/>
                  </a:cubicBezTo>
                  <a:lnTo>
                    <a:pt x="825" y="27997"/>
                  </a:lnTo>
                  <a:cubicBezTo>
                    <a:pt x="825" y="28102"/>
                    <a:pt x="825" y="28208"/>
                    <a:pt x="827" y="28312"/>
                  </a:cubicBezTo>
                  <a:lnTo>
                    <a:pt x="828" y="28373"/>
                  </a:lnTo>
                  <a:cubicBezTo>
                    <a:pt x="832" y="28508"/>
                    <a:pt x="837" y="28640"/>
                    <a:pt x="843" y="28776"/>
                  </a:cubicBezTo>
                  <a:lnTo>
                    <a:pt x="846" y="28849"/>
                  </a:lnTo>
                  <a:cubicBezTo>
                    <a:pt x="851" y="28976"/>
                    <a:pt x="858" y="29103"/>
                    <a:pt x="865" y="29229"/>
                  </a:cubicBezTo>
                  <a:cubicBezTo>
                    <a:pt x="877" y="29434"/>
                    <a:pt x="888" y="29647"/>
                    <a:pt x="893" y="29857"/>
                  </a:cubicBezTo>
                  <a:cubicBezTo>
                    <a:pt x="894" y="29888"/>
                    <a:pt x="896" y="29921"/>
                    <a:pt x="896" y="29955"/>
                  </a:cubicBezTo>
                  <a:cubicBezTo>
                    <a:pt x="897" y="30047"/>
                    <a:pt x="898" y="30139"/>
                    <a:pt x="901" y="30229"/>
                  </a:cubicBezTo>
                  <a:lnTo>
                    <a:pt x="909" y="30503"/>
                  </a:lnTo>
                  <a:lnTo>
                    <a:pt x="910" y="30550"/>
                  </a:lnTo>
                  <a:cubicBezTo>
                    <a:pt x="913" y="30629"/>
                    <a:pt x="915" y="30709"/>
                    <a:pt x="917" y="30790"/>
                  </a:cubicBezTo>
                  <a:cubicBezTo>
                    <a:pt x="919" y="30885"/>
                    <a:pt x="920" y="30982"/>
                    <a:pt x="922" y="31078"/>
                  </a:cubicBezTo>
                  <a:cubicBezTo>
                    <a:pt x="922" y="31124"/>
                    <a:pt x="923" y="31170"/>
                    <a:pt x="924" y="31217"/>
                  </a:cubicBezTo>
                  <a:cubicBezTo>
                    <a:pt x="927" y="31316"/>
                    <a:pt x="930" y="31418"/>
                    <a:pt x="934" y="31518"/>
                  </a:cubicBezTo>
                  <a:lnTo>
                    <a:pt x="935" y="31541"/>
                  </a:lnTo>
                  <a:cubicBezTo>
                    <a:pt x="938" y="31637"/>
                    <a:pt x="942" y="31734"/>
                    <a:pt x="944" y="31832"/>
                  </a:cubicBezTo>
                  <a:cubicBezTo>
                    <a:pt x="945" y="31904"/>
                    <a:pt x="948" y="31974"/>
                    <a:pt x="948" y="32044"/>
                  </a:cubicBezTo>
                  <a:cubicBezTo>
                    <a:pt x="949" y="32193"/>
                    <a:pt x="948" y="32344"/>
                    <a:pt x="945" y="32492"/>
                  </a:cubicBezTo>
                  <a:cubicBezTo>
                    <a:pt x="945" y="32524"/>
                    <a:pt x="948" y="32556"/>
                    <a:pt x="948" y="32590"/>
                  </a:cubicBezTo>
                  <a:lnTo>
                    <a:pt x="949" y="32651"/>
                  </a:lnTo>
                  <a:lnTo>
                    <a:pt x="950" y="32713"/>
                  </a:lnTo>
                  <a:cubicBezTo>
                    <a:pt x="952" y="32744"/>
                    <a:pt x="952" y="32774"/>
                    <a:pt x="950" y="32805"/>
                  </a:cubicBezTo>
                  <a:lnTo>
                    <a:pt x="950" y="32832"/>
                  </a:lnTo>
                  <a:cubicBezTo>
                    <a:pt x="953" y="32904"/>
                    <a:pt x="974" y="32976"/>
                    <a:pt x="1015" y="33048"/>
                  </a:cubicBezTo>
                  <a:cubicBezTo>
                    <a:pt x="1062" y="33131"/>
                    <a:pt x="1144" y="33192"/>
                    <a:pt x="1246" y="33216"/>
                  </a:cubicBezTo>
                  <a:cubicBezTo>
                    <a:pt x="1279" y="33224"/>
                    <a:pt x="1312" y="33228"/>
                    <a:pt x="1345" y="33228"/>
                  </a:cubicBezTo>
                  <a:cubicBezTo>
                    <a:pt x="1421" y="33228"/>
                    <a:pt x="1495" y="33208"/>
                    <a:pt x="1558" y="33167"/>
                  </a:cubicBezTo>
                  <a:cubicBezTo>
                    <a:pt x="1614" y="33130"/>
                    <a:pt x="1661" y="33079"/>
                    <a:pt x="1693" y="33017"/>
                  </a:cubicBezTo>
                  <a:cubicBezTo>
                    <a:pt x="1724" y="33019"/>
                    <a:pt x="1753" y="33020"/>
                    <a:pt x="1781" y="33020"/>
                  </a:cubicBezTo>
                  <a:cubicBezTo>
                    <a:pt x="1812" y="33020"/>
                    <a:pt x="1842" y="33019"/>
                    <a:pt x="1872" y="33016"/>
                  </a:cubicBezTo>
                  <a:cubicBezTo>
                    <a:pt x="2007" y="33005"/>
                    <a:pt x="2145" y="32990"/>
                    <a:pt x="2279" y="32974"/>
                  </a:cubicBezTo>
                  <a:lnTo>
                    <a:pt x="2376" y="32962"/>
                  </a:lnTo>
                  <a:cubicBezTo>
                    <a:pt x="2525" y="32946"/>
                    <a:pt x="2680" y="32934"/>
                    <a:pt x="2847" y="32928"/>
                  </a:cubicBezTo>
                  <a:cubicBezTo>
                    <a:pt x="2897" y="32926"/>
                    <a:pt x="2946" y="32924"/>
                    <a:pt x="2996" y="32921"/>
                  </a:cubicBezTo>
                  <a:cubicBezTo>
                    <a:pt x="3111" y="32916"/>
                    <a:pt x="3229" y="32910"/>
                    <a:pt x="3347" y="32910"/>
                  </a:cubicBezTo>
                  <a:cubicBezTo>
                    <a:pt x="3430" y="32909"/>
                    <a:pt x="3512" y="32909"/>
                    <a:pt x="3596" y="32908"/>
                  </a:cubicBezTo>
                  <a:cubicBezTo>
                    <a:pt x="3707" y="32906"/>
                    <a:pt x="3821" y="32905"/>
                    <a:pt x="3935" y="32905"/>
                  </a:cubicBezTo>
                  <a:cubicBezTo>
                    <a:pt x="4049" y="32905"/>
                    <a:pt x="4163" y="32906"/>
                    <a:pt x="4276" y="32909"/>
                  </a:cubicBezTo>
                  <a:cubicBezTo>
                    <a:pt x="4335" y="32910"/>
                    <a:pt x="4394" y="32910"/>
                    <a:pt x="4452" y="32910"/>
                  </a:cubicBezTo>
                  <a:cubicBezTo>
                    <a:pt x="4532" y="32910"/>
                    <a:pt x="4612" y="32909"/>
                    <a:pt x="4690" y="32909"/>
                  </a:cubicBezTo>
                  <a:lnTo>
                    <a:pt x="4784" y="32908"/>
                  </a:lnTo>
                  <a:lnTo>
                    <a:pt x="4954" y="32908"/>
                  </a:lnTo>
                  <a:cubicBezTo>
                    <a:pt x="5070" y="32908"/>
                    <a:pt x="5189" y="32908"/>
                    <a:pt x="5306" y="32904"/>
                  </a:cubicBezTo>
                  <a:cubicBezTo>
                    <a:pt x="5372" y="32901"/>
                    <a:pt x="5439" y="32900"/>
                    <a:pt x="5505" y="32900"/>
                  </a:cubicBezTo>
                  <a:cubicBezTo>
                    <a:pt x="5663" y="32900"/>
                    <a:pt x="5821" y="32906"/>
                    <a:pt x="5975" y="32911"/>
                  </a:cubicBezTo>
                  <a:cubicBezTo>
                    <a:pt x="6088" y="32915"/>
                    <a:pt x="6199" y="32920"/>
                    <a:pt x="6311" y="32921"/>
                  </a:cubicBezTo>
                  <a:cubicBezTo>
                    <a:pt x="6488" y="32924"/>
                    <a:pt x="6666" y="32924"/>
                    <a:pt x="6844" y="32924"/>
                  </a:cubicBezTo>
                  <a:cubicBezTo>
                    <a:pt x="7036" y="32924"/>
                    <a:pt x="7235" y="32924"/>
                    <a:pt x="7431" y="32928"/>
                  </a:cubicBezTo>
                  <a:cubicBezTo>
                    <a:pt x="7690" y="32933"/>
                    <a:pt x="7951" y="32947"/>
                    <a:pt x="8203" y="32960"/>
                  </a:cubicBezTo>
                  <a:lnTo>
                    <a:pt x="8522" y="32975"/>
                  </a:lnTo>
                  <a:cubicBezTo>
                    <a:pt x="8657" y="32982"/>
                    <a:pt x="8794" y="32983"/>
                    <a:pt x="8929" y="32983"/>
                  </a:cubicBezTo>
                  <a:cubicBezTo>
                    <a:pt x="8989" y="32983"/>
                    <a:pt x="9049" y="32983"/>
                    <a:pt x="9108" y="32983"/>
                  </a:cubicBezTo>
                  <a:cubicBezTo>
                    <a:pt x="9257" y="32983"/>
                    <a:pt x="9412" y="32983"/>
                    <a:pt x="9563" y="32987"/>
                  </a:cubicBezTo>
                  <a:cubicBezTo>
                    <a:pt x="9831" y="32995"/>
                    <a:pt x="10100" y="33003"/>
                    <a:pt x="10368" y="33013"/>
                  </a:cubicBezTo>
                  <a:cubicBezTo>
                    <a:pt x="10603" y="33022"/>
                    <a:pt x="10839" y="33031"/>
                    <a:pt x="11074" y="33037"/>
                  </a:cubicBezTo>
                  <a:cubicBezTo>
                    <a:pt x="11505" y="33049"/>
                    <a:pt x="11963" y="33065"/>
                    <a:pt x="12417" y="33094"/>
                  </a:cubicBezTo>
                  <a:cubicBezTo>
                    <a:pt x="12602" y="33110"/>
                    <a:pt x="12788" y="33125"/>
                    <a:pt x="12973" y="33138"/>
                  </a:cubicBezTo>
                  <a:lnTo>
                    <a:pt x="12923" y="33133"/>
                  </a:lnTo>
                  <a:lnTo>
                    <a:pt x="12932" y="33132"/>
                  </a:lnTo>
                  <a:cubicBezTo>
                    <a:pt x="13245" y="33155"/>
                    <a:pt x="13559" y="33164"/>
                    <a:pt x="13869" y="33164"/>
                  </a:cubicBezTo>
                  <a:cubicBezTo>
                    <a:pt x="14285" y="33164"/>
                    <a:pt x="14696" y="33148"/>
                    <a:pt x="15092" y="33131"/>
                  </a:cubicBezTo>
                  <a:cubicBezTo>
                    <a:pt x="15219" y="33125"/>
                    <a:pt x="15346" y="33121"/>
                    <a:pt x="15473" y="33117"/>
                  </a:cubicBezTo>
                  <a:cubicBezTo>
                    <a:pt x="15696" y="33111"/>
                    <a:pt x="15927" y="33104"/>
                    <a:pt x="16153" y="33088"/>
                  </a:cubicBezTo>
                  <a:lnTo>
                    <a:pt x="16215" y="33084"/>
                  </a:lnTo>
                  <a:cubicBezTo>
                    <a:pt x="16522" y="33064"/>
                    <a:pt x="16838" y="33042"/>
                    <a:pt x="17151" y="33042"/>
                  </a:cubicBezTo>
                  <a:cubicBezTo>
                    <a:pt x="17165" y="33042"/>
                    <a:pt x="17179" y="33042"/>
                    <a:pt x="17193" y="33042"/>
                  </a:cubicBezTo>
                  <a:cubicBezTo>
                    <a:pt x="17296" y="33043"/>
                    <a:pt x="17397" y="33045"/>
                    <a:pt x="17500" y="33048"/>
                  </a:cubicBezTo>
                  <a:cubicBezTo>
                    <a:pt x="17614" y="33052"/>
                    <a:pt x="17727" y="33054"/>
                    <a:pt x="17840" y="33054"/>
                  </a:cubicBezTo>
                  <a:cubicBezTo>
                    <a:pt x="18012" y="33054"/>
                    <a:pt x="18168" y="32917"/>
                    <a:pt x="18205" y="32734"/>
                  </a:cubicBezTo>
                  <a:cubicBezTo>
                    <a:pt x="18259" y="32714"/>
                    <a:pt x="18308" y="32679"/>
                    <a:pt x="18347" y="32637"/>
                  </a:cubicBezTo>
                  <a:cubicBezTo>
                    <a:pt x="18415" y="32563"/>
                    <a:pt x="18447" y="32474"/>
                    <a:pt x="18450" y="32350"/>
                  </a:cubicBezTo>
                  <a:cubicBezTo>
                    <a:pt x="18451" y="32280"/>
                    <a:pt x="18454" y="32213"/>
                    <a:pt x="18456" y="32146"/>
                  </a:cubicBezTo>
                  <a:cubicBezTo>
                    <a:pt x="18487" y="31726"/>
                    <a:pt x="18502" y="31404"/>
                    <a:pt x="18505" y="31105"/>
                  </a:cubicBezTo>
                  <a:cubicBezTo>
                    <a:pt x="18508" y="30714"/>
                    <a:pt x="18508" y="30355"/>
                    <a:pt x="18506" y="30008"/>
                  </a:cubicBezTo>
                  <a:cubicBezTo>
                    <a:pt x="18506" y="29925"/>
                    <a:pt x="18505" y="29843"/>
                    <a:pt x="18502" y="29760"/>
                  </a:cubicBezTo>
                  <a:cubicBezTo>
                    <a:pt x="18500" y="29613"/>
                    <a:pt x="18494" y="29465"/>
                    <a:pt x="18488" y="29317"/>
                  </a:cubicBezTo>
                  <a:cubicBezTo>
                    <a:pt x="18483" y="29181"/>
                    <a:pt x="18477" y="29042"/>
                    <a:pt x="18474" y="28904"/>
                  </a:cubicBezTo>
                  <a:lnTo>
                    <a:pt x="18470" y="28745"/>
                  </a:lnTo>
                  <a:lnTo>
                    <a:pt x="18466" y="28586"/>
                  </a:lnTo>
                  <a:cubicBezTo>
                    <a:pt x="18465" y="28506"/>
                    <a:pt x="18463" y="28427"/>
                    <a:pt x="18459" y="28347"/>
                  </a:cubicBezTo>
                  <a:cubicBezTo>
                    <a:pt x="18450" y="28173"/>
                    <a:pt x="18440" y="27993"/>
                    <a:pt x="18437" y="27817"/>
                  </a:cubicBezTo>
                  <a:lnTo>
                    <a:pt x="18435" y="27769"/>
                  </a:lnTo>
                  <a:cubicBezTo>
                    <a:pt x="18429" y="27423"/>
                    <a:pt x="18434" y="27069"/>
                    <a:pt x="18439" y="26727"/>
                  </a:cubicBezTo>
                  <a:lnTo>
                    <a:pt x="18440" y="26651"/>
                  </a:lnTo>
                  <a:cubicBezTo>
                    <a:pt x="18446" y="26282"/>
                    <a:pt x="18438" y="25927"/>
                    <a:pt x="18428" y="25500"/>
                  </a:cubicBezTo>
                  <a:lnTo>
                    <a:pt x="18425" y="25419"/>
                  </a:lnTo>
                  <a:cubicBezTo>
                    <a:pt x="18417" y="25044"/>
                    <a:pt x="18410" y="24697"/>
                    <a:pt x="18404" y="24361"/>
                  </a:cubicBezTo>
                  <a:lnTo>
                    <a:pt x="18397" y="24003"/>
                  </a:lnTo>
                  <a:lnTo>
                    <a:pt x="18392" y="23808"/>
                  </a:lnTo>
                  <a:lnTo>
                    <a:pt x="18387" y="23597"/>
                  </a:lnTo>
                  <a:cubicBezTo>
                    <a:pt x="18383" y="23463"/>
                    <a:pt x="18381" y="23331"/>
                    <a:pt x="18379" y="23198"/>
                  </a:cubicBezTo>
                  <a:cubicBezTo>
                    <a:pt x="18377" y="22964"/>
                    <a:pt x="18386" y="22728"/>
                    <a:pt x="18394" y="22499"/>
                  </a:cubicBezTo>
                  <a:cubicBezTo>
                    <a:pt x="18399" y="22358"/>
                    <a:pt x="18407" y="22215"/>
                    <a:pt x="18409" y="22074"/>
                  </a:cubicBezTo>
                  <a:cubicBezTo>
                    <a:pt x="18414" y="21834"/>
                    <a:pt x="18417" y="21593"/>
                    <a:pt x="18418" y="21352"/>
                  </a:cubicBezTo>
                  <a:cubicBezTo>
                    <a:pt x="18419" y="21209"/>
                    <a:pt x="18420" y="21066"/>
                    <a:pt x="18422" y="20923"/>
                  </a:cubicBezTo>
                  <a:cubicBezTo>
                    <a:pt x="18425" y="20662"/>
                    <a:pt x="18419" y="20394"/>
                    <a:pt x="18413" y="20135"/>
                  </a:cubicBezTo>
                  <a:cubicBezTo>
                    <a:pt x="18410" y="20034"/>
                    <a:pt x="18408" y="19932"/>
                    <a:pt x="18407" y="19831"/>
                  </a:cubicBezTo>
                  <a:cubicBezTo>
                    <a:pt x="18402" y="19613"/>
                    <a:pt x="18398" y="19398"/>
                    <a:pt x="18393" y="19184"/>
                  </a:cubicBezTo>
                  <a:lnTo>
                    <a:pt x="18393" y="19166"/>
                  </a:lnTo>
                  <a:cubicBezTo>
                    <a:pt x="18391" y="19071"/>
                    <a:pt x="18385" y="18978"/>
                    <a:pt x="18382" y="18884"/>
                  </a:cubicBezTo>
                  <a:cubicBezTo>
                    <a:pt x="18378" y="18808"/>
                    <a:pt x="18374" y="18732"/>
                    <a:pt x="18372" y="18656"/>
                  </a:cubicBezTo>
                  <a:cubicBezTo>
                    <a:pt x="18366" y="18439"/>
                    <a:pt x="18358" y="18224"/>
                    <a:pt x="18353" y="18007"/>
                  </a:cubicBezTo>
                  <a:cubicBezTo>
                    <a:pt x="18338" y="17459"/>
                    <a:pt x="18323" y="16892"/>
                    <a:pt x="18286" y="16336"/>
                  </a:cubicBezTo>
                  <a:cubicBezTo>
                    <a:pt x="18227" y="15476"/>
                    <a:pt x="18180" y="14630"/>
                    <a:pt x="18147" y="13989"/>
                  </a:cubicBezTo>
                  <a:cubicBezTo>
                    <a:pt x="18142" y="13885"/>
                    <a:pt x="18137" y="13770"/>
                    <a:pt x="18135" y="13640"/>
                  </a:cubicBezTo>
                  <a:cubicBezTo>
                    <a:pt x="18132" y="13527"/>
                    <a:pt x="18129" y="13414"/>
                    <a:pt x="18128" y="13301"/>
                  </a:cubicBezTo>
                  <a:cubicBezTo>
                    <a:pt x="18127" y="13182"/>
                    <a:pt x="18125" y="13062"/>
                    <a:pt x="18121" y="12944"/>
                  </a:cubicBezTo>
                  <a:cubicBezTo>
                    <a:pt x="18120" y="12903"/>
                    <a:pt x="18118" y="12864"/>
                    <a:pt x="18117" y="12823"/>
                  </a:cubicBezTo>
                  <a:cubicBezTo>
                    <a:pt x="18112" y="12660"/>
                    <a:pt x="18105" y="12497"/>
                    <a:pt x="18099" y="12333"/>
                  </a:cubicBezTo>
                  <a:cubicBezTo>
                    <a:pt x="18090" y="12129"/>
                    <a:pt x="18080" y="11927"/>
                    <a:pt x="18074" y="11724"/>
                  </a:cubicBezTo>
                  <a:cubicBezTo>
                    <a:pt x="18071" y="11644"/>
                    <a:pt x="18069" y="11563"/>
                    <a:pt x="18067" y="11482"/>
                  </a:cubicBezTo>
                  <a:cubicBezTo>
                    <a:pt x="18056" y="11045"/>
                    <a:pt x="18050" y="10600"/>
                    <a:pt x="18044" y="10169"/>
                  </a:cubicBezTo>
                  <a:cubicBezTo>
                    <a:pt x="18039" y="9928"/>
                    <a:pt x="18035" y="9688"/>
                    <a:pt x="18031" y="9447"/>
                  </a:cubicBezTo>
                  <a:cubicBezTo>
                    <a:pt x="18028" y="9236"/>
                    <a:pt x="18023" y="9025"/>
                    <a:pt x="18018" y="8813"/>
                  </a:cubicBezTo>
                  <a:cubicBezTo>
                    <a:pt x="18013" y="8601"/>
                    <a:pt x="18007" y="8390"/>
                    <a:pt x="18000" y="8178"/>
                  </a:cubicBezTo>
                  <a:lnTo>
                    <a:pt x="17998" y="8071"/>
                  </a:lnTo>
                  <a:cubicBezTo>
                    <a:pt x="17994" y="7906"/>
                    <a:pt x="17989" y="7739"/>
                    <a:pt x="17985" y="7572"/>
                  </a:cubicBezTo>
                  <a:cubicBezTo>
                    <a:pt x="17980" y="7411"/>
                    <a:pt x="17977" y="7251"/>
                    <a:pt x="17974" y="7091"/>
                  </a:cubicBezTo>
                  <a:cubicBezTo>
                    <a:pt x="17967" y="6709"/>
                    <a:pt x="17959" y="6331"/>
                    <a:pt x="17957" y="5967"/>
                  </a:cubicBezTo>
                  <a:cubicBezTo>
                    <a:pt x="17956" y="5901"/>
                    <a:pt x="17954" y="5835"/>
                    <a:pt x="17953" y="5768"/>
                  </a:cubicBezTo>
                  <a:cubicBezTo>
                    <a:pt x="17948" y="5557"/>
                    <a:pt x="17938" y="5342"/>
                    <a:pt x="17928" y="5134"/>
                  </a:cubicBezTo>
                  <a:lnTo>
                    <a:pt x="17916" y="4868"/>
                  </a:lnTo>
                  <a:cubicBezTo>
                    <a:pt x="17906" y="4629"/>
                    <a:pt x="17895" y="4388"/>
                    <a:pt x="17885" y="4147"/>
                  </a:cubicBezTo>
                  <a:lnTo>
                    <a:pt x="17874" y="3904"/>
                  </a:lnTo>
                  <a:cubicBezTo>
                    <a:pt x="17861" y="3607"/>
                    <a:pt x="17834" y="3306"/>
                    <a:pt x="17808" y="3014"/>
                  </a:cubicBezTo>
                  <a:lnTo>
                    <a:pt x="17804" y="2970"/>
                  </a:lnTo>
                  <a:cubicBezTo>
                    <a:pt x="17779" y="2693"/>
                    <a:pt x="17748" y="2414"/>
                    <a:pt x="17718" y="2143"/>
                  </a:cubicBezTo>
                  <a:lnTo>
                    <a:pt x="17711" y="2071"/>
                  </a:lnTo>
                  <a:cubicBezTo>
                    <a:pt x="17706" y="2019"/>
                    <a:pt x="17700" y="1966"/>
                    <a:pt x="17693" y="1913"/>
                  </a:cubicBezTo>
                  <a:cubicBezTo>
                    <a:pt x="17681" y="1827"/>
                    <a:pt x="17671" y="1740"/>
                    <a:pt x="17664" y="1655"/>
                  </a:cubicBezTo>
                  <a:lnTo>
                    <a:pt x="17645" y="1412"/>
                  </a:lnTo>
                  <a:cubicBezTo>
                    <a:pt x="17636" y="1324"/>
                    <a:pt x="17630" y="1236"/>
                    <a:pt x="17623" y="1148"/>
                  </a:cubicBezTo>
                  <a:cubicBezTo>
                    <a:pt x="17616" y="1081"/>
                    <a:pt x="17594" y="1014"/>
                    <a:pt x="17557" y="958"/>
                  </a:cubicBezTo>
                  <a:cubicBezTo>
                    <a:pt x="17589" y="897"/>
                    <a:pt x="17605" y="830"/>
                    <a:pt x="17604" y="764"/>
                  </a:cubicBezTo>
                  <a:lnTo>
                    <a:pt x="17604" y="752"/>
                  </a:lnTo>
                  <a:cubicBezTo>
                    <a:pt x="17598" y="651"/>
                    <a:pt x="17552" y="553"/>
                    <a:pt x="17476" y="485"/>
                  </a:cubicBezTo>
                  <a:lnTo>
                    <a:pt x="17459" y="472"/>
                  </a:lnTo>
                  <a:lnTo>
                    <a:pt x="17389" y="425"/>
                  </a:lnTo>
                  <a:cubicBezTo>
                    <a:pt x="17334" y="397"/>
                    <a:pt x="17274" y="383"/>
                    <a:pt x="17212" y="383"/>
                  </a:cubicBezTo>
                  <a:cubicBezTo>
                    <a:pt x="17204" y="383"/>
                    <a:pt x="17196" y="383"/>
                    <a:pt x="17188" y="383"/>
                  </a:cubicBezTo>
                  <a:cubicBezTo>
                    <a:pt x="17065" y="377"/>
                    <a:pt x="16943" y="369"/>
                    <a:pt x="16821" y="362"/>
                  </a:cubicBezTo>
                  <a:lnTo>
                    <a:pt x="16723" y="353"/>
                  </a:lnTo>
                  <a:cubicBezTo>
                    <a:pt x="16470" y="334"/>
                    <a:pt x="16210" y="313"/>
                    <a:pt x="15953" y="302"/>
                  </a:cubicBezTo>
                  <a:cubicBezTo>
                    <a:pt x="15629" y="288"/>
                    <a:pt x="15337" y="275"/>
                    <a:pt x="15040" y="257"/>
                  </a:cubicBezTo>
                  <a:cubicBezTo>
                    <a:pt x="14841" y="246"/>
                    <a:pt x="14641" y="231"/>
                    <a:pt x="14442" y="219"/>
                  </a:cubicBezTo>
                  <a:lnTo>
                    <a:pt x="14143" y="200"/>
                  </a:lnTo>
                  <a:cubicBezTo>
                    <a:pt x="13994" y="189"/>
                    <a:pt x="13844" y="180"/>
                    <a:pt x="13693" y="172"/>
                  </a:cubicBezTo>
                  <a:cubicBezTo>
                    <a:pt x="13562" y="164"/>
                    <a:pt x="13430" y="155"/>
                    <a:pt x="13297" y="147"/>
                  </a:cubicBezTo>
                  <a:cubicBezTo>
                    <a:pt x="13095" y="131"/>
                    <a:pt x="12912" y="121"/>
                    <a:pt x="12741" y="113"/>
                  </a:cubicBezTo>
                  <a:cubicBezTo>
                    <a:pt x="12687" y="112"/>
                    <a:pt x="12634" y="110"/>
                    <a:pt x="12579" y="107"/>
                  </a:cubicBezTo>
                  <a:cubicBezTo>
                    <a:pt x="12461" y="102"/>
                    <a:pt x="12340" y="97"/>
                    <a:pt x="12219" y="97"/>
                  </a:cubicBezTo>
                  <a:cubicBezTo>
                    <a:pt x="12200" y="97"/>
                    <a:pt x="12181" y="97"/>
                    <a:pt x="12162" y="97"/>
                  </a:cubicBezTo>
                  <a:cubicBezTo>
                    <a:pt x="11924" y="97"/>
                    <a:pt x="11684" y="103"/>
                    <a:pt x="11451" y="107"/>
                  </a:cubicBezTo>
                  <a:cubicBezTo>
                    <a:pt x="11326" y="110"/>
                    <a:pt x="11201" y="113"/>
                    <a:pt x="11076" y="116"/>
                  </a:cubicBezTo>
                  <a:cubicBezTo>
                    <a:pt x="11001" y="117"/>
                    <a:pt x="10925" y="117"/>
                    <a:pt x="10849" y="117"/>
                  </a:cubicBezTo>
                  <a:cubicBezTo>
                    <a:pt x="10541" y="117"/>
                    <a:pt x="10233" y="108"/>
                    <a:pt x="9932" y="100"/>
                  </a:cubicBezTo>
                  <a:cubicBezTo>
                    <a:pt x="9595" y="90"/>
                    <a:pt x="9239" y="77"/>
                    <a:pt x="8842" y="61"/>
                  </a:cubicBezTo>
                  <a:lnTo>
                    <a:pt x="8702" y="55"/>
                  </a:lnTo>
                  <a:cubicBezTo>
                    <a:pt x="8576" y="49"/>
                    <a:pt x="8446" y="44"/>
                    <a:pt x="8318" y="42"/>
                  </a:cubicBezTo>
                  <a:cubicBezTo>
                    <a:pt x="8257" y="42"/>
                    <a:pt x="8196" y="41"/>
                    <a:pt x="8135" y="41"/>
                  </a:cubicBezTo>
                  <a:cubicBezTo>
                    <a:pt x="8008" y="41"/>
                    <a:pt x="7875" y="40"/>
                    <a:pt x="7745" y="36"/>
                  </a:cubicBezTo>
                  <a:cubicBezTo>
                    <a:pt x="7380" y="23"/>
                    <a:pt x="6995" y="15"/>
                    <a:pt x="6603" y="13"/>
                  </a:cubicBezTo>
                  <a:cubicBezTo>
                    <a:pt x="5984" y="8"/>
                    <a:pt x="5365" y="6"/>
                    <a:pt x="4744" y="4"/>
                  </a:cubicBezTo>
                  <a:lnTo>
                    <a:pt x="4435" y="3"/>
                  </a:lnTo>
                  <a:cubicBezTo>
                    <a:pt x="4391" y="3"/>
                    <a:pt x="4348" y="3"/>
                    <a:pt x="4304" y="1"/>
                  </a:cubicBezTo>
                  <a:cubicBezTo>
                    <a:pt x="4262" y="1"/>
                    <a:pt x="4219" y="1"/>
                    <a:pt x="4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32"/>
          <p:cNvSpPr/>
          <p:nvPr/>
        </p:nvSpPr>
        <p:spPr>
          <a:xfrm>
            <a:off x="8467713" y="2988200"/>
            <a:ext cx="427400" cy="523350"/>
          </a:xfrm>
          <a:custGeom>
            <a:avLst/>
            <a:gdLst/>
            <a:ahLst/>
            <a:cxnLst/>
            <a:rect l="l" t="t" r="r" b="b"/>
            <a:pathLst>
              <a:path w="17096" h="20934" extrusionOk="0">
                <a:moveTo>
                  <a:pt x="10632" y="8402"/>
                </a:moveTo>
                <a:cubicBezTo>
                  <a:pt x="10769" y="8422"/>
                  <a:pt x="10906" y="8440"/>
                  <a:pt x="11045" y="8450"/>
                </a:cubicBezTo>
                <a:cubicBezTo>
                  <a:pt x="11162" y="8459"/>
                  <a:pt x="11276" y="8466"/>
                  <a:pt x="11393" y="8473"/>
                </a:cubicBezTo>
                <a:lnTo>
                  <a:pt x="11627" y="8487"/>
                </a:lnTo>
                <a:cubicBezTo>
                  <a:pt x="11709" y="8492"/>
                  <a:pt x="11791" y="8500"/>
                  <a:pt x="11873" y="8507"/>
                </a:cubicBezTo>
                <a:cubicBezTo>
                  <a:pt x="11960" y="8514"/>
                  <a:pt x="12048" y="8520"/>
                  <a:pt x="12135" y="8527"/>
                </a:cubicBezTo>
                <a:cubicBezTo>
                  <a:pt x="12294" y="8539"/>
                  <a:pt x="12452" y="8543"/>
                  <a:pt x="12611" y="8548"/>
                </a:cubicBezTo>
                <a:lnTo>
                  <a:pt x="12626" y="8548"/>
                </a:lnTo>
                <a:cubicBezTo>
                  <a:pt x="12478" y="8633"/>
                  <a:pt x="12331" y="8722"/>
                  <a:pt x="12185" y="8815"/>
                </a:cubicBezTo>
                <a:lnTo>
                  <a:pt x="12089" y="8876"/>
                </a:lnTo>
                <a:cubicBezTo>
                  <a:pt x="11978" y="8946"/>
                  <a:pt x="11867" y="9017"/>
                  <a:pt x="11754" y="9084"/>
                </a:cubicBezTo>
                <a:cubicBezTo>
                  <a:pt x="11677" y="9130"/>
                  <a:pt x="11600" y="9174"/>
                  <a:pt x="11522" y="9218"/>
                </a:cubicBezTo>
                <a:cubicBezTo>
                  <a:pt x="11455" y="9257"/>
                  <a:pt x="11387" y="9294"/>
                  <a:pt x="11304" y="9344"/>
                </a:cubicBezTo>
                <a:lnTo>
                  <a:pt x="11166" y="9425"/>
                </a:lnTo>
                <a:cubicBezTo>
                  <a:pt x="11091" y="9466"/>
                  <a:pt x="11016" y="9504"/>
                  <a:pt x="10940" y="9543"/>
                </a:cubicBezTo>
                <a:cubicBezTo>
                  <a:pt x="10922" y="9478"/>
                  <a:pt x="10905" y="9410"/>
                  <a:pt x="10888" y="9335"/>
                </a:cubicBezTo>
                <a:lnTo>
                  <a:pt x="10578" y="9412"/>
                </a:lnTo>
                <a:lnTo>
                  <a:pt x="10875" y="9292"/>
                </a:lnTo>
                <a:lnTo>
                  <a:pt x="10864" y="9248"/>
                </a:lnTo>
                <a:cubicBezTo>
                  <a:pt x="10863" y="9246"/>
                  <a:pt x="10863" y="9245"/>
                  <a:pt x="10863" y="9243"/>
                </a:cubicBezTo>
                <a:cubicBezTo>
                  <a:pt x="10808" y="9028"/>
                  <a:pt x="10747" y="8812"/>
                  <a:pt x="10686" y="8599"/>
                </a:cubicBezTo>
                <a:lnTo>
                  <a:pt x="10632" y="8402"/>
                </a:lnTo>
                <a:close/>
                <a:moveTo>
                  <a:pt x="6208" y="8599"/>
                </a:moveTo>
                <a:lnTo>
                  <a:pt x="6347" y="8605"/>
                </a:lnTo>
                <a:cubicBezTo>
                  <a:pt x="6380" y="8606"/>
                  <a:pt x="6412" y="8606"/>
                  <a:pt x="6445" y="8606"/>
                </a:cubicBezTo>
                <a:cubicBezTo>
                  <a:pt x="6430" y="8677"/>
                  <a:pt x="6413" y="8748"/>
                  <a:pt x="6398" y="8818"/>
                </a:cubicBezTo>
                <a:lnTo>
                  <a:pt x="6376" y="8912"/>
                </a:lnTo>
                <a:cubicBezTo>
                  <a:pt x="6341" y="9064"/>
                  <a:pt x="6315" y="9220"/>
                  <a:pt x="6289" y="9374"/>
                </a:cubicBezTo>
                <a:lnTo>
                  <a:pt x="6271" y="9498"/>
                </a:lnTo>
                <a:cubicBezTo>
                  <a:pt x="6266" y="9533"/>
                  <a:pt x="6260" y="9568"/>
                  <a:pt x="6255" y="9604"/>
                </a:cubicBezTo>
                <a:cubicBezTo>
                  <a:pt x="6201" y="9586"/>
                  <a:pt x="6146" y="9566"/>
                  <a:pt x="6090" y="9548"/>
                </a:cubicBezTo>
                <a:cubicBezTo>
                  <a:pt x="5962" y="9503"/>
                  <a:pt x="5834" y="9455"/>
                  <a:pt x="5707" y="9407"/>
                </a:cubicBezTo>
                <a:cubicBezTo>
                  <a:pt x="5579" y="9360"/>
                  <a:pt x="5453" y="9313"/>
                  <a:pt x="5326" y="9268"/>
                </a:cubicBezTo>
                <a:lnTo>
                  <a:pt x="5227" y="9232"/>
                </a:lnTo>
                <a:cubicBezTo>
                  <a:pt x="5009" y="9154"/>
                  <a:pt x="4792" y="9076"/>
                  <a:pt x="4571" y="9007"/>
                </a:cubicBezTo>
                <a:cubicBezTo>
                  <a:pt x="4373" y="8948"/>
                  <a:pt x="4173" y="8893"/>
                  <a:pt x="3975" y="8840"/>
                </a:cubicBezTo>
                <a:lnTo>
                  <a:pt x="3732" y="8775"/>
                </a:lnTo>
                <a:lnTo>
                  <a:pt x="3552" y="8717"/>
                </a:lnTo>
                <a:cubicBezTo>
                  <a:pt x="3659" y="8702"/>
                  <a:pt x="3770" y="8684"/>
                  <a:pt x="3888" y="8666"/>
                </a:cubicBezTo>
                <a:cubicBezTo>
                  <a:pt x="4081" y="8635"/>
                  <a:pt x="4253" y="8617"/>
                  <a:pt x="4412" y="8612"/>
                </a:cubicBezTo>
                <a:cubicBezTo>
                  <a:pt x="4569" y="8609"/>
                  <a:pt x="4728" y="8607"/>
                  <a:pt x="4885" y="8607"/>
                </a:cubicBezTo>
                <a:lnTo>
                  <a:pt x="5196" y="8612"/>
                </a:lnTo>
                <a:cubicBezTo>
                  <a:pt x="5316" y="8616"/>
                  <a:pt x="5437" y="8620"/>
                  <a:pt x="5557" y="8620"/>
                </a:cubicBezTo>
                <a:cubicBezTo>
                  <a:pt x="5607" y="8620"/>
                  <a:pt x="5657" y="8619"/>
                  <a:pt x="5707" y="8618"/>
                </a:cubicBezTo>
                <a:cubicBezTo>
                  <a:pt x="5786" y="8617"/>
                  <a:pt x="5865" y="8612"/>
                  <a:pt x="5943" y="8609"/>
                </a:cubicBezTo>
                <a:cubicBezTo>
                  <a:pt x="6037" y="8604"/>
                  <a:pt x="6131" y="8600"/>
                  <a:pt x="6208" y="8599"/>
                </a:cubicBezTo>
                <a:close/>
                <a:moveTo>
                  <a:pt x="10843" y="11333"/>
                </a:moveTo>
                <a:cubicBezTo>
                  <a:pt x="10898" y="11351"/>
                  <a:pt x="10952" y="11370"/>
                  <a:pt x="11008" y="11390"/>
                </a:cubicBezTo>
                <a:cubicBezTo>
                  <a:pt x="11136" y="11435"/>
                  <a:pt x="11264" y="11482"/>
                  <a:pt x="11391" y="11529"/>
                </a:cubicBezTo>
                <a:cubicBezTo>
                  <a:pt x="11518" y="11576"/>
                  <a:pt x="11645" y="11625"/>
                  <a:pt x="11772" y="11669"/>
                </a:cubicBezTo>
                <a:lnTo>
                  <a:pt x="11872" y="11705"/>
                </a:lnTo>
                <a:cubicBezTo>
                  <a:pt x="12089" y="11783"/>
                  <a:pt x="12306" y="11861"/>
                  <a:pt x="12527" y="11929"/>
                </a:cubicBezTo>
                <a:cubicBezTo>
                  <a:pt x="12724" y="11990"/>
                  <a:pt x="12924" y="12043"/>
                  <a:pt x="13123" y="12097"/>
                </a:cubicBezTo>
                <a:lnTo>
                  <a:pt x="13365" y="12163"/>
                </a:lnTo>
                <a:lnTo>
                  <a:pt x="13546" y="12220"/>
                </a:lnTo>
                <a:cubicBezTo>
                  <a:pt x="13439" y="12236"/>
                  <a:pt x="13329" y="12252"/>
                  <a:pt x="13210" y="12272"/>
                </a:cubicBezTo>
                <a:cubicBezTo>
                  <a:pt x="13017" y="12302"/>
                  <a:pt x="12844" y="12320"/>
                  <a:pt x="12686" y="12324"/>
                </a:cubicBezTo>
                <a:cubicBezTo>
                  <a:pt x="12556" y="12327"/>
                  <a:pt x="12426" y="12329"/>
                  <a:pt x="12295" y="12329"/>
                </a:cubicBezTo>
                <a:cubicBezTo>
                  <a:pt x="12268" y="12329"/>
                  <a:pt x="12240" y="12329"/>
                  <a:pt x="12213" y="12329"/>
                </a:cubicBezTo>
                <a:lnTo>
                  <a:pt x="11900" y="12324"/>
                </a:lnTo>
                <a:cubicBezTo>
                  <a:pt x="11780" y="12320"/>
                  <a:pt x="11659" y="12317"/>
                  <a:pt x="11540" y="12317"/>
                </a:cubicBezTo>
                <a:cubicBezTo>
                  <a:pt x="11490" y="12317"/>
                  <a:pt x="11441" y="12317"/>
                  <a:pt x="11391" y="12319"/>
                </a:cubicBezTo>
                <a:cubicBezTo>
                  <a:pt x="11311" y="12320"/>
                  <a:pt x="11233" y="12324"/>
                  <a:pt x="11154" y="12328"/>
                </a:cubicBezTo>
                <a:cubicBezTo>
                  <a:pt x="11060" y="12332"/>
                  <a:pt x="10966" y="12337"/>
                  <a:pt x="10889" y="12338"/>
                </a:cubicBezTo>
                <a:lnTo>
                  <a:pt x="10751" y="12332"/>
                </a:lnTo>
                <a:cubicBezTo>
                  <a:pt x="10726" y="12330"/>
                  <a:pt x="10701" y="12330"/>
                  <a:pt x="10675" y="12330"/>
                </a:cubicBezTo>
                <a:lnTo>
                  <a:pt x="10653" y="12330"/>
                </a:lnTo>
                <a:cubicBezTo>
                  <a:pt x="10668" y="12260"/>
                  <a:pt x="10684" y="12190"/>
                  <a:pt x="10700" y="12120"/>
                </a:cubicBezTo>
                <a:lnTo>
                  <a:pt x="10722" y="12026"/>
                </a:lnTo>
                <a:cubicBezTo>
                  <a:pt x="10756" y="11873"/>
                  <a:pt x="10783" y="11718"/>
                  <a:pt x="10809" y="11563"/>
                </a:cubicBezTo>
                <a:lnTo>
                  <a:pt x="10827" y="11440"/>
                </a:lnTo>
                <a:cubicBezTo>
                  <a:pt x="10832" y="11404"/>
                  <a:pt x="10837" y="11369"/>
                  <a:pt x="10843" y="11333"/>
                </a:cubicBezTo>
                <a:close/>
                <a:moveTo>
                  <a:pt x="6158" y="11396"/>
                </a:moveTo>
                <a:cubicBezTo>
                  <a:pt x="6176" y="11461"/>
                  <a:pt x="6193" y="11529"/>
                  <a:pt x="6212" y="11605"/>
                </a:cubicBezTo>
                <a:lnTo>
                  <a:pt x="6234" y="11689"/>
                </a:lnTo>
                <a:cubicBezTo>
                  <a:pt x="6290" y="11907"/>
                  <a:pt x="6351" y="12123"/>
                  <a:pt x="6411" y="12338"/>
                </a:cubicBezTo>
                <a:lnTo>
                  <a:pt x="6465" y="12534"/>
                </a:lnTo>
                <a:cubicBezTo>
                  <a:pt x="6327" y="12515"/>
                  <a:pt x="6191" y="12497"/>
                  <a:pt x="6052" y="12487"/>
                </a:cubicBezTo>
                <a:cubicBezTo>
                  <a:pt x="5935" y="12478"/>
                  <a:pt x="5818" y="12471"/>
                  <a:pt x="5704" y="12463"/>
                </a:cubicBezTo>
                <a:lnTo>
                  <a:pt x="5470" y="12450"/>
                </a:lnTo>
                <a:cubicBezTo>
                  <a:pt x="5388" y="12445"/>
                  <a:pt x="5306" y="12437"/>
                  <a:pt x="5224" y="12431"/>
                </a:cubicBezTo>
                <a:cubicBezTo>
                  <a:pt x="5136" y="12422"/>
                  <a:pt x="5049" y="12416"/>
                  <a:pt x="4962" y="12410"/>
                </a:cubicBezTo>
                <a:cubicBezTo>
                  <a:pt x="4803" y="12399"/>
                  <a:pt x="4645" y="12395"/>
                  <a:pt x="4486" y="12390"/>
                </a:cubicBezTo>
                <a:lnTo>
                  <a:pt x="4471" y="12390"/>
                </a:lnTo>
                <a:cubicBezTo>
                  <a:pt x="4619" y="12303"/>
                  <a:pt x="4766" y="12215"/>
                  <a:pt x="4912" y="12123"/>
                </a:cubicBezTo>
                <a:lnTo>
                  <a:pt x="5008" y="12063"/>
                </a:lnTo>
                <a:cubicBezTo>
                  <a:pt x="5120" y="11994"/>
                  <a:pt x="5232" y="11923"/>
                  <a:pt x="5345" y="11855"/>
                </a:cubicBezTo>
                <a:cubicBezTo>
                  <a:pt x="5422" y="11809"/>
                  <a:pt x="5499" y="11764"/>
                  <a:pt x="5578" y="11719"/>
                </a:cubicBezTo>
                <a:cubicBezTo>
                  <a:pt x="5644" y="11681"/>
                  <a:pt x="5711" y="11643"/>
                  <a:pt x="5796" y="11594"/>
                </a:cubicBezTo>
                <a:lnTo>
                  <a:pt x="5931" y="11514"/>
                </a:lnTo>
                <a:cubicBezTo>
                  <a:pt x="6007" y="11473"/>
                  <a:pt x="6083" y="11435"/>
                  <a:pt x="6158" y="11396"/>
                </a:cubicBezTo>
                <a:close/>
                <a:moveTo>
                  <a:pt x="8503" y="5531"/>
                </a:moveTo>
                <a:cubicBezTo>
                  <a:pt x="8590" y="5897"/>
                  <a:pt x="8688" y="6278"/>
                  <a:pt x="8794" y="6683"/>
                </a:cubicBezTo>
                <a:cubicBezTo>
                  <a:pt x="8896" y="7131"/>
                  <a:pt x="8993" y="7580"/>
                  <a:pt x="9086" y="8030"/>
                </a:cubicBezTo>
                <a:cubicBezTo>
                  <a:pt x="9140" y="8291"/>
                  <a:pt x="9204" y="8556"/>
                  <a:pt x="9283" y="8841"/>
                </a:cubicBezTo>
                <a:lnTo>
                  <a:pt x="9366" y="9139"/>
                </a:lnTo>
                <a:cubicBezTo>
                  <a:pt x="9403" y="9267"/>
                  <a:pt x="9439" y="9395"/>
                  <a:pt x="9472" y="9518"/>
                </a:cubicBezTo>
                <a:lnTo>
                  <a:pt x="9493" y="9602"/>
                </a:lnTo>
                <a:cubicBezTo>
                  <a:pt x="9534" y="9768"/>
                  <a:pt x="9575" y="9933"/>
                  <a:pt x="9624" y="10096"/>
                </a:cubicBezTo>
                <a:cubicBezTo>
                  <a:pt x="9649" y="10175"/>
                  <a:pt x="9679" y="10252"/>
                  <a:pt x="9708" y="10328"/>
                </a:cubicBezTo>
                <a:cubicBezTo>
                  <a:pt x="9699" y="10345"/>
                  <a:pt x="9690" y="10361"/>
                  <a:pt x="9684" y="10378"/>
                </a:cubicBezTo>
                <a:cubicBezTo>
                  <a:pt x="9658" y="10411"/>
                  <a:pt x="9634" y="10446"/>
                  <a:pt x="9614" y="10484"/>
                </a:cubicBezTo>
                <a:cubicBezTo>
                  <a:pt x="9550" y="10599"/>
                  <a:pt x="9525" y="10714"/>
                  <a:pt x="9503" y="10807"/>
                </a:cubicBezTo>
                <a:lnTo>
                  <a:pt x="9490" y="10862"/>
                </a:lnTo>
                <a:cubicBezTo>
                  <a:pt x="9464" y="10970"/>
                  <a:pt x="9445" y="11079"/>
                  <a:pt x="9427" y="11192"/>
                </a:cubicBezTo>
                <a:cubicBezTo>
                  <a:pt x="9407" y="11328"/>
                  <a:pt x="9385" y="11462"/>
                  <a:pt x="9360" y="11596"/>
                </a:cubicBezTo>
                <a:cubicBezTo>
                  <a:pt x="9341" y="11692"/>
                  <a:pt x="9320" y="11786"/>
                  <a:pt x="9298" y="11881"/>
                </a:cubicBezTo>
                <a:lnTo>
                  <a:pt x="9258" y="12053"/>
                </a:lnTo>
                <a:cubicBezTo>
                  <a:pt x="9242" y="12129"/>
                  <a:pt x="9226" y="12206"/>
                  <a:pt x="9212" y="12283"/>
                </a:cubicBezTo>
                <a:cubicBezTo>
                  <a:pt x="9201" y="12349"/>
                  <a:pt x="9187" y="12413"/>
                  <a:pt x="9173" y="12479"/>
                </a:cubicBezTo>
                <a:cubicBezTo>
                  <a:pt x="9140" y="12638"/>
                  <a:pt x="9105" y="12797"/>
                  <a:pt x="9074" y="12956"/>
                </a:cubicBezTo>
                <a:lnTo>
                  <a:pt x="9034" y="13159"/>
                </a:lnTo>
                <a:cubicBezTo>
                  <a:pt x="9016" y="13257"/>
                  <a:pt x="8997" y="13357"/>
                  <a:pt x="8975" y="13456"/>
                </a:cubicBezTo>
                <a:cubicBezTo>
                  <a:pt x="8939" y="13622"/>
                  <a:pt x="8904" y="13791"/>
                  <a:pt x="8873" y="13958"/>
                </a:cubicBezTo>
                <a:cubicBezTo>
                  <a:pt x="8853" y="14054"/>
                  <a:pt x="8833" y="14152"/>
                  <a:pt x="8812" y="14250"/>
                </a:cubicBezTo>
                <a:lnTo>
                  <a:pt x="8771" y="14448"/>
                </a:lnTo>
                <a:cubicBezTo>
                  <a:pt x="8758" y="14506"/>
                  <a:pt x="8745" y="14564"/>
                  <a:pt x="8731" y="14621"/>
                </a:cubicBezTo>
                <a:cubicBezTo>
                  <a:pt x="8706" y="14725"/>
                  <a:pt x="8682" y="14829"/>
                  <a:pt x="8665" y="14935"/>
                </a:cubicBezTo>
                <a:lnTo>
                  <a:pt x="8655" y="14998"/>
                </a:lnTo>
                <a:cubicBezTo>
                  <a:pt x="8635" y="15133"/>
                  <a:pt x="8613" y="15268"/>
                  <a:pt x="8594" y="15406"/>
                </a:cubicBezTo>
                <a:cubicBezTo>
                  <a:pt x="8506" y="15041"/>
                  <a:pt x="8409" y="14658"/>
                  <a:pt x="8303" y="14253"/>
                </a:cubicBezTo>
                <a:cubicBezTo>
                  <a:pt x="8202" y="13806"/>
                  <a:pt x="8104" y="13357"/>
                  <a:pt x="8011" y="12908"/>
                </a:cubicBezTo>
                <a:cubicBezTo>
                  <a:pt x="7957" y="12646"/>
                  <a:pt x="7893" y="12380"/>
                  <a:pt x="7814" y="12096"/>
                </a:cubicBezTo>
                <a:lnTo>
                  <a:pt x="7730" y="11797"/>
                </a:lnTo>
                <a:cubicBezTo>
                  <a:pt x="7694" y="11669"/>
                  <a:pt x="7658" y="11540"/>
                  <a:pt x="7624" y="11417"/>
                </a:cubicBezTo>
                <a:lnTo>
                  <a:pt x="7604" y="11333"/>
                </a:lnTo>
                <a:cubicBezTo>
                  <a:pt x="7563" y="11169"/>
                  <a:pt x="7522" y="11004"/>
                  <a:pt x="7473" y="10841"/>
                </a:cubicBezTo>
                <a:cubicBezTo>
                  <a:pt x="7448" y="10760"/>
                  <a:pt x="7418" y="10683"/>
                  <a:pt x="7389" y="10610"/>
                </a:cubicBezTo>
                <a:cubicBezTo>
                  <a:pt x="7398" y="10595"/>
                  <a:pt x="7407" y="10576"/>
                  <a:pt x="7413" y="10560"/>
                </a:cubicBezTo>
                <a:cubicBezTo>
                  <a:pt x="7439" y="10527"/>
                  <a:pt x="7462" y="10491"/>
                  <a:pt x="7483" y="10453"/>
                </a:cubicBezTo>
                <a:cubicBezTo>
                  <a:pt x="7546" y="10340"/>
                  <a:pt x="7572" y="10225"/>
                  <a:pt x="7594" y="10130"/>
                </a:cubicBezTo>
                <a:lnTo>
                  <a:pt x="7607" y="10077"/>
                </a:lnTo>
                <a:cubicBezTo>
                  <a:pt x="7633" y="9968"/>
                  <a:pt x="7652" y="9859"/>
                  <a:pt x="7670" y="9746"/>
                </a:cubicBezTo>
                <a:cubicBezTo>
                  <a:pt x="7690" y="9610"/>
                  <a:pt x="7712" y="9476"/>
                  <a:pt x="7737" y="9343"/>
                </a:cubicBezTo>
                <a:cubicBezTo>
                  <a:pt x="7756" y="9250"/>
                  <a:pt x="7777" y="9159"/>
                  <a:pt x="7798" y="9067"/>
                </a:cubicBezTo>
                <a:lnTo>
                  <a:pt x="7839" y="8884"/>
                </a:lnTo>
                <a:cubicBezTo>
                  <a:pt x="7855" y="8809"/>
                  <a:pt x="7871" y="8732"/>
                  <a:pt x="7885" y="8656"/>
                </a:cubicBezTo>
                <a:cubicBezTo>
                  <a:pt x="7896" y="8590"/>
                  <a:pt x="7910" y="8523"/>
                  <a:pt x="7924" y="8459"/>
                </a:cubicBezTo>
                <a:cubicBezTo>
                  <a:pt x="7957" y="8300"/>
                  <a:pt x="7992" y="8141"/>
                  <a:pt x="8023" y="7982"/>
                </a:cubicBezTo>
                <a:lnTo>
                  <a:pt x="8063" y="7777"/>
                </a:lnTo>
                <a:cubicBezTo>
                  <a:pt x="8083" y="7678"/>
                  <a:pt x="8100" y="7580"/>
                  <a:pt x="8122" y="7481"/>
                </a:cubicBezTo>
                <a:cubicBezTo>
                  <a:pt x="8158" y="7314"/>
                  <a:pt x="8193" y="7146"/>
                  <a:pt x="8224" y="6980"/>
                </a:cubicBezTo>
                <a:cubicBezTo>
                  <a:pt x="8244" y="6882"/>
                  <a:pt x="8264" y="6785"/>
                  <a:pt x="8285" y="6688"/>
                </a:cubicBezTo>
                <a:lnTo>
                  <a:pt x="8326" y="6489"/>
                </a:lnTo>
                <a:cubicBezTo>
                  <a:pt x="8339" y="6431"/>
                  <a:pt x="8352" y="6374"/>
                  <a:pt x="8366" y="6315"/>
                </a:cubicBezTo>
                <a:cubicBezTo>
                  <a:pt x="8391" y="6212"/>
                  <a:pt x="8414" y="6107"/>
                  <a:pt x="8432" y="6001"/>
                </a:cubicBezTo>
                <a:lnTo>
                  <a:pt x="8442" y="5939"/>
                </a:lnTo>
                <a:cubicBezTo>
                  <a:pt x="8462" y="5804"/>
                  <a:pt x="8484" y="5668"/>
                  <a:pt x="8503" y="5531"/>
                </a:cubicBezTo>
                <a:close/>
                <a:moveTo>
                  <a:pt x="8209" y="1"/>
                </a:moveTo>
                <a:cubicBezTo>
                  <a:pt x="8118" y="1"/>
                  <a:pt x="8022" y="19"/>
                  <a:pt x="7933" y="63"/>
                </a:cubicBezTo>
                <a:cubicBezTo>
                  <a:pt x="7892" y="84"/>
                  <a:pt x="7853" y="105"/>
                  <a:pt x="7793" y="144"/>
                </a:cubicBezTo>
                <a:cubicBezTo>
                  <a:pt x="7697" y="214"/>
                  <a:pt x="7623" y="304"/>
                  <a:pt x="7572" y="411"/>
                </a:cubicBezTo>
                <a:cubicBezTo>
                  <a:pt x="7523" y="500"/>
                  <a:pt x="7510" y="593"/>
                  <a:pt x="7499" y="660"/>
                </a:cubicBezTo>
                <a:cubicBezTo>
                  <a:pt x="7489" y="736"/>
                  <a:pt x="7489" y="819"/>
                  <a:pt x="7489" y="927"/>
                </a:cubicBezTo>
                <a:cubicBezTo>
                  <a:pt x="7489" y="991"/>
                  <a:pt x="7491" y="1052"/>
                  <a:pt x="7494" y="1114"/>
                </a:cubicBezTo>
                <a:cubicBezTo>
                  <a:pt x="7496" y="1162"/>
                  <a:pt x="7497" y="1212"/>
                  <a:pt x="7499" y="1242"/>
                </a:cubicBezTo>
                <a:lnTo>
                  <a:pt x="7489" y="1294"/>
                </a:lnTo>
                <a:cubicBezTo>
                  <a:pt x="7466" y="1413"/>
                  <a:pt x="7445" y="1531"/>
                  <a:pt x="7418" y="1649"/>
                </a:cubicBezTo>
                <a:cubicBezTo>
                  <a:pt x="7377" y="1828"/>
                  <a:pt x="7340" y="2009"/>
                  <a:pt x="7301" y="2190"/>
                </a:cubicBezTo>
                <a:lnTo>
                  <a:pt x="7285" y="2270"/>
                </a:lnTo>
                <a:cubicBezTo>
                  <a:pt x="7254" y="2422"/>
                  <a:pt x="7223" y="2572"/>
                  <a:pt x="7184" y="2721"/>
                </a:cubicBezTo>
                <a:cubicBezTo>
                  <a:pt x="7141" y="2890"/>
                  <a:pt x="7095" y="3057"/>
                  <a:pt x="7049" y="3224"/>
                </a:cubicBezTo>
                <a:lnTo>
                  <a:pt x="7009" y="3365"/>
                </a:lnTo>
                <a:cubicBezTo>
                  <a:pt x="6922" y="3679"/>
                  <a:pt x="6835" y="3990"/>
                  <a:pt x="6756" y="4305"/>
                </a:cubicBezTo>
                <a:lnTo>
                  <a:pt x="6654" y="4704"/>
                </a:lnTo>
                <a:cubicBezTo>
                  <a:pt x="6599" y="4924"/>
                  <a:pt x="6542" y="5144"/>
                  <a:pt x="6487" y="5366"/>
                </a:cubicBezTo>
                <a:cubicBezTo>
                  <a:pt x="6456" y="5491"/>
                  <a:pt x="6425" y="5617"/>
                  <a:pt x="6392" y="5742"/>
                </a:cubicBezTo>
                <a:lnTo>
                  <a:pt x="6336" y="5960"/>
                </a:lnTo>
                <a:cubicBezTo>
                  <a:pt x="6297" y="6110"/>
                  <a:pt x="6267" y="6263"/>
                  <a:pt x="6235" y="6414"/>
                </a:cubicBezTo>
                <a:lnTo>
                  <a:pt x="6205" y="6556"/>
                </a:lnTo>
                <a:cubicBezTo>
                  <a:pt x="6179" y="6677"/>
                  <a:pt x="6157" y="6798"/>
                  <a:pt x="6133" y="6920"/>
                </a:cubicBezTo>
                <a:lnTo>
                  <a:pt x="6097" y="7103"/>
                </a:lnTo>
                <a:lnTo>
                  <a:pt x="6082" y="7183"/>
                </a:lnTo>
                <a:cubicBezTo>
                  <a:pt x="6031" y="7183"/>
                  <a:pt x="5979" y="7185"/>
                  <a:pt x="5930" y="7186"/>
                </a:cubicBezTo>
                <a:cubicBezTo>
                  <a:pt x="5866" y="7187"/>
                  <a:pt x="5803" y="7191"/>
                  <a:pt x="5740" y="7193"/>
                </a:cubicBezTo>
                <a:cubicBezTo>
                  <a:pt x="5654" y="7197"/>
                  <a:pt x="5568" y="7201"/>
                  <a:pt x="5494" y="7202"/>
                </a:cubicBezTo>
                <a:cubicBezTo>
                  <a:pt x="5255" y="7195"/>
                  <a:pt x="5002" y="7190"/>
                  <a:pt x="4741" y="7190"/>
                </a:cubicBezTo>
                <a:cubicBezTo>
                  <a:pt x="4650" y="7190"/>
                  <a:pt x="4558" y="7190"/>
                  <a:pt x="4466" y="7192"/>
                </a:cubicBezTo>
                <a:cubicBezTo>
                  <a:pt x="4265" y="7197"/>
                  <a:pt x="4066" y="7202"/>
                  <a:pt x="3859" y="7232"/>
                </a:cubicBezTo>
                <a:cubicBezTo>
                  <a:pt x="3763" y="7246"/>
                  <a:pt x="3670" y="7260"/>
                  <a:pt x="3577" y="7275"/>
                </a:cubicBezTo>
                <a:cubicBezTo>
                  <a:pt x="3498" y="7288"/>
                  <a:pt x="3419" y="7301"/>
                  <a:pt x="3341" y="7313"/>
                </a:cubicBezTo>
                <a:cubicBezTo>
                  <a:pt x="3009" y="7361"/>
                  <a:pt x="2665" y="7388"/>
                  <a:pt x="2332" y="7414"/>
                </a:cubicBezTo>
                <a:lnTo>
                  <a:pt x="2300" y="7417"/>
                </a:lnTo>
                <a:cubicBezTo>
                  <a:pt x="1995" y="7439"/>
                  <a:pt x="1692" y="7458"/>
                  <a:pt x="1388" y="7474"/>
                </a:cubicBezTo>
                <a:lnTo>
                  <a:pt x="1271" y="7480"/>
                </a:lnTo>
                <a:cubicBezTo>
                  <a:pt x="1199" y="7484"/>
                  <a:pt x="1128" y="7491"/>
                  <a:pt x="1056" y="7496"/>
                </a:cubicBezTo>
                <a:cubicBezTo>
                  <a:pt x="972" y="7504"/>
                  <a:pt x="888" y="7510"/>
                  <a:pt x="803" y="7514"/>
                </a:cubicBezTo>
                <a:cubicBezTo>
                  <a:pt x="542" y="7526"/>
                  <a:pt x="341" y="7619"/>
                  <a:pt x="205" y="7790"/>
                </a:cubicBezTo>
                <a:cubicBezTo>
                  <a:pt x="44" y="7992"/>
                  <a:pt x="0" y="8259"/>
                  <a:pt x="92" y="8503"/>
                </a:cubicBezTo>
                <a:cubicBezTo>
                  <a:pt x="138" y="8627"/>
                  <a:pt x="221" y="8740"/>
                  <a:pt x="337" y="8834"/>
                </a:cubicBezTo>
                <a:cubicBezTo>
                  <a:pt x="618" y="9067"/>
                  <a:pt x="942" y="9212"/>
                  <a:pt x="1276" y="9355"/>
                </a:cubicBezTo>
                <a:cubicBezTo>
                  <a:pt x="1399" y="9406"/>
                  <a:pt x="1520" y="9462"/>
                  <a:pt x="1640" y="9515"/>
                </a:cubicBezTo>
                <a:cubicBezTo>
                  <a:pt x="1823" y="9597"/>
                  <a:pt x="2005" y="9680"/>
                  <a:pt x="2193" y="9754"/>
                </a:cubicBezTo>
                <a:cubicBezTo>
                  <a:pt x="2313" y="9801"/>
                  <a:pt x="2436" y="9842"/>
                  <a:pt x="2559" y="9883"/>
                </a:cubicBezTo>
                <a:lnTo>
                  <a:pt x="2641" y="9911"/>
                </a:lnTo>
                <a:cubicBezTo>
                  <a:pt x="2808" y="9966"/>
                  <a:pt x="2974" y="10022"/>
                  <a:pt x="3142" y="10074"/>
                </a:cubicBezTo>
                <a:cubicBezTo>
                  <a:pt x="3328" y="10133"/>
                  <a:pt x="3518" y="10185"/>
                  <a:pt x="3710" y="10236"/>
                </a:cubicBezTo>
                <a:lnTo>
                  <a:pt x="3968" y="10306"/>
                </a:lnTo>
                <a:cubicBezTo>
                  <a:pt x="4225" y="10385"/>
                  <a:pt x="4481" y="10474"/>
                  <a:pt x="4733" y="10565"/>
                </a:cubicBezTo>
                <a:lnTo>
                  <a:pt x="4639" y="10621"/>
                </a:lnTo>
                <a:cubicBezTo>
                  <a:pt x="4466" y="10721"/>
                  <a:pt x="4295" y="10828"/>
                  <a:pt x="4126" y="10935"/>
                </a:cubicBezTo>
                <a:cubicBezTo>
                  <a:pt x="3957" y="11042"/>
                  <a:pt x="3789" y="11149"/>
                  <a:pt x="3621" y="11244"/>
                </a:cubicBezTo>
                <a:cubicBezTo>
                  <a:pt x="3383" y="11372"/>
                  <a:pt x="3143" y="11502"/>
                  <a:pt x="2903" y="11629"/>
                </a:cubicBezTo>
                <a:cubicBezTo>
                  <a:pt x="2664" y="11757"/>
                  <a:pt x="2410" y="11857"/>
                  <a:pt x="2194" y="11938"/>
                </a:cubicBezTo>
                <a:cubicBezTo>
                  <a:pt x="2072" y="11982"/>
                  <a:pt x="1951" y="12029"/>
                  <a:pt x="1828" y="12074"/>
                </a:cubicBezTo>
                <a:cubicBezTo>
                  <a:pt x="1690" y="12125"/>
                  <a:pt x="1529" y="12187"/>
                  <a:pt x="1374" y="12283"/>
                </a:cubicBezTo>
                <a:cubicBezTo>
                  <a:pt x="1077" y="12467"/>
                  <a:pt x="951" y="12826"/>
                  <a:pt x="1066" y="13159"/>
                </a:cubicBezTo>
                <a:cubicBezTo>
                  <a:pt x="1158" y="13422"/>
                  <a:pt x="1414" y="13611"/>
                  <a:pt x="1701" y="13628"/>
                </a:cubicBezTo>
                <a:cubicBezTo>
                  <a:pt x="1799" y="13636"/>
                  <a:pt x="1898" y="13637"/>
                  <a:pt x="1990" y="13638"/>
                </a:cubicBezTo>
                <a:cubicBezTo>
                  <a:pt x="2169" y="13643"/>
                  <a:pt x="2351" y="13659"/>
                  <a:pt x="2530" y="13675"/>
                </a:cubicBezTo>
                <a:cubicBezTo>
                  <a:pt x="2662" y="13687"/>
                  <a:pt x="2794" y="13698"/>
                  <a:pt x="2926" y="13705"/>
                </a:cubicBezTo>
                <a:cubicBezTo>
                  <a:pt x="3101" y="13716"/>
                  <a:pt x="3275" y="13730"/>
                  <a:pt x="3448" y="13745"/>
                </a:cubicBezTo>
                <a:cubicBezTo>
                  <a:pt x="3633" y="13760"/>
                  <a:pt x="3816" y="13776"/>
                  <a:pt x="4000" y="13786"/>
                </a:cubicBezTo>
                <a:cubicBezTo>
                  <a:pt x="4168" y="13796"/>
                  <a:pt x="4336" y="13801"/>
                  <a:pt x="4520" y="13806"/>
                </a:cubicBezTo>
                <a:cubicBezTo>
                  <a:pt x="4646" y="13810"/>
                  <a:pt x="4774" y="13820"/>
                  <a:pt x="4902" y="13828"/>
                </a:cubicBezTo>
                <a:lnTo>
                  <a:pt x="5316" y="13857"/>
                </a:lnTo>
                <a:cubicBezTo>
                  <a:pt x="5585" y="13875"/>
                  <a:pt x="5853" y="13892"/>
                  <a:pt x="6121" y="13921"/>
                </a:cubicBezTo>
                <a:cubicBezTo>
                  <a:pt x="6192" y="13929"/>
                  <a:pt x="6261" y="13939"/>
                  <a:pt x="6332" y="13948"/>
                </a:cubicBezTo>
                <a:cubicBezTo>
                  <a:pt x="6415" y="13960"/>
                  <a:pt x="6499" y="13971"/>
                  <a:pt x="6583" y="13980"/>
                </a:cubicBezTo>
                <a:cubicBezTo>
                  <a:pt x="6602" y="13981"/>
                  <a:pt x="6620" y="13984"/>
                  <a:pt x="6640" y="13985"/>
                </a:cubicBezTo>
                <a:cubicBezTo>
                  <a:pt x="6654" y="14049"/>
                  <a:pt x="6670" y="14113"/>
                  <a:pt x="6685" y="14176"/>
                </a:cubicBezTo>
                <a:lnTo>
                  <a:pt x="6757" y="14159"/>
                </a:lnTo>
                <a:lnTo>
                  <a:pt x="6757" y="14159"/>
                </a:lnTo>
                <a:lnTo>
                  <a:pt x="6686" y="14181"/>
                </a:lnTo>
                <a:lnTo>
                  <a:pt x="6699" y="14234"/>
                </a:lnTo>
                <a:cubicBezTo>
                  <a:pt x="6759" y="14474"/>
                  <a:pt x="6814" y="14715"/>
                  <a:pt x="6869" y="14956"/>
                </a:cubicBezTo>
                <a:cubicBezTo>
                  <a:pt x="6892" y="15061"/>
                  <a:pt x="6915" y="15166"/>
                  <a:pt x="6936" y="15271"/>
                </a:cubicBezTo>
                <a:cubicBezTo>
                  <a:pt x="6981" y="15485"/>
                  <a:pt x="7025" y="15700"/>
                  <a:pt x="7080" y="15912"/>
                </a:cubicBezTo>
                <a:cubicBezTo>
                  <a:pt x="7131" y="16120"/>
                  <a:pt x="7178" y="16329"/>
                  <a:pt x="7219" y="16540"/>
                </a:cubicBezTo>
                <a:cubicBezTo>
                  <a:pt x="7246" y="16672"/>
                  <a:pt x="7279" y="16803"/>
                  <a:pt x="7311" y="16934"/>
                </a:cubicBezTo>
                <a:cubicBezTo>
                  <a:pt x="7333" y="17026"/>
                  <a:pt x="7356" y="17117"/>
                  <a:pt x="7376" y="17210"/>
                </a:cubicBezTo>
                <a:cubicBezTo>
                  <a:pt x="7404" y="17336"/>
                  <a:pt x="7429" y="17466"/>
                  <a:pt x="7453" y="17594"/>
                </a:cubicBezTo>
                <a:cubicBezTo>
                  <a:pt x="7470" y="17682"/>
                  <a:pt x="7486" y="17771"/>
                  <a:pt x="7504" y="17858"/>
                </a:cubicBezTo>
                <a:lnTo>
                  <a:pt x="7521" y="17943"/>
                </a:lnTo>
                <a:cubicBezTo>
                  <a:pt x="7538" y="18035"/>
                  <a:pt x="7557" y="18126"/>
                  <a:pt x="7578" y="18219"/>
                </a:cubicBezTo>
                <a:cubicBezTo>
                  <a:pt x="7612" y="18357"/>
                  <a:pt x="7648" y="18493"/>
                  <a:pt x="7684" y="18624"/>
                </a:cubicBezTo>
                <a:cubicBezTo>
                  <a:pt x="7727" y="18796"/>
                  <a:pt x="7771" y="18970"/>
                  <a:pt x="7814" y="19139"/>
                </a:cubicBezTo>
                <a:lnTo>
                  <a:pt x="7841" y="19247"/>
                </a:lnTo>
                <a:cubicBezTo>
                  <a:pt x="7915" y="19545"/>
                  <a:pt x="7990" y="19853"/>
                  <a:pt x="8115" y="20150"/>
                </a:cubicBezTo>
                <a:cubicBezTo>
                  <a:pt x="8125" y="20173"/>
                  <a:pt x="8135" y="20193"/>
                  <a:pt x="8145" y="20210"/>
                </a:cubicBezTo>
                <a:lnTo>
                  <a:pt x="8146" y="20216"/>
                </a:lnTo>
                <a:cubicBezTo>
                  <a:pt x="8166" y="20343"/>
                  <a:pt x="8192" y="20516"/>
                  <a:pt x="8315" y="20657"/>
                </a:cubicBezTo>
                <a:cubicBezTo>
                  <a:pt x="8386" y="20749"/>
                  <a:pt x="8477" y="20820"/>
                  <a:pt x="8586" y="20870"/>
                </a:cubicBezTo>
                <a:cubicBezTo>
                  <a:pt x="8668" y="20907"/>
                  <a:pt x="8774" y="20934"/>
                  <a:pt x="8887" y="20934"/>
                </a:cubicBezTo>
                <a:cubicBezTo>
                  <a:pt x="8978" y="20934"/>
                  <a:pt x="9074" y="20916"/>
                  <a:pt x="9162" y="20871"/>
                </a:cubicBezTo>
                <a:cubicBezTo>
                  <a:pt x="9203" y="20851"/>
                  <a:pt x="9244" y="20829"/>
                  <a:pt x="9302" y="20790"/>
                </a:cubicBezTo>
                <a:cubicBezTo>
                  <a:pt x="9398" y="20719"/>
                  <a:pt x="9471" y="20630"/>
                  <a:pt x="9523" y="20523"/>
                </a:cubicBezTo>
                <a:cubicBezTo>
                  <a:pt x="9571" y="20434"/>
                  <a:pt x="9584" y="20342"/>
                  <a:pt x="9595" y="20273"/>
                </a:cubicBezTo>
                <a:cubicBezTo>
                  <a:pt x="9605" y="20196"/>
                  <a:pt x="9605" y="20114"/>
                  <a:pt x="9605" y="20006"/>
                </a:cubicBezTo>
                <a:cubicBezTo>
                  <a:pt x="9605" y="19944"/>
                  <a:pt x="9603" y="19882"/>
                  <a:pt x="9600" y="19821"/>
                </a:cubicBezTo>
                <a:cubicBezTo>
                  <a:pt x="9598" y="19773"/>
                  <a:pt x="9597" y="19722"/>
                  <a:pt x="9595" y="19693"/>
                </a:cubicBezTo>
                <a:lnTo>
                  <a:pt x="9609" y="19621"/>
                </a:lnTo>
                <a:cubicBezTo>
                  <a:pt x="9629" y="19509"/>
                  <a:pt x="9651" y="19396"/>
                  <a:pt x="9676" y="19286"/>
                </a:cubicBezTo>
                <a:cubicBezTo>
                  <a:pt x="9717" y="19107"/>
                  <a:pt x="9753" y="18926"/>
                  <a:pt x="9792" y="18745"/>
                </a:cubicBezTo>
                <a:lnTo>
                  <a:pt x="9809" y="18662"/>
                </a:lnTo>
                <a:cubicBezTo>
                  <a:pt x="9840" y="18512"/>
                  <a:pt x="9870" y="18362"/>
                  <a:pt x="9909" y="18215"/>
                </a:cubicBezTo>
                <a:cubicBezTo>
                  <a:pt x="9952" y="18046"/>
                  <a:pt x="9999" y="17877"/>
                  <a:pt x="10045" y="17711"/>
                </a:cubicBezTo>
                <a:lnTo>
                  <a:pt x="10085" y="17569"/>
                </a:lnTo>
                <a:cubicBezTo>
                  <a:pt x="10172" y="17256"/>
                  <a:pt x="10258" y="16944"/>
                  <a:pt x="10337" y="16630"/>
                </a:cubicBezTo>
                <a:lnTo>
                  <a:pt x="10438" y="16236"/>
                </a:lnTo>
                <a:cubicBezTo>
                  <a:pt x="10494" y="16015"/>
                  <a:pt x="10550" y="15793"/>
                  <a:pt x="10605" y="15570"/>
                </a:cubicBezTo>
                <a:cubicBezTo>
                  <a:pt x="10635" y="15445"/>
                  <a:pt x="10668" y="15319"/>
                  <a:pt x="10701" y="15193"/>
                </a:cubicBezTo>
                <a:lnTo>
                  <a:pt x="10756" y="14975"/>
                </a:lnTo>
                <a:cubicBezTo>
                  <a:pt x="10796" y="14820"/>
                  <a:pt x="10829" y="14663"/>
                  <a:pt x="10861" y="14506"/>
                </a:cubicBezTo>
                <a:lnTo>
                  <a:pt x="10889" y="14380"/>
                </a:lnTo>
                <a:cubicBezTo>
                  <a:pt x="10914" y="14260"/>
                  <a:pt x="10937" y="14138"/>
                  <a:pt x="10961" y="14016"/>
                </a:cubicBezTo>
                <a:lnTo>
                  <a:pt x="10996" y="13835"/>
                </a:lnTo>
                <a:lnTo>
                  <a:pt x="11012" y="13754"/>
                </a:lnTo>
                <a:cubicBezTo>
                  <a:pt x="11063" y="13754"/>
                  <a:pt x="11114" y="13753"/>
                  <a:pt x="11164" y="13751"/>
                </a:cubicBezTo>
                <a:cubicBezTo>
                  <a:pt x="11228" y="13749"/>
                  <a:pt x="11291" y="13745"/>
                  <a:pt x="11353" y="13743"/>
                </a:cubicBezTo>
                <a:cubicBezTo>
                  <a:pt x="11439" y="13739"/>
                  <a:pt x="11526" y="13735"/>
                  <a:pt x="11599" y="13734"/>
                </a:cubicBezTo>
                <a:cubicBezTo>
                  <a:pt x="11840" y="13741"/>
                  <a:pt x="12093" y="13747"/>
                  <a:pt x="12353" y="13747"/>
                </a:cubicBezTo>
                <a:cubicBezTo>
                  <a:pt x="12444" y="13747"/>
                  <a:pt x="12536" y="13746"/>
                  <a:pt x="12628" y="13744"/>
                </a:cubicBezTo>
                <a:cubicBezTo>
                  <a:pt x="12829" y="13739"/>
                  <a:pt x="13028" y="13734"/>
                  <a:pt x="13235" y="13704"/>
                </a:cubicBezTo>
                <a:cubicBezTo>
                  <a:pt x="13331" y="13690"/>
                  <a:pt x="13424" y="13677"/>
                  <a:pt x="13517" y="13661"/>
                </a:cubicBezTo>
                <a:cubicBezTo>
                  <a:pt x="13596" y="13648"/>
                  <a:pt x="13675" y="13636"/>
                  <a:pt x="13753" y="13624"/>
                </a:cubicBezTo>
                <a:cubicBezTo>
                  <a:pt x="14081" y="13576"/>
                  <a:pt x="14424" y="13550"/>
                  <a:pt x="14756" y="13524"/>
                </a:cubicBezTo>
                <a:lnTo>
                  <a:pt x="14795" y="13522"/>
                </a:lnTo>
                <a:cubicBezTo>
                  <a:pt x="15099" y="13498"/>
                  <a:pt x="15401" y="13481"/>
                  <a:pt x="15705" y="13463"/>
                </a:cubicBezTo>
                <a:lnTo>
                  <a:pt x="15824" y="13457"/>
                </a:lnTo>
                <a:cubicBezTo>
                  <a:pt x="15896" y="13452"/>
                  <a:pt x="15967" y="13447"/>
                  <a:pt x="16039" y="13441"/>
                </a:cubicBezTo>
                <a:cubicBezTo>
                  <a:pt x="16124" y="13433"/>
                  <a:pt x="16207" y="13426"/>
                  <a:pt x="16292" y="13422"/>
                </a:cubicBezTo>
                <a:cubicBezTo>
                  <a:pt x="16554" y="13410"/>
                  <a:pt x="16755" y="13318"/>
                  <a:pt x="16890" y="13147"/>
                </a:cubicBezTo>
                <a:cubicBezTo>
                  <a:pt x="17053" y="12943"/>
                  <a:pt x="17095" y="12677"/>
                  <a:pt x="17007" y="12432"/>
                </a:cubicBezTo>
                <a:cubicBezTo>
                  <a:pt x="16960" y="12308"/>
                  <a:pt x="16878" y="12196"/>
                  <a:pt x="16762" y="12100"/>
                </a:cubicBezTo>
                <a:cubicBezTo>
                  <a:pt x="16480" y="11869"/>
                  <a:pt x="16157" y="11723"/>
                  <a:pt x="15823" y="11580"/>
                </a:cubicBezTo>
                <a:cubicBezTo>
                  <a:pt x="15700" y="11529"/>
                  <a:pt x="15579" y="11475"/>
                  <a:pt x="15459" y="11420"/>
                </a:cubicBezTo>
                <a:cubicBezTo>
                  <a:pt x="15275" y="11338"/>
                  <a:pt x="15091" y="11254"/>
                  <a:pt x="14906" y="11181"/>
                </a:cubicBezTo>
                <a:cubicBezTo>
                  <a:pt x="14786" y="11135"/>
                  <a:pt x="14664" y="11094"/>
                  <a:pt x="14541" y="11053"/>
                </a:cubicBezTo>
                <a:lnTo>
                  <a:pt x="14458" y="11026"/>
                </a:lnTo>
                <a:cubicBezTo>
                  <a:pt x="14291" y="10969"/>
                  <a:pt x="14125" y="10914"/>
                  <a:pt x="13957" y="10862"/>
                </a:cubicBezTo>
                <a:cubicBezTo>
                  <a:pt x="13771" y="10802"/>
                  <a:pt x="13579" y="10751"/>
                  <a:pt x="13389" y="10699"/>
                </a:cubicBezTo>
                <a:lnTo>
                  <a:pt x="13131" y="10629"/>
                </a:lnTo>
                <a:cubicBezTo>
                  <a:pt x="12874" y="10551"/>
                  <a:pt x="12618" y="10462"/>
                  <a:pt x="12366" y="10370"/>
                </a:cubicBezTo>
                <a:lnTo>
                  <a:pt x="12460" y="10315"/>
                </a:lnTo>
                <a:cubicBezTo>
                  <a:pt x="12633" y="10213"/>
                  <a:pt x="12803" y="10108"/>
                  <a:pt x="12973" y="10000"/>
                </a:cubicBezTo>
                <a:cubicBezTo>
                  <a:pt x="13141" y="9893"/>
                  <a:pt x="13310" y="9787"/>
                  <a:pt x="13476" y="9690"/>
                </a:cubicBezTo>
                <a:cubicBezTo>
                  <a:pt x="13715" y="9561"/>
                  <a:pt x="13955" y="9433"/>
                  <a:pt x="14194" y="9305"/>
                </a:cubicBezTo>
                <a:cubicBezTo>
                  <a:pt x="14433" y="9178"/>
                  <a:pt x="14686" y="9078"/>
                  <a:pt x="14904" y="8997"/>
                </a:cubicBezTo>
                <a:lnTo>
                  <a:pt x="15271" y="8860"/>
                </a:lnTo>
                <a:cubicBezTo>
                  <a:pt x="15409" y="8810"/>
                  <a:pt x="15570" y="8747"/>
                  <a:pt x="15725" y="8652"/>
                </a:cubicBezTo>
                <a:cubicBezTo>
                  <a:pt x="16022" y="8469"/>
                  <a:pt x="16148" y="8109"/>
                  <a:pt x="16033" y="7777"/>
                </a:cubicBezTo>
                <a:cubicBezTo>
                  <a:pt x="15941" y="7513"/>
                  <a:pt x="15685" y="7324"/>
                  <a:pt x="15398" y="7306"/>
                </a:cubicBezTo>
                <a:cubicBezTo>
                  <a:pt x="15300" y="7300"/>
                  <a:pt x="15201" y="7299"/>
                  <a:pt x="15109" y="7298"/>
                </a:cubicBezTo>
                <a:cubicBezTo>
                  <a:pt x="14929" y="7293"/>
                  <a:pt x="14748" y="7275"/>
                  <a:pt x="14568" y="7260"/>
                </a:cubicBezTo>
                <a:cubicBezTo>
                  <a:pt x="14437" y="7248"/>
                  <a:pt x="14305" y="7237"/>
                  <a:pt x="14173" y="7229"/>
                </a:cubicBezTo>
                <a:cubicBezTo>
                  <a:pt x="13998" y="7219"/>
                  <a:pt x="13825" y="7203"/>
                  <a:pt x="13651" y="7190"/>
                </a:cubicBezTo>
                <a:cubicBezTo>
                  <a:pt x="13466" y="7176"/>
                  <a:pt x="13283" y="7159"/>
                  <a:pt x="13099" y="7149"/>
                </a:cubicBezTo>
                <a:cubicBezTo>
                  <a:pt x="12931" y="7139"/>
                  <a:pt x="12762" y="7135"/>
                  <a:pt x="12579" y="7130"/>
                </a:cubicBezTo>
                <a:cubicBezTo>
                  <a:pt x="12453" y="7125"/>
                  <a:pt x="12325" y="7116"/>
                  <a:pt x="12197" y="7106"/>
                </a:cubicBezTo>
                <a:lnTo>
                  <a:pt x="11783" y="7078"/>
                </a:lnTo>
                <a:cubicBezTo>
                  <a:pt x="11514" y="7060"/>
                  <a:pt x="11245" y="7043"/>
                  <a:pt x="10978" y="7014"/>
                </a:cubicBezTo>
                <a:cubicBezTo>
                  <a:pt x="10907" y="7006"/>
                  <a:pt x="10838" y="6996"/>
                  <a:pt x="10768" y="6987"/>
                </a:cubicBezTo>
                <a:cubicBezTo>
                  <a:pt x="10684" y="6976"/>
                  <a:pt x="10599" y="6964"/>
                  <a:pt x="10514" y="6955"/>
                </a:cubicBezTo>
                <a:cubicBezTo>
                  <a:pt x="10496" y="6954"/>
                  <a:pt x="10476" y="6951"/>
                  <a:pt x="10458" y="6950"/>
                </a:cubicBezTo>
                <a:lnTo>
                  <a:pt x="10412" y="6757"/>
                </a:lnTo>
                <a:lnTo>
                  <a:pt x="10331" y="6778"/>
                </a:lnTo>
                <a:lnTo>
                  <a:pt x="10331" y="6778"/>
                </a:lnTo>
                <a:lnTo>
                  <a:pt x="10410" y="6751"/>
                </a:lnTo>
                <a:lnTo>
                  <a:pt x="10398" y="6754"/>
                </a:lnTo>
                <a:lnTo>
                  <a:pt x="10410" y="6750"/>
                </a:lnTo>
                <a:lnTo>
                  <a:pt x="10398" y="6700"/>
                </a:lnTo>
                <a:cubicBezTo>
                  <a:pt x="10337" y="6460"/>
                  <a:pt x="10282" y="6219"/>
                  <a:pt x="10228" y="5978"/>
                </a:cubicBezTo>
                <a:cubicBezTo>
                  <a:pt x="10204" y="5873"/>
                  <a:pt x="10182" y="5768"/>
                  <a:pt x="10161" y="5663"/>
                </a:cubicBezTo>
                <a:cubicBezTo>
                  <a:pt x="10115" y="5449"/>
                  <a:pt x="10070" y="5233"/>
                  <a:pt x="10017" y="5022"/>
                </a:cubicBezTo>
                <a:cubicBezTo>
                  <a:pt x="9964" y="4814"/>
                  <a:pt x="9917" y="4606"/>
                  <a:pt x="9876" y="4393"/>
                </a:cubicBezTo>
                <a:cubicBezTo>
                  <a:pt x="9850" y="4262"/>
                  <a:pt x="9818" y="4131"/>
                  <a:pt x="9786" y="4001"/>
                </a:cubicBezTo>
                <a:cubicBezTo>
                  <a:pt x="9763" y="3909"/>
                  <a:pt x="9741" y="3817"/>
                  <a:pt x="9721" y="3725"/>
                </a:cubicBezTo>
                <a:cubicBezTo>
                  <a:pt x="9692" y="3596"/>
                  <a:pt x="9668" y="3468"/>
                  <a:pt x="9644" y="3340"/>
                </a:cubicBezTo>
                <a:cubicBezTo>
                  <a:pt x="9627" y="3252"/>
                  <a:pt x="9610" y="3163"/>
                  <a:pt x="9592" y="3075"/>
                </a:cubicBezTo>
                <a:lnTo>
                  <a:pt x="9574" y="2988"/>
                </a:lnTo>
                <a:cubicBezTo>
                  <a:pt x="9557" y="2896"/>
                  <a:pt x="9537" y="2806"/>
                  <a:pt x="9517" y="2714"/>
                </a:cubicBezTo>
                <a:cubicBezTo>
                  <a:pt x="9484" y="2577"/>
                  <a:pt x="9448" y="2440"/>
                  <a:pt x="9412" y="2310"/>
                </a:cubicBezTo>
                <a:cubicBezTo>
                  <a:pt x="9368" y="2137"/>
                  <a:pt x="9325" y="1965"/>
                  <a:pt x="9281" y="1796"/>
                </a:cubicBezTo>
                <a:lnTo>
                  <a:pt x="9254" y="1686"/>
                </a:lnTo>
                <a:cubicBezTo>
                  <a:pt x="9181" y="1388"/>
                  <a:pt x="9105" y="1081"/>
                  <a:pt x="8981" y="783"/>
                </a:cubicBezTo>
                <a:cubicBezTo>
                  <a:pt x="8971" y="762"/>
                  <a:pt x="8961" y="741"/>
                  <a:pt x="8950" y="724"/>
                </a:cubicBezTo>
                <a:lnTo>
                  <a:pt x="8948" y="719"/>
                </a:lnTo>
                <a:cubicBezTo>
                  <a:pt x="8931" y="592"/>
                  <a:pt x="8905" y="418"/>
                  <a:pt x="8781" y="278"/>
                </a:cubicBezTo>
                <a:cubicBezTo>
                  <a:pt x="8709" y="185"/>
                  <a:pt x="8618" y="114"/>
                  <a:pt x="8509" y="64"/>
                </a:cubicBezTo>
                <a:cubicBezTo>
                  <a:pt x="8428" y="28"/>
                  <a:pt x="8322" y="1"/>
                  <a:pt x="82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33"/>
          <p:cNvGrpSpPr/>
          <p:nvPr/>
        </p:nvGrpSpPr>
        <p:grpSpPr>
          <a:xfrm>
            <a:off x="720000" y="1167863"/>
            <a:ext cx="2490597" cy="2807768"/>
            <a:chOff x="5786500" y="1142725"/>
            <a:chExt cx="2490597" cy="2807768"/>
          </a:xfrm>
        </p:grpSpPr>
        <p:grpSp>
          <p:nvGrpSpPr>
            <p:cNvPr id="289" name="Google Shape;289;p33"/>
            <p:cNvGrpSpPr/>
            <p:nvPr/>
          </p:nvGrpSpPr>
          <p:grpSpPr>
            <a:xfrm>
              <a:off x="6219361" y="1355591"/>
              <a:ext cx="1655513" cy="2432314"/>
              <a:chOff x="6420686" y="1675491"/>
              <a:chExt cx="1655513" cy="2432314"/>
            </a:xfrm>
          </p:grpSpPr>
          <p:grpSp>
            <p:nvGrpSpPr>
              <p:cNvPr id="290" name="Google Shape;290;p33"/>
              <p:cNvGrpSpPr/>
              <p:nvPr/>
            </p:nvGrpSpPr>
            <p:grpSpPr>
              <a:xfrm>
                <a:off x="6420686" y="1675491"/>
                <a:ext cx="1655513" cy="1419582"/>
                <a:chOff x="2857000" y="3256150"/>
                <a:chExt cx="921675" cy="790325"/>
              </a:xfrm>
            </p:grpSpPr>
            <p:sp>
              <p:nvSpPr>
                <p:cNvPr id="291" name="Google Shape;291;p33"/>
                <p:cNvSpPr/>
                <p:nvPr/>
              </p:nvSpPr>
              <p:spPr>
                <a:xfrm>
                  <a:off x="2857000" y="3595300"/>
                  <a:ext cx="921675" cy="45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67" h="18047" extrusionOk="0">
                      <a:moveTo>
                        <a:pt x="13203" y="7425"/>
                      </a:moveTo>
                      <a:lnTo>
                        <a:pt x="13203" y="7425"/>
                      </a:lnTo>
                      <a:cubicBezTo>
                        <a:pt x="13200" y="7427"/>
                        <a:pt x="13198" y="7430"/>
                        <a:pt x="13195" y="7432"/>
                      </a:cubicBezTo>
                      <a:lnTo>
                        <a:pt x="13195" y="7432"/>
                      </a:lnTo>
                      <a:cubicBezTo>
                        <a:pt x="13198" y="7430"/>
                        <a:pt x="13200" y="7427"/>
                        <a:pt x="13203" y="7425"/>
                      </a:cubicBezTo>
                      <a:close/>
                      <a:moveTo>
                        <a:pt x="13951" y="1"/>
                      </a:moveTo>
                      <a:cubicBezTo>
                        <a:pt x="13880" y="1"/>
                        <a:pt x="13810" y="1"/>
                        <a:pt x="13738" y="2"/>
                      </a:cubicBezTo>
                      <a:cubicBezTo>
                        <a:pt x="13494" y="5"/>
                        <a:pt x="13247" y="13"/>
                        <a:pt x="13009" y="22"/>
                      </a:cubicBezTo>
                      <a:cubicBezTo>
                        <a:pt x="12817" y="28"/>
                        <a:pt x="12626" y="36"/>
                        <a:pt x="12436" y="41"/>
                      </a:cubicBezTo>
                      <a:cubicBezTo>
                        <a:pt x="12373" y="42"/>
                        <a:pt x="12311" y="42"/>
                        <a:pt x="12248" y="42"/>
                      </a:cubicBezTo>
                      <a:cubicBezTo>
                        <a:pt x="12149" y="42"/>
                        <a:pt x="12050" y="41"/>
                        <a:pt x="11950" y="39"/>
                      </a:cubicBezTo>
                      <a:lnTo>
                        <a:pt x="11807" y="38"/>
                      </a:lnTo>
                      <a:lnTo>
                        <a:pt x="11699" y="38"/>
                      </a:lnTo>
                      <a:cubicBezTo>
                        <a:pt x="11573" y="38"/>
                        <a:pt x="11445" y="39"/>
                        <a:pt x="11318" y="41"/>
                      </a:cubicBezTo>
                      <a:lnTo>
                        <a:pt x="11195" y="42"/>
                      </a:lnTo>
                      <a:cubicBezTo>
                        <a:pt x="10842" y="46"/>
                        <a:pt x="10376" y="52"/>
                        <a:pt x="9904" y="68"/>
                      </a:cubicBezTo>
                      <a:cubicBezTo>
                        <a:pt x="9435" y="85"/>
                        <a:pt x="8956" y="87"/>
                        <a:pt x="8494" y="89"/>
                      </a:cubicBezTo>
                      <a:cubicBezTo>
                        <a:pt x="8098" y="90"/>
                        <a:pt x="7689" y="92"/>
                        <a:pt x="7287" y="102"/>
                      </a:cubicBezTo>
                      <a:cubicBezTo>
                        <a:pt x="7131" y="105"/>
                        <a:pt x="6978" y="110"/>
                        <a:pt x="6824" y="115"/>
                      </a:cubicBezTo>
                      <a:cubicBezTo>
                        <a:pt x="6570" y="125"/>
                        <a:pt x="6309" y="134"/>
                        <a:pt x="6051" y="138"/>
                      </a:cubicBezTo>
                      <a:cubicBezTo>
                        <a:pt x="5590" y="144"/>
                        <a:pt x="5128" y="149"/>
                        <a:pt x="4667" y="153"/>
                      </a:cubicBezTo>
                      <a:cubicBezTo>
                        <a:pt x="4559" y="153"/>
                        <a:pt x="4452" y="155"/>
                        <a:pt x="4344" y="159"/>
                      </a:cubicBezTo>
                      <a:lnTo>
                        <a:pt x="4171" y="162"/>
                      </a:lnTo>
                      <a:cubicBezTo>
                        <a:pt x="4121" y="162"/>
                        <a:pt x="4073" y="164"/>
                        <a:pt x="4025" y="164"/>
                      </a:cubicBezTo>
                      <a:cubicBezTo>
                        <a:pt x="3959" y="164"/>
                        <a:pt x="3895" y="164"/>
                        <a:pt x="3830" y="162"/>
                      </a:cubicBezTo>
                      <a:cubicBezTo>
                        <a:pt x="3764" y="162"/>
                        <a:pt x="3699" y="161"/>
                        <a:pt x="3633" y="161"/>
                      </a:cubicBezTo>
                      <a:cubicBezTo>
                        <a:pt x="3508" y="161"/>
                        <a:pt x="3384" y="162"/>
                        <a:pt x="3258" y="164"/>
                      </a:cubicBezTo>
                      <a:cubicBezTo>
                        <a:pt x="3138" y="165"/>
                        <a:pt x="3018" y="166"/>
                        <a:pt x="2899" y="166"/>
                      </a:cubicBezTo>
                      <a:cubicBezTo>
                        <a:pt x="2807" y="166"/>
                        <a:pt x="2715" y="165"/>
                        <a:pt x="2623" y="164"/>
                      </a:cubicBezTo>
                      <a:lnTo>
                        <a:pt x="2315" y="140"/>
                      </a:lnTo>
                      <a:cubicBezTo>
                        <a:pt x="2177" y="130"/>
                        <a:pt x="2037" y="119"/>
                        <a:pt x="1899" y="109"/>
                      </a:cubicBezTo>
                      <a:cubicBezTo>
                        <a:pt x="1743" y="100"/>
                        <a:pt x="1582" y="95"/>
                        <a:pt x="1428" y="92"/>
                      </a:cubicBezTo>
                      <a:cubicBezTo>
                        <a:pt x="1288" y="88"/>
                        <a:pt x="1141" y="84"/>
                        <a:pt x="998" y="76"/>
                      </a:cubicBezTo>
                      <a:lnTo>
                        <a:pt x="986" y="76"/>
                      </a:lnTo>
                      <a:cubicBezTo>
                        <a:pt x="956" y="76"/>
                        <a:pt x="922" y="83"/>
                        <a:pt x="888" y="94"/>
                      </a:cubicBezTo>
                      <a:cubicBezTo>
                        <a:pt x="882" y="93"/>
                        <a:pt x="877" y="92"/>
                        <a:pt x="870" y="90"/>
                      </a:cubicBezTo>
                      <a:cubicBezTo>
                        <a:pt x="844" y="85"/>
                        <a:pt x="816" y="83"/>
                        <a:pt x="787" y="83"/>
                      </a:cubicBezTo>
                      <a:cubicBezTo>
                        <a:pt x="700" y="83"/>
                        <a:pt x="613" y="108"/>
                        <a:pt x="540" y="156"/>
                      </a:cubicBezTo>
                      <a:cubicBezTo>
                        <a:pt x="453" y="215"/>
                        <a:pt x="356" y="330"/>
                        <a:pt x="347" y="447"/>
                      </a:cubicBezTo>
                      <a:lnTo>
                        <a:pt x="346" y="467"/>
                      </a:lnTo>
                      <a:cubicBezTo>
                        <a:pt x="336" y="623"/>
                        <a:pt x="325" y="785"/>
                        <a:pt x="321" y="945"/>
                      </a:cubicBezTo>
                      <a:cubicBezTo>
                        <a:pt x="319" y="1041"/>
                        <a:pt x="320" y="1136"/>
                        <a:pt x="320" y="1231"/>
                      </a:cubicBezTo>
                      <a:lnTo>
                        <a:pt x="320" y="1358"/>
                      </a:lnTo>
                      <a:cubicBezTo>
                        <a:pt x="320" y="1625"/>
                        <a:pt x="315" y="1863"/>
                        <a:pt x="304" y="2087"/>
                      </a:cubicBezTo>
                      <a:cubicBezTo>
                        <a:pt x="295" y="2205"/>
                        <a:pt x="284" y="2322"/>
                        <a:pt x="272" y="2440"/>
                      </a:cubicBezTo>
                      <a:cubicBezTo>
                        <a:pt x="262" y="2538"/>
                        <a:pt x="253" y="2635"/>
                        <a:pt x="244" y="2731"/>
                      </a:cubicBezTo>
                      <a:cubicBezTo>
                        <a:pt x="226" y="2951"/>
                        <a:pt x="224" y="3176"/>
                        <a:pt x="223" y="3392"/>
                      </a:cubicBezTo>
                      <a:cubicBezTo>
                        <a:pt x="223" y="3451"/>
                        <a:pt x="223" y="3507"/>
                        <a:pt x="222" y="3564"/>
                      </a:cubicBezTo>
                      <a:cubicBezTo>
                        <a:pt x="221" y="3718"/>
                        <a:pt x="214" y="3873"/>
                        <a:pt x="207" y="4025"/>
                      </a:cubicBezTo>
                      <a:cubicBezTo>
                        <a:pt x="202" y="4141"/>
                        <a:pt x="197" y="4258"/>
                        <a:pt x="194" y="4374"/>
                      </a:cubicBezTo>
                      <a:cubicBezTo>
                        <a:pt x="191" y="4484"/>
                        <a:pt x="192" y="4597"/>
                        <a:pt x="192" y="4709"/>
                      </a:cubicBezTo>
                      <a:cubicBezTo>
                        <a:pt x="194" y="4841"/>
                        <a:pt x="194" y="4977"/>
                        <a:pt x="190" y="5112"/>
                      </a:cubicBezTo>
                      <a:lnTo>
                        <a:pt x="177" y="5288"/>
                      </a:lnTo>
                      <a:cubicBezTo>
                        <a:pt x="151" y="5656"/>
                        <a:pt x="125" y="6035"/>
                        <a:pt x="127" y="6407"/>
                      </a:cubicBezTo>
                      <a:cubicBezTo>
                        <a:pt x="129" y="6611"/>
                        <a:pt x="119" y="6817"/>
                        <a:pt x="108" y="7017"/>
                      </a:cubicBezTo>
                      <a:cubicBezTo>
                        <a:pt x="98" y="7206"/>
                        <a:pt x="88" y="7401"/>
                        <a:pt x="88" y="7594"/>
                      </a:cubicBezTo>
                      <a:cubicBezTo>
                        <a:pt x="88" y="7850"/>
                        <a:pt x="90" y="8047"/>
                        <a:pt x="95" y="8233"/>
                      </a:cubicBezTo>
                      <a:cubicBezTo>
                        <a:pt x="98" y="8350"/>
                        <a:pt x="98" y="8467"/>
                        <a:pt x="98" y="8583"/>
                      </a:cubicBezTo>
                      <a:cubicBezTo>
                        <a:pt x="98" y="8669"/>
                        <a:pt x="98" y="8754"/>
                        <a:pt x="99" y="8840"/>
                      </a:cubicBezTo>
                      <a:cubicBezTo>
                        <a:pt x="103" y="9159"/>
                        <a:pt x="99" y="9483"/>
                        <a:pt x="94" y="9797"/>
                      </a:cubicBezTo>
                      <a:lnTo>
                        <a:pt x="91" y="9953"/>
                      </a:lnTo>
                      <a:cubicBezTo>
                        <a:pt x="90" y="10043"/>
                        <a:pt x="88" y="10135"/>
                        <a:pt x="84" y="10226"/>
                      </a:cubicBezTo>
                      <a:cubicBezTo>
                        <a:pt x="81" y="10312"/>
                        <a:pt x="78" y="10396"/>
                        <a:pt x="76" y="10481"/>
                      </a:cubicBezTo>
                      <a:cubicBezTo>
                        <a:pt x="74" y="10642"/>
                        <a:pt x="73" y="10816"/>
                        <a:pt x="79" y="10994"/>
                      </a:cubicBezTo>
                      <a:cubicBezTo>
                        <a:pt x="90" y="11314"/>
                        <a:pt x="88" y="11651"/>
                        <a:pt x="69" y="12053"/>
                      </a:cubicBezTo>
                      <a:lnTo>
                        <a:pt x="67" y="12096"/>
                      </a:lnTo>
                      <a:cubicBezTo>
                        <a:pt x="55" y="12275"/>
                        <a:pt x="43" y="12461"/>
                        <a:pt x="38" y="12643"/>
                      </a:cubicBezTo>
                      <a:cubicBezTo>
                        <a:pt x="35" y="12734"/>
                        <a:pt x="34" y="12826"/>
                        <a:pt x="31" y="12917"/>
                      </a:cubicBezTo>
                      <a:cubicBezTo>
                        <a:pt x="28" y="13029"/>
                        <a:pt x="26" y="13142"/>
                        <a:pt x="23" y="13253"/>
                      </a:cubicBezTo>
                      <a:cubicBezTo>
                        <a:pt x="12" y="13629"/>
                        <a:pt x="1" y="14017"/>
                        <a:pt x="23" y="14406"/>
                      </a:cubicBezTo>
                      <a:cubicBezTo>
                        <a:pt x="27" y="14467"/>
                        <a:pt x="31" y="14530"/>
                        <a:pt x="37" y="14593"/>
                      </a:cubicBezTo>
                      <a:cubicBezTo>
                        <a:pt x="45" y="14725"/>
                        <a:pt x="54" y="14862"/>
                        <a:pt x="58" y="14996"/>
                      </a:cubicBezTo>
                      <a:cubicBezTo>
                        <a:pt x="62" y="15170"/>
                        <a:pt x="57" y="15345"/>
                        <a:pt x="52" y="15514"/>
                      </a:cubicBezTo>
                      <a:lnTo>
                        <a:pt x="50" y="15570"/>
                      </a:lnTo>
                      <a:lnTo>
                        <a:pt x="45" y="15714"/>
                      </a:lnTo>
                      <a:cubicBezTo>
                        <a:pt x="42" y="15835"/>
                        <a:pt x="38" y="15954"/>
                        <a:pt x="35" y="16075"/>
                      </a:cubicBezTo>
                      <a:cubicBezTo>
                        <a:pt x="35" y="16111"/>
                        <a:pt x="37" y="16145"/>
                        <a:pt x="37" y="16181"/>
                      </a:cubicBezTo>
                      <a:cubicBezTo>
                        <a:pt x="38" y="16201"/>
                        <a:pt x="38" y="16222"/>
                        <a:pt x="38" y="16241"/>
                      </a:cubicBezTo>
                      <a:cubicBezTo>
                        <a:pt x="38" y="16285"/>
                        <a:pt x="45" y="16327"/>
                        <a:pt x="55" y="16368"/>
                      </a:cubicBezTo>
                      <a:cubicBezTo>
                        <a:pt x="50" y="16415"/>
                        <a:pt x="45" y="16462"/>
                        <a:pt x="40" y="16508"/>
                      </a:cubicBezTo>
                      <a:cubicBezTo>
                        <a:pt x="26" y="16636"/>
                        <a:pt x="13" y="16764"/>
                        <a:pt x="9" y="16894"/>
                      </a:cubicBezTo>
                      <a:cubicBezTo>
                        <a:pt x="6" y="17022"/>
                        <a:pt x="2" y="17150"/>
                        <a:pt x="23" y="17277"/>
                      </a:cubicBezTo>
                      <a:cubicBezTo>
                        <a:pt x="52" y="17442"/>
                        <a:pt x="116" y="17580"/>
                        <a:pt x="250" y="17687"/>
                      </a:cubicBezTo>
                      <a:cubicBezTo>
                        <a:pt x="299" y="17727"/>
                        <a:pt x="349" y="17768"/>
                        <a:pt x="397" y="17809"/>
                      </a:cubicBezTo>
                      <a:cubicBezTo>
                        <a:pt x="472" y="17873"/>
                        <a:pt x="571" y="17913"/>
                        <a:pt x="670" y="17919"/>
                      </a:cubicBezTo>
                      <a:cubicBezTo>
                        <a:pt x="740" y="17960"/>
                        <a:pt x="817" y="17984"/>
                        <a:pt x="898" y="18006"/>
                      </a:cubicBezTo>
                      <a:cubicBezTo>
                        <a:pt x="931" y="18016"/>
                        <a:pt x="968" y="18019"/>
                        <a:pt x="1004" y="18019"/>
                      </a:cubicBezTo>
                      <a:cubicBezTo>
                        <a:pt x="1044" y="18019"/>
                        <a:pt x="1084" y="18016"/>
                        <a:pt x="1122" y="18014"/>
                      </a:cubicBezTo>
                      <a:cubicBezTo>
                        <a:pt x="1171" y="18013"/>
                        <a:pt x="1218" y="18003"/>
                        <a:pt x="1264" y="17995"/>
                      </a:cubicBezTo>
                      <a:cubicBezTo>
                        <a:pt x="1301" y="17989"/>
                        <a:pt x="1337" y="17980"/>
                        <a:pt x="1373" y="17970"/>
                      </a:cubicBezTo>
                      <a:cubicBezTo>
                        <a:pt x="1508" y="17995"/>
                        <a:pt x="1647" y="18006"/>
                        <a:pt x="1782" y="18020"/>
                      </a:cubicBezTo>
                      <a:cubicBezTo>
                        <a:pt x="2006" y="18039"/>
                        <a:pt x="2231" y="18041"/>
                        <a:pt x="2454" y="18045"/>
                      </a:cubicBezTo>
                      <a:cubicBezTo>
                        <a:pt x="2504" y="18046"/>
                        <a:pt x="2554" y="18046"/>
                        <a:pt x="2603" y="18046"/>
                      </a:cubicBezTo>
                      <a:cubicBezTo>
                        <a:pt x="2753" y="18046"/>
                        <a:pt x="2901" y="18043"/>
                        <a:pt x="3050" y="18034"/>
                      </a:cubicBezTo>
                      <a:cubicBezTo>
                        <a:pt x="3245" y="18022"/>
                        <a:pt x="3438" y="18013"/>
                        <a:pt x="3633" y="18006"/>
                      </a:cubicBezTo>
                      <a:cubicBezTo>
                        <a:pt x="3837" y="17999"/>
                        <a:pt x="4039" y="17985"/>
                        <a:pt x="4243" y="17976"/>
                      </a:cubicBezTo>
                      <a:cubicBezTo>
                        <a:pt x="4408" y="17968"/>
                        <a:pt x="4572" y="17964"/>
                        <a:pt x="4735" y="17960"/>
                      </a:cubicBezTo>
                      <a:cubicBezTo>
                        <a:pt x="4926" y="17957"/>
                        <a:pt x="5116" y="17942"/>
                        <a:pt x="5308" y="17933"/>
                      </a:cubicBezTo>
                      <a:cubicBezTo>
                        <a:pt x="5682" y="17917"/>
                        <a:pt x="6053" y="17870"/>
                        <a:pt x="6427" y="17835"/>
                      </a:cubicBezTo>
                      <a:cubicBezTo>
                        <a:pt x="6616" y="17817"/>
                        <a:pt x="6803" y="17808"/>
                        <a:pt x="6993" y="17791"/>
                      </a:cubicBezTo>
                      <a:cubicBezTo>
                        <a:pt x="7195" y="17773"/>
                        <a:pt x="7396" y="17750"/>
                        <a:pt x="7596" y="17727"/>
                      </a:cubicBezTo>
                      <a:cubicBezTo>
                        <a:pt x="7962" y="17685"/>
                        <a:pt x="8336" y="17688"/>
                        <a:pt x="8697" y="17603"/>
                      </a:cubicBezTo>
                      <a:cubicBezTo>
                        <a:pt x="8803" y="17578"/>
                        <a:pt x="8908" y="17552"/>
                        <a:pt x="9007" y="17507"/>
                      </a:cubicBezTo>
                      <a:cubicBezTo>
                        <a:pt x="9202" y="17420"/>
                        <a:pt x="9359" y="17258"/>
                        <a:pt x="9432" y="17056"/>
                      </a:cubicBezTo>
                      <a:cubicBezTo>
                        <a:pt x="9508" y="16846"/>
                        <a:pt x="9543" y="16627"/>
                        <a:pt x="9577" y="16408"/>
                      </a:cubicBezTo>
                      <a:cubicBezTo>
                        <a:pt x="9606" y="16229"/>
                        <a:pt x="9633" y="16047"/>
                        <a:pt x="9651" y="15867"/>
                      </a:cubicBezTo>
                      <a:cubicBezTo>
                        <a:pt x="9659" y="15776"/>
                        <a:pt x="9662" y="15683"/>
                        <a:pt x="9669" y="15593"/>
                      </a:cubicBezTo>
                      <a:cubicBezTo>
                        <a:pt x="9677" y="15483"/>
                        <a:pt x="9689" y="15376"/>
                        <a:pt x="9700" y="15267"/>
                      </a:cubicBezTo>
                      <a:cubicBezTo>
                        <a:pt x="9725" y="15060"/>
                        <a:pt x="9766" y="14853"/>
                        <a:pt x="9807" y="14648"/>
                      </a:cubicBezTo>
                      <a:cubicBezTo>
                        <a:pt x="9844" y="14460"/>
                        <a:pt x="9882" y="14271"/>
                        <a:pt x="9928" y="14086"/>
                      </a:cubicBezTo>
                      <a:cubicBezTo>
                        <a:pt x="10079" y="13472"/>
                        <a:pt x="10176" y="12850"/>
                        <a:pt x="10335" y="12240"/>
                      </a:cubicBezTo>
                      <a:cubicBezTo>
                        <a:pt x="10473" y="11788"/>
                        <a:pt x="10623" y="11340"/>
                        <a:pt x="10806" y="10907"/>
                      </a:cubicBezTo>
                      <a:cubicBezTo>
                        <a:pt x="10992" y="10463"/>
                        <a:pt x="11181" y="10024"/>
                        <a:pt x="11416" y="9604"/>
                      </a:cubicBezTo>
                      <a:cubicBezTo>
                        <a:pt x="11580" y="9338"/>
                        <a:pt x="11749" y="9077"/>
                        <a:pt x="11925" y="8819"/>
                      </a:cubicBezTo>
                      <a:cubicBezTo>
                        <a:pt x="12015" y="8687"/>
                        <a:pt x="12107" y="8559"/>
                        <a:pt x="12207" y="8435"/>
                      </a:cubicBezTo>
                      <a:cubicBezTo>
                        <a:pt x="12318" y="8299"/>
                        <a:pt x="12436" y="8171"/>
                        <a:pt x="12557" y="8047"/>
                      </a:cubicBezTo>
                      <a:cubicBezTo>
                        <a:pt x="12765" y="7844"/>
                        <a:pt x="12977" y="7644"/>
                        <a:pt x="13185" y="7442"/>
                      </a:cubicBezTo>
                      <a:lnTo>
                        <a:pt x="13185" y="7442"/>
                      </a:lnTo>
                      <a:cubicBezTo>
                        <a:pt x="13181" y="7446"/>
                        <a:pt x="13178" y="7449"/>
                        <a:pt x="13175" y="7452"/>
                      </a:cubicBezTo>
                      <a:cubicBezTo>
                        <a:pt x="13192" y="7436"/>
                        <a:pt x="13211" y="7419"/>
                        <a:pt x="13228" y="7404"/>
                      </a:cubicBezTo>
                      <a:cubicBezTo>
                        <a:pt x="13319" y="7356"/>
                        <a:pt x="13406" y="7310"/>
                        <a:pt x="13490" y="7267"/>
                      </a:cubicBezTo>
                      <a:cubicBezTo>
                        <a:pt x="13663" y="7185"/>
                        <a:pt x="13859" y="7091"/>
                        <a:pt x="14059" y="7017"/>
                      </a:cubicBezTo>
                      <a:cubicBezTo>
                        <a:pt x="14179" y="6974"/>
                        <a:pt x="14299" y="6932"/>
                        <a:pt x="14420" y="6891"/>
                      </a:cubicBezTo>
                      <a:cubicBezTo>
                        <a:pt x="14549" y="6846"/>
                        <a:pt x="14678" y="6800"/>
                        <a:pt x="14808" y="6753"/>
                      </a:cubicBezTo>
                      <a:cubicBezTo>
                        <a:pt x="14879" y="6725"/>
                        <a:pt x="14951" y="6699"/>
                        <a:pt x="15022" y="6672"/>
                      </a:cubicBezTo>
                      <a:cubicBezTo>
                        <a:pt x="15171" y="6615"/>
                        <a:pt x="15326" y="6558"/>
                        <a:pt x="15478" y="6505"/>
                      </a:cubicBezTo>
                      <a:cubicBezTo>
                        <a:pt x="15729" y="6420"/>
                        <a:pt x="15982" y="6358"/>
                        <a:pt x="16175" y="6314"/>
                      </a:cubicBezTo>
                      <a:cubicBezTo>
                        <a:pt x="16631" y="6232"/>
                        <a:pt x="17118" y="6149"/>
                        <a:pt x="17602" y="6108"/>
                      </a:cubicBezTo>
                      <a:cubicBezTo>
                        <a:pt x="17806" y="6091"/>
                        <a:pt x="18025" y="6082"/>
                        <a:pt x="18268" y="6082"/>
                      </a:cubicBezTo>
                      <a:cubicBezTo>
                        <a:pt x="18530" y="6082"/>
                        <a:pt x="18797" y="6092"/>
                        <a:pt x="19023" y="6102"/>
                      </a:cubicBezTo>
                      <a:cubicBezTo>
                        <a:pt x="19312" y="6123"/>
                        <a:pt x="19615" y="6154"/>
                        <a:pt x="20009" y="6202"/>
                      </a:cubicBezTo>
                      <a:cubicBezTo>
                        <a:pt x="20186" y="6225"/>
                        <a:pt x="20333" y="6245"/>
                        <a:pt x="20481" y="6278"/>
                      </a:cubicBezTo>
                      <a:cubicBezTo>
                        <a:pt x="20607" y="6307"/>
                        <a:pt x="20744" y="6344"/>
                        <a:pt x="20907" y="6394"/>
                      </a:cubicBezTo>
                      <a:cubicBezTo>
                        <a:pt x="21253" y="6515"/>
                        <a:pt x="21515" y="6620"/>
                        <a:pt x="21758" y="6729"/>
                      </a:cubicBezTo>
                      <a:cubicBezTo>
                        <a:pt x="22010" y="6845"/>
                        <a:pt x="22279" y="6974"/>
                        <a:pt x="22533" y="7139"/>
                      </a:cubicBezTo>
                      <a:cubicBezTo>
                        <a:pt x="22684" y="7243"/>
                        <a:pt x="22835" y="7348"/>
                        <a:pt x="22984" y="7453"/>
                      </a:cubicBezTo>
                      <a:cubicBezTo>
                        <a:pt x="23150" y="7570"/>
                        <a:pt x="23312" y="7686"/>
                        <a:pt x="23461" y="7812"/>
                      </a:cubicBezTo>
                      <a:cubicBezTo>
                        <a:pt x="23737" y="8046"/>
                        <a:pt x="24006" y="8309"/>
                        <a:pt x="24258" y="8594"/>
                      </a:cubicBezTo>
                      <a:cubicBezTo>
                        <a:pt x="24364" y="8719"/>
                        <a:pt x="24486" y="8871"/>
                        <a:pt x="24597" y="9031"/>
                      </a:cubicBezTo>
                      <a:cubicBezTo>
                        <a:pt x="24712" y="9196"/>
                        <a:pt x="24806" y="9379"/>
                        <a:pt x="24887" y="9540"/>
                      </a:cubicBezTo>
                      <a:cubicBezTo>
                        <a:pt x="24997" y="9774"/>
                        <a:pt x="25093" y="10016"/>
                        <a:pt x="25188" y="10251"/>
                      </a:cubicBezTo>
                      <a:lnTo>
                        <a:pt x="25262" y="10437"/>
                      </a:lnTo>
                      <a:cubicBezTo>
                        <a:pt x="25278" y="10476"/>
                        <a:pt x="25294" y="10515"/>
                        <a:pt x="25311" y="10554"/>
                      </a:cubicBezTo>
                      <a:cubicBezTo>
                        <a:pt x="25358" y="10662"/>
                        <a:pt x="25405" y="10774"/>
                        <a:pt x="25436" y="10888"/>
                      </a:cubicBezTo>
                      <a:lnTo>
                        <a:pt x="25442" y="10906"/>
                      </a:lnTo>
                      <a:lnTo>
                        <a:pt x="25447" y="10924"/>
                      </a:lnTo>
                      <a:cubicBezTo>
                        <a:pt x="25481" y="11139"/>
                        <a:pt x="25513" y="11355"/>
                        <a:pt x="25545" y="11570"/>
                      </a:cubicBezTo>
                      <a:lnTo>
                        <a:pt x="25578" y="11776"/>
                      </a:lnTo>
                      <a:lnTo>
                        <a:pt x="25596" y="11906"/>
                      </a:lnTo>
                      <a:cubicBezTo>
                        <a:pt x="25619" y="12056"/>
                        <a:pt x="25642" y="12210"/>
                        <a:pt x="25672" y="12361"/>
                      </a:cubicBezTo>
                      <a:cubicBezTo>
                        <a:pt x="25707" y="12530"/>
                        <a:pt x="25747" y="12730"/>
                        <a:pt x="25781" y="12937"/>
                      </a:cubicBezTo>
                      <a:cubicBezTo>
                        <a:pt x="25827" y="13210"/>
                        <a:pt x="25871" y="13487"/>
                        <a:pt x="25907" y="13722"/>
                      </a:cubicBezTo>
                      <a:lnTo>
                        <a:pt x="25907" y="13816"/>
                      </a:lnTo>
                      <a:cubicBezTo>
                        <a:pt x="25904" y="13863"/>
                        <a:pt x="25919" y="13918"/>
                        <a:pt x="25947" y="13974"/>
                      </a:cubicBezTo>
                      <a:lnTo>
                        <a:pt x="25955" y="14034"/>
                      </a:lnTo>
                      <a:lnTo>
                        <a:pt x="25965" y="14094"/>
                      </a:lnTo>
                      <a:lnTo>
                        <a:pt x="25984" y="14215"/>
                      </a:lnTo>
                      <a:cubicBezTo>
                        <a:pt x="26007" y="14365"/>
                        <a:pt x="26031" y="14519"/>
                        <a:pt x="26050" y="14672"/>
                      </a:cubicBezTo>
                      <a:cubicBezTo>
                        <a:pt x="26068" y="14846"/>
                        <a:pt x="26083" y="15026"/>
                        <a:pt x="26092" y="15225"/>
                      </a:cubicBezTo>
                      <a:cubicBezTo>
                        <a:pt x="26108" y="15575"/>
                        <a:pt x="26125" y="15948"/>
                        <a:pt x="26137" y="16323"/>
                      </a:cubicBezTo>
                      <a:cubicBezTo>
                        <a:pt x="26142" y="16485"/>
                        <a:pt x="26148" y="16673"/>
                        <a:pt x="26161" y="16860"/>
                      </a:cubicBezTo>
                      <a:lnTo>
                        <a:pt x="26163" y="16875"/>
                      </a:lnTo>
                      <a:cubicBezTo>
                        <a:pt x="26171" y="17004"/>
                        <a:pt x="26179" y="17126"/>
                        <a:pt x="26226" y="17247"/>
                      </a:cubicBezTo>
                      <a:cubicBezTo>
                        <a:pt x="26288" y="17405"/>
                        <a:pt x="26452" y="17513"/>
                        <a:pt x="26584" y="17562"/>
                      </a:cubicBezTo>
                      <a:cubicBezTo>
                        <a:pt x="26632" y="17580"/>
                        <a:pt x="26687" y="17593"/>
                        <a:pt x="26738" y="17605"/>
                      </a:cubicBezTo>
                      <a:lnTo>
                        <a:pt x="26799" y="17621"/>
                      </a:lnTo>
                      <a:cubicBezTo>
                        <a:pt x="26897" y="17646"/>
                        <a:pt x="27015" y="17676"/>
                        <a:pt x="27140" y="17691"/>
                      </a:cubicBezTo>
                      <a:cubicBezTo>
                        <a:pt x="27181" y="17697"/>
                        <a:pt x="27227" y="17699"/>
                        <a:pt x="27284" y="17699"/>
                      </a:cubicBezTo>
                      <a:cubicBezTo>
                        <a:pt x="27316" y="17699"/>
                        <a:pt x="27348" y="17699"/>
                        <a:pt x="27380" y="17698"/>
                      </a:cubicBezTo>
                      <a:lnTo>
                        <a:pt x="27445" y="17697"/>
                      </a:lnTo>
                      <a:cubicBezTo>
                        <a:pt x="27706" y="17693"/>
                        <a:pt x="27971" y="17670"/>
                        <a:pt x="28227" y="17646"/>
                      </a:cubicBezTo>
                      <a:cubicBezTo>
                        <a:pt x="28381" y="17632"/>
                        <a:pt x="28540" y="17619"/>
                        <a:pt x="28697" y="17608"/>
                      </a:cubicBezTo>
                      <a:cubicBezTo>
                        <a:pt x="28855" y="17598"/>
                        <a:pt x="29014" y="17591"/>
                        <a:pt x="29171" y="17584"/>
                      </a:cubicBezTo>
                      <a:cubicBezTo>
                        <a:pt x="29381" y="17574"/>
                        <a:pt x="29600" y="17563"/>
                        <a:pt x="29815" y="17548"/>
                      </a:cubicBezTo>
                      <a:cubicBezTo>
                        <a:pt x="30168" y="17521"/>
                        <a:pt x="30526" y="17468"/>
                        <a:pt x="30872" y="17417"/>
                      </a:cubicBezTo>
                      <a:lnTo>
                        <a:pt x="30908" y="17411"/>
                      </a:lnTo>
                      <a:cubicBezTo>
                        <a:pt x="31224" y="17365"/>
                        <a:pt x="31538" y="17317"/>
                        <a:pt x="31852" y="17270"/>
                      </a:cubicBezTo>
                      <a:lnTo>
                        <a:pt x="32293" y="17275"/>
                      </a:lnTo>
                      <a:cubicBezTo>
                        <a:pt x="32680" y="17280"/>
                        <a:pt x="33067" y="17299"/>
                        <a:pt x="33441" y="17331"/>
                      </a:cubicBezTo>
                      <a:lnTo>
                        <a:pt x="33511" y="17338"/>
                      </a:lnTo>
                      <a:cubicBezTo>
                        <a:pt x="33860" y="17368"/>
                        <a:pt x="34221" y="17399"/>
                        <a:pt x="34578" y="17403"/>
                      </a:cubicBezTo>
                      <a:cubicBezTo>
                        <a:pt x="34662" y="17404"/>
                        <a:pt x="34749" y="17404"/>
                        <a:pt x="34834" y="17404"/>
                      </a:cubicBezTo>
                      <a:cubicBezTo>
                        <a:pt x="34952" y="17404"/>
                        <a:pt x="35070" y="17404"/>
                        <a:pt x="35188" y="17406"/>
                      </a:cubicBezTo>
                      <a:cubicBezTo>
                        <a:pt x="35261" y="17408"/>
                        <a:pt x="35334" y="17409"/>
                        <a:pt x="35408" y="17409"/>
                      </a:cubicBezTo>
                      <a:cubicBezTo>
                        <a:pt x="35517" y="17409"/>
                        <a:pt x="35608" y="17406"/>
                        <a:pt x="35692" y="17399"/>
                      </a:cubicBezTo>
                      <a:cubicBezTo>
                        <a:pt x="35765" y="17393"/>
                        <a:pt x="35830" y="17374"/>
                        <a:pt x="35901" y="17352"/>
                      </a:cubicBezTo>
                      <a:lnTo>
                        <a:pt x="35926" y="17344"/>
                      </a:lnTo>
                      <a:cubicBezTo>
                        <a:pt x="36118" y="17286"/>
                        <a:pt x="36225" y="17134"/>
                        <a:pt x="36282" y="17016"/>
                      </a:cubicBezTo>
                      <a:cubicBezTo>
                        <a:pt x="36301" y="16975"/>
                        <a:pt x="36318" y="16928"/>
                        <a:pt x="36329" y="16877"/>
                      </a:cubicBezTo>
                      <a:cubicBezTo>
                        <a:pt x="36346" y="16862"/>
                        <a:pt x="36362" y="16844"/>
                        <a:pt x="36374" y="16825"/>
                      </a:cubicBezTo>
                      <a:cubicBezTo>
                        <a:pt x="36445" y="16729"/>
                        <a:pt x="36475" y="16609"/>
                        <a:pt x="36456" y="16493"/>
                      </a:cubicBezTo>
                      <a:cubicBezTo>
                        <a:pt x="36454" y="16473"/>
                        <a:pt x="36449" y="16455"/>
                        <a:pt x="36444" y="16436"/>
                      </a:cubicBezTo>
                      <a:cubicBezTo>
                        <a:pt x="36466" y="16395"/>
                        <a:pt x="36491" y="16350"/>
                        <a:pt x="36510" y="16302"/>
                      </a:cubicBezTo>
                      <a:cubicBezTo>
                        <a:pt x="36562" y="16171"/>
                        <a:pt x="36593" y="16011"/>
                        <a:pt x="36611" y="15811"/>
                      </a:cubicBezTo>
                      <a:cubicBezTo>
                        <a:pt x="36637" y="15514"/>
                        <a:pt x="36640" y="15211"/>
                        <a:pt x="36641" y="14917"/>
                      </a:cubicBezTo>
                      <a:cubicBezTo>
                        <a:pt x="36641" y="14847"/>
                        <a:pt x="36641" y="14776"/>
                        <a:pt x="36642" y="14706"/>
                      </a:cubicBezTo>
                      <a:cubicBezTo>
                        <a:pt x="36644" y="14533"/>
                        <a:pt x="36649" y="14350"/>
                        <a:pt x="36655" y="14133"/>
                      </a:cubicBezTo>
                      <a:cubicBezTo>
                        <a:pt x="36661" y="13937"/>
                        <a:pt x="36661" y="13728"/>
                        <a:pt x="36656" y="13472"/>
                      </a:cubicBezTo>
                      <a:lnTo>
                        <a:pt x="36652" y="13161"/>
                      </a:lnTo>
                      <a:cubicBezTo>
                        <a:pt x="36650" y="12988"/>
                        <a:pt x="36649" y="12815"/>
                        <a:pt x="36645" y="12642"/>
                      </a:cubicBezTo>
                      <a:cubicBezTo>
                        <a:pt x="36644" y="12652"/>
                        <a:pt x="36644" y="12662"/>
                        <a:pt x="36644" y="12672"/>
                      </a:cubicBezTo>
                      <a:cubicBezTo>
                        <a:pt x="36639" y="12399"/>
                        <a:pt x="36619" y="12122"/>
                        <a:pt x="36599" y="11838"/>
                      </a:cubicBezTo>
                      <a:cubicBezTo>
                        <a:pt x="36579" y="11576"/>
                        <a:pt x="36568" y="11334"/>
                        <a:pt x="36562" y="11097"/>
                      </a:cubicBezTo>
                      <a:cubicBezTo>
                        <a:pt x="36564" y="10306"/>
                        <a:pt x="36598" y="9527"/>
                        <a:pt x="36660" y="8784"/>
                      </a:cubicBezTo>
                      <a:cubicBezTo>
                        <a:pt x="36719" y="8083"/>
                        <a:pt x="36743" y="7368"/>
                        <a:pt x="36768" y="6676"/>
                      </a:cubicBezTo>
                      <a:lnTo>
                        <a:pt x="36775" y="6443"/>
                      </a:lnTo>
                      <a:cubicBezTo>
                        <a:pt x="36782" y="6274"/>
                        <a:pt x="36787" y="6105"/>
                        <a:pt x="36792" y="5934"/>
                      </a:cubicBezTo>
                      <a:cubicBezTo>
                        <a:pt x="36801" y="5748"/>
                        <a:pt x="36806" y="5574"/>
                        <a:pt x="36805" y="5405"/>
                      </a:cubicBezTo>
                      <a:lnTo>
                        <a:pt x="36805" y="5389"/>
                      </a:lnTo>
                      <a:cubicBezTo>
                        <a:pt x="36810" y="5077"/>
                        <a:pt x="36810" y="4797"/>
                        <a:pt x="36805" y="4533"/>
                      </a:cubicBezTo>
                      <a:cubicBezTo>
                        <a:pt x="36805" y="4492"/>
                        <a:pt x="36804" y="4452"/>
                        <a:pt x="36803" y="4412"/>
                      </a:cubicBezTo>
                      <a:cubicBezTo>
                        <a:pt x="36803" y="4324"/>
                        <a:pt x="36804" y="4237"/>
                        <a:pt x="36804" y="4150"/>
                      </a:cubicBezTo>
                      <a:lnTo>
                        <a:pt x="36804" y="3904"/>
                      </a:lnTo>
                      <a:cubicBezTo>
                        <a:pt x="36804" y="3784"/>
                        <a:pt x="36804" y="3663"/>
                        <a:pt x="36805" y="3543"/>
                      </a:cubicBezTo>
                      <a:cubicBezTo>
                        <a:pt x="36806" y="3430"/>
                        <a:pt x="36811" y="3318"/>
                        <a:pt x="36816" y="3205"/>
                      </a:cubicBezTo>
                      <a:cubicBezTo>
                        <a:pt x="36820" y="3113"/>
                        <a:pt x="36824" y="3021"/>
                        <a:pt x="36826" y="2929"/>
                      </a:cubicBezTo>
                      <a:cubicBezTo>
                        <a:pt x="36830" y="2761"/>
                        <a:pt x="36834" y="2596"/>
                        <a:pt x="36837" y="2430"/>
                      </a:cubicBezTo>
                      <a:cubicBezTo>
                        <a:pt x="36840" y="2220"/>
                        <a:pt x="36844" y="2002"/>
                        <a:pt x="36851" y="1789"/>
                      </a:cubicBezTo>
                      <a:lnTo>
                        <a:pt x="36851" y="1779"/>
                      </a:lnTo>
                      <a:cubicBezTo>
                        <a:pt x="36861" y="1587"/>
                        <a:pt x="36866" y="1408"/>
                        <a:pt x="36858" y="1231"/>
                      </a:cubicBezTo>
                      <a:cubicBezTo>
                        <a:pt x="36851" y="1085"/>
                        <a:pt x="36834" y="938"/>
                        <a:pt x="36819" y="795"/>
                      </a:cubicBezTo>
                      <a:lnTo>
                        <a:pt x="36810" y="707"/>
                      </a:lnTo>
                      <a:lnTo>
                        <a:pt x="36807" y="664"/>
                      </a:lnTo>
                      <a:lnTo>
                        <a:pt x="36803" y="622"/>
                      </a:lnTo>
                      <a:cubicBezTo>
                        <a:pt x="36777" y="385"/>
                        <a:pt x="36586" y="207"/>
                        <a:pt x="36357" y="207"/>
                      </a:cubicBezTo>
                      <a:cubicBezTo>
                        <a:pt x="36346" y="207"/>
                        <a:pt x="36335" y="207"/>
                        <a:pt x="36325" y="208"/>
                      </a:cubicBezTo>
                      <a:cubicBezTo>
                        <a:pt x="36316" y="208"/>
                        <a:pt x="36306" y="210"/>
                        <a:pt x="36296" y="211"/>
                      </a:cubicBezTo>
                      <a:cubicBezTo>
                        <a:pt x="36255" y="197"/>
                        <a:pt x="36213" y="192"/>
                        <a:pt x="36169" y="192"/>
                      </a:cubicBezTo>
                      <a:cubicBezTo>
                        <a:pt x="36159" y="192"/>
                        <a:pt x="36147" y="192"/>
                        <a:pt x="36137" y="194"/>
                      </a:cubicBezTo>
                      <a:lnTo>
                        <a:pt x="36118" y="194"/>
                      </a:lnTo>
                      <a:cubicBezTo>
                        <a:pt x="36079" y="191"/>
                        <a:pt x="36039" y="190"/>
                        <a:pt x="35999" y="187"/>
                      </a:cubicBezTo>
                      <a:cubicBezTo>
                        <a:pt x="35964" y="186"/>
                        <a:pt x="35937" y="184"/>
                        <a:pt x="35909" y="182"/>
                      </a:cubicBezTo>
                      <a:cubicBezTo>
                        <a:pt x="35830" y="179"/>
                        <a:pt x="35754" y="175"/>
                        <a:pt x="35676" y="172"/>
                      </a:cubicBezTo>
                      <a:cubicBezTo>
                        <a:pt x="35605" y="170"/>
                        <a:pt x="35533" y="166"/>
                        <a:pt x="35463" y="162"/>
                      </a:cubicBezTo>
                      <a:lnTo>
                        <a:pt x="35325" y="154"/>
                      </a:lnTo>
                      <a:lnTo>
                        <a:pt x="35325" y="154"/>
                      </a:lnTo>
                      <a:cubicBezTo>
                        <a:pt x="35335" y="155"/>
                        <a:pt x="35346" y="156"/>
                        <a:pt x="35357" y="157"/>
                      </a:cubicBezTo>
                      <a:lnTo>
                        <a:pt x="35357" y="157"/>
                      </a:lnTo>
                      <a:cubicBezTo>
                        <a:pt x="35048" y="138"/>
                        <a:pt x="34699" y="120"/>
                        <a:pt x="34356" y="120"/>
                      </a:cubicBezTo>
                      <a:lnTo>
                        <a:pt x="34225" y="120"/>
                      </a:lnTo>
                      <a:cubicBezTo>
                        <a:pt x="34096" y="121"/>
                        <a:pt x="33965" y="123"/>
                        <a:pt x="33835" y="123"/>
                      </a:cubicBezTo>
                      <a:lnTo>
                        <a:pt x="32936" y="123"/>
                      </a:lnTo>
                      <a:cubicBezTo>
                        <a:pt x="32588" y="123"/>
                        <a:pt x="32208" y="109"/>
                        <a:pt x="31742" y="83"/>
                      </a:cubicBezTo>
                      <a:cubicBezTo>
                        <a:pt x="31307" y="57"/>
                        <a:pt x="30873" y="49"/>
                        <a:pt x="30470" y="46"/>
                      </a:cubicBezTo>
                      <a:cubicBezTo>
                        <a:pt x="30388" y="46"/>
                        <a:pt x="30306" y="43"/>
                        <a:pt x="30222" y="42"/>
                      </a:cubicBezTo>
                      <a:cubicBezTo>
                        <a:pt x="30103" y="39"/>
                        <a:pt x="29984" y="38"/>
                        <a:pt x="29865" y="38"/>
                      </a:cubicBezTo>
                      <a:lnTo>
                        <a:pt x="29835" y="38"/>
                      </a:lnTo>
                      <a:cubicBezTo>
                        <a:pt x="29716" y="38"/>
                        <a:pt x="29598" y="41"/>
                        <a:pt x="29478" y="43"/>
                      </a:cubicBezTo>
                      <a:cubicBezTo>
                        <a:pt x="29380" y="44"/>
                        <a:pt x="29281" y="47"/>
                        <a:pt x="29183" y="48"/>
                      </a:cubicBezTo>
                      <a:cubicBezTo>
                        <a:pt x="28844" y="51"/>
                        <a:pt x="28499" y="57"/>
                        <a:pt x="28168" y="64"/>
                      </a:cubicBezTo>
                      <a:lnTo>
                        <a:pt x="27953" y="68"/>
                      </a:lnTo>
                      <a:cubicBezTo>
                        <a:pt x="27752" y="72"/>
                        <a:pt x="27551" y="79"/>
                        <a:pt x="27349" y="87"/>
                      </a:cubicBezTo>
                      <a:cubicBezTo>
                        <a:pt x="27133" y="94"/>
                        <a:pt x="26907" y="102"/>
                        <a:pt x="26687" y="105"/>
                      </a:cubicBezTo>
                      <a:cubicBezTo>
                        <a:pt x="26559" y="108"/>
                        <a:pt x="26431" y="110"/>
                        <a:pt x="26304" y="113"/>
                      </a:cubicBezTo>
                      <a:cubicBezTo>
                        <a:pt x="26206" y="115"/>
                        <a:pt x="26107" y="118"/>
                        <a:pt x="26009" y="120"/>
                      </a:cubicBezTo>
                      <a:cubicBezTo>
                        <a:pt x="25963" y="121"/>
                        <a:pt x="25916" y="121"/>
                        <a:pt x="25871" y="121"/>
                      </a:cubicBezTo>
                      <a:cubicBezTo>
                        <a:pt x="25750" y="121"/>
                        <a:pt x="25631" y="119"/>
                        <a:pt x="25512" y="115"/>
                      </a:cubicBezTo>
                      <a:lnTo>
                        <a:pt x="25407" y="113"/>
                      </a:lnTo>
                      <a:cubicBezTo>
                        <a:pt x="25253" y="110"/>
                        <a:pt x="25101" y="109"/>
                        <a:pt x="24947" y="109"/>
                      </a:cubicBezTo>
                      <a:lnTo>
                        <a:pt x="24673" y="109"/>
                      </a:lnTo>
                      <a:cubicBezTo>
                        <a:pt x="24599" y="109"/>
                        <a:pt x="24522" y="108"/>
                        <a:pt x="24446" y="108"/>
                      </a:cubicBezTo>
                      <a:cubicBezTo>
                        <a:pt x="24365" y="107"/>
                        <a:pt x="24284" y="107"/>
                        <a:pt x="24205" y="107"/>
                      </a:cubicBezTo>
                      <a:lnTo>
                        <a:pt x="24104" y="107"/>
                      </a:lnTo>
                      <a:cubicBezTo>
                        <a:pt x="23807" y="110"/>
                        <a:pt x="23512" y="113"/>
                        <a:pt x="23214" y="115"/>
                      </a:cubicBezTo>
                      <a:lnTo>
                        <a:pt x="22805" y="119"/>
                      </a:lnTo>
                      <a:cubicBezTo>
                        <a:pt x="22066" y="125"/>
                        <a:pt x="21313" y="125"/>
                        <a:pt x="20585" y="125"/>
                      </a:cubicBezTo>
                      <a:lnTo>
                        <a:pt x="20021" y="125"/>
                      </a:lnTo>
                      <a:cubicBezTo>
                        <a:pt x="19677" y="125"/>
                        <a:pt x="19308" y="124"/>
                        <a:pt x="18946" y="113"/>
                      </a:cubicBezTo>
                      <a:lnTo>
                        <a:pt x="18657" y="105"/>
                      </a:lnTo>
                      <a:cubicBezTo>
                        <a:pt x="18320" y="95"/>
                        <a:pt x="17974" y="85"/>
                        <a:pt x="17632" y="84"/>
                      </a:cubicBezTo>
                      <a:cubicBezTo>
                        <a:pt x="17409" y="84"/>
                        <a:pt x="17182" y="76"/>
                        <a:pt x="16963" y="69"/>
                      </a:cubicBezTo>
                      <a:cubicBezTo>
                        <a:pt x="16754" y="63"/>
                        <a:pt x="16536" y="57"/>
                        <a:pt x="16323" y="57"/>
                      </a:cubicBezTo>
                      <a:lnTo>
                        <a:pt x="16252" y="57"/>
                      </a:lnTo>
                      <a:cubicBezTo>
                        <a:pt x="16062" y="56"/>
                        <a:pt x="15873" y="54"/>
                        <a:pt x="15683" y="52"/>
                      </a:cubicBezTo>
                      <a:cubicBezTo>
                        <a:pt x="15522" y="49"/>
                        <a:pt x="15356" y="42"/>
                        <a:pt x="15197" y="33"/>
                      </a:cubicBezTo>
                      <a:lnTo>
                        <a:pt x="15020" y="25"/>
                      </a:lnTo>
                      <a:cubicBezTo>
                        <a:pt x="14653" y="8"/>
                        <a:pt x="14294" y="1"/>
                        <a:pt x="139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33"/>
                <p:cNvSpPr/>
                <p:nvPr/>
              </p:nvSpPr>
              <p:spPr>
                <a:xfrm>
                  <a:off x="2863500" y="3256150"/>
                  <a:ext cx="896150" cy="29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6" h="11905" extrusionOk="0">
                      <a:moveTo>
                        <a:pt x="19439" y="1"/>
                      </a:moveTo>
                      <a:cubicBezTo>
                        <a:pt x="19245" y="1"/>
                        <a:pt x="19044" y="7"/>
                        <a:pt x="18822" y="21"/>
                      </a:cubicBezTo>
                      <a:cubicBezTo>
                        <a:pt x="18386" y="48"/>
                        <a:pt x="17950" y="76"/>
                        <a:pt x="17515" y="107"/>
                      </a:cubicBezTo>
                      <a:cubicBezTo>
                        <a:pt x="17091" y="137"/>
                        <a:pt x="16678" y="166"/>
                        <a:pt x="16264" y="220"/>
                      </a:cubicBezTo>
                      <a:cubicBezTo>
                        <a:pt x="15812" y="278"/>
                        <a:pt x="15360" y="350"/>
                        <a:pt x="14972" y="414"/>
                      </a:cubicBezTo>
                      <a:lnTo>
                        <a:pt x="14761" y="448"/>
                      </a:lnTo>
                      <a:cubicBezTo>
                        <a:pt x="14392" y="507"/>
                        <a:pt x="14009" y="568"/>
                        <a:pt x="13638" y="652"/>
                      </a:cubicBezTo>
                      <a:cubicBezTo>
                        <a:pt x="13259" y="737"/>
                        <a:pt x="12876" y="841"/>
                        <a:pt x="12507" y="942"/>
                      </a:cubicBezTo>
                      <a:lnTo>
                        <a:pt x="12373" y="978"/>
                      </a:lnTo>
                      <a:cubicBezTo>
                        <a:pt x="11922" y="1101"/>
                        <a:pt x="11507" y="1227"/>
                        <a:pt x="11105" y="1366"/>
                      </a:cubicBezTo>
                      <a:cubicBezTo>
                        <a:pt x="10658" y="1521"/>
                        <a:pt x="10261" y="1668"/>
                        <a:pt x="9894" y="1821"/>
                      </a:cubicBezTo>
                      <a:cubicBezTo>
                        <a:pt x="9476" y="1993"/>
                        <a:pt x="9068" y="2200"/>
                        <a:pt x="8673" y="2401"/>
                      </a:cubicBezTo>
                      <a:lnTo>
                        <a:pt x="8655" y="2411"/>
                      </a:lnTo>
                      <a:cubicBezTo>
                        <a:pt x="8466" y="2507"/>
                        <a:pt x="8264" y="2612"/>
                        <a:pt x="8063" y="2727"/>
                      </a:cubicBezTo>
                      <a:cubicBezTo>
                        <a:pt x="7895" y="2824"/>
                        <a:pt x="7723" y="2935"/>
                        <a:pt x="7521" y="3080"/>
                      </a:cubicBezTo>
                      <a:cubicBezTo>
                        <a:pt x="7337" y="3211"/>
                        <a:pt x="7155" y="3343"/>
                        <a:pt x="6974" y="3475"/>
                      </a:cubicBezTo>
                      <a:cubicBezTo>
                        <a:pt x="6822" y="3586"/>
                        <a:pt x="6669" y="3697"/>
                        <a:pt x="6517" y="3805"/>
                      </a:cubicBezTo>
                      <a:cubicBezTo>
                        <a:pt x="6228" y="4011"/>
                        <a:pt x="5932" y="4219"/>
                        <a:pt x="5645" y="4417"/>
                      </a:cubicBezTo>
                      <a:lnTo>
                        <a:pt x="5430" y="4565"/>
                      </a:lnTo>
                      <a:cubicBezTo>
                        <a:pt x="5087" y="4804"/>
                        <a:pt x="4766" y="5077"/>
                        <a:pt x="4465" y="5336"/>
                      </a:cubicBezTo>
                      <a:cubicBezTo>
                        <a:pt x="4120" y="5635"/>
                        <a:pt x="3777" y="5952"/>
                        <a:pt x="3449" y="6278"/>
                      </a:cubicBezTo>
                      <a:cubicBezTo>
                        <a:pt x="3178" y="6548"/>
                        <a:pt x="2867" y="6863"/>
                        <a:pt x="2589" y="7204"/>
                      </a:cubicBezTo>
                      <a:cubicBezTo>
                        <a:pt x="2507" y="7304"/>
                        <a:pt x="2425" y="7404"/>
                        <a:pt x="2343" y="7502"/>
                      </a:cubicBezTo>
                      <a:cubicBezTo>
                        <a:pt x="2184" y="7695"/>
                        <a:pt x="2019" y="7893"/>
                        <a:pt x="1862" y="8092"/>
                      </a:cubicBezTo>
                      <a:cubicBezTo>
                        <a:pt x="1718" y="8275"/>
                        <a:pt x="1600" y="8429"/>
                        <a:pt x="1492" y="8578"/>
                      </a:cubicBezTo>
                      <a:cubicBezTo>
                        <a:pt x="1361" y="8760"/>
                        <a:pt x="1243" y="8924"/>
                        <a:pt x="1135" y="9100"/>
                      </a:cubicBezTo>
                      <a:cubicBezTo>
                        <a:pt x="911" y="9464"/>
                        <a:pt x="715" y="9798"/>
                        <a:pt x="536" y="10116"/>
                      </a:cubicBezTo>
                      <a:cubicBezTo>
                        <a:pt x="361" y="10424"/>
                        <a:pt x="203" y="10767"/>
                        <a:pt x="67" y="11131"/>
                      </a:cubicBezTo>
                      <a:cubicBezTo>
                        <a:pt x="30" y="11231"/>
                        <a:pt x="0" y="11342"/>
                        <a:pt x="45" y="11471"/>
                      </a:cubicBezTo>
                      <a:cubicBezTo>
                        <a:pt x="79" y="11568"/>
                        <a:pt x="144" y="11651"/>
                        <a:pt x="230" y="11705"/>
                      </a:cubicBezTo>
                      <a:cubicBezTo>
                        <a:pt x="297" y="11771"/>
                        <a:pt x="379" y="11813"/>
                        <a:pt x="456" y="11822"/>
                      </a:cubicBezTo>
                      <a:cubicBezTo>
                        <a:pt x="848" y="11864"/>
                        <a:pt x="1280" y="11889"/>
                        <a:pt x="1813" y="11897"/>
                      </a:cubicBezTo>
                      <a:cubicBezTo>
                        <a:pt x="2062" y="11901"/>
                        <a:pt x="2316" y="11904"/>
                        <a:pt x="2592" y="11904"/>
                      </a:cubicBezTo>
                      <a:cubicBezTo>
                        <a:pt x="2747" y="11904"/>
                        <a:pt x="2901" y="11904"/>
                        <a:pt x="3058" y="11902"/>
                      </a:cubicBezTo>
                      <a:cubicBezTo>
                        <a:pt x="3382" y="11900"/>
                        <a:pt x="3712" y="11880"/>
                        <a:pt x="4031" y="11860"/>
                      </a:cubicBezTo>
                      <a:cubicBezTo>
                        <a:pt x="4156" y="11853"/>
                        <a:pt x="4280" y="11845"/>
                        <a:pt x="4404" y="11839"/>
                      </a:cubicBezTo>
                      <a:cubicBezTo>
                        <a:pt x="4603" y="11828"/>
                        <a:pt x="4800" y="11813"/>
                        <a:pt x="4998" y="11799"/>
                      </a:cubicBezTo>
                      <a:cubicBezTo>
                        <a:pt x="5204" y="11783"/>
                        <a:pt x="5417" y="11768"/>
                        <a:pt x="5627" y="11758"/>
                      </a:cubicBezTo>
                      <a:cubicBezTo>
                        <a:pt x="5804" y="11748"/>
                        <a:pt x="5981" y="11740"/>
                        <a:pt x="6158" y="11732"/>
                      </a:cubicBezTo>
                      <a:cubicBezTo>
                        <a:pt x="6423" y="11719"/>
                        <a:pt x="6690" y="11707"/>
                        <a:pt x="6955" y="11691"/>
                      </a:cubicBezTo>
                      <a:cubicBezTo>
                        <a:pt x="7350" y="11667"/>
                        <a:pt x="7777" y="11652"/>
                        <a:pt x="8299" y="11644"/>
                      </a:cubicBezTo>
                      <a:cubicBezTo>
                        <a:pt x="8468" y="11641"/>
                        <a:pt x="8637" y="11639"/>
                        <a:pt x="8807" y="11636"/>
                      </a:cubicBezTo>
                      <a:cubicBezTo>
                        <a:pt x="9046" y="11634"/>
                        <a:pt x="9287" y="11631"/>
                        <a:pt x="9527" y="11625"/>
                      </a:cubicBezTo>
                      <a:cubicBezTo>
                        <a:pt x="9726" y="11621"/>
                        <a:pt x="9924" y="11614"/>
                        <a:pt x="10122" y="11608"/>
                      </a:cubicBezTo>
                      <a:cubicBezTo>
                        <a:pt x="10369" y="11600"/>
                        <a:pt x="10617" y="11590"/>
                        <a:pt x="10863" y="11587"/>
                      </a:cubicBezTo>
                      <a:lnTo>
                        <a:pt x="10897" y="11587"/>
                      </a:lnTo>
                      <a:cubicBezTo>
                        <a:pt x="11085" y="11583"/>
                        <a:pt x="11280" y="11579"/>
                        <a:pt x="11473" y="11579"/>
                      </a:cubicBezTo>
                      <a:lnTo>
                        <a:pt x="11512" y="11579"/>
                      </a:lnTo>
                      <a:cubicBezTo>
                        <a:pt x="11573" y="11579"/>
                        <a:pt x="11633" y="11579"/>
                        <a:pt x="11694" y="11580"/>
                      </a:cubicBezTo>
                      <a:cubicBezTo>
                        <a:pt x="11770" y="11580"/>
                        <a:pt x="11845" y="11582"/>
                        <a:pt x="11922" y="11582"/>
                      </a:cubicBezTo>
                      <a:cubicBezTo>
                        <a:pt x="12002" y="11582"/>
                        <a:pt x="12083" y="11582"/>
                        <a:pt x="12162" y="11579"/>
                      </a:cubicBezTo>
                      <a:lnTo>
                        <a:pt x="12406" y="11574"/>
                      </a:lnTo>
                      <a:cubicBezTo>
                        <a:pt x="12766" y="11567"/>
                        <a:pt x="13140" y="11558"/>
                        <a:pt x="13506" y="11539"/>
                      </a:cubicBezTo>
                      <a:cubicBezTo>
                        <a:pt x="13655" y="11532"/>
                        <a:pt x="13806" y="11524"/>
                        <a:pt x="13957" y="11517"/>
                      </a:cubicBezTo>
                      <a:cubicBezTo>
                        <a:pt x="14229" y="11502"/>
                        <a:pt x="14509" y="11487"/>
                        <a:pt x="14786" y="11475"/>
                      </a:cubicBezTo>
                      <a:cubicBezTo>
                        <a:pt x="14942" y="11470"/>
                        <a:pt x="15100" y="11462"/>
                        <a:pt x="15258" y="11455"/>
                      </a:cubicBezTo>
                      <a:cubicBezTo>
                        <a:pt x="15534" y="11442"/>
                        <a:pt x="15817" y="11428"/>
                        <a:pt x="16098" y="11424"/>
                      </a:cubicBezTo>
                      <a:cubicBezTo>
                        <a:pt x="16411" y="11419"/>
                        <a:pt x="16731" y="11416"/>
                        <a:pt x="17081" y="11416"/>
                      </a:cubicBezTo>
                      <a:cubicBezTo>
                        <a:pt x="17540" y="11416"/>
                        <a:pt x="18028" y="11420"/>
                        <a:pt x="18663" y="11429"/>
                      </a:cubicBezTo>
                      <a:cubicBezTo>
                        <a:pt x="18806" y="11430"/>
                        <a:pt x="18947" y="11433"/>
                        <a:pt x="19090" y="11437"/>
                      </a:cubicBezTo>
                      <a:cubicBezTo>
                        <a:pt x="19378" y="11442"/>
                        <a:pt x="19677" y="11447"/>
                        <a:pt x="19972" y="11449"/>
                      </a:cubicBezTo>
                      <a:lnTo>
                        <a:pt x="20050" y="11449"/>
                      </a:lnTo>
                      <a:cubicBezTo>
                        <a:pt x="20193" y="11449"/>
                        <a:pt x="20337" y="11447"/>
                        <a:pt x="20480" y="11446"/>
                      </a:cubicBezTo>
                      <a:lnTo>
                        <a:pt x="20595" y="11446"/>
                      </a:lnTo>
                      <a:cubicBezTo>
                        <a:pt x="20754" y="11445"/>
                        <a:pt x="20913" y="11444"/>
                        <a:pt x="21072" y="11444"/>
                      </a:cubicBezTo>
                      <a:cubicBezTo>
                        <a:pt x="21137" y="11444"/>
                        <a:pt x="21202" y="11444"/>
                        <a:pt x="21268" y="11445"/>
                      </a:cubicBezTo>
                      <a:lnTo>
                        <a:pt x="21468" y="11445"/>
                      </a:lnTo>
                      <a:cubicBezTo>
                        <a:pt x="21710" y="11445"/>
                        <a:pt x="21954" y="11442"/>
                        <a:pt x="22196" y="11439"/>
                      </a:cubicBezTo>
                      <a:cubicBezTo>
                        <a:pt x="22321" y="11437"/>
                        <a:pt x="22449" y="11434"/>
                        <a:pt x="22575" y="11433"/>
                      </a:cubicBezTo>
                      <a:cubicBezTo>
                        <a:pt x="22766" y="11430"/>
                        <a:pt x="22962" y="11424"/>
                        <a:pt x="23152" y="11418"/>
                      </a:cubicBezTo>
                      <a:cubicBezTo>
                        <a:pt x="23380" y="11410"/>
                        <a:pt x="23614" y="11403"/>
                        <a:pt x="23844" y="11403"/>
                      </a:cubicBezTo>
                      <a:lnTo>
                        <a:pt x="23859" y="11403"/>
                      </a:lnTo>
                      <a:cubicBezTo>
                        <a:pt x="23960" y="11403"/>
                        <a:pt x="24062" y="11404"/>
                        <a:pt x="24162" y="11406"/>
                      </a:cubicBezTo>
                      <a:cubicBezTo>
                        <a:pt x="24259" y="11408"/>
                        <a:pt x="24356" y="11410"/>
                        <a:pt x="24452" y="11410"/>
                      </a:cubicBezTo>
                      <a:lnTo>
                        <a:pt x="25151" y="11410"/>
                      </a:lnTo>
                      <a:cubicBezTo>
                        <a:pt x="25489" y="11410"/>
                        <a:pt x="25833" y="11425"/>
                        <a:pt x="26166" y="11440"/>
                      </a:cubicBezTo>
                      <a:lnTo>
                        <a:pt x="26407" y="11450"/>
                      </a:lnTo>
                      <a:cubicBezTo>
                        <a:pt x="26639" y="11459"/>
                        <a:pt x="26874" y="11462"/>
                        <a:pt x="27102" y="11466"/>
                      </a:cubicBezTo>
                      <a:cubicBezTo>
                        <a:pt x="27239" y="11469"/>
                        <a:pt x="27376" y="11471"/>
                        <a:pt x="27513" y="11474"/>
                      </a:cubicBezTo>
                      <a:cubicBezTo>
                        <a:pt x="27833" y="11483"/>
                        <a:pt x="28167" y="11495"/>
                        <a:pt x="28536" y="11512"/>
                      </a:cubicBezTo>
                      <a:lnTo>
                        <a:pt x="28685" y="11522"/>
                      </a:lnTo>
                      <a:cubicBezTo>
                        <a:pt x="28952" y="11539"/>
                        <a:pt x="29226" y="11558"/>
                        <a:pt x="29498" y="11567"/>
                      </a:cubicBezTo>
                      <a:cubicBezTo>
                        <a:pt x="29628" y="11572"/>
                        <a:pt x="29759" y="11574"/>
                        <a:pt x="29889" y="11578"/>
                      </a:cubicBezTo>
                      <a:cubicBezTo>
                        <a:pt x="30064" y="11582"/>
                        <a:pt x="30247" y="11587"/>
                        <a:pt x="30426" y="11595"/>
                      </a:cubicBezTo>
                      <a:cubicBezTo>
                        <a:pt x="30787" y="11615"/>
                        <a:pt x="31154" y="11628"/>
                        <a:pt x="31509" y="11641"/>
                      </a:cubicBezTo>
                      <a:cubicBezTo>
                        <a:pt x="31762" y="11650"/>
                        <a:pt x="32016" y="11660"/>
                        <a:pt x="32268" y="11670"/>
                      </a:cubicBezTo>
                      <a:cubicBezTo>
                        <a:pt x="32567" y="11690"/>
                        <a:pt x="32872" y="11707"/>
                        <a:pt x="33200" y="11724"/>
                      </a:cubicBezTo>
                      <a:cubicBezTo>
                        <a:pt x="33514" y="11746"/>
                        <a:pt x="33852" y="11774"/>
                        <a:pt x="34263" y="11815"/>
                      </a:cubicBezTo>
                      <a:cubicBezTo>
                        <a:pt x="34595" y="11849"/>
                        <a:pt x="34951" y="11882"/>
                        <a:pt x="35313" y="11900"/>
                      </a:cubicBezTo>
                      <a:lnTo>
                        <a:pt x="35323" y="11900"/>
                      </a:lnTo>
                      <a:cubicBezTo>
                        <a:pt x="35432" y="11900"/>
                        <a:pt x="35551" y="11823"/>
                        <a:pt x="35615" y="11751"/>
                      </a:cubicBezTo>
                      <a:cubicBezTo>
                        <a:pt x="35663" y="11697"/>
                        <a:pt x="35698" y="11629"/>
                        <a:pt x="35714" y="11558"/>
                      </a:cubicBezTo>
                      <a:cubicBezTo>
                        <a:pt x="35745" y="11527"/>
                        <a:pt x="35770" y="11490"/>
                        <a:pt x="35792" y="11450"/>
                      </a:cubicBezTo>
                      <a:cubicBezTo>
                        <a:pt x="35845" y="11330"/>
                        <a:pt x="35842" y="11224"/>
                        <a:pt x="35819" y="11090"/>
                      </a:cubicBezTo>
                      <a:cubicBezTo>
                        <a:pt x="35801" y="11014"/>
                        <a:pt x="35780" y="10940"/>
                        <a:pt x="35758" y="10866"/>
                      </a:cubicBezTo>
                      <a:cubicBezTo>
                        <a:pt x="35744" y="10817"/>
                        <a:pt x="35728" y="10767"/>
                        <a:pt x="35716" y="10717"/>
                      </a:cubicBezTo>
                      <a:lnTo>
                        <a:pt x="35716" y="10717"/>
                      </a:lnTo>
                      <a:lnTo>
                        <a:pt x="35734" y="10814"/>
                      </a:lnTo>
                      <a:cubicBezTo>
                        <a:pt x="35667" y="10486"/>
                        <a:pt x="35539" y="10191"/>
                        <a:pt x="35422" y="9945"/>
                      </a:cubicBezTo>
                      <a:cubicBezTo>
                        <a:pt x="35319" y="9728"/>
                        <a:pt x="35230" y="9548"/>
                        <a:pt x="35127" y="9374"/>
                      </a:cubicBezTo>
                      <a:cubicBezTo>
                        <a:pt x="35045" y="9236"/>
                        <a:pt x="34959" y="9080"/>
                        <a:pt x="34856" y="8884"/>
                      </a:cubicBezTo>
                      <a:cubicBezTo>
                        <a:pt x="34721" y="8628"/>
                        <a:pt x="34552" y="8388"/>
                        <a:pt x="34388" y="8156"/>
                      </a:cubicBezTo>
                      <a:cubicBezTo>
                        <a:pt x="34349" y="8101"/>
                        <a:pt x="34311" y="8046"/>
                        <a:pt x="34273" y="7993"/>
                      </a:cubicBezTo>
                      <a:cubicBezTo>
                        <a:pt x="34198" y="7884"/>
                        <a:pt x="34122" y="7773"/>
                        <a:pt x="34048" y="7665"/>
                      </a:cubicBezTo>
                      <a:cubicBezTo>
                        <a:pt x="33907" y="7456"/>
                        <a:pt x="33760" y="7244"/>
                        <a:pt x="33611" y="7039"/>
                      </a:cubicBezTo>
                      <a:cubicBezTo>
                        <a:pt x="33506" y="6895"/>
                        <a:pt x="33390" y="6757"/>
                        <a:pt x="33278" y="6624"/>
                      </a:cubicBezTo>
                      <a:cubicBezTo>
                        <a:pt x="33157" y="6477"/>
                        <a:pt x="33030" y="6326"/>
                        <a:pt x="32917" y="6168"/>
                      </a:cubicBezTo>
                      <a:cubicBezTo>
                        <a:pt x="32868" y="6100"/>
                        <a:pt x="32820" y="6030"/>
                        <a:pt x="32773" y="5959"/>
                      </a:cubicBezTo>
                      <a:cubicBezTo>
                        <a:pt x="32716" y="5877"/>
                        <a:pt x="32660" y="5795"/>
                        <a:pt x="32602" y="5715"/>
                      </a:cubicBezTo>
                      <a:cubicBezTo>
                        <a:pt x="32472" y="5535"/>
                        <a:pt x="32324" y="5366"/>
                        <a:pt x="32183" y="5208"/>
                      </a:cubicBezTo>
                      <a:cubicBezTo>
                        <a:pt x="32060" y="5071"/>
                        <a:pt x="31933" y="4933"/>
                        <a:pt x="31809" y="4802"/>
                      </a:cubicBezTo>
                      <a:lnTo>
                        <a:pt x="31788" y="4780"/>
                      </a:lnTo>
                      <a:lnTo>
                        <a:pt x="31688" y="4672"/>
                      </a:lnTo>
                      <a:cubicBezTo>
                        <a:pt x="31595" y="4573"/>
                        <a:pt x="31500" y="4470"/>
                        <a:pt x="31402" y="4375"/>
                      </a:cubicBezTo>
                      <a:cubicBezTo>
                        <a:pt x="31153" y="4131"/>
                        <a:pt x="30867" y="3920"/>
                        <a:pt x="30592" y="3715"/>
                      </a:cubicBezTo>
                      <a:lnTo>
                        <a:pt x="30510" y="3655"/>
                      </a:lnTo>
                      <a:cubicBezTo>
                        <a:pt x="30145" y="3382"/>
                        <a:pt x="29818" y="3144"/>
                        <a:pt x="29514" y="2927"/>
                      </a:cubicBezTo>
                      <a:lnTo>
                        <a:pt x="29392" y="2840"/>
                      </a:lnTo>
                      <a:cubicBezTo>
                        <a:pt x="29247" y="2737"/>
                        <a:pt x="29098" y="2629"/>
                        <a:pt x="28944" y="2533"/>
                      </a:cubicBezTo>
                      <a:cubicBezTo>
                        <a:pt x="28778" y="2428"/>
                        <a:pt x="28601" y="2331"/>
                        <a:pt x="28431" y="2238"/>
                      </a:cubicBezTo>
                      <a:lnTo>
                        <a:pt x="28402" y="2223"/>
                      </a:lnTo>
                      <a:cubicBezTo>
                        <a:pt x="28104" y="2060"/>
                        <a:pt x="27795" y="1910"/>
                        <a:pt x="27494" y="1764"/>
                      </a:cubicBezTo>
                      <a:lnTo>
                        <a:pt x="27287" y="1665"/>
                      </a:lnTo>
                      <a:cubicBezTo>
                        <a:pt x="26932" y="1493"/>
                        <a:pt x="26529" y="1297"/>
                        <a:pt x="26125" y="1137"/>
                      </a:cubicBezTo>
                      <a:cubicBezTo>
                        <a:pt x="25735" y="983"/>
                        <a:pt x="25354" y="832"/>
                        <a:pt x="24962" y="704"/>
                      </a:cubicBezTo>
                      <a:cubicBezTo>
                        <a:pt x="24597" y="585"/>
                        <a:pt x="24226" y="480"/>
                        <a:pt x="23827" y="385"/>
                      </a:cubicBezTo>
                      <a:cubicBezTo>
                        <a:pt x="23499" y="307"/>
                        <a:pt x="23135" y="245"/>
                        <a:pt x="22713" y="191"/>
                      </a:cubicBezTo>
                      <a:cubicBezTo>
                        <a:pt x="22301" y="140"/>
                        <a:pt x="21898" y="113"/>
                        <a:pt x="21453" y="88"/>
                      </a:cubicBezTo>
                      <a:lnTo>
                        <a:pt x="21336" y="78"/>
                      </a:lnTo>
                      <a:cubicBezTo>
                        <a:pt x="20944" y="51"/>
                        <a:pt x="20537" y="22"/>
                        <a:pt x="20137" y="14"/>
                      </a:cubicBezTo>
                      <a:lnTo>
                        <a:pt x="19962" y="10"/>
                      </a:lnTo>
                      <a:cubicBezTo>
                        <a:pt x="19814" y="6"/>
                        <a:pt x="19667" y="2"/>
                        <a:pt x="1952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3" name="Google Shape;293;p33"/>
              <p:cNvGrpSpPr/>
              <p:nvPr/>
            </p:nvGrpSpPr>
            <p:grpSpPr>
              <a:xfrm>
                <a:off x="6603336" y="3202128"/>
                <a:ext cx="1290159" cy="905677"/>
                <a:chOff x="1519475" y="3211700"/>
                <a:chExt cx="758025" cy="532125"/>
              </a:xfrm>
            </p:grpSpPr>
            <p:sp>
              <p:nvSpPr>
                <p:cNvPr id="294" name="Google Shape;294;p33"/>
                <p:cNvSpPr/>
                <p:nvPr/>
              </p:nvSpPr>
              <p:spPr>
                <a:xfrm>
                  <a:off x="1705075" y="3216825"/>
                  <a:ext cx="369550" cy="5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82" h="21080" extrusionOk="0">
                      <a:moveTo>
                        <a:pt x="7816" y="0"/>
                      </a:moveTo>
                      <a:cubicBezTo>
                        <a:pt x="7781" y="0"/>
                        <a:pt x="7745" y="5"/>
                        <a:pt x="7711" y="13"/>
                      </a:cubicBezTo>
                      <a:cubicBezTo>
                        <a:pt x="7652" y="27"/>
                        <a:pt x="7599" y="53"/>
                        <a:pt x="7552" y="89"/>
                      </a:cubicBezTo>
                      <a:cubicBezTo>
                        <a:pt x="7537" y="87"/>
                        <a:pt x="7521" y="86"/>
                        <a:pt x="7506" y="86"/>
                      </a:cubicBezTo>
                      <a:cubicBezTo>
                        <a:pt x="7313" y="86"/>
                        <a:pt x="7133" y="217"/>
                        <a:pt x="7077" y="402"/>
                      </a:cubicBezTo>
                      <a:cubicBezTo>
                        <a:pt x="7005" y="639"/>
                        <a:pt x="6942" y="854"/>
                        <a:pt x="6870" y="1068"/>
                      </a:cubicBezTo>
                      <a:cubicBezTo>
                        <a:pt x="6809" y="1247"/>
                        <a:pt x="6742" y="1425"/>
                        <a:pt x="6673" y="1599"/>
                      </a:cubicBezTo>
                      <a:lnTo>
                        <a:pt x="6644" y="1675"/>
                      </a:lnTo>
                      <a:lnTo>
                        <a:pt x="6639" y="1689"/>
                      </a:lnTo>
                      <a:cubicBezTo>
                        <a:pt x="6563" y="1884"/>
                        <a:pt x="6486" y="2086"/>
                        <a:pt x="6416" y="2288"/>
                      </a:cubicBezTo>
                      <a:cubicBezTo>
                        <a:pt x="6350" y="2483"/>
                        <a:pt x="6288" y="2683"/>
                        <a:pt x="6230" y="2878"/>
                      </a:cubicBezTo>
                      <a:lnTo>
                        <a:pt x="6215" y="2924"/>
                      </a:lnTo>
                      <a:cubicBezTo>
                        <a:pt x="6109" y="3275"/>
                        <a:pt x="5980" y="3691"/>
                        <a:pt x="5826" y="4111"/>
                      </a:cubicBezTo>
                      <a:cubicBezTo>
                        <a:pt x="5773" y="4252"/>
                        <a:pt x="5714" y="4394"/>
                        <a:pt x="5658" y="4531"/>
                      </a:cubicBezTo>
                      <a:lnTo>
                        <a:pt x="5593" y="4689"/>
                      </a:lnTo>
                      <a:cubicBezTo>
                        <a:pt x="5523" y="4860"/>
                        <a:pt x="5450" y="5047"/>
                        <a:pt x="5363" y="5274"/>
                      </a:cubicBezTo>
                      <a:cubicBezTo>
                        <a:pt x="5226" y="5634"/>
                        <a:pt x="5101" y="6006"/>
                        <a:pt x="4979" y="6365"/>
                      </a:cubicBezTo>
                      <a:cubicBezTo>
                        <a:pt x="4836" y="6787"/>
                        <a:pt x="4687" y="7224"/>
                        <a:pt x="4519" y="7647"/>
                      </a:cubicBezTo>
                      <a:cubicBezTo>
                        <a:pt x="4451" y="7818"/>
                        <a:pt x="4381" y="7990"/>
                        <a:pt x="4311" y="8162"/>
                      </a:cubicBezTo>
                      <a:cubicBezTo>
                        <a:pt x="4216" y="8396"/>
                        <a:pt x="4116" y="8637"/>
                        <a:pt x="4024" y="8874"/>
                      </a:cubicBezTo>
                      <a:cubicBezTo>
                        <a:pt x="3872" y="9264"/>
                        <a:pt x="3733" y="9649"/>
                        <a:pt x="3578" y="10075"/>
                      </a:cubicBezTo>
                      <a:cubicBezTo>
                        <a:pt x="3488" y="10324"/>
                        <a:pt x="3399" y="10570"/>
                        <a:pt x="3311" y="10817"/>
                      </a:cubicBezTo>
                      <a:cubicBezTo>
                        <a:pt x="3116" y="11359"/>
                        <a:pt x="2913" y="11920"/>
                        <a:pt x="2708" y="12469"/>
                      </a:cubicBezTo>
                      <a:cubicBezTo>
                        <a:pt x="2617" y="12713"/>
                        <a:pt x="2529" y="12961"/>
                        <a:pt x="2442" y="13202"/>
                      </a:cubicBezTo>
                      <a:cubicBezTo>
                        <a:pt x="2385" y="13364"/>
                        <a:pt x="2329" y="13526"/>
                        <a:pt x="2270" y="13688"/>
                      </a:cubicBezTo>
                      <a:cubicBezTo>
                        <a:pt x="2133" y="14065"/>
                        <a:pt x="1984" y="14447"/>
                        <a:pt x="1841" y="14816"/>
                      </a:cubicBezTo>
                      <a:lnTo>
                        <a:pt x="1824" y="14860"/>
                      </a:lnTo>
                      <a:cubicBezTo>
                        <a:pt x="1667" y="15262"/>
                        <a:pt x="1528" y="15675"/>
                        <a:pt x="1391" y="16077"/>
                      </a:cubicBezTo>
                      <a:lnTo>
                        <a:pt x="1385" y="16095"/>
                      </a:lnTo>
                      <a:cubicBezTo>
                        <a:pt x="1333" y="16252"/>
                        <a:pt x="1278" y="16408"/>
                        <a:pt x="1226" y="16564"/>
                      </a:cubicBezTo>
                      <a:cubicBezTo>
                        <a:pt x="1147" y="16797"/>
                        <a:pt x="1066" y="17032"/>
                        <a:pt x="988" y="17267"/>
                      </a:cubicBezTo>
                      <a:cubicBezTo>
                        <a:pt x="923" y="17462"/>
                        <a:pt x="860" y="17663"/>
                        <a:pt x="800" y="17857"/>
                      </a:cubicBezTo>
                      <a:cubicBezTo>
                        <a:pt x="735" y="18064"/>
                        <a:pt x="668" y="18279"/>
                        <a:pt x="596" y="18488"/>
                      </a:cubicBezTo>
                      <a:cubicBezTo>
                        <a:pt x="508" y="18750"/>
                        <a:pt x="421" y="19017"/>
                        <a:pt x="338" y="19277"/>
                      </a:cubicBezTo>
                      <a:cubicBezTo>
                        <a:pt x="298" y="19400"/>
                        <a:pt x="258" y="19523"/>
                        <a:pt x="217" y="19647"/>
                      </a:cubicBezTo>
                      <a:cubicBezTo>
                        <a:pt x="164" y="19811"/>
                        <a:pt x="111" y="19974"/>
                        <a:pt x="60" y="20138"/>
                      </a:cubicBezTo>
                      <a:cubicBezTo>
                        <a:pt x="40" y="20206"/>
                        <a:pt x="35" y="20279"/>
                        <a:pt x="48" y="20349"/>
                      </a:cubicBezTo>
                      <a:cubicBezTo>
                        <a:pt x="43" y="20361"/>
                        <a:pt x="40" y="20374"/>
                        <a:pt x="35" y="20386"/>
                      </a:cubicBezTo>
                      <a:cubicBezTo>
                        <a:pt x="1" y="20500"/>
                        <a:pt x="14" y="20627"/>
                        <a:pt x="71" y="20731"/>
                      </a:cubicBezTo>
                      <a:cubicBezTo>
                        <a:pt x="120" y="20820"/>
                        <a:pt x="220" y="20920"/>
                        <a:pt x="333" y="20943"/>
                      </a:cubicBezTo>
                      <a:cubicBezTo>
                        <a:pt x="475" y="20974"/>
                        <a:pt x="622" y="20997"/>
                        <a:pt x="769" y="21011"/>
                      </a:cubicBezTo>
                      <a:cubicBezTo>
                        <a:pt x="834" y="21017"/>
                        <a:pt x="901" y="21022"/>
                        <a:pt x="968" y="21026"/>
                      </a:cubicBezTo>
                      <a:cubicBezTo>
                        <a:pt x="1157" y="21037"/>
                        <a:pt x="1350" y="21043"/>
                        <a:pt x="1538" y="21048"/>
                      </a:cubicBezTo>
                      <a:lnTo>
                        <a:pt x="1697" y="21053"/>
                      </a:lnTo>
                      <a:cubicBezTo>
                        <a:pt x="2017" y="21063"/>
                        <a:pt x="2348" y="21072"/>
                        <a:pt x="2675" y="21079"/>
                      </a:cubicBezTo>
                      <a:cubicBezTo>
                        <a:pt x="2731" y="21080"/>
                        <a:pt x="2787" y="21080"/>
                        <a:pt x="2843" y="21080"/>
                      </a:cubicBezTo>
                      <a:cubicBezTo>
                        <a:pt x="3040" y="21080"/>
                        <a:pt x="3238" y="21075"/>
                        <a:pt x="3431" y="21069"/>
                      </a:cubicBezTo>
                      <a:cubicBezTo>
                        <a:pt x="3570" y="21066"/>
                        <a:pt x="3709" y="21063"/>
                        <a:pt x="3847" y="21061"/>
                      </a:cubicBezTo>
                      <a:cubicBezTo>
                        <a:pt x="4257" y="21056"/>
                        <a:pt x="4666" y="21028"/>
                        <a:pt x="5101" y="20977"/>
                      </a:cubicBezTo>
                      <a:cubicBezTo>
                        <a:pt x="5466" y="20941"/>
                        <a:pt x="5858" y="20915"/>
                        <a:pt x="6301" y="20894"/>
                      </a:cubicBezTo>
                      <a:cubicBezTo>
                        <a:pt x="6637" y="20879"/>
                        <a:pt x="6980" y="20849"/>
                        <a:pt x="7309" y="20820"/>
                      </a:cubicBezTo>
                      <a:lnTo>
                        <a:pt x="7544" y="20800"/>
                      </a:lnTo>
                      <a:cubicBezTo>
                        <a:pt x="7625" y="20792"/>
                        <a:pt x="7706" y="20785"/>
                        <a:pt x="7788" y="20777"/>
                      </a:cubicBezTo>
                      <a:cubicBezTo>
                        <a:pt x="7913" y="20766"/>
                        <a:pt x="8040" y="20753"/>
                        <a:pt x="8167" y="20744"/>
                      </a:cubicBezTo>
                      <a:cubicBezTo>
                        <a:pt x="8316" y="20734"/>
                        <a:pt x="8465" y="20725"/>
                        <a:pt x="8613" y="20716"/>
                      </a:cubicBezTo>
                      <a:lnTo>
                        <a:pt x="8808" y="20704"/>
                      </a:lnTo>
                      <a:lnTo>
                        <a:pt x="8931" y="20697"/>
                      </a:lnTo>
                      <a:cubicBezTo>
                        <a:pt x="9097" y="20687"/>
                        <a:pt x="9264" y="20676"/>
                        <a:pt x="9431" y="20668"/>
                      </a:cubicBezTo>
                      <a:cubicBezTo>
                        <a:pt x="9572" y="20662"/>
                        <a:pt x="9716" y="20658"/>
                        <a:pt x="9854" y="20655"/>
                      </a:cubicBezTo>
                      <a:cubicBezTo>
                        <a:pt x="9927" y="20654"/>
                        <a:pt x="10000" y="20653"/>
                        <a:pt x="10073" y="20650"/>
                      </a:cubicBezTo>
                      <a:cubicBezTo>
                        <a:pt x="10252" y="20646"/>
                        <a:pt x="10432" y="20638"/>
                        <a:pt x="10611" y="20631"/>
                      </a:cubicBezTo>
                      <a:cubicBezTo>
                        <a:pt x="10772" y="20624"/>
                        <a:pt x="10932" y="20618"/>
                        <a:pt x="11092" y="20613"/>
                      </a:cubicBezTo>
                      <a:cubicBezTo>
                        <a:pt x="11228" y="20610"/>
                        <a:pt x="11367" y="20610"/>
                        <a:pt x="11501" y="20610"/>
                      </a:cubicBezTo>
                      <a:lnTo>
                        <a:pt x="11573" y="20610"/>
                      </a:lnTo>
                      <a:cubicBezTo>
                        <a:pt x="11654" y="20610"/>
                        <a:pt x="11733" y="20608"/>
                        <a:pt x="11814" y="20606"/>
                      </a:cubicBezTo>
                      <a:cubicBezTo>
                        <a:pt x="11893" y="20605"/>
                        <a:pt x="11973" y="20602"/>
                        <a:pt x="12052" y="20602"/>
                      </a:cubicBezTo>
                      <a:cubicBezTo>
                        <a:pt x="12362" y="20602"/>
                        <a:pt x="12675" y="20610"/>
                        <a:pt x="12979" y="20616"/>
                      </a:cubicBezTo>
                      <a:lnTo>
                        <a:pt x="13045" y="20617"/>
                      </a:lnTo>
                      <a:lnTo>
                        <a:pt x="13121" y="20618"/>
                      </a:lnTo>
                      <a:cubicBezTo>
                        <a:pt x="13262" y="20621"/>
                        <a:pt x="13409" y="20625"/>
                        <a:pt x="13553" y="20636"/>
                      </a:cubicBezTo>
                      <a:cubicBezTo>
                        <a:pt x="13606" y="20639"/>
                        <a:pt x="13659" y="20642"/>
                        <a:pt x="13711" y="20644"/>
                      </a:cubicBezTo>
                      <a:cubicBezTo>
                        <a:pt x="13778" y="20648"/>
                        <a:pt x="13845" y="20652"/>
                        <a:pt x="13911" y="20657"/>
                      </a:cubicBezTo>
                      <a:cubicBezTo>
                        <a:pt x="13954" y="20675"/>
                        <a:pt x="14003" y="20687"/>
                        <a:pt x="14050" y="20692"/>
                      </a:cubicBezTo>
                      <a:cubicBezTo>
                        <a:pt x="14060" y="20693"/>
                        <a:pt x="14070" y="20693"/>
                        <a:pt x="14080" y="20694"/>
                      </a:cubicBezTo>
                      <a:cubicBezTo>
                        <a:pt x="14101" y="20694"/>
                        <a:pt x="14122" y="20694"/>
                        <a:pt x="14143" y="20692"/>
                      </a:cubicBezTo>
                      <a:cubicBezTo>
                        <a:pt x="14179" y="20704"/>
                        <a:pt x="14216" y="20713"/>
                        <a:pt x="14255" y="20718"/>
                      </a:cubicBezTo>
                      <a:cubicBezTo>
                        <a:pt x="14269" y="20719"/>
                        <a:pt x="14284" y="20720"/>
                        <a:pt x="14298" y="20720"/>
                      </a:cubicBezTo>
                      <a:cubicBezTo>
                        <a:pt x="14333" y="20720"/>
                        <a:pt x="14368" y="20715"/>
                        <a:pt x="14402" y="20707"/>
                      </a:cubicBezTo>
                      <a:cubicBezTo>
                        <a:pt x="14641" y="20651"/>
                        <a:pt x="14782" y="20417"/>
                        <a:pt x="14732" y="20167"/>
                      </a:cubicBezTo>
                      <a:cubicBezTo>
                        <a:pt x="14697" y="19997"/>
                        <a:pt x="14650" y="19841"/>
                        <a:pt x="14608" y="19709"/>
                      </a:cubicBezTo>
                      <a:cubicBezTo>
                        <a:pt x="14563" y="19572"/>
                        <a:pt x="14529" y="19428"/>
                        <a:pt x="14496" y="19289"/>
                      </a:cubicBezTo>
                      <a:lnTo>
                        <a:pt x="14472" y="19195"/>
                      </a:lnTo>
                      <a:cubicBezTo>
                        <a:pt x="14424" y="18995"/>
                        <a:pt x="14370" y="18816"/>
                        <a:pt x="14307" y="18651"/>
                      </a:cubicBezTo>
                      <a:cubicBezTo>
                        <a:pt x="14246" y="18485"/>
                        <a:pt x="14184" y="18313"/>
                        <a:pt x="14120" y="18121"/>
                      </a:cubicBezTo>
                      <a:cubicBezTo>
                        <a:pt x="14070" y="17971"/>
                        <a:pt x="14021" y="17821"/>
                        <a:pt x="13972" y="17670"/>
                      </a:cubicBezTo>
                      <a:cubicBezTo>
                        <a:pt x="13897" y="17442"/>
                        <a:pt x="13820" y="17207"/>
                        <a:pt x="13741" y="16976"/>
                      </a:cubicBezTo>
                      <a:cubicBezTo>
                        <a:pt x="13661" y="16746"/>
                        <a:pt x="13585" y="16510"/>
                        <a:pt x="13513" y="16280"/>
                      </a:cubicBezTo>
                      <a:cubicBezTo>
                        <a:pt x="13464" y="16121"/>
                        <a:pt x="13413" y="15961"/>
                        <a:pt x="13359" y="15802"/>
                      </a:cubicBezTo>
                      <a:cubicBezTo>
                        <a:pt x="13307" y="15642"/>
                        <a:pt x="13249" y="15479"/>
                        <a:pt x="13192" y="15323"/>
                      </a:cubicBezTo>
                      <a:cubicBezTo>
                        <a:pt x="13111" y="15100"/>
                        <a:pt x="13029" y="14868"/>
                        <a:pt x="12958" y="14637"/>
                      </a:cubicBezTo>
                      <a:cubicBezTo>
                        <a:pt x="12814" y="14156"/>
                        <a:pt x="12706" y="13783"/>
                        <a:pt x="12611" y="13428"/>
                      </a:cubicBezTo>
                      <a:cubicBezTo>
                        <a:pt x="12585" y="13335"/>
                        <a:pt x="12563" y="13239"/>
                        <a:pt x="12539" y="13144"/>
                      </a:cubicBezTo>
                      <a:cubicBezTo>
                        <a:pt x="12513" y="13037"/>
                        <a:pt x="12487" y="12926"/>
                        <a:pt x="12457" y="12819"/>
                      </a:cubicBezTo>
                      <a:cubicBezTo>
                        <a:pt x="12425" y="12703"/>
                        <a:pt x="12389" y="12586"/>
                        <a:pt x="12354" y="12470"/>
                      </a:cubicBezTo>
                      <a:cubicBezTo>
                        <a:pt x="12327" y="12378"/>
                        <a:pt x="12300" y="12284"/>
                        <a:pt x="12272" y="12191"/>
                      </a:cubicBezTo>
                      <a:cubicBezTo>
                        <a:pt x="12233" y="12050"/>
                        <a:pt x="12192" y="11910"/>
                        <a:pt x="12151" y="11770"/>
                      </a:cubicBezTo>
                      <a:cubicBezTo>
                        <a:pt x="12075" y="11509"/>
                        <a:pt x="12001" y="11249"/>
                        <a:pt x="11928" y="10987"/>
                      </a:cubicBezTo>
                      <a:cubicBezTo>
                        <a:pt x="11828" y="10628"/>
                        <a:pt x="11747" y="10351"/>
                        <a:pt x="11664" y="10093"/>
                      </a:cubicBezTo>
                      <a:cubicBezTo>
                        <a:pt x="11600" y="9893"/>
                        <a:pt x="11542" y="9686"/>
                        <a:pt x="11487" y="9488"/>
                      </a:cubicBezTo>
                      <a:cubicBezTo>
                        <a:pt x="11457" y="9382"/>
                        <a:pt x="11428" y="9279"/>
                        <a:pt x="11399" y="9173"/>
                      </a:cubicBezTo>
                      <a:cubicBezTo>
                        <a:pt x="11310" y="8867"/>
                        <a:pt x="11206" y="8561"/>
                        <a:pt x="11092" y="8262"/>
                      </a:cubicBezTo>
                      <a:cubicBezTo>
                        <a:pt x="11019" y="8070"/>
                        <a:pt x="10939" y="7879"/>
                        <a:pt x="10864" y="7691"/>
                      </a:cubicBezTo>
                      <a:cubicBezTo>
                        <a:pt x="10816" y="7575"/>
                        <a:pt x="10769" y="7458"/>
                        <a:pt x="10722" y="7340"/>
                      </a:cubicBezTo>
                      <a:cubicBezTo>
                        <a:pt x="10588" y="6996"/>
                        <a:pt x="10476" y="6708"/>
                        <a:pt x="10349" y="6413"/>
                      </a:cubicBezTo>
                      <a:cubicBezTo>
                        <a:pt x="10300" y="6296"/>
                        <a:pt x="10249" y="6181"/>
                        <a:pt x="10198" y="6065"/>
                      </a:cubicBezTo>
                      <a:cubicBezTo>
                        <a:pt x="10118" y="5886"/>
                        <a:pt x="10035" y="5700"/>
                        <a:pt x="9960" y="5516"/>
                      </a:cubicBezTo>
                      <a:cubicBezTo>
                        <a:pt x="9844" y="5216"/>
                        <a:pt x="9741" y="4945"/>
                        <a:pt x="9655" y="4660"/>
                      </a:cubicBezTo>
                      <a:lnTo>
                        <a:pt x="9594" y="4455"/>
                      </a:lnTo>
                      <a:cubicBezTo>
                        <a:pt x="9516" y="4197"/>
                        <a:pt x="9435" y="3929"/>
                        <a:pt x="9348" y="3668"/>
                      </a:cubicBezTo>
                      <a:cubicBezTo>
                        <a:pt x="9321" y="3588"/>
                        <a:pt x="9292" y="3510"/>
                        <a:pt x="9262" y="3432"/>
                      </a:cubicBezTo>
                      <a:cubicBezTo>
                        <a:pt x="9236" y="3358"/>
                        <a:pt x="9209" y="3284"/>
                        <a:pt x="9183" y="3209"/>
                      </a:cubicBezTo>
                      <a:cubicBezTo>
                        <a:pt x="9133" y="3064"/>
                        <a:pt x="9087" y="2915"/>
                        <a:pt x="9044" y="2770"/>
                      </a:cubicBezTo>
                      <a:lnTo>
                        <a:pt x="9032" y="2731"/>
                      </a:lnTo>
                      <a:cubicBezTo>
                        <a:pt x="8943" y="2444"/>
                        <a:pt x="8827" y="2161"/>
                        <a:pt x="8716" y="1889"/>
                      </a:cubicBezTo>
                      <a:lnTo>
                        <a:pt x="8644" y="1712"/>
                      </a:lnTo>
                      <a:cubicBezTo>
                        <a:pt x="8502" y="1327"/>
                        <a:pt x="8382" y="904"/>
                        <a:pt x="8252" y="338"/>
                      </a:cubicBezTo>
                      <a:cubicBezTo>
                        <a:pt x="8211" y="160"/>
                        <a:pt x="8050" y="22"/>
                        <a:pt x="7859" y="2"/>
                      </a:cubicBezTo>
                      <a:cubicBezTo>
                        <a:pt x="7845" y="1"/>
                        <a:pt x="7831" y="0"/>
                        <a:pt x="781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33"/>
                <p:cNvSpPr/>
                <p:nvPr/>
              </p:nvSpPr>
              <p:spPr>
                <a:xfrm>
                  <a:off x="1937075" y="3213400"/>
                  <a:ext cx="340425" cy="37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17" h="14959" extrusionOk="0">
                      <a:moveTo>
                        <a:pt x="593" y="1"/>
                      </a:moveTo>
                      <a:cubicBezTo>
                        <a:pt x="517" y="1"/>
                        <a:pt x="429" y="22"/>
                        <a:pt x="361" y="59"/>
                      </a:cubicBezTo>
                      <a:cubicBezTo>
                        <a:pt x="259" y="115"/>
                        <a:pt x="182" y="211"/>
                        <a:pt x="150" y="321"/>
                      </a:cubicBezTo>
                      <a:lnTo>
                        <a:pt x="146" y="333"/>
                      </a:lnTo>
                      <a:cubicBezTo>
                        <a:pt x="23" y="479"/>
                        <a:pt x="1" y="683"/>
                        <a:pt x="93" y="841"/>
                      </a:cubicBezTo>
                      <a:cubicBezTo>
                        <a:pt x="198" y="1021"/>
                        <a:pt x="293" y="1215"/>
                        <a:pt x="376" y="1417"/>
                      </a:cubicBezTo>
                      <a:cubicBezTo>
                        <a:pt x="402" y="1480"/>
                        <a:pt x="427" y="1543"/>
                        <a:pt x="453" y="1607"/>
                      </a:cubicBezTo>
                      <a:cubicBezTo>
                        <a:pt x="503" y="1730"/>
                        <a:pt x="555" y="1856"/>
                        <a:pt x="608" y="1979"/>
                      </a:cubicBezTo>
                      <a:cubicBezTo>
                        <a:pt x="711" y="2211"/>
                        <a:pt x="821" y="2443"/>
                        <a:pt x="928" y="2668"/>
                      </a:cubicBezTo>
                      <a:cubicBezTo>
                        <a:pt x="1002" y="2825"/>
                        <a:pt x="1077" y="2981"/>
                        <a:pt x="1149" y="3139"/>
                      </a:cubicBezTo>
                      <a:cubicBezTo>
                        <a:pt x="1248" y="3354"/>
                        <a:pt x="1343" y="3577"/>
                        <a:pt x="1434" y="3792"/>
                      </a:cubicBezTo>
                      <a:cubicBezTo>
                        <a:pt x="1508" y="3967"/>
                        <a:pt x="1582" y="4143"/>
                        <a:pt x="1659" y="4315"/>
                      </a:cubicBezTo>
                      <a:cubicBezTo>
                        <a:pt x="1813" y="4659"/>
                        <a:pt x="1986" y="5031"/>
                        <a:pt x="2207" y="5489"/>
                      </a:cubicBezTo>
                      <a:cubicBezTo>
                        <a:pt x="2269" y="5618"/>
                        <a:pt x="2326" y="5753"/>
                        <a:pt x="2381" y="5884"/>
                      </a:cubicBezTo>
                      <a:cubicBezTo>
                        <a:pt x="2406" y="5941"/>
                        <a:pt x="2430" y="5999"/>
                        <a:pt x="2456" y="6057"/>
                      </a:cubicBezTo>
                      <a:cubicBezTo>
                        <a:pt x="2548" y="6271"/>
                        <a:pt x="2636" y="6466"/>
                        <a:pt x="2720" y="6649"/>
                      </a:cubicBezTo>
                      <a:cubicBezTo>
                        <a:pt x="2871" y="6976"/>
                        <a:pt x="3036" y="7327"/>
                        <a:pt x="3243" y="7756"/>
                      </a:cubicBezTo>
                      <a:cubicBezTo>
                        <a:pt x="3283" y="7838"/>
                        <a:pt x="3324" y="7919"/>
                        <a:pt x="3364" y="8000"/>
                      </a:cubicBezTo>
                      <a:cubicBezTo>
                        <a:pt x="3416" y="8104"/>
                        <a:pt x="3467" y="8206"/>
                        <a:pt x="3517" y="8312"/>
                      </a:cubicBezTo>
                      <a:cubicBezTo>
                        <a:pt x="3625" y="8541"/>
                        <a:pt x="3710" y="8728"/>
                        <a:pt x="3787" y="8900"/>
                      </a:cubicBezTo>
                      <a:cubicBezTo>
                        <a:pt x="3869" y="9086"/>
                        <a:pt x="3962" y="9267"/>
                        <a:pt x="4068" y="9452"/>
                      </a:cubicBezTo>
                      <a:cubicBezTo>
                        <a:pt x="4112" y="9528"/>
                        <a:pt x="4156" y="9604"/>
                        <a:pt x="4200" y="9679"/>
                      </a:cubicBezTo>
                      <a:cubicBezTo>
                        <a:pt x="4256" y="9774"/>
                        <a:pt x="4312" y="9869"/>
                        <a:pt x="4366" y="9965"/>
                      </a:cubicBezTo>
                      <a:lnTo>
                        <a:pt x="4411" y="10045"/>
                      </a:lnTo>
                      <a:cubicBezTo>
                        <a:pt x="4488" y="10180"/>
                        <a:pt x="4567" y="10320"/>
                        <a:pt x="4638" y="10461"/>
                      </a:cubicBezTo>
                      <a:cubicBezTo>
                        <a:pt x="4704" y="10586"/>
                        <a:pt x="4767" y="10713"/>
                        <a:pt x="4830" y="10840"/>
                      </a:cubicBezTo>
                      <a:lnTo>
                        <a:pt x="4913" y="11007"/>
                      </a:lnTo>
                      <a:cubicBezTo>
                        <a:pt x="5005" y="11191"/>
                        <a:pt x="5107" y="11378"/>
                        <a:pt x="5223" y="11579"/>
                      </a:cubicBezTo>
                      <a:cubicBezTo>
                        <a:pt x="5263" y="11647"/>
                        <a:pt x="5304" y="11715"/>
                        <a:pt x="5345" y="11781"/>
                      </a:cubicBezTo>
                      <a:cubicBezTo>
                        <a:pt x="5404" y="11879"/>
                        <a:pt x="5466" y="11980"/>
                        <a:pt x="5520" y="12082"/>
                      </a:cubicBezTo>
                      <a:cubicBezTo>
                        <a:pt x="5608" y="12241"/>
                        <a:pt x="5694" y="12402"/>
                        <a:pt x="5780" y="12563"/>
                      </a:cubicBezTo>
                      <a:cubicBezTo>
                        <a:pt x="5890" y="12771"/>
                        <a:pt x="6005" y="12987"/>
                        <a:pt x="6123" y="13196"/>
                      </a:cubicBezTo>
                      <a:cubicBezTo>
                        <a:pt x="6222" y="13370"/>
                        <a:pt x="6334" y="13539"/>
                        <a:pt x="6442" y="13703"/>
                      </a:cubicBezTo>
                      <a:cubicBezTo>
                        <a:pt x="6546" y="13860"/>
                        <a:pt x="6653" y="14022"/>
                        <a:pt x="6748" y="14188"/>
                      </a:cubicBezTo>
                      <a:cubicBezTo>
                        <a:pt x="6786" y="14255"/>
                        <a:pt x="6826" y="14322"/>
                        <a:pt x="6864" y="14389"/>
                      </a:cubicBezTo>
                      <a:cubicBezTo>
                        <a:pt x="6904" y="14456"/>
                        <a:pt x="6943" y="14523"/>
                        <a:pt x="6982" y="14590"/>
                      </a:cubicBezTo>
                      <a:cubicBezTo>
                        <a:pt x="7028" y="14672"/>
                        <a:pt x="7097" y="14734"/>
                        <a:pt x="7180" y="14775"/>
                      </a:cubicBezTo>
                      <a:cubicBezTo>
                        <a:pt x="7236" y="14853"/>
                        <a:pt x="7318" y="14911"/>
                        <a:pt x="7409" y="14939"/>
                      </a:cubicBezTo>
                      <a:cubicBezTo>
                        <a:pt x="7436" y="14947"/>
                        <a:pt x="7466" y="14954"/>
                        <a:pt x="7497" y="14956"/>
                      </a:cubicBezTo>
                      <a:cubicBezTo>
                        <a:pt x="7515" y="14957"/>
                        <a:pt x="7532" y="14958"/>
                        <a:pt x="7550" y="14958"/>
                      </a:cubicBezTo>
                      <a:cubicBezTo>
                        <a:pt x="7629" y="14958"/>
                        <a:pt x="7703" y="14939"/>
                        <a:pt x="7755" y="14903"/>
                      </a:cubicBezTo>
                      <a:cubicBezTo>
                        <a:pt x="8074" y="14686"/>
                        <a:pt x="8385" y="14446"/>
                        <a:pt x="8684" y="14212"/>
                      </a:cubicBezTo>
                      <a:cubicBezTo>
                        <a:pt x="8797" y="14125"/>
                        <a:pt x="8912" y="14037"/>
                        <a:pt x="9026" y="13950"/>
                      </a:cubicBezTo>
                      <a:lnTo>
                        <a:pt x="9166" y="13842"/>
                      </a:lnTo>
                      <a:cubicBezTo>
                        <a:pt x="9519" y="13574"/>
                        <a:pt x="9872" y="13304"/>
                        <a:pt x="10226" y="13040"/>
                      </a:cubicBezTo>
                      <a:cubicBezTo>
                        <a:pt x="10294" y="12991"/>
                        <a:pt x="10363" y="12940"/>
                        <a:pt x="10432" y="12892"/>
                      </a:cubicBezTo>
                      <a:cubicBezTo>
                        <a:pt x="10579" y="12787"/>
                        <a:pt x="10732" y="12679"/>
                        <a:pt x="10879" y="12568"/>
                      </a:cubicBezTo>
                      <a:cubicBezTo>
                        <a:pt x="10976" y="12493"/>
                        <a:pt x="11074" y="12419"/>
                        <a:pt x="11170" y="12343"/>
                      </a:cubicBezTo>
                      <a:cubicBezTo>
                        <a:pt x="11271" y="12267"/>
                        <a:pt x="11369" y="12189"/>
                        <a:pt x="11471" y="12113"/>
                      </a:cubicBezTo>
                      <a:cubicBezTo>
                        <a:pt x="11727" y="11930"/>
                        <a:pt x="12005" y="11737"/>
                        <a:pt x="12297" y="11551"/>
                      </a:cubicBezTo>
                      <a:cubicBezTo>
                        <a:pt x="12364" y="11509"/>
                        <a:pt x="12430" y="11464"/>
                        <a:pt x="12494" y="11419"/>
                      </a:cubicBezTo>
                      <a:cubicBezTo>
                        <a:pt x="12559" y="11375"/>
                        <a:pt x="12621" y="11332"/>
                        <a:pt x="12687" y="11289"/>
                      </a:cubicBezTo>
                      <a:cubicBezTo>
                        <a:pt x="12799" y="11217"/>
                        <a:pt x="12904" y="11134"/>
                        <a:pt x="12995" y="11063"/>
                      </a:cubicBezTo>
                      <a:cubicBezTo>
                        <a:pt x="13045" y="11023"/>
                        <a:pt x="13084" y="10960"/>
                        <a:pt x="13109" y="10886"/>
                      </a:cubicBezTo>
                      <a:cubicBezTo>
                        <a:pt x="13117" y="10887"/>
                        <a:pt x="13125" y="10888"/>
                        <a:pt x="13133" y="10889"/>
                      </a:cubicBezTo>
                      <a:cubicBezTo>
                        <a:pt x="13143" y="10891"/>
                        <a:pt x="13154" y="10891"/>
                        <a:pt x="13165" y="10891"/>
                      </a:cubicBezTo>
                      <a:cubicBezTo>
                        <a:pt x="13168" y="10891"/>
                        <a:pt x="13170" y="10891"/>
                        <a:pt x="13173" y="10891"/>
                      </a:cubicBezTo>
                      <a:cubicBezTo>
                        <a:pt x="13288" y="10891"/>
                        <a:pt x="13401" y="10848"/>
                        <a:pt x="13484" y="10768"/>
                      </a:cubicBezTo>
                      <a:cubicBezTo>
                        <a:pt x="13565" y="10682"/>
                        <a:pt x="13616" y="10556"/>
                        <a:pt x="13616" y="10430"/>
                      </a:cubicBezTo>
                      <a:cubicBezTo>
                        <a:pt x="13616" y="10313"/>
                        <a:pt x="13573" y="10207"/>
                        <a:pt x="13493" y="10133"/>
                      </a:cubicBezTo>
                      <a:cubicBezTo>
                        <a:pt x="13437" y="10081"/>
                        <a:pt x="13381" y="10028"/>
                        <a:pt x="13327" y="9974"/>
                      </a:cubicBezTo>
                      <a:cubicBezTo>
                        <a:pt x="13260" y="9910"/>
                        <a:pt x="13194" y="9847"/>
                        <a:pt x="13125" y="9784"/>
                      </a:cubicBezTo>
                      <a:cubicBezTo>
                        <a:pt x="12992" y="9658"/>
                        <a:pt x="12847" y="9539"/>
                        <a:pt x="12708" y="9423"/>
                      </a:cubicBezTo>
                      <a:lnTo>
                        <a:pt x="12682" y="9401"/>
                      </a:lnTo>
                      <a:cubicBezTo>
                        <a:pt x="12524" y="9271"/>
                        <a:pt x="12366" y="9135"/>
                        <a:pt x="12215" y="9002"/>
                      </a:cubicBezTo>
                      <a:cubicBezTo>
                        <a:pt x="12072" y="8878"/>
                        <a:pt x="11923" y="8749"/>
                        <a:pt x="11774" y="8626"/>
                      </a:cubicBezTo>
                      <a:cubicBezTo>
                        <a:pt x="11627" y="8503"/>
                        <a:pt x="11478" y="8375"/>
                        <a:pt x="11335" y="8250"/>
                      </a:cubicBezTo>
                      <a:cubicBezTo>
                        <a:pt x="11179" y="8114"/>
                        <a:pt x="11016" y="7974"/>
                        <a:pt x="10853" y="7838"/>
                      </a:cubicBezTo>
                      <a:cubicBezTo>
                        <a:pt x="10591" y="7621"/>
                        <a:pt x="10317" y="7411"/>
                        <a:pt x="10050" y="7206"/>
                      </a:cubicBezTo>
                      <a:cubicBezTo>
                        <a:pt x="9968" y="7144"/>
                        <a:pt x="9886" y="7081"/>
                        <a:pt x="9804" y="7017"/>
                      </a:cubicBezTo>
                      <a:cubicBezTo>
                        <a:pt x="9714" y="6948"/>
                        <a:pt x="9617" y="6881"/>
                        <a:pt x="9527" y="6817"/>
                      </a:cubicBezTo>
                      <a:cubicBezTo>
                        <a:pt x="9457" y="6769"/>
                        <a:pt x="9389" y="6720"/>
                        <a:pt x="9320" y="6671"/>
                      </a:cubicBezTo>
                      <a:cubicBezTo>
                        <a:pt x="9220" y="6596"/>
                        <a:pt x="9118" y="6517"/>
                        <a:pt x="9021" y="6441"/>
                      </a:cubicBezTo>
                      <a:cubicBezTo>
                        <a:pt x="8955" y="6391"/>
                        <a:pt x="8891" y="6340"/>
                        <a:pt x="8825" y="6290"/>
                      </a:cubicBezTo>
                      <a:cubicBezTo>
                        <a:pt x="8687" y="6186"/>
                        <a:pt x="8549" y="6085"/>
                        <a:pt x="8409" y="5985"/>
                      </a:cubicBezTo>
                      <a:cubicBezTo>
                        <a:pt x="8221" y="5848"/>
                        <a:pt x="8026" y="5707"/>
                        <a:pt x="7838" y="5559"/>
                      </a:cubicBezTo>
                      <a:cubicBezTo>
                        <a:pt x="7768" y="5504"/>
                        <a:pt x="7699" y="5448"/>
                        <a:pt x="7631" y="5391"/>
                      </a:cubicBezTo>
                      <a:cubicBezTo>
                        <a:pt x="7544" y="5320"/>
                        <a:pt x="7457" y="5249"/>
                        <a:pt x="7368" y="5181"/>
                      </a:cubicBezTo>
                      <a:cubicBezTo>
                        <a:pt x="7196" y="5049"/>
                        <a:pt x="7022" y="4917"/>
                        <a:pt x="6847" y="4786"/>
                      </a:cubicBezTo>
                      <a:cubicBezTo>
                        <a:pt x="6758" y="4720"/>
                        <a:pt x="6671" y="4651"/>
                        <a:pt x="6582" y="4581"/>
                      </a:cubicBezTo>
                      <a:cubicBezTo>
                        <a:pt x="6517" y="4530"/>
                        <a:pt x="6452" y="4477"/>
                        <a:pt x="6385" y="4427"/>
                      </a:cubicBezTo>
                      <a:lnTo>
                        <a:pt x="6153" y="4249"/>
                      </a:lnTo>
                      <a:cubicBezTo>
                        <a:pt x="6062" y="4180"/>
                        <a:pt x="5971" y="4110"/>
                        <a:pt x="5881" y="4041"/>
                      </a:cubicBezTo>
                      <a:lnTo>
                        <a:pt x="5792" y="3972"/>
                      </a:lnTo>
                      <a:cubicBezTo>
                        <a:pt x="5627" y="3846"/>
                        <a:pt x="5457" y="3713"/>
                        <a:pt x="5283" y="3590"/>
                      </a:cubicBezTo>
                      <a:cubicBezTo>
                        <a:pt x="5100" y="3461"/>
                        <a:pt x="4912" y="3318"/>
                        <a:pt x="4707" y="3155"/>
                      </a:cubicBezTo>
                      <a:cubicBezTo>
                        <a:pt x="4572" y="3044"/>
                        <a:pt x="4427" y="2926"/>
                        <a:pt x="4282" y="2816"/>
                      </a:cubicBezTo>
                      <a:cubicBezTo>
                        <a:pt x="4230" y="2777"/>
                        <a:pt x="4177" y="2739"/>
                        <a:pt x="4125" y="2700"/>
                      </a:cubicBezTo>
                      <a:cubicBezTo>
                        <a:pt x="4031" y="2631"/>
                        <a:pt x="3936" y="2562"/>
                        <a:pt x="3844" y="2490"/>
                      </a:cubicBezTo>
                      <a:cubicBezTo>
                        <a:pt x="3649" y="2326"/>
                        <a:pt x="3462" y="2148"/>
                        <a:pt x="3282" y="1975"/>
                      </a:cubicBezTo>
                      <a:lnTo>
                        <a:pt x="3198" y="1895"/>
                      </a:lnTo>
                      <a:cubicBezTo>
                        <a:pt x="2974" y="1683"/>
                        <a:pt x="2719" y="1464"/>
                        <a:pt x="2391" y="1207"/>
                      </a:cubicBezTo>
                      <a:cubicBezTo>
                        <a:pt x="2254" y="1098"/>
                        <a:pt x="2112" y="992"/>
                        <a:pt x="1975" y="888"/>
                      </a:cubicBezTo>
                      <a:cubicBezTo>
                        <a:pt x="1844" y="790"/>
                        <a:pt x="1714" y="690"/>
                        <a:pt x="1584" y="590"/>
                      </a:cubicBezTo>
                      <a:cubicBezTo>
                        <a:pt x="1538" y="554"/>
                        <a:pt x="1492" y="516"/>
                        <a:pt x="1447" y="479"/>
                      </a:cubicBezTo>
                      <a:cubicBezTo>
                        <a:pt x="1371" y="417"/>
                        <a:pt x="1293" y="355"/>
                        <a:pt x="1213" y="295"/>
                      </a:cubicBezTo>
                      <a:cubicBezTo>
                        <a:pt x="1140" y="242"/>
                        <a:pt x="1077" y="197"/>
                        <a:pt x="1007" y="160"/>
                      </a:cubicBezTo>
                      <a:cubicBezTo>
                        <a:pt x="940" y="123"/>
                        <a:pt x="868" y="92"/>
                        <a:pt x="798" y="62"/>
                      </a:cubicBezTo>
                      <a:cubicBezTo>
                        <a:pt x="767" y="49"/>
                        <a:pt x="736" y="36"/>
                        <a:pt x="707" y="22"/>
                      </a:cubicBezTo>
                      <a:cubicBezTo>
                        <a:pt x="683" y="12"/>
                        <a:pt x="656" y="5"/>
                        <a:pt x="625" y="2"/>
                      </a:cubicBezTo>
                      <a:cubicBezTo>
                        <a:pt x="615" y="1"/>
                        <a:pt x="604" y="1"/>
                        <a:pt x="59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33"/>
                <p:cNvSpPr/>
                <p:nvPr/>
              </p:nvSpPr>
              <p:spPr>
                <a:xfrm>
                  <a:off x="1519475" y="3211700"/>
                  <a:ext cx="339050" cy="37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2" h="14995" extrusionOk="0">
                      <a:moveTo>
                        <a:pt x="12972" y="0"/>
                      </a:moveTo>
                      <a:cubicBezTo>
                        <a:pt x="12959" y="0"/>
                        <a:pt x="12946" y="1"/>
                        <a:pt x="12933" y="2"/>
                      </a:cubicBezTo>
                      <a:cubicBezTo>
                        <a:pt x="12902" y="5"/>
                        <a:pt x="12875" y="14"/>
                        <a:pt x="12851" y="24"/>
                      </a:cubicBezTo>
                      <a:cubicBezTo>
                        <a:pt x="12820" y="38"/>
                        <a:pt x="12789" y="51"/>
                        <a:pt x="12759" y="65"/>
                      </a:cubicBezTo>
                      <a:cubicBezTo>
                        <a:pt x="12690" y="95"/>
                        <a:pt x="12618" y="126"/>
                        <a:pt x="12551" y="163"/>
                      </a:cubicBezTo>
                      <a:cubicBezTo>
                        <a:pt x="12481" y="202"/>
                        <a:pt x="12418" y="246"/>
                        <a:pt x="12345" y="301"/>
                      </a:cubicBezTo>
                      <a:cubicBezTo>
                        <a:pt x="12266" y="359"/>
                        <a:pt x="12188" y="424"/>
                        <a:pt x="12112" y="485"/>
                      </a:cubicBezTo>
                      <a:cubicBezTo>
                        <a:pt x="12066" y="522"/>
                        <a:pt x="12022" y="559"/>
                        <a:pt x="11976" y="597"/>
                      </a:cubicBezTo>
                      <a:cubicBezTo>
                        <a:pt x="11846" y="698"/>
                        <a:pt x="11717" y="798"/>
                        <a:pt x="11586" y="897"/>
                      </a:cubicBezTo>
                      <a:cubicBezTo>
                        <a:pt x="11449" y="1002"/>
                        <a:pt x="11307" y="1110"/>
                        <a:pt x="11171" y="1219"/>
                      </a:cubicBezTo>
                      <a:cubicBezTo>
                        <a:pt x="10845" y="1476"/>
                        <a:pt x="10592" y="1696"/>
                        <a:pt x="10368" y="1911"/>
                      </a:cubicBezTo>
                      <a:lnTo>
                        <a:pt x="10285" y="1990"/>
                      </a:lnTo>
                      <a:cubicBezTo>
                        <a:pt x="10105" y="2164"/>
                        <a:pt x="9918" y="2344"/>
                        <a:pt x="9725" y="2510"/>
                      </a:cubicBezTo>
                      <a:cubicBezTo>
                        <a:pt x="9633" y="2583"/>
                        <a:pt x="9538" y="2651"/>
                        <a:pt x="9445" y="2722"/>
                      </a:cubicBezTo>
                      <a:cubicBezTo>
                        <a:pt x="9394" y="2761"/>
                        <a:pt x="9341" y="2799"/>
                        <a:pt x="9290" y="2839"/>
                      </a:cubicBezTo>
                      <a:cubicBezTo>
                        <a:pt x="9143" y="2951"/>
                        <a:pt x="8999" y="3069"/>
                        <a:pt x="8866" y="3179"/>
                      </a:cubicBezTo>
                      <a:cubicBezTo>
                        <a:pt x="8661" y="3344"/>
                        <a:pt x="8474" y="3487"/>
                        <a:pt x="8291" y="3618"/>
                      </a:cubicBezTo>
                      <a:cubicBezTo>
                        <a:pt x="8120" y="3742"/>
                        <a:pt x="7949" y="3876"/>
                        <a:pt x="7785" y="4004"/>
                      </a:cubicBezTo>
                      <a:lnTo>
                        <a:pt x="7696" y="4074"/>
                      </a:lnTo>
                      <a:cubicBezTo>
                        <a:pt x="7607" y="4143"/>
                        <a:pt x="7516" y="4213"/>
                        <a:pt x="7426" y="4284"/>
                      </a:cubicBezTo>
                      <a:lnTo>
                        <a:pt x="7195" y="4463"/>
                      </a:lnTo>
                      <a:cubicBezTo>
                        <a:pt x="7130" y="4515"/>
                        <a:pt x="7065" y="4566"/>
                        <a:pt x="6999" y="4618"/>
                      </a:cubicBezTo>
                      <a:cubicBezTo>
                        <a:pt x="6912" y="4689"/>
                        <a:pt x="6825" y="4758"/>
                        <a:pt x="6735" y="4826"/>
                      </a:cubicBezTo>
                      <a:cubicBezTo>
                        <a:pt x="6561" y="4957"/>
                        <a:pt x="6388" y="5090"/>
                        <a:pt x="6218" y="5223"/>
                      </a:cubicBezTo>
                      <a:cubicBezTo>
                        <a:pt x="6128" y="5291"/>
                        <a:pt x="6043" y="5363"/>
                        <a:pt x="5956" y="5435"/>
                      </a:cubicBezTo>
                      <a:cubicBezTo>
                        <a:pt x="5886" y="5491"/>
                        <a:pt x="5818" y="5549"/>
                        <a:pt x="5748" y="5604"/>
                      </a:cubicBezTo>
                      <a:cubicBezTo>
                        <a:pt x="5562" y="5752"/>
                        <a:pt x="5368" y="5894"/>
                        <a:pt x="5180" y="6033"/>
                      </a:cubicBezTo>
                      <a:cubicBezTo>
                        <a:pt x="5041" y="6134"/>
                        <a:pt x="4903" y="6237"/>
                        <a:pt x="4767" y="6340"/>
                      </a:cubicBezTo>
                      <a:cubicBezTo>
                        <a:pt x="4702" y="6390"/>
                        <a:pt x="4636" y="6442"/>
                        <a:pt x="4573" y="6493"/>
                      </a:cubicBezTo>
                      <a:cubicBezTo>
                        <a:pt x="4475" y="6570"/>
                        <a:pt x="4375" y="6648"/>
                        <a:pt x="4274" y="6724"/>
                      </a:cubicBezTo>
                      <a:cubicBezTo>
                        <a:pt x="4207" y="6773"/>
                        <a:pt x="4138" y="6822"/>
                        <a:pt x="4069" y="6870"/>
                      </a:cubicBezTo>
                      <a:cubicBezTo>
                        <a:pt x="3978" y="6935"/>
                        <a:pt x="3882" y="7002"/>
                        <a:pt x="3793" y="7072"/>
                      </a:cubicBezTo>
                      <a:cubicBezTo>
                        <a:pt x="3711" y="7136"/>
                        <a:pt x="3629" y="7201"/>
                        <a:pt x="3547" y="7263"/>
                      </a:cubicBezTo>
                      <a:cubicBezTo>
                        <a:pt x="3282" y="7469"/>
                        <a:pt x="3009" y="7681"/>
                        <a:pt x="2747" y="7900"/>
                      </a:cubicBezTo>
                      <a:cubicBezTo>
                        <a:pt x="2585" y="8034"/>
                        <a:pt x="2424" y="8177"/>
                        <a:pt x="2267" y="8314"/>
                      </a:cubicBezTo>
                      <a:cubicBezTo>
                        <a:pt x="2126" y="8438"/>
                        <a:pt x="1979" y="8568"/>
                        <a:pt x="1831" y="8693"/>
                      </a:cubicBezTo>
                      <a:cubicBezTo>
                        <a:pt x="1685" y="8817"/>
                        <a:pt x="1537" y="8946"/>
                        <a:pt x="1393" y="9072"/>
                      </a:cubicBezTo>
                      <a:cubicBezTo>
                        <a:pt x="1242" y="9204"/>
                        <a:pt x="1086" y="9342"/>
                        <a:pt x="929" y="9473"/>
                      </a:cubicBezTo>
                      <a:lnTo>
                        <a:pt x="903" y="9495"/>
                      </a:lnTo>
                      <a:cubicBezTo>
                        <a:pt x="765" y="9612"/>
                        <a:pt x="621" y="9732"/>
                        <a:pt x="488" y="9858"/>
                      </a:cubicBezTo>
                      <a:lnTo>
                        <a:pt x="288" y="10050"/>
                      </a:lnTo>
                      <a:cubicBezTo>
                        <a:pt x="233" y="10104"/>
                        <a:pt x="177" y="10157"/>
                        <a:pt x="122" y="10211"/>
                      </a:cubicBezTo>
                      <a:cubicBezTo>
                        <a:pt x="44" y="10283"/>
                        <a:pt x="1" y="10390"/>
                        <a:pt x="1" y="10506"/>
                      </a:cubicBezTo>
                      <a:cubicBezTo>
                        <a:pt x="1" y="10634"/>
                        <a:pt x="54" y="10759"/>
                        <a:pt x="142" y="10840"/>
                      </a:cubicBezTo>
                      <a:cubicBezTo>
                        <a:pt x="225" y="10917"/>
                        <a:pt x="335" y="10962"/>
                        <a:pt x="447" y="10962"/>
                      </a:cubicBezTo>
                      <a:cubicBezTo>
                        <a:pt x="452" y="10962"/>
                        <a:pt x="457" y="10962"/>
                        <a:pt x="462" y="10961"/>
                      </a:cubicBezTo>
                      <a:cubicBezTo>
                        <a:pt x="472" y="10960"/>
                        <a:pt x="485" y="10960"/>
                        <a:pt x="495" y="10958"/>
                      </a:cubicBezTo>
                      <a:lnTo>
                        <a:pt x="518" y="10955"/>
                      </a:lnTo>
                      <a:cubicBezTo>
                        <a:pt x="542" y="11029"/>
                        <a:pt x="583" y="11092"/>
                        <a:pt x="633" y="11132"/>
                      </a:cubicBezTo>
                      <a:cubicBezTo>
                        <a:pt x="723" y="11202"/>
                        <a:pt x="830" y="11285"/>
                        <a:pt x="942" y="11356"/>
                      </a:cubicBezTo>
                      <a:cubicBezTo>
                        <a:pt x="1008" y="11398"/>
                        <a:pt x="1070" y="11440"/>
                        <a:pt x="1134" y="11484"/>
                      </a:cubicBezTo>
                      <a:cubicBezTo>
                        <a:pt x="1200" y="11530"/>
                        <a:pt x="1265" y="11573"/>
                        <a:pt x="1332" y="11615"/>
                      </a:cubicBezTo>
                      <a:cubicBezTo>
                        <a:pt x="1624" y="11799"/>
                        <a:pt x="1903" y="11992"/>
                        <a:pt x="2161" y="12173"/>
                      </a:cubicBezTo>
                      <a:cubicBezTo>
                        <a:pt x="2262" y="12248"/>
                        <a:pt x="2362" y="12325"/>
                        <a:pt x="2462" y="12402"/>
                      </a:cubicBezTo>
                      <a:cubicBezTo>
                        <a:pt x="2558" y="12478"/>
                        <a:pt x="2656" y="12552"/>
                        <a:pt x="2754" y="12625"/>
                      </a:cubicBezTo>
                      <a:cubicBezTo>
                        <a:pt x="2902" y="12736"/>
                        <a:pt x="3055" y="12843"/>
                        <a:pt x="3203" y="12947"/>
                      </a:cubicBezTo>
                      <a:lnTo>
                        <a:pt x="3411" y="13093"/>
                      </a:lnTo>
                      <a:cubicBezTo>
                        <a:pt x="3767" y="13357"/>
                        <a:pt x="4121" y="13623"/>
                        <a:pt x="4475" y="13889"/>
                      </a:cubicBezTo>
                      <a:lnTo>
                        <a:pt x="4618" y="13996"/>
                      </a:lnTo>
                      <a:cubicBezTo>
                        <a:pt x="4732" y="14081"/>
                        <a:pt x="4845" y="14168"/>
                        <a:pt x="4959" y="14255"/>
                      </a:cubicBezTo>
                      <a:cubicBezTo>
                        <a:pt x="5261" y="14485"/>
                        <a:pt x="5572" y="14725"/>
                        <a:pt x="5892" y="14941"/>
                      </a:cubicBezTo>
                      <a:cubicBezTo>
                        <a:pt x="5945" y="14976"/>
                        <a:pt x="6018" y="14995"/>
                        <a:pt x="6098" y="14995"/>
                      </a:cubicBezTo>
                      <a:cubicBezTo>
                        <a:pt x="6116" y="14995"/>
                        <a:pt x="6134" y="14994"/>
                        <a:pt x="6152" y="14992"/>
                      </a:cubicBezTo>
                      <a:cubicBezTo>
                        <a:pt x="6183" y="14988"/>
                        <a:pt x="6212" y="14982"/>
                        <a:pt x="6239" y="14973"/>
                      </a:cubicBezTo>
                      <a:cubicBezTo>
                        <a:pt x="6330" y="14946"/>
                        <a:pt x="6412" y="14888"/>
                        <a:pt x="6469" y="14809"/>
                      </a:cubicBezTo>
                      <a:cubicBezTo>
                        <a:pt x="6551" y="14768"/>
                        <a:pt x="6619" y="14705"/>
                        <a:pt x="6665" y="14624"/>
                      </a:cubicBezTo>
                      <a:cubicBezTo>
                        <a:pt x="6703" y="14556"/>
                        <a:pt x="6743" y="14489"/>
                        <a:pt x="6782" y="14422"/>
                      </a:cubicBezTo>
                      <a:cubicBezTo>
                        <a:pt x="6821" y="14355"/>
                        <a:pt x="6860" y="14288"/>
                        <a:pt x="6897" y="14220"/>
                      </a:cubicBezTo>
                      <a:cubicBezTo>
                        <a:pt x="6993" y="14054"/>
                        <a:pt x="7097" y="13891"/>
                        <a:pt x="7200" y="13734"/>
                      </a:cubicBezTo>
                      <a:cubicBezTo>
                        <a:pt x="7308" y="13568"/>
                        <a:pt x="7419" y="13398"/>
                        <a:pt x="7517" y="13224"/>
                      </a:cubicBezTo>
                      <a:cubicBezTo>
                        <a:pt x="7634" y="13015"/>
                        <a:pt x="7748" y="12798"/>
                        <a:pt x="7856" y="12589"/>
                      </a:cubicBezTo>
                      <a:cubicBezTo>
                        <a:pt x="7940" y="12428"/>
                        <a:pt x="8025" y="12268"/>
                        <a:pt x="8112" y="12107"/>
                      </a:cubicBezTo>
                      <a:cubicBezTo>
                        <a:pt x="8167" y="12004"/>
                        <a:pt x="8228" y="11904"/>
                        <a:pt x="8286" y="11806"/>
                      </a:cubicBezTo>
                      <a:cubicBezTo>
                        <a:pt x="8327" y="11738"/>
                        <a:pt x="8367" y="11670"/>
                        <a:pt x="8407" y="11602"/>
                      </a:cubicBezTo>
                      <a:cubicBezTo>
                        <a:pt x="8522" y="11399"/>
                        <a:pt x="8622" y="11213"/>
                        <a:pt x="8713" y="11028"/>
                      </a:cubicBezTo>
                      <a:lnTo>
                        <a:pt x="8795" y="10860"/>
                      </a:lnTo>
                      <a:cubicBezTo>
                        <a:pt x="8856" y="10733"/>
                        <a:pt x="8918" y="10604"/>
                        <a:pt x="8983" y="10479"/>
                      </a:cubicBezTo>
                      <a:cubicBezTo>
                        <a:pt x="9055" y="10338"/>
                        <a:pt x="9133" y="10198"/>
                        <a:pt x="9209" y="10063"/>
                      </a:cubicBezTo>
                      <a:lnTo>
                        <a:pt x="9254" y="9982"/>
                      </a:lnTo>
                      <a:cubicBezTo>
                        <a:pt x="9308" y="9886"/>
                        <a:pt x="9363" y="9791"/>
                        <a:pt x="9418" y="9696"/>
                      </a:cubicBezTo>
                      <a:cubicBezTo>
                        <a:pt x="9461" y="9620"/>
                        <a:pt x="9505" y="9545"/>
                        <a:pt x="9549" y="9468"/>
                      </a:cubicBezTo>
                      <a:cubicBezTo>
                        <a:pt x="9655" y="9281"/>
                        <a:pt x="9745" y="9100"/>
                        <a:pt x="9827" y="8914"/>
                      </a:cubicBezTo>
                      <a:cubicBezTo>
                        <a:pt x="9902" y="8742"/>
                        <a:pt x="9987" y="8555"/>
                        <a:pt x="10094" y="8325"/>
                      </a:cubicBezTo>
                      <a:cubicBezTo>
                        <a:pt x="10142" y="8219"/>
                        <a:pt x="10194" y="8115"/>
                        <a:pt x="10245" y="8012"/>
                      </a:cubicBezTo>
                      <a:cubicBezTo>
                        <a:pt x="10285" y="7931"/>
                        <a:pt x="10326" y="7850"/>
                        <a:pt x="10364" y="7768"/>
                      </a:cubicBezTo>
                      <a:cubicBezTo>
                        <a:pt x="10568" y="7338"/>
                        <a:pt x="10732" y="6986"/>
                        <a:pt x="10881" y="6658"/>
                      </a:cubicBezTo>
                      <a:cubicBezTo>
                        <a:pt x="10964" y="6475"/>
                        <a:pt x="11050" y="6280"/>
                        <a:pt x="11141" y="6064"/>
                      </a:cubicBezTo>
                      <a:cubicBezTo>
                        <a:pt x="11166" y="6008"/>
                        <a:pt x="11189" y="5948"/>
                        <a:pt x="11214" y="5891"/>
                      </a:cubicBezTo>
                      <a:cubicBezTo>
                        <a:pt x="11268" y="5761"/>
                        <a:pt x="11325" y="5624"/>
                        <a:pt x="11386" y="5495"/>
                      </a:cubicBezTo>
                      <a:cubicBezTo>
                        <a:pt x="11604" y="5038"/>
                        <a:pt x="11776" y="4663"/>
                        <a:pt x="11927" y="4320"/>
                      </a:cubicBezTo>
                      <a:cubicBezTo>
                        <a:pt x="12003" y="4147"/>
                        <a:pt x="12076" y="3971"/>
                        <a:pt x="12148" y="3795"/>
                      </a:cubicBezTo>
                      <a:cubicBezTo>
                        <a:pt x="12239" y="3578"/>
                        <a:pt x="12332" y="3357"/>
                        <a:pt x="12429" y="3140"/>
                      </a:cubicBezTo>
                      <a:cubicBezTo>
                        <a:pt x="12500" y="2983"/>
                        <a:pt x="12574" y="2826"/>
                        <a:pt x="12648" y="2669"/>
                      </a:cubicBezTo>
                      <a:cubicBezTo>
                        <a:pt x="12752" y="2443"/>
                        <a:pt x="12861" y="2209"/>
                        <a:pt x="12963" y="1977"/>
                      </a:cubicBezTo>
                      <a:cubicBezTo>
                        <a:pt x="13017" y="1854"/>
                        <a:pt x="13066" y="1727"/>
                        <a:pt x="13115" y="1604"/>
                      </a:cubicBezTo>
                      <a:cubicBezTo>
                        <a:pt x="13140" y="1541"/>
                        <a:pt x="13166" y="1477"/>
                        <a:pt x="13191" y="1414"/>
                      </a:cubicBezTo>
                      <a:cubicBezTo>
                        <a:pt x="13273" y="1212"/>
                        <a:pt x="13368" y="1019"/>
                        <a:pt x="13471" y="836"/>
                      </a:cubicBezTo>
                      <a:cubicBezTo>
                        <a:pt x="13562" y="677"/>
                        <a:pt x="13538" y="474"/>
                        <a:pt x="13414" y="328"/>
                      </a:cubicBezTo>
                      <a:lnTo>
                        <a:pt x="13412" y="317"/>
                      </a:lnTo>
                      <a:cubicBezTo>
                        <a:pt x="13377" y="207"/>
                        <a:pt x="13299" y="112"/>
                        <a:pt x="13197" y="57"/>
                      </a:cubicBezTo>
                      <a:cubicBezTo>
                        <a:pt x="13132" y="21"/>
                        <a:pt x="13046" y="0"/>
                        <a:pt x="129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97" name="Google Shape;297;p33"/>
            <p:cNvSpPr/>
            <p:nvPr/>
          </p:nvSpPr>
          <p:spPr>
            <a:xfrm>
              <a:off x="5786500" y="3589853"/>
              <a:ext cx="294521" cy="360640"/>
            </a:xfrm>
            <a:custGeom>
              <a:avLst/>
              <a:gdLst/>
              <a:ahLst/>
              <a:cxnLst/>
              <a:rect l="l" t="t" r="r" b="b"/>
              <a:pathLst>
                <a:path w="17096" h="20934" extrusionOk="0">
                  <a:moveTo>
                    <a:pt x="10632" y="8402"/>
                  </a:moveTo>
                  <a:cubicBezTo>
                    <a:pt x="10769" y="8422"/>
                    <a:pt x="10906" y="8440"/>
                    <a:pt x="11045" y="8450"/>
                  </a:cubicBezTo>
                  <a:cubicBezTo>
                    <a:pt x="11162" y="8459"/>
                    <a:pt x="11276" y="8466"/>
                    <a:pt x="11393" y="8473"/>
                  </a:cubicBezTo>
                  <a:lnTo>
                    <a:pt x="11627" y="8487"/>
                  </a:lnTo>
                  <a:cubicBezTo>
                    <a:pt x="11709" y="8492"/>
                    <a:pt x="11791" y="8500"/>
                    <a:pt x="11873" y="8507"/>
                  </a:cubicBezTo>
                  <a:cubicBezTo>
                    <a:pt x="11960" y="8514"/>
                    <a:pt x="12048" y="8520"/>
                    <a:pt x="12135" y="8527"/>
                  </a:cubicBezTo>
                  <a:cubicBezTo>
                    <a:pt x="12294" y="8539"/>
                    <a:pt x="12452" y="8543"/>
                    <a:pt x="12611" y="8548"/>
                  </a:cubicBezTo>
                  <a:lnTo>
                    <a:pt x="12626" y="8548"/>
                  </a:lnTo>
                  <a:cubicBezTo>
                    <a:pt x="12478" y="8633"/>
                    <a:pt x="12331" y="8722"/>
                    <a:pt x="12185" y="8815"/>
                  </a:cubicBezTo>
                  <a:lnTo>
                    <a:pt x="12089" y="8876"/>
                  </a:lnTo>
                  <a:cubicBezTo>
                    <a:pt x="11978" y="8946"/>
                    <a:pt x="11867" y="9017"/>
                    <a:pt x="11754" y="9084"/>
                  </a:cubicBezTo>
                  <a:cubicBezTo>
                    <a:pt x="11677" y="9130"/>
                    <a:pt x="11600" y="9174"/>
                    <a:pt x="11522" y="9218"/>
                  </a:cubicBezTo>
                  <a:cubicBezTo>
                    <a:pt x="11455" y="9257"/>
                    <a:pt x="11387" y="9294"/>
                    <a:pt x="11304" y="9344"/>
                  </a:cubicBezTo>
                  <a:lnTo>
                    <a:pt x="11166" y="9425"/>
                  </a:lnTo>
                  <a:cubicBezTo>
                    <a:pt x="11091" y="9466"/>
                    <a:pt x="11016" y="9504"/>
                    <a:pt x="10940" y="9543"/>
                  </a:cubicBezTo>
                  <a:cubicBezTo>
                    <a:pt x="10922" y="9478"/>
                    <a:pt x="10905" y="9410"/>
                    <a:pt x="10888" y="9335"/>
                  </a:cubicBezTo>
                  <a:lnTo>
                    <a:pt x="10578" y="9412"/>
                  </a:lnTo>
                  <a:lnTo>
                    <a:pt x="10875" y="9292"/>
                  </a:lnTo>
                  <a:lnTo>
                    <a:pt x="10864" y="9248"/>
                  </a:lnTo>
                  <a:cubicBezTo>
                    <a:pt x="10863" y="9246"/>
                    <a:pt x="10863" y="9245"/>
                    <a:pt x="10863" y="9243"/>
                  </a:cubicBezTo>
                  <a:cubicBezTo>
                    <a:pt x="10808" y="9028"/>
                    <a:pt x="10747" y="8812"/>
                    <a:pt x="10686" y="8599"/>
                  </a:cubicBezTo>
                  <a:lnTo>
                    <a:pt x="10632" y="8402"/>
                  </a:lnTo>
                  <a:close/>
                  <a:moveTo>
                    <a:pt x="6208" y="8599"/>
                  </a:moveTo>
                  <a:lnTo>
                    <a:pt x="6347" y="8605"/>
                  </a:lnTo>
                  <a:cubicBezTo>
                    <a:pt x="6380" y="8606"/>
                    <a:pt x="6412" y="8606"/>
                    <a:pt x="6445" y="8606"/>
                  </a:cubicBezTo>
                  <a:cubicBezTo>
                    <a:pt x="6430" y="8677"/>
                    <a:pt x="6413" y="8748"/>
                    <a:pt x="6398" y="8818"/>
                  </a:cubicBezTo>
                  <a:lnTo>
                    <a:pt x="6376" y="8912"/>
                  </a:lnTo>
                  <a:cubicBezTo>
                    <a:pt x="6341" y="9064"/>
                    <a:pt x="6315" y="9220"/>
                    <a:pt x="6289" y="9374"/>
                  </a:cubicBezTo>
                  <a:lnTo>
                    <a:pt x="6271" y="9498"/>
                  </a:lnTo>
                  <a:cubicBezTo>
                    <a:pt x="6266" y="9533"/>
                    <a:pt x="6260" y="9568"/>
                    <a:pt x="6255" y="9604"/>
                  </a:cubicBezTo>
                  <a:cubicBezTo>
                    <a:pt x="6201" y="9586"/>
                    <a:pt x="6146" y="9566"/>
                    <a:pt x="6090" y="9548"/>
                  </a:cubicBezTo>
                  <a:cubicBezTo>
                    <a:pt x="5962" y="9503"/>
                    <a:pt x="5834" y="9455"/>
                    <a:pt x="5707" y="9407"/>
                  </a:cubicBezTo>
                  <a:cubicBezTo>
                    <a:pt x="5579" y="9360"/>
                    <a:pt x="5453" y="9313"/>
                    <a:pt x="5326" y="9268"/>
                  </a:cubicBezTo>
                  <a:lnTo>
                    <a:pt x="5227" y="9232"/>
                  </a:lnTo>
                  <a:cubicBezTo>
                    <a:pt x="5009" y="9154"/>
                    <a:pt x="4792" y="9076"/>
                    <a:pt x="4571" y="9007"/>
                  </a:cubicBezTo>
                  <a:cubicBezTo>
                    <a:pt x="4373" y="8948"/>
                    <a:pt x="4173" y="8893"/>
                    <a:pt x="3975" y="8840"/>
                  </a:cubicBezTo>
                  <a:lnTo>
                    <a:pt x="3732" y="8775"/>
                  </a:lnTo>
                  <a:lnTo>
                    <a:pt x="3552" y="8717"/>
                  </a:lnTo>
                  <a:cubicBezTo>
                    <a:pt x="3659" y="8702"/>
                    <a:pt x="3770" y="8684"/>
                    <a:pt x="3888" y="8666"/>
                  </a:cubicBezTo>
                  <a:cubicBezTo>
                    <a:pt x="4081" y="8635"/>
                    <a:pt x="4253" y="8617"/>
                    <a:pt x="4412" y="8612"/>
                  </a:cubicBezTo>
                  <a:cubicBezTo>
                    <a:pt x="4569" y="8609"/>
                    <a:pt x="4728" y="8607"/>
                    <a:pt x="4885" y="8607"/>
                  </a:cubicBezTo>
                  <a:lnTo>
                    <a:pt x="5196" y="8612"/>
                  </a:lnTo>
                  <a:cubicBezTo>
                    <a:pt x="5316" y="8616"/>
                    <a:pt x="5437" y="8620"/>
                    <a:pt x="5557" y="8620"/>
                  </a:cubicBezTo>
                  <a:cubicBezTo>
                    <a:pt x="5607" y="8620"/>
                    <a:pt x="5657" y="8619"/>
                    <a:pt x="5707" y="8618"/>
                  </a:cubicBezTo>
                  <a:cubicBezTo>
                    <a:pt x="5786" y="8617"/>
                    <a:pt x="5865" y="8612"/>
                    <a:pt x="5943" y="8609"/>
                  </a:cubicBezTo>
                  <a:cubicBezTo>
                    <a:pt x="6037" y="8604"/>
                    <a:pt x="6131" y="8600"/>
                    <a:pt x="6208" y="8599"/>
                  </a:cubicBezTo>
                  <a:close/>
                  <a:moveTo>
                    <a:pt x="10843" y="11333"/>
                  </a:moveTo>
                  <a:cubicBezTo>
                    <a:pt x="10898" y="11351"/>
                    <a:pt x="10952" y="11370"/>
                    <a:pt x="11008" y="11390"/>
                  </a:cubicBezTo>
                  <a:cubicBezTo>
                    <a:pt x="11136" y="11435"/>
                    <a:pt x="11264" y="11482"/>
                    <a:pt x="11391" y="11529"/>
                  </a:cubicBezTo>
                  <a:cubicBezTo>
                    <a:pt x="11518" y="11576"/>
                    <a:pt x="11645" y="11625"/>
                    <a:pt x="11772" y="11669"/>
                  </a:cubicBezTo>
                  <a:lnTo>
                    <a:pt x="11872" y="11705"/>
                  </a:lnTo>
                  <a:cubicBezTo>
                    <a:pt x="12089" y="11783"/>
                    <a:pt x="12306" y="11861"/>
                    <a:pt x="12527" y="11929"/>
                  </a:cubicBezTo>
                  <a:cubicBezTo>
                    <a:pt x="12724" y="11990"/>
                    <a:pt x="12924" y="12043"/>
                    <a:pt x="13123" y="12097"/>
                  </a:cubicBezTo>
                  <a:lnTo>
                    <a:pt x="13365" y="12163"/>
                  </a:lnTo>
                  <a:lnTo>
                    <a:pt x="13546" y="12220"/>
                  </a:lnTo>
                  <a:cubicBezTo>
                    <a:pt x="13439" y="12236"/>
                    <a:pt x="13329" y="12252"/>
                    <a:pt x="13210" y="12272"/>
                  </a:cubicBezTo>
                  <a:cubicBezTo>
                    <a:pt x="13017" y="12302"/>
                    <a:pt x="12844" y="12320"/>
                    <a:pt x="12686" y="12324"/>
                  </a:cubicBezTo>
                  <a:cubicBezTo>
                    <a:pt x="12556" y="12327"/>
                    <a:pt x="12426" y="12329"/>
                    <a:pt x="12295" y="12329"/>
                  </a:cubicBezTo>
                  <a:cubicBezTo>
                    <a:pt x="12268" y="12329"/>
                    <a:pt x="12240" y="12329"/>
                    <a:pt x="12213" y="12329"/>
                  </a:cubicBezTo>
                  <a:lnTo>
                    <a:pt x="11900" y="12324"/>
                  </a:lnTo>
                  <a:cubicBezTo>
                    <a:pt x="11780" y="12320"/>
                    <a:pt x="11659" y="12317"/>
                    <a:pt x="11540" y="12317"/>
                  </a:cubicBezTo>
                  <a:cubicBezTo>
                    <a:pt x="11490" y="12317"/>
                    <a:pt x="11441" y="12317"/>
                    <a:pt x="11391" y="12319"/>
                  </a:cubicBezTo>
                  <a:cubicBezTo>
                    <a:pt x="11311" y="12320"/>
                    <a:pt x="11233" y="12324"/>
                    <a:pt x="11154" y="12328"/>
                  </a:cubicBezTo>
                  <a:cubicBezTo>
                    <a:pt x="11060" y="12332"/>
                    <a:pt x="10966" y="12337"/>
                    <a:pt x="10889" y="12338"/>
                  </a:cubicBezTo>
                  <a:lnTo>
                    <a:pt x="10751" y="12332"/>
                  </a:lnTo>
                  <a:cubicBezTo>
                    <a:pt x="10726" y="12330"/>
                    <a:pt x="10701" y="12330"/>
                    <a:pt x="10675" y="12330"/>
                  </a:cubicBezTo>
                  <a:lnTo>
                    <a:pt x="10653" y="12330"/>
                  </a:lnTo>
                  <a:cubicBezTo>
                    <a:pt x="10668" y="12260"/>
                    <a:pt x="10684" y="12190"/>
                    <a:pt x="10700" y="12120"/>
                  </a:cubicBezTo>
                  <a:lnTo>
                    <a:pt x="10722" y="12026"/>
                  </a:lnTo>
                  <a:cubicBezTo>
                    <a:pt x="10756" y="11873"/>
                    <a:pt x="10783" y="11718"/>
                    <a:pt x="10809" y="11563"/>
                  </a:cubicBezTo>
                  <a:lnTo>
                    <a:pt x="10827" y="11440"/>
                  </a:lnTo>
                  <a:cubicBezTo>
                    <a:pt x="10832" y="11404"/>
                    <a:pt x="10837" y="11369"/>
                    <a:pt x="10843" y="11333"/>
                  </a:cubicBezTo>
                  <a:close/>
                  <a:moveTo>
                    <a:pt x="6158" y="11396"/>
                  </a:moveTo>
                  <a:cubicBezTo>
                    <a:pt x="6176" y="11461"/>
                    <a:pt x="6193" y="11529"/>
                    <a:pt x="6212" y="11605"/>
                  </a:cubicBezTo>
                  <a:lnTo>
                    <a:pt x="6234" y="11689"/>
                  </a:lnTo>
                  <a:cubicBezTo>
                    <a:pt x="6290" y="11907"/>
                    <a:pt x="6351" y="12123"/>
                    <a:pt x="6411" y="12338"/>
                  </a:cubicBezTo>
                  <a:lnTo>
                    <a:pt x="6465" y="12534"/>
                  </a:lnTo>
                  <a:cubicBezTo>
                    <a:pt x="6327" y="12515"/>
                    <a:pt x="6191" y="12497"/>
                    <a:pt x="6052" y="12487"/>
                  </a:cubicBezTo>
                  <a:cubicBezTo>
                    <a:pt x="5935" y="12478"/>
                    <a:pt x="5818" y="12471"/>
                    <a:pt x="5704" y="12463"/>
                  </a:cubicBezTo>
                  <a:lnTo>
                    <a:pt x="5470" y="12450"/>
                  </a:lnTo>
                  <a:cubicBezTo>
                    <a:pt x="5388" y="12445"/>
                    <a:pt x="5306" y="12437"/>
                    <a:pt x="5224" y="12431"/>
                  </a:cubicBezTo>
                  <a:cubicBezTo>
                    <a:pt x="5136" y="12422"/>
                    <a:pt x="5049" y="12416"/>
                    <a:pt x="4962" y="12410"/>
                  </a:cubicBezTo>
                  <a:cubicBezTo>
                    <a:pt x="4803" y="12399"/>
                    <a:pt x="4645" y="12395"/>
                    <a:pt x="4486" y="12390"/>
                  </a:cubicBezTo>
                  <a:lnTo>
                    <a:pt x="4471" y="12390"/>
                  </a:lnTo>
                  <a:cubicBezTo>
                    <a:pt x="4619" y="12303"/>
                    <a:pt x="4766" y="12215"/>
                    <a:pt x="4912" y="12123"/>
                  </a:cubicBezTo>
                  <a:lnTo>
                    <a:pt x="5008" y="12063"/>
                  </a:lnTo>
                  <a:cubicBezTo>
                    <a:pt x="5120" y="11994"/>
                    <a:pt x="5232" y="11923"/>
                    <a:pt x="5345" y="11855"/>
                  </a:cubicBezTo>
                  <a:cubicBezTo>
                    <a:pt x="5422" y="11809"/>
                    <a:pt x="5499" y="11764"/>
                    <a:pt x="5578" y="11719"/>
                  </a:cubicBezTo>
                  <a:cubicBezTo>
                    <a:pt x="5644" y="11681"/>
                    <a:pt x="5711" y="11643"/>
                    <a:pt x="5796" y="11594"/>
                  </a:cubicBezTo>
                  <a:lnTo>
                    <a:pt x="5931" y="11514"/>
                  </a:lnTo>
                  <a:cubicBezTo>
                    <a:pt x="6007" y="11473"/>
                    <a:pt x="6083" y="11435"/>
                    <a:pt x="6158" y="11396"/>
                  </a:cubicBezTo>
                  <a:close/>
                  <a:moveTo>
                    <a:pt x="8503" y="5531"/>
                  </a:moveTo>
                  <a:cubicBezTo>
                    <a:pt x="8590" y="5897"/>
                    <a:pt x="8688" y="6278"/>
                    <a:pt x="8794" y="6683"/>
                  </a:cubicBezTo>
                  <a:cubicBezTo>
                    <a:pt x="8896" y="7131"/>
                    <a:pt x="8993" y="7580"/>
                    <a:pt x="9086" y="8030"/>
                  </a:cubicBezTo>
                  <a:cubicBezTo>
                    <a:pt x="9140" y="8291"/>
                    <a:pt x="9204" y="8556"/>
                    <a:pt x="9283" y="8841"/>
                  </a:cubicBezTo>
                  <a:lnTo>
                    <a:pt x="9366" y="9139"/>
                  </a:lnTo>
                  <a:cubicBezTo>
                    <a:pt x="9403" y="9267"/>
                    <a:pt x="9439" y="9395"/>
                    <a:pt x="9472" y="9518"/>
                  </a:cubicBezTo>
                  <a:lnTo>
                    <a:pt x="9493" y="9602"/>
                  </a:lnTo>
                  <a:cubicBezTo>
                    <a:pt x="9534" y="9768"/>
                    <a:pt x="9575" y="9933"/>
                    <a:pt x="9624" y="10096"/>
                  </a:cubicBezTo>
                  <a:cubicBezTo>
                    <a:pt x="9649" y="10175"/>
                    <a:pt x="9679" y="10252"/>
                    <a:pt x="9708" y="10328"/>
                  </a:cubicBezTo>
                  <a:cubicBezTo>
                    <a:pt x="9699" y="10345"/>
                    <a:pt x="9690" y="10361"/>
                    <a:pt x="9684" y="10378"/>
                  </a:cubicBezTo>
                  <a:cubicBezTo>
                    <a:pt x="9658" y="10411"/>
                    <a:pt x="9634" y="10446"/>
                    <a:pt x="9614" y="10484"/>
                  </a:cubicBezTo>
                  <a:cubicBezTo>
                    <a:pt x="9550" y="10599"/>
                    <a:pt x="9525" y="10714"/>
                    <a:pt x="9503" y="10807"/>
                  </a:cubicBezTo>
                  <a:lnTo>
                    <a:pt x="9490" y="10862"/>
                  </a:lnTo>
                  <a:cubicBezTo>
                    <a:pt x="9464" y="10970"/>
                    <a:pt x="9445" y="11079"/>
                    <a:pt x="9427" y="11192"/>
                  </a:cubicBezTo>
                  <a:cubicBezTo>
                    <a:pt x="9407" y="11328"/>
                    <a:pt x="9385" y="11462"/>
                    <a:pt x="9360" y="11596"/>
                  </a:cubicBezTo>
                  <a:cubicBezTo>
                    <a:pt x="9341" y="11692"/>
                    <a:pt x="9320" y="11786"/>
                    <a:pt x="9298" y="11881"/>
                  </a:cubicBezTo>
                  <a:lnTo>
                    <a:pt x="9258" y="12053"/>
                  </a:lnTo>
                  <a:cubicBezTo>
                    <a:pt x="9242" y="12129"/>
                    <a:pt x="9226" y="12206"/>
                    <a:pt x="9212" y="12283"/>
                  </a:cubicBezTo>
                  <a:cubicBezTo>
                    <a:pt x="9201" y="12349"/>
                    <a:pt x="9187" y="12413"/>
                    <a:pt x="9173" y="12479"/>
                  </a:cubicBezTo>
                  <a:cubicBezTo>
                    <a:pt x="9140" y="12638"/>
                    <a:pt x="9105" y="12797"/>
                    <a:pt x="9074" y="12956"/>
                  </a:cubicBezTo>
                  <a:lnTo>
                    <a:pt x="9034" y="13159"/>
                  </a:lnTo>
                  <a:cubicBezTo>
                    <a:pt x="9016" y="13257"/>
                    <a:pt x="8997" y="13357"/>
                    <a:pt x="8975" y="13456"/>
                  </a:cubicBezTo>
                  <a:cubicBezTo>
                    <a:pt x="8939" y="13622"/>
                    <a:pt x="8904" y="13791"/>
                    <a:pt x="8873" y="13958"/>
                  </a:cubicBezTo>
                  <a:cubicBezTo>
                    <a:pt x="8853" y="14054"/>
                    <a:pt x="8833" y="14152"/>
                    <a:pt x="8812" y="14250"/>
                  </a:cubicBezTo>
                  <a:lnTo>
                    <a:pt x="8771" y="14448"/>
                  </a:lnTo>
                  <a:cubicBezTo>
                    <a:pt x="8758" y="14506"/>
                    <a:pt x="8745" y="14564"/>
                    <a:pt x="8731" y="14621"/>
                  </a:cubicBezTo>
                  <a:cubicBezTo>
                    <a:pt x="8706" y="14725"/>
                    <a:pt x="8682" y="14829"/>
                    <a:pt x="8665" y="14935"/>
                  </a:cubicBezTo>
                  <a:lnTo>
                    <a:pt x="8655" y="14998"/>
                  </a:lnTo>
                  <a:cubicBezTo>
                    <a:pt x="8635" y="15133"/>
                    <a:pt x="8613" y="15268"/>
                    <a:pt x="8594" y="15406"/>
                  </a:cubicBezTo>
                  <a:cubicBezTo>
                    <a:pt x="8506" y="15041"/>
                    <a:pt x="8409" y="14658"/>
                    <a:pt x="8303" y="14253"/>
                  </a:cubicBezTo>
                  <a:cubicBezTo>
                    <a:pt x="8202" y="13806"/>
                    <a:pt x="8104" y="13357"/>
                    <a:pt x="8011" y="12908"/>
                  </a:cubicBezTo>
                  <a:cubicBezTo>
                    <a:pt x="7957" y="12646"/>
                    <a:pt x="7893" y="12380"/>
                    <a:pt x="7814" y="12096"/>
                  </a:cubicBezTo>
                  <a:lnTo>
                    <a:pt x="7730" y="11797"/>
                  </a:lnTo>
                  <a:cubicBezTo>
                    <a:pt x="7694" y="11669"/>
                    <a:pt x="7658" y="11540"/>
                    <a:pt x="7624" y="11417"/>
                  </a:cubicBezTo>
                  <a:lnTo>
                    <a:pt x="7604" y="11333"/>
                  </a:lnTo>
                  <a:cubicBezTo>
                    <a:pt x="7563" y="11169"/>
                    <a:pt x="7522" y="11004"/>
                    <a:pt x="7473" y="10841"/>
                  </a:cubicBezTo>
                  <a:cubicBezTo>
                    <a:pt x="7448" y="10760"/>
                    <a:pt x="7418" y="10683"/>
                    <a:pt x="7389" y="10610"/>
                  </a:cubicBezTo>
                  <a:cubicBezTo>
                    <a:pt x="7398" y="10595"/>
                    <a:pt x="7407" y="10576"/>
                    <a:pt x="7413" y="10560"/>
                  </a:cubicBezTo>
                  <a:cubicBezTo>
                    <a:pt x="7439" y="10527"/>
                    <a:pt x="7462" y="10491"/>
                    <a:pt x="7483" y="10453"/>
                  </a:cubicBezTo>
                  <a:cubicBezTo>
                    <a:pt x="7546" y="10340"/>
                    <a:pt x="7572" y="10225"/>
                    <a:pt x="7594" y="10130"/>
                  </a:cubicBezTo>
                  <a:lnTo>
                    <a:pt x="7607" y="10077"/>
                  </a:lnTo>
                  <a:cubicBezTo>
                    <a:pt x="7633" y="9968"/>
                    <a:pt x="7652" y="9859"/>
                    <a:pt x="7670" y="9746"/>
                  </a:cubicBezTo>
                  <a:cubicBezTo>
                    <a:pt x="7690" y="9610"/>
                    <a:pt x="7712" y="9476"/>
                    <a:pt x="7737" y="9343"/>
                  </a:cubicBezTo>
                  <a:cubicBezTo>
                    <a:pt x="7756" y="9250"/>
                    <a:pt x="7777" y="9159"/>
                    <a:pt x="7798" y="9067"/>
                  </a:cubicBezTo>
                  <a:lnTo>
                    <a:pt x="7839" y="8884"/>
                  </a:lnTo>
                  <a:cubicBezTo>
                    <a:pt x="7855" y="8809"/>
                    <a:pt x="7871" y="8732"/>
                    <a:pt x="7885" y="8656"/>
                  </a:cubicBezTo>
                  <a:cubicBezTo>
                    <a:pt x="7896" y="8590"/>
                    <a:pt x="7910" y="8523"/>
                    <a:pt x="7924" y="8459"/>
                  </a:cubicBezTo>
                  <a:cubicBezTo>
                    <a:pt x="7957" y="8300"/>
                    <a:pt x="7992" y="8141"/>
                    <a:pt x="8023" y="7982"/>
                  </a:cubicBezTo>
                  <a:lnTo>
                    <a:pt x="8063" y="7777"/>
                  </a:lnTo>
                  <a:cubicBezTo>
                    <a:pt x="8083" y="7678"/>
                    <a:pt x="8100" y="7580"/>
                    <a:pt x="8122" y="7481"/>
                  </a:cubicBezTo>
                  <a:cubicBezTo>
                    <a:pt x="8158" y="7314"/>
                    <a:pt x="8193" y="7146"/>
                    <a:pt x="8224" y="6980"/>
                  </a:cubicBezTo>
                  <a:cubicBezTo>
                    <a:pt x="8244" y="6882"/>
                    <a:pt x="8264" y="6785"/>
                    <a:pt x="8285" y="6688"/>
                  </a:cubicBezTo>
                  <a:lnTo>
                    <a:pt x="8326" y="6489"/>
                  </a:lnTo>
                  <a:cubicBezTo>
                    <a:pt x="8339" y="6431"/>
                    <a:pt x="8352" y="6374"/>
                    <a:pt x="8366" y="6315"/>
                  </a:cubicBezTo>
                  <a:cubicBezTo>
                    <a:pt x="8391" y="6212"/>
                    <a:pt x="8414" y="6107"/>
                    <a:pt x="8432" y="6001"/>
                  </a:cubicBezTo>
                  <a:lnTo>
                    <a:pt x="8442" y="5939"/>
                  </a:lnTo>
                  <a:cubicBezTo>
                    <a:pt x="8462" y="5804"/>
                    <a:pt x="8484" y="5668"/>
                    <a:pt x="8503" y="5531"/>
                  </a:cubicBezTo>
                  <a:close/>
                  <a:moveTo>
                    <a:pt x="8209" y="1"/>
                  </a:moveTo>
                  <a:cubicBezTo>
                    <a:pt x="8118" y="1"/>
                    <a:pt x="8022" y="19"/>
                    <a:pt x="7933" y="63"/>
                  </a:cubicBezTo>
                  <a:cubicBezTo>
                    <a:pt x="7892" y="84"/>
                    <a:pt x="7853" y="105"/>
                    <a:pt x="7793" y="144"/>
                  </a:cubicBezTo>
                  <a:cubicBezTo>
                    <a:pt x="7697" y="214"/>
                    <a:pt x="7623" y="304"/>
                    <a:pt x="7572" y="411"/>
                  </a:cubicBezTo>
                  <a:cubicBezTo>
                    <a:pt x="7523" y="500"/>
                    <a:pt x="7510" y="593"/>
                    <a:pt x="7499" y="660"/>
                  </a:cubicBezTo>
                  <a:cubicBezTo>
                    <a:pt x="7489" y="736"/>
                    <a:pt x="7489" y="819"/>
                    <a:pt x="7489" y="927"/>
                  </a:cubicBezTo>
                  <a:cubicBezTo>
                    <a:pt x="7489" y="991"/>
                    <a:pt x="7491" y="1052"/>
                    <a:pt x="7494" y="1114"/>
                  </a:cubicBezTo>
                  <a:cubicBezTo>
                    <a:pt x="7496" y="1162"/>
                    <a:pt x="7497" y="1212"/>
                    <a:pt x="7499" y="1242"/>
                  </a:cubicBezTo>
                  <a:lnTo>
                    <a:pt x="7489" y="1294"/>
                  </a:lnTo>
                  <a:cubicBezTo>
                    <a:pt x="7466" y="1413"/>
                    <a:pt x="7445" y="1531"/>
                    <a:pt x="7418" y="1649"/>
                  </a:cubicBezTo>
                  <a:cubicBezTo>
                    <a:pt x="7377" y="1828"/>
                    <a:pt x="7340" y="2009"/>
                    <a:pt x="7301" y="2190"/>
                  </a:cubicBezTo>
                  <a:lnTo>
                    <a:pt x="7285" y="2270"/>
                  </a:lnTo>
                  <a:cubicBezTo>
                    <a:pt x="7254" y="2422"/>
                    <a:pt x="7223" y="2572"/>
                    <a:pt x="7184" y="2721"/>
                  </a:cubicBezTo>
                  <a:cubicBezTo>
                    <a:pt x="7141" y="2890"/>
                    <a:pt x="7095" y="3057"/>
                    <a:pt x="7049" y="3224"/>
                  </a:cubicBezTo>
                  <a:lnTo>
                    <a:pt x="7009" y="3365"/>
                  </a:lnTo>
                  <a:cubicBezTo>
                    <a:pt x="6922" y="3679"/>
                    <a:pt x="6835" y="3990"/>
                    <a:pt x="6756" y="4305"/>
                  </a:cubicBezTo>
                  <a:lnTo>
                    <a:pt x="6654" y="4704"/>
                  </a:lnTo>
                  <a:cubicBezTo>
                    <a:pt x="6599" y="4924"/>
                    <a:pt x="6542" y="5144"/>
                    <a:pt x="6487" y="5366"/>
                  </a:cubicBezTo>
                  <a:cubicBezTo>
                    <a:pt x="6456" y="5491"/>
                    <a:pt x="6425" y="5617"/>
                    <a:pt x="6392" y="5742"/>
                  </a:cubicBezTo>
                  <a:lnTo>
                    <a:pt x="6336" y="5960"/>
                  </a:lnTo>
                  <a:cubicBezTo>
                    <a:pt x="6297" y="6110"/>
                    <a:pt x="6267" y="6263"/>
                    <a:pt x="6235" y="6414"/>
                  </a:cubicBezTo>
                  <a:lnTo>
                    <a:pt x="6205" y="6556"/>
                  </a:lnTo>
                  <a:cubicBezTo>
                    <a:pt x="6179" y="6677"/>
                    <a:pt x="6157" y="6798"/>
                    <a:pt x="6133" y="6920"/>
                  </a:cubicBezTo>
                  <a:lnTo>
                    <a:pt x="6097" y="7103"/>
                  </a:lnTo>
                  <a:lnTo>
                    <a:pt x="6082" y="7183"/>
                  </a:lnTo>
                  <a:cubicBezTo>
                    <a:pt x="6031" y="7183"/>
                    <a:pt x="5979" y="7185"/>
                    <a:pt x="5930" y="7186"/>
                  </a:cubicBezTo>
                  <a:cubicBezTo>
                    <a:pt x="5866" y="7187"/>
                    <a:pt x="5803" y="7191"/>
                    <a:pt x="5740" y="7193"/>
                  </a:cubicBezTo>
                  <a:cubicBezTo>
                    <a:pt x="5654" y="7197"/>
                    <a:pt x="5568" y="7201"/>
                    <a:pt x="5494" y="7202"/>
                  </a:cubicBezTo>
                  <a:cubicBezTo>
                    <a:pt x="5255" y="7195"/>
                    <a:pt x="5002" y="7190"/>
                    <a:pt x="4741" y="7190"/>
                  </a:cubicBezTo>
                  <a:cubicBezTo>
                    <a:pt x="4650" y="7190"/>
                    <a:pt x="4558" y="7190"/>
                    <a:pt x="4466" y="7192"/>
                  </a:cubicBezTo>
                  <a:cubicBezTo>
                    <a:pt x="4265" y="7197"/>
                    <a:pt x="4066" y="7202"/>
                    <a:pt x="3859" y="7232"/>
                  </a:cubicBezTo>
                  <a:cubicBezTo>
                    <a:pt x="3763" y="7246"/>
                    <a:pt x="3670" y="7260"/>
                    <a:pt x="3577" y="7275"/>
                  </a:cubicBezTo>
                  <a:cubicBezTo>
                    <a:pt x="3498" y="7288"/>
                    <a:pt x="3419" y="7301"/>
                    <a:pt x="3341" y="7313"/>
                  </a:cubicBezTo>
                  <a:cubicBezTo>
                    <a:pt x="3009" y="7361"/>
                    <a:pt x="2665" y="7388"/>
                    <a:pt x="2332" y="7414"/>
                  </a:cubicBezTo>
                  <a:lnTo>
                    <a:pt x="2300" y="7417"/>
                  </a:lnTo>
                  <a:cubicBezTo>
                    <a:pt x="1995" y="7439"/>
                    <a:pt x="1692" y="7458"/>
                    <a:pt x="1388" y="7474"/>
                  </a:cubicBezTo>
                  <a:lnTo>
                    <a:pt x="1271" y="7480"/>
                  </a:lnTo>
                  <a:cubicBezTo>
                    <a:pt x="1199" y="7484"/>
                    <a:pt x="1128" y="7491"/>
                    <a:pt x="1056" y="7496"/>
                  </a:cubicBezTo>
                  <a:cubicBezTo>
                    <a:pt x="972" y="7504"/>
                    <a:pt x="888" y="7510"/>
                    <a:pt x="803" y="7514"/>
                  </a:cubicBezTo>
                  <a:cubicBezTo>
                    <a:pt x="542" y="7526"/>
                    <a:pt x="341" y="7619"/>
                    <a:pt x="205" y="7790"/>
                  </a:cubicBezTo>
                  <a:cubicBezTo>
                    <a:pt x="44" y="7992"/>
                    <a:pt x="0" y="8259"/>
                    <a:pt x="92" y="8503"/>
                  </a:cubicBezTo>
                  <a:cubicBezTo>
                    <a:pt x="138" y="8627"/>
                    <a:pt x="221" y="8740"/>
                    <a:pt x="337" y="8834"/>
                  </a:cubicBezTo>
                  <a:cubicBezTo>
                    <a:pt x="618" y="9067"/>
                    <a:pt x="942" y="9212"/>
                    <a:pt x="1276" y="9355"/>
                  </a:cubicBezTo>
                  <a:cubicBezTo>
                    <a:pt x="1399" y="9406"/>
                    <a:pt x="1520" y="9462"/>
                    <a:pt x="1640" y="9515"/>
                  </a:cubicBezTo>
                  <a:cubicBezTo>
                    <a:pt x="1823" y="9597"/>
                    <a:pt x="2005" y="9680"/>
                    <a:pt x="2193" y="9754"/>
                  </a:cubicBezTo>
                  <a:cubicBezTo>
                    <a:pt x="2313" y="9801"/>
                    <a:pt x="2436" y="9842"/>
                    <a:pt x="2559" y="9883"/>
                  </a:cubicBezTo>
                  <a:lnTo>
                    <a:pt x="2641" y="9911"/>
                  </a:lnTo>
                  <a:cubicBezTo>
                    <a:pt x="2808" y="9966"/>
                    <a:pt x="2974" y="10022"/>
                    <a:pt x="3142" y="10074"/>
                  </a:cubicBezTo>
                  <a:cubicBezTo>
                    <a:pt x="3328" y="10133"/>
                    <a:pt x="3518" y="10185"/>
                    <a:pt x="3710" y="10236"/>
                  </a:cubicBezTo>
                  <a:lnTo>
                    <a:pt x="3968" y="10306"/>
                  </a:lnTo>
                  <a:cubicBezTo>
                    <a:pt x="4225" y="10385"/>
                    <a:pt x="4481" y="10474"/>
                    <a:pt x="4733" y="10565"/>
                  </a:cubicBezTo>
                  <a:lnTo>
                    <a:pt x="4639" y="10621"/>
                  </a:lnTo>
                  <a:cubicBezTo>
                    <a:pt x="4466" y="10721"/>
                    <a:pt x="4295" y="10828"/>
                    <a:pt x="4126" y="10935"/>
                  </a:cubicBezTo>
                  <a:cubicBezTo>
                    <a:pt x="3957" y="11042"/>
                    <a:pt x="3789" y="11149"/>
                    <a:pt x="3621" y="11244"/>
                  </a:cubicBezTo>
                  <a:cubicBezTo>
                    <a:pt x="3383" y="11372"/>
                    <a:pt x="3143" y="11502"/>
                    <a:pt x="2903" y="11629"/>
                  </a:cubicBezTo>
                  <a:cubicBezTo>
                    <a:pt x="2664" y="11757"/>
                    <a:pt x="2410" y="11857"/>
                    <a:pt x="2194" y="11938"/>
                  </a:cubicBezTo>
                  <a:cubicBezTo>
                    <a:pt x="2072" y="11982"/>
                    <a:pt x="1951" y="12029"/>
                    <a:pt x="1828" y="12074"/>
                  </a:cubicBezTo>
                  <a:cubicBezTo>
                    <a:pt x="1690" y="12125"/>
                    <a:pt x="1529" y="12187"/>
                    <a:pt x="1374" y="12283"/>
                  </a:cubicBezTo>
                  <a:cubicBezTo>
                    <a:pt x="1077" y="12467"/>
                    <a:pt x="951" y="12826"/>
                    <a:pt x="1066" y="13159"/>
                  </a:cubicBezTo>
                  <a:cubicBezTo>
                    <a:pt x="1158" y="13422"/>
                    <a:pt x="1414" y="13611"/>
                    <a:pt x="1701" y="13628"/>
                  </a:cubicBezTo>
                  <a:cubicBezTo>
                    <a:pt x="1799" y="13636"/>
                    <a:pt x="1898" y="13637"/>
                    <a:pt x="1990" y="13638"/>
                  </a:cubicBezTo>
                  <a:cubicBezTo>
                    <a:pt x="2169" y="13643"/>
                    <a:pt x="2351" y="13659"/>
                    <a:pt x="2530" y="13675"/>
                  </a:cubicBezTo>
                  <a:cubicBezTo>
                    <a:pt x="2662" y="13687"/>
                    <a:pt x="2794" y="13698"/>
                    <a:pt x="2926" y="13705"/>
                  </a:cubicBezTo>
                  <a:cubicBezTo>
                    <a:pt x="3101" y="13716"/>
                    <a:pt x="3275" y="13730"/>
                    <a:pt x="3448" y="13745"/>
                  </a:cubicBezTo>
                  <a:cubicBezTo>
                    <a:pt x="3633" y="13760"/>
                    <a:pt x="3816" y="13776"/>
                    <a:pt x="4000" y="13786"/>
                  </a:cubicBezTo>
                  <a:cubicBezTo>
                    <a:pt x="4168" y="13796"/>
                    <a:pt x="4336" y="13801"/>
                    <a:pt x="4520" y="13806"/>
                  </a:cubicBezTo>
                  <a:cubicBezTo>
                    <a:pt x="4646" y="13810"/>
                    <a:pt x="4774" y="13820"/>
                    <a:pt x="4902" y="13828"/>
                  </a:cubicBezTo>
                  <a:lnTo>
                    <a:pt x="5316" y="13857"/>
                  </a:lnTo>
                  <a:cubicBezTo>
                    <a:pt x="5585" y="13875"/>
                    <a:pt x="5853" y="13892"/>
                    <a:pt x="6121" y="13921"/>
                  </a:cubicBezTo>
                  <a:cubicBezTo>
                    <a:pt x="6192" y="13929"/>
                    <a:pt x="6261" y="13939"/>
                    <a:pt x="6332" y="13948"/>
                  </a:cubicBezTo>
                  <a:cubicBezTo>
                    <a:pt x="6415" y="13960"/>
                    <a:pt x="6499" y="13971"/>
                    <a:pt x="6583" y="13980"/>
                  </a:cubicBezTo>
                  <a:cubicBezTo>
                    <a:pt x="6602" y="13981"/>
                    <a:pt x="6620" y="13984"/>
                    <a:pt x="6640" y="13985"/>
                  </a:cubicBezTo>
                  <a:cubicBezTo>
                    <a:pt x="6654" y="14049"/>
                    <a:pt x="6670" y="14113"/>
                    <a:pt x="6685" y="14176"/>
                  </a:cubicBezTo>
                  <a:lnTo>
                    <a:pt x="6757" y="14159"/>
                  </a:lnTo>
                  <a:lnTo>
                    <a:pt x="6757" y="14159"/>
                  </a:lnTo>
                  <a:lnTo>
                    <a:pt x="6686" y="14181"/>
                  </a:lnTo>
                  <a:lnTo>
                    <a:pt x="6699" y="14234"/>
                  </a:lnTo>
                  <a:cubicBezTo>
                    <a:pt x="6759" y="14474"/>
                    <a:pt x="6814" y="14715"/>
                    <a:pt x="6869" y="14956"/>
                  </a:cubicBezTo>
                  <a:cubicBezTo>
                    <a:pt x="6892" y="15061"/>
                    <a:pt x="6915" y="15166"/>
                    <a:pt x="6936" y="15271"/>
                  </a:cubicBezTo>
                  <a:cubicBezTo>
                    <a:pt x="6981" y="15485"/>
                    <a:pt x="7025" y="15700"/>
                    <a:pt x="7080" y="15912"/>
                  </a:cubicBezTo>
                  <a:cubicBezTo>
                    <a:pt x="7131" y="16120"/>
                    <a:pt x="7178" y="16329"/>
                    <a:pt x="7219" y="16540"/>
                  </a:cubicBezTo>
                  <a:cubicBezTo>
                    <a:pt x="7246" y="16672"/>
                    <a:pt x="7279" y="16803"/>
                    <a:pt x="7311" y="16934"/>
                  </a:cubicBezTo>
                  <a:cubicBezTo>
                    <a:pt x="7333" y="17026"/>
                    <a:pt x="7356" y="17117"/>
                    <a:pt x="7376" y="17210"/>
                  </a:cubicBezTo>
                  <a:cubicBezTo>
                    <a:pt x="7404" y="17336"/>
                    <a:pt x="7429" y="17466"/>
                    <a:pt x="7453" y="17594"/>
                  </a:cubicBezTo>
                  <a:cubicBezTo>
                    <a:pt x="7470" y="17682"/>
                    <a:pt x="7486" y="17771"/>
                    <a:pt x="7504" y="17858"/>
                  </a:cubicBezTo>
                  <a:lnTo>
                    <a:pt x="7521" y="17943"/>
                  </a:lnTo>
                  <a:cubicBezTo>
                    <a:pt x="7538" y="18035"/>
                    <a:pt x="7557" y="18126"/>
                    <a:pt x="7578" y="18219"/>
                  </a:cubicBezTo>
                  <a:cubicBezTo>
                    <a:pt x="7612" y="18357"/>
                    <a:pt x="7648" y="18493"/>
                    <a:pt x="7684" y="18624"/>
                  </a:cubicBezTo>
                  <a:cubicBezTo>
                    <a:pt x="7727" y="18796"/>
                    <a:pt x="7771" y="18970"/>
                    <a:pt x="7814" y="19139"/>
                  </a:cubicBezTo>
                  <a:lnTo>
                    <a:pt x="7841" y="19247"/>
                  </a:lnTo>
                  <a:cubicBezTo>
                    <a:pt x="7915" y="19545"/>
                    <a:pt x="7990" y="19853"/>
                    <a:pt x="8115" y="20150"/>
                  </a:cubicBezTo>
                  <a:cubicBezTo>
                    <a:pt x="8125" y="20173"/>
                    <a:pt x="8135" y="20193"/>
                    <a:pt x="8145" y="20210"/>
                  </a:cubicBezTo>
                  <a:lnTo>
                    <a:pt x="8146" y="20216"/>
                  </a:lnTo>
                  <a:cubicBezTo>
                    <a:pt x="8166" y="20343"/>
                    <a:pt x="8192" y="20516"/>
                    <a:pt x="8315" y="20657"/>
                  </a:cubicBezTo>
                  <a:cubicBezTo>
                    <a:pt x="8386" y="20749"/>
                    <a:pt x="8477" y="20820"/>
                    <a:pt x="8586" y="20870"/>
                  </a:cubicBezTo>
                  <a:cubicBezTo>
                    <a:pt x="8668" y="20907"/>
                    <a:pt x="8774" y="20934"/>
                    <a:pt x="8887" y="20934"/>
                  </a:cubicBezTo>
                  <a:cubicBezTo>
                    <a:pt x="8978" y="20934"/>
                    <a:pt x="9074" y="20916"/>
                    <a:pt x="9162" y="20871"/>
                  </a:cubicBezTo>
                  <a:cubicBezTo>
                    <a:pt x="9203" y="20851"/>
                    <a:pt x="9244" y="20829"/>
                    <a:pt x="9302" y="20790"/>
                  </a:cubicBezTo>
                  <a:cubicBezTo>
                    <a:pt x="9398" y="20719"/>
                    <a:pt x="9471" y="20630"/>
                    <a:pt x="9523" y="20523"/>
                  </a:cubicBezTo>
                  <a:cubicBezTo>
                    <a:pt x="9571" y="20434"/>
                    <a:pt x="9584" y="20342"/>
                    <a:pt x="9595" y="20273"/>
                  </a:cubicBezTo>
                  <a:cubicBezTo>
                    <a:pt x="9605" y="20196"/>
                    <a:pt x="9605" y="20114"/>
                    <a:pt x="9605" y="20006"/>
                  </a:cubicBezTo>
                  <a:cubicBezTo>
                    <a:pt x="9605" y="19944"/>
                    <a:pt x="9603" y="19882"/>
                    <a:pt x="9600" y="19821"/>
                  </a:cubicBezTo>
                  <a:cubicBezTo>
                    <a:pt x="9598" y="19773"/>
                    <a:pt x="9597" y="19722"/>
                    <a:pt x="9595" y="19693"/>
                  </a:cubicBezTo>
                  <a:lnTo>
                    <a:pt x="9609" y="19621"/>
                  </a:lnTo>
                  <a:cubicBezTo>
                    <a:pt x="9629" y="19509"/>
                    <a:pt x="9651" y="19396"/>
                    <a:pt x="9676" y="19286"/>
                  </a:cubicBezTo>
                  <a:cubicBezTo>
                    <a:pt x="9717" y="19107"/>
                    <a:pt x="9753" y="18926"/>
                    <a:pt x="9792" y="18745"/>
                  </a:cubicBezTo>
                  <a:lnTo>
                    <a:pt x="9809" y="18662"/>
                  </a:lnTo>
                  <a:cubicBezTo>
                    <a:pt x="9840" y="18512"/>
                    <a:pt x="9870" y="18362"/>
                    <a:pt x="9909" y="18215"/>
                  </a:cubicBezTo>
                  <a:cubicBezTo>
                    <a:pt x="9952" y="18046"/>
                    <a:pt x="9999" y="17877"/>
                    <a:pt x="10045" y="17711"/>
                  </a:cubicBezTo>
                  <a:lnTo>
                    <a:pt x="10085" y="17569"/>
                  </a:lnTo>
                  <a:cubicBezTo>
                    <a:pt x="10172" y="17256"/>
                    <a:pt x="10258" y="16944"/>
                    <a:pt x="10337" y="16630"/>
                  </a:cubicBezTo>
                  <a:lnTo>
                    <a:pt x="10438" y="16236"/>
                  </a:lnTo>
                  <a:cubicBezTo>
                    <a:pt x="10494" y="16015"/>
                    <a:pt x="10550" y="15793"/>
                    <a:pt x="10605" y="15570"/>
                  </a:cubicBezTo>
                  <a:cubicBezTo>
                    <a:pt x="10635" y="15445"/>
                    <a:pt x="10668" y="15319"/>
                    <a:pt x="10701" y="15193"/>
                  </a:cubicBezTo>
                  <a:lnTo>
                    <a:pt x="10756" y="14975"/>
                  </a:lnTo>
                  <a:cubicBezTo>
                    <a:pt x="10796" y="14820"/>
                    <a:pt x="10829" y="14663"/>
                    <a:pt x="10861" y="14506"/>
                  </a:cubicBezTo>
                  <a:lnTo>
                    <a:pt x="10889" y="14380"/>
                  </a:lnTo>
                  <a:cubicBezTo>
                    <a:pt x="10914" y="14260"/>
                    <a:pt x="10937" y="14138"/>
                    <a:pt x="10961" y="14016"/>
                  </a:cubicBezTo>
                  <a:lnTo>
                    <a:pt x="10996" y="13835"/>
                  </a:lnTo>
                  <a:lnTo>
                    <a:pt x="11012" y="13754"/>
                  </a:lnTo>
                  <a:cubicBezTo>
                    <a:pt x="11063" y="13754"/>
                    <a:pt x="11114" y="13753"/>
                    <a:pt x="11164" y="13751"/>
                  </a:cubicBezTo>
                  <a:cubicBezTo>
                    <a:pt x="11228" y="13749"/>
                    <a:pt x="11291" y="13745"/>
                    <a:pt x="11353" y="13743"/>
                  </a:cubicBezTo>
                  <a:cubicBezTo>
                    <a:pt x="11439" y="13739"/>
                    <a:pt x="11526" y="13735"/>
                    <a:pt x="11599" y="13734"/>
                  </a:cubicBezTo>
                  <a:cubicBezTo>
                    <a:pt x="11840" y="13741"/>
                    <a:pt x="12093" y="13747"/>
                    <a:pt x="12353" y="13747"/>
                  </a:cubicBezTo>
                  <a:cubicBezTo>
                    <a:pt x="12444" y="13747"/>
                    <a:pt x="12536" y="13746"/>
                    <a:pt x="12628" y="13744"/>
                  </a:cubicBezTo>
                  <a:cubicBezTo>
                    <a:pt x="12829" y="13739"/>
                    <a:pt x="13028" y="13734"/>
                    <a:pt x="13235" y="13704"/>
                  </a:cubicBezTo>
                  <a:cubicBezTo>
                    <a:pt x="13331" y="13690"/>
                    <a:pt x="13424" y="13677"/>
                    <a:pt x="13517" y="13661"/>
                  </a:cubicBezTo>
                  <a:cubicBezTo>
                    <a:pt x="13596" y="13648"/>
                    <a:pt x="13675" y="13636"/>
                    <a:pt x="13753" y="13624"/>
                  </a:cubicBezTo>
                  <a:cubicBezTo>
                    <a:pt x="14081" y="13576"/>
                    <a:pt x="14424" y="13550"/>
                    <a:pt x="14756" y="13524"/>
                  </a:cubicBezTo>
                  <a:lnTo>
                    <a:pt x="14795" y="13522"/>
                  </a:lnTo>
                  <a:cubicBezTo>
                    <a:pt x="15099" y="13498"/>
                    <a:pt x="15401" y="13481"/>
                    <a:pt x="15705" y="13463"/>
                  </a:cubicBezTo>
                  <a:lnTo>
                    <a:pt x="15824" y="13457"/>
                  </a:lnTo>
                  <a:cubicBezTo>
                    <a:pt x="15896" y="13452"/>
                    <a:pt x="15967" y="13447"/>
                    <a:pt x="16039" y="13441"/>
                  </a:cubicBezTo>
                  <a:cubicBezTo>
                    <a:pt x="16124" y="13433"/>
                    <a:pt x="16207" y="13426"/>
                    <a:pt x="16292" y="13422"/>
                  </a:cubicBezTo>
                  <a:cubicBezTo>
                    <a:pt x="16554" y="13410"/>
                    <a:pt x="16755" y="13318"/>
                    <a:pt x="16890" y="13147"/>
                  </a:cubicBezTo>
                  <a:cubicBezTo>
                    <a:pt x="17053" y="12943"/>
                    <a:pt x="17095" y="12677"/>
                    <a:pt x="17007" y="12432"/>
                  </a:cubicBezTo>
                  <a:cubicBezTo>
                    <a:pt x="16960" y="12308"/>
                    <a:pt x="16878" y="12196"/>
                    <a:pt x="16762" y="12100"/>
                  </a:cubicBezTo>
                  <a:cubicBezTo>
                    <a:pt x="16480" y="11869"/>
                    <a:pt x="16157" y="11723"/>
                    <a:pt x="15823" y="11580"/>
                  </a:cubicBezTo>
                  <a:cubicBezTo>
                    <a:pt x="15700" y="11529"/>
                    <a:pt x="15579" y="11475"/>
                    <a:pt x="15459" y="11420"/>
                  </a:cubicBezTo>
                  <a:cubicBezTo>
                    <a:pt x="15275" y="11338"/>
                    <a:pt x="15091" y="11254"/>
                    <a:pt x="14906" y="11181"/>
                  </a:cubicBezTo>
                  <a:cubicBezTo>
                    <a:pt x="14786" y="11135"/>
                    <a:pt x="14664" y="11094"/>
                    <a:pt x="14541" y="11053"/>
                  </a:cubicBezTo>
                  <a:lnTo>
                    <a:pt x="14458" y="11026"/>
                  </a:lnTo>
                  <a:cubicBezTo>
                    <a:pt x="14291" y="10969"/>
                    <a:pt x="14125" y="10914"/>
                    <a:pt x="13957" y="10862"/>
                  </a:cubicBezTo>
                  <a:cubicBezTo>
                    <a:pt x="13771" y="10802"/>
                    <a:pt x="13579" y="10751"/>
                    <a:pt x="13389" y="10699"/>
                  </a:cubicBezTo>
                  <a:lnTo>
                    <a:pt x="13131" y="10629"/>
                  </a:lnTo>
                  <a:cubicBezTo>
                    <a:pt x="12874" y="10551"/>
                    <a:pt x="12618" y="10462"/>
                    <a:pt x="12366" y="10370"/>
                  </a:cubicBezTo>
                  <a:lnTo>
                    <a:pt x="12460" y="10315"/>
                  </a:lnTo>
                  <a:cubicBezTo>
                    <a:pt x="12633" y="10213"/>
                    <a:pt x="12803" y="10108"/>
                    <a:pt x="12973" y="10000"/>
                  </a:cubicBezTo>
                  <a:cubicBezTo>
                    <a:pt x="13141" y="9893"/>
                    <a:pt x="13310" y="9787"/>
                    <a:pt x="13476" y="9690"/>
                  </a:cubicBezTo>
                  <a:cubicBezTo>
                    <a:pt x="13715" y="9561"/>
                    <a:pt x="13955" y="9433"/>
                    <a:pt x="14194" y="9305"/>
                  </a:cubicBezTo>
                  <a:cubicBezTo>
                    <a:pt x="14433" y="9178"/>
                    <a:pt x="14686" y="9078"/>
                    <a:pt x="14904" y="8997"/>
                  </a:cubicBezTo>
                  <a:lnTo>
                    <a:pt x="15271" y="8860"/>
                  </a:lnTo>
                  <a:cubicBezTo>
                    <a:pt x="15409" y="8810"/>
                    <a:pt x="15570" y="8747"/>
                    <a:pt x="15725" y="8652"/>
                  </a:cubicBezTo>
                  <a:cubicBezTo>
                    <a:pt x="16022" y="8469"/>
                    <a:pt x="16148" y="8109"/>
                    <a:pt x="16033" y="7777"/>
                  </a:cubicBezTo>
                  <a:cubicBezTo>
                    <a:pt x="15941" y="7513"/>
                    <a:pt x="15685" y="7324"/>
                    <a:pt x="15398" y="7306"/>
                  </a:cubicBezTo>
                  <a:cubicBezTo>
                    <a:pt x="15300" y="7300"/>
                    <a:pt x="15201" y="7299"/>
                    <a:pt x="15109" y="7298"/>
                  </a:cubicBezTo>
                  <a:cubicBezTo>
                    <a:pt x="14929" y="7293"/>
                    <a:pt x="14748" y="7275"/>
                    <a:pt x="14568" y="7260"/>
                  </a:cubicBezTo>
                  <a:cubicBezTo>
                    <a:pt x="14437" y="7248"/>
                    <a:pt x="14305" y="7237"/>
                    <a:pt x="14173" y="7229"/>
                  </a:cubicBezTo>
                  <a:cubicBezTo>
                    <a:pt x="13998" y="7219"/>
                    <a:pt x="13825" y="7203"/>
                    <a:pt x="13651" y="7190"/>
                  </a:cubicBezTo>
                  <a:cubicBezTo>
                    <a:pt x="13466" y="7176"/>
                    <a:pt x="13283" y="7159"/>
                    <a:pt x="13099" y="7149"/>
                  </a:cubicBezTo>
                  <a:cubicBezTo>
                    <a:pt x="12931" y="7139"/>
                    <a:pt x="12762" y="7135"/>
                    <a:pt x="12579" y="7130"/>
                  </a:cubicBezTo>
                  <a:cubicBezTo>
                    <a:pt x="12453" y="7125"/>
                    <a:pt x="12325" y="7116"/>
                    <a:pt x="12197" y="7106"/>
                  </a:cubicBezTo>
                  <a:lnTo>
                    <a:pt x="11783" y="7078"/>
                  </a:lnTo>
                  <a:cubicBezTo>
                    <a:pt x="11514" y="7060"/>
                    <a:pt x="11245" y="7043"/>
                    <a:pt x="10978" y="7014"/>
                  </a:cubicBezTo>
                  <a:cubicBezTo>
                    <a:pt x="10907" y="7006"/>
                    <a:pt x="10838" y="6996"/>
                    <a:pt x="10768" y="6987"/>
                  </a:cubicBezTo>
                  <a:cubicBezTo>
                    <a:pt x="10684" y="6976"/>
                    <a:pt x="10599" y="6964"/>
                    <a:pt x="10514" y="6955"/>
                  </a:cubicBezTo>
                  <a:cubicBezTo>
                    <a:pt x="10496" y="6954"/>
                    <a:pt x="10476" y="6951"/>
                    <a:pt x="10458" y="6950"/>
                  </a:cubicBezTo>
                  <a:lnTo>
                    <a:pt x="10412" y="6757"/>
                  </a:lnTo>
                  <a:lnTo>
                    <a:pt x="10331" y="6778"/>
                  </a:lnTo>
                  <a:lnTo>
                    <a:pt x="10331" y="6778"/>
                  </a:lnTo>
                  <a:lnTo>
                    <a:pt x="10410" y="6751"/>
                  </a:lnTo>
                  <a:lnTo>
                    <a:pt x="10398" y="6754"/>
                  </a:lnTo>
                  <a:lnTo>
                    <a:pt x="10410" y="6750"/>
                  </a:lnTo>
                  <a:lnTo>
                    <a:pt x="10398" y="6700"/>
                  </a:lnTo>
                  <a:cubicBezTo>
                    <a:pt x="10337" y="6460"/>
                    <a:pt x="10282" y="6219"/>
                    <a:pt x="10228" y="5978"/>
                  </a:cubicBezTo>
                  <a:cubicBezTo>
                    <a:pt x="10204" y="5873"/>
                    <a:pt x="10182" y="5768"/>
                    <a:pt x="10161" y="5663"/>
                  </a:cubicBezTo>
                  <a:cubicBezTo>
                    <a:pt x="10115" y="5449"/>
                    <a:pt x="10070" y="5233"/>
                    <a:pt x="10017" y="5022"/>
                  </a:cubicBezTo>
                  <a:cubicBezTo>
                    <a:pt x="9964" y="4814"/>
                    <a:pt x="9917" y="4606"/>
                    <a:pt x="9876" y="4393"/>
                  </a:cubicBezTo>
                  <a:cubicBezTo>
                    <a:pt x="9850" y="4262"/>
                    <a:pt x="9818" y="4131"/>
                    <a:pt x="9786" y="4001"/>
                  </a:cubicBezTo>
                  <a:cubicBezTo>
                    <a:pt x="9763" y="3909"/>
                    <a:pt x="9741" y="3817"/>
                    <a:pt x="9721" y="3725"/>
                  </a:cubicBezTo>
                  <a:cubicBezTo>
                    <a:pt x="9692" y="3596"/>
                    <a:pt x="9668" y="3468"/>
                    <a:pt x="9644" y="3340"/>
                  </a:cubicBezTo>
                  <a:cubicBezTo>
                    <a:pt x="9627" y="3252"/>
                    <a:pt x="9610" y="3163"/>
                    <a:pt x="9592" y="3075"/>
                  </a:cubicBezTo>
                  <a:lnTo>
                    <a:pt x="9574" y="2988"/>
                  </a:lnTo>
                  <a:cubicBezTo>
                    <a:pt x="9557" y="2896"/>
                    <a:pt x="9537" y="2806"/>
                    <a:pt x="9517" y="2714"/>
                  </a:cubicBezTo>
                  <a:cubicBezTo>
                    <a:pt x="9484" y="2577"/>
                    <a:pt x="9448" y="2440"/>
                    <a:pt x="9412" y="2310"/>
                  </a:cubicBezTo>
                  <a:cubicBezTo>
                    <a:pt x="9368" y="2137"/>
                    <a:pt x="9325" y="1965"/>
                    <a:pt x="9281" y="1796"/>
                  </a:cubicBezTo>
                  <a:lnTo>
                    <a:pt x="9254" y="1686"/>
                  </a:lnTo>
                  <a:cubicBezTo>
                    <a:pt x="9181" y="1388"/>
                    <a:pt x="9105" y="1081"/>
                    <a:pt x="8981" y="783"/>
                  </a:cubicBezTo>
                  <a:cubicBezTo>
                    <a:pt x="8971" y="762"/>
                    <a:pt x="8961" y="741"/>
                    <a:pt x="8950" y="724"/>
                  </a:cubicBezTo>
                  <a:lnTo>
                    <a:pt x="8948" y="719"/>
                  </a:lnTo>
                  <a:cubicBezTo>
                    <a:pt x="8931" y="592"/>
                    <a:pt x="8905" y="418"/>
                    <a:pt x="8781" y="278"/>
                  </a:cubicBezTo>
                  <a:cubicBezTo>
                    <a:pt x="8709" y="185"/>
                    <a:pt x="8618" y="114"/>
                    <a:pt x="8509" y="64"/>
                  </a:cubicBezTo>
                  <a:cubicBezTo>
                    <a:pt x="8428" y="28"/>
                    <a:pt x="8322" y="1"/>
                    <a:pt x="8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7982576" y="1142725"/>
              <a:ext cx="294521" cy="360640"/>
            </a:xfrm>
            <a:custGeom>
              <a:avLst/>
              <a:gdLst/>
              <a:ahLst/>
              <a:cxnLst/>
              <a:rect l="l" t="t" r="r" b="b"/>
              <a:pathLst>
                <a:path w="17096" h="20934" extrusionOk="0">
                  <a:moveTo>
                    <a:pt x="10632" y="8402"/>
                  </a:moveTo>
                  <a:cubicBezTo>
                    <a:pt x="10769" y="8422"/>
                    <a:pt x="10906" y="8440"/>
                    <a:pt x="11045" y="8450"/>
                  </a:cubicBezTo>
                  <a:cubicBezTo>
                    <a:pt x="11162" y="8459"/>
                    <a:pt x="11276" y="8466"/>
                    <a:pt x="11393" y="8473"/>
                  </a:cubicBezTo>
                  <a:lnTo>
                    <a:pt x="11627" y="8487"/>
                  </a:lnTo>
                  <a:cubicBezTo>
                    <a:pt x="11709" y="8492"/>
                    <a:pt x="11791" y="8500"/>
                    <a:pt x="11873" y="8507"/>
                  </a:cubicBezTo>
                  <a:cubicBezTo>
                    <a:pt x="11960" y="8514"/>
                    <a:pt x="12048" y="8520"/>
                    <a:pt x="12135" y="8527"/>
                  </a:cubicBezTo>
                  <a:cubicBezTo>
                    <a:pt x="12294" y="8539"/>
                    <a:pt x="12452" y="8543"/>
                    <a:pt x="12611" y="8548"/>
                  </a:cubicBezTo>
                  <a:lnTo>
                    <a:pt x="12626" y="8548"/>
                  </a:lnTo>
                  <a:cubicBezTo>
                    <a:pt x="12478" y="8633"/>
                    <a:pt x="12331" y="8722"/>
                    <a:pt x="12185" y="8815"/>
                  </a:cubicBezTo>
                  <a:lnTo>
                    <a:pt x="12089" y="8876"/>
                  </a:lnTo>
                  <a:cubicBezTo>
                    <a:pt x="11978" y="8946"/>
                    <a:pt x="11867" y="9017"/>
                    <a:pt x="11754" y="9084"/>
                  </a:cubicBezTo>
                  <a:cubicBezTo>
                    <a:pt x="11677" y="9130"/>
                    <a:pt x="11600" y="9174"/>
                    <a:pt x="11522" y="9218"/>
                  </a:cubicBezTo>
                  <a:cubicBezTo>
                    <a:pt x="11455" y="9257"/>
                    <a:pt x="11387" y="9294"/>
                    <a:pt x="11304" y="9344"/>
                  </a:cubicBezTo>
                  <a:lnTo>
                    <a:pt x="11166" y="9425"/>
                  </a:lnTo>
                  <a:cubicBezTo>
                    <a:pt x="11091" y="9466"/>
                    <a:pt x="11016" y="9504"/>
                    <a:pt x="10940" y="9543"/>
                  </a:cubicBezTo>
                  <a:cubicBezTo>
                    <a:pt x="10922" y="9478"/>
                    <a:pt x="10905" y="9410"/>
                    <a:pt x="10888" y="9335"/>
                  </a:cubicBezTo>
                  <a:lnTo>
                    <a:pt x="10578" y="9412"/>
                  </a:lnTo>
                  <a:lnTo>
                    <a:pt x="10875" y="9292"/>
                  </a:lnTo>
                  <a:lnTo>
                    <a:pt x="10864" y="9248"/>
                  </a:lnTo>
                  <a:cubicBezTo>
                    <a:pt x="10863" y="9246"/>
                    <a:pt x="10863" y="9245"/>
                    <a:pt x="10863" y="9243"/>
                  </a:cubicBezTo>
                  <a:cubicBezTo>
                    <a:pt x="10808" y="9028"/>
                    <a:pt x="10747" y="8812"/>
                    <a:pt x="10686" y="8599"/>
                  </a:cubicBezTo>
                  <a:lnTo>
                    <a:pt x="10632" y="8402"/>
                  </a:lnTo>
                  <a:close/>
                  <a:moveTo>
                    <a:pt x="6208" y="8599"/>
                  </a:moveTo>
                  <a:lnTo>
                    <a:pt x="6347" y="8605"/>
                  </a:lnTo>
                  <a:cubicBezTo>
                    <a:pt x="6380" y="8606"/>
                    <a:pt x="6412" y="8606"/>
                    <a:pt x="6445" y="8606"/>
                  </a:cubicBezTo>
                  <a:cubicBezTo>
                    <a:pt x="6430" y="8677"/>
                    <a:pt x="6413" y="8748"/>
                    <a:pt x="6398" y="8818"/>
                  </a:cubicBezTo>
                  <a:lnTo>
                    <a:pt x="6376" y="8912"/>
                  </a:lnTo>
                  <a:cubicBezTo>
                    <a:pt x="6341" y="9064"/>
                    <a:pt x="6315" y="9220"/>
                    <a:pt x="6289" y="9374"/>
                  </a:cubicBezTo>
                  <a:lnTo>
                    <a:pt x="6271" y="9498"/>
                  </a:lnTo>
                  <a:cubicBezTo>
                    <a:pt x="6266" y="9533"/>
                    <a:pt x="6260" y="9568"/>
                    <a:pt x="6255" y="9604"/>
                  </a:cubicBezTo>
                  <a:cubicBezTo>
                    <a:pt x="6201" y="9586"/>
                    <a:pt x="6146" y="9566"/>
                    <a:pt x="6090" y="9548"/>
                  </a:cubicBezTo>
                  <a:cubicBezTo>
                    <a:pt x="5962" y="9503"/>
                    <a:pt x="5834" y="9455"/>
                    <a:pt x="5707" y="9407"/>
                  </a:cubicBezTo>
                  <a:cubicBezTo>
                    <a:pt x="5579" y="9360"/>
                    <a:pt x="5453" y="9313"/>
                    <a:pt x="5326" y="9268"/>
                  </a:cubicBezTo>
                  <a:lnTo>
                    <a:pt x="5227" y="9232"/>
                  </a:lnTo>
                  <a:cubicBezTo>
                    <a:pt x="5009" y="9154"/>
                    <a:pt x="4792" y="9076"/>
                    <a:pt x="4571" y="9007"/>
                  </a:cubicBezTo>
                  <a:cubicBezTo>
                    <a:pt x="4373" y="8948"/>
                    <a:pt x="4173" y="8893"/>
                    <a:pt x="3975" y="8840"/>
                  </a:cubicBezTo>
                  <a:lnTo>
                    <a:pt x="3732" y="8775"/>
                  </a:lnTo>
                  <a:lnTo>
                    <a:pt x="3552" y="8717"/>
                  </a:lnTo>
                  <a:cubicBezTo>
                    <a:pt x="3659" y="8702"/>
                    <a:pt x="3770" y="8684"/>
                    <a:pt x="3888" y="8666"/>
                  </a:cubicBezTo>
                  <a:cubicBezTo>
                    <a:pt x="4081" y="8635"/>
                    <a:pt x="4253" y="8617"/>
                    <a:pt x="4412" y="8612"/>
                  </a:cubicBezTo>
                  <a:cubicBezTo>
                    <a:pt x="4569" y="8609"/>
                    <a:pt x="4728" y="8607"/>
                    <a:pt x="4885" y="8607"/>
                  </a:cubicBezTo>
                  <a:lnTo>
                    <a:pt x="5196" y="8612"/>
                  </a:lnTo>
                  <a:cubicBezTo>
                    <a:pt x="5316" y="8616"/>
                    <a:pt x="5437" y="8620"/>
                    <a:pt x="5557" y="8620"/>
                  </a:cubicBezTo>
                  <a:cubicBezTo>
                    <a:pt x="5607" y="8620"/>
                    <a:pt x="5657" y="8619"/>
                    <a:pt x="5707" y="8618"/>
                  </a:cubicBezTo>
                  <a:cubicBezTo>
                    <a:pt x="5786" y="8617"/>
                    <a:pt x="5865" y="8612"/>
                    <a:pt x="5943" y="8609"/>
                  </a:cubicBezTo>
                  <a:cubicBezTo>
                    <a:pt x="6037" y="8604"/>
                    <a:pt x="6131" y="8600"/>
                    <a:pt x="6208" y="8599"/>
                  </a:cubicBezTo>
                  <a:close/>
                  <a:moveTo>
                    <a:pt x="10843" y="11333"/>
                  </a:moveTo>
                  <a:cubicBezTo>
                    <a:pt x="10898" y="11351"/>
                    <a:pt x="10952" y="11370"/>
                    <a:pt x="11008" y="11390"/>
                  </a:cubicBezTo>
                  <a:cubicBezTo>
                    <a:pt x="11136" y="11435"/>
                    <a:pt x="11264" y="11482"/>
                    <a:pt x="11391" y="11529"/>
                  </a:cubicBezTo>
                  <a:cubicBezTo>
                    <a:pt x="11518" y="11576"/>
                    <a:pt x="11645" y="11625"/>
                    <a:pt x="11772" y="11669"/>
                  </a:cubicBezTo>
                  <a:lnTo>
                    <a:pt x="11872" y="11705"/>
                  </a:lnTo>
                  <a:cubicBezTo>
                    <a:pt x="12089" y="11783"/>
                    <a:pt x="12306" y="11861"/>
                    <a:pt x="12527" y="11929"/>
                  </a:cubicBezTo>
                  <a:cubicBezTo>
                    <a:pt x="12724" y="11990"/>
                    <a:pt x="12924" y="12043"/>
                    <a:pt x="13123" y="12097"/>
                  </a:cubicBezTo>
                  <a:lnTo>
                    <a:pt x="13365" y="12163"/>
                  </a:lnTo>
                  <a:lnTo>
                    <a:pt x="13546" y="12220"/>
                  </a:lnTo>
                  <a:cubicBezTo>
                    <a:pt x="13439" y="12236"/>
                    <a:pt x="13329" y="12252"/>
                    <a:pt x="13210" y="12272"/>
                  </a:cubicBezTo>
                  <a:cubicBezTo>
                    <a:pt x="13017" y="12302"/>
                    <a:pt x="12844" y="12320"/>
                    <a:pt x="12686" y="12324"/>
                  </a:cubicBezTo>
                  <a:cubicBezTo>
                    <a:pt x="12556" y="12327"/>
                    <a:pt x="12426" y="12329"/>
                    <a:pt x="12295" y="12329"/>
                  </a:cubicBezTo>
                  <a:cubicBezTo>
                    <a:pt x="12268" y="12329"/>
                    <a:pt x="12240" y="12329"/>
                    <a:pt x="12213" y="12329"/>
                  </a:cubicBezTo>
                  <a:lnTo>
                    <a:pt x="11900" y="12324"/>
                  </a:lnTo>
                  <a:cubicBezTo>
                    <a:pt x="11780" y="12320"/>
                    <a:pt x="11659" y="12317"/>
                    <a:pt x="11540" y="12317"/>
                  </a:cubicBezTo>
                  <a:cubicBezTo>
                    <a:pt x="11490" y="12317"/>
                    <a:pt x="11441" y="12317"/>
                    <a:pt x="11391" y="12319"/>
                  </a:cubicBezTo>
                  <a:cubicBezTo>
                    <a:pt x="11311" y="12320"/>
                    <a:pt x="11233" y="12324"/>
                    <a:pt x="11154" y="12328"/>
                  </a:cubicBezTo>
                  <a:cubicBezTo>
                    <a:pt x="11060" y="12332"/>
                    <a:pt x="10966" y="12337"/>
                    <a:pt x="10889" y="12338"/>
                  </a:cubicBezTo>
                  <a:lnTo>
                    <a:pt x="10751" y="12332"/>
                  </a:lnTo>
                  <a:cubicBezTo>
                    <a:pt x="10726" y="12330"/>
                    <a:pt x="10701" y="12330"/>
                    <a:pt x="10675" y="12330"/>
                  </a:cubicBezTo>
                  <a:lnTo>
                    <a:pt x="10653" y="12330"/>
                  </a:lnTo>
                  <a:cubicBezTo>
                    <a:pt x="10668" y="12260"/>
                    <a:pt x="10684" y="12190"/>
                    <a:pt x="10700" y="12120"/>
                  </a:cubicBezTo>
                  <a:lnTo>
                    <a:pt x="10722" y="12026"/>
                  </a:lnTo>
                  <a:cubicBezTo>
                    <a:pt x="10756" y="11873"/>
                    <a:pt x="10783" y="11718"/>
                    <a:pt x="10809" y="11563"/>
                  </a:cubicBezTo>
                  <a:lnTo>
                    <a:pt x="10827" y="11440"/>
                  </a:lnTo>
                  <a:cubicBezTo>
                    <a:pt x="10832" y="11404"/>
                    <a:pt x="10837" y="11369"/>
                    <a:pt x="10843" y="11333"/>
                  </a:cubicBezTo>
                  <a:close/>
                  <a:moveTo>
                    <a:pt x="6158" y="11396"/>
                  </a:moveTo>
                  <a:cubicBezTo>
                    <a:pt x="6176" y="11461"/>
                    <a:pt x="6193" y="11529"/>
                    <a:pt x="6212" y="11605"/>
                  </a:cubicBezTo>
                  <a:lnTo>
                    <a:pt x="6234" y="11689"/>
                  </a:lnTo>
                  <a:cubicBezTo>
                    <a:pt x="6290" y="11907"/>
                    <a:pt x="6351" y="12123"/>
                    <a:pt x="6411" y="12338"/>
                  </a:cubicBezTo>
                  <a:lnTo>
                    <a:pt x="6465" y="12534"/>
                  </a:lnTo>
                  <a:cubicBezTo>
                    <a:pt x="6327" y="12515"/>
                    <a:pt x="6191" y="12497"/>
                    <a:pt x="6052" y="12487"/>
                  </a:cubicBezTo>
                  <a:cubicBezTo>
                    <a:pt x="5935" y="12478"/>
                    <a:pt x="5818" y="12471"/>
                    <a:pt x="5704" y="12463"/>
                  </a:cubicBezTo>
                  <a:lnTo>
                    <a:pt x="5470" y="12450"/>
                  </a:lnTo>
                  <a:cubicBezTo>
                    <a:pt x="5388" y="12445"/>
                    <a:pt x="5306" y="12437"/>
                    <a:pt x="5224" y="12431"/>
                  </a:cubicBezTo>
                  <a:cubicBezTo>
                    <a:pt x="5136" y="12422"/>
                    <a:pt x="5049" y="12416"/>
                    <a:pt x="4962" y="12410"/>
                  </a:cubicBezTo>
                  <a:cubicBezTo>
                    <a:pt x="4803" y="12399"/>
                    <a:pt x="4645" y="12395"/>
                    <a:pt x="4486" y="12390"/>
                  </a:cubicBezTo>
                  <a:lnTo>
                    <a:pt x="4471" y="12390"/>
                  </a:lnTo>
                  <a:cubicBezTo>
                    <a:pt x="4619" y="12303"/>
                    <a:pt x="4766" y="12215"/>
                    <a:pt x="4912" y="12123"/>
                  </a:cubicBezTo>
                  <a:lnTo>
                    <a:pt x="5008" y="12063"/>
                  </a:lnTo>
                  <a:cubicBezTo>
                    <a:pt x="5120" y="11994"/>
                    <a:pt x="5232" y="11923"/>
                    <a:pt x="5345" y="11855"/>
                  </a:cubicBezTo>
                  <a:cubicBezTo>
                    <a:pt x="5422" y="11809"/>
                    <a:pt x="5499" y="11764"/>
                    <a:pt x="5578" y="11719"/>
                  </a:cubicBezTo>
                  <a:cubicBezTo>
                    <a:pt x="5644" y="11681"/>
                    <a:pt x="5711" y="11643"/>
                    <a:pt x="5796" y="11594"/>
                  </a:cubicBezTo>
                  <a:lnTo>
                    <a:pt x="5931" y="11514"/>
                  </a:lnTo>
                  <a:cubicBezTo>
                    <a:pt x="6007" y="11473"/>
                    <a:pt x="6083" y="11435"/>
                    <a:pt x="6158" y="11396"/>
                  </a:cubicBezTo>
                  <a:close/>
                  <a:moveTo>
                    <a:pt x="8503" y="5531"/>
                  </a:moveTo>
                  <a:cubicBezTo>
                    <a:pt x="8590" y="5897"/>
                    <a:pt x="8688" y="6278"/>
                    <a:pt x="8794" y="6683"/>
                  </a:cubicBezTo>
                  <a:cubicBezTo>
                    <a:pt x="8896" y="7131"/>
                    <a:pt x="8993" y="7580"/>
                    <a:pt x="9086" y="8030"/>
                  </a:cubicBezTo>
                  <a:cubicBezTo>
                    <a:pt x="9140" y="8291"/>
                    <a:pt x="9204" y="8556"/>
                    <a:pt x="9283" y="8841"/>
                  </a:cubicBezTo>
                  <a:lnTo>
                    <a:pt x="9366" y="9139"/>
                  </a:lnTo>
                  <a:cubicBezTo>
                    <a:pt x="9403" y="9267"/>
                    <a:pt x="9439" y="9395"/>
                    <a:pt x="9472" y="9518"/>
                  </a:cubicBezTo>
                  <a:lnTo>
                    <a:pt x="9493" y="9602"/>
                  </a:lnTo>
                  <a:cubicBezTo>
                    <a:pt x="9534" y="9768"/>
                    <a:pt x="9575" y="9933"/>
                    <a:pt x="9624" y="10096"/>
                  </a:cubicBezTo>
                  <a:cubicBezTo>
                    <a:pt x="9649" y="10175"/>
                    <a:pt x="9679" y="10252"/>
                    <a:pt x="9708" y="10328"/>
                  </a:cubicBezTo>
                  <a:cubicBezTo>
                    <a:pt x="9699" y="10345"/>
                    <a:pt x="9690" y="10361"/>
                    <a:pt x="9684" y="10378"/>
                  </a:cubicBezTo>
                  <a:cubicBezTo>
                    <a:pt x="9658" y="10411"/>
                    <a:pt x="9634" y="10446"/>
                    <a:pt x="9614" y="10484"/>
                  </a:cubicBezTo>
                  <a:cubicBezTo>
                    <a:pt x="9550" y="10599"/>
                    <a:pt x="9525" y="10714"/>
                    <a:pt x="9503" y="10807"/>
                  </a:cubicBezTo>
                  <a:lnTo>
                    <a:pt x="9490" y="10862"/>
                  </a:lnTo>
                  <a:cubicBezTo>
                    <a:pt x="9464" y="10970"/>
                    <a:pt x="9445" y="11079"/>
                    <a:pt x="9427" y="11192"/>
                  </a:cubicBezTo>
                  <a:cubicBezTo>
                    <a:pt x="9407" y="11328"/>
                    <a:pt x="9385" y="11462"/>
                    <a:pt x="9360" y="11596"/>
                  </a:cubicBezTo>
                  <a:cubicBezTo>
                    <a:pt x="9341" y="11692"/>
                    <a:pt x="9320" y="11786"/>
                    <a:pt x="9298" y="11881"/>
                  </a:cubicBezTo>
                  <a:lnTo>
                    <a:pt x="9258" y="12053"/>
                  </a:lnTo>
                  <a:cubicBezTo>
                    <a:pt x="9242" y="12129"/>
                    <a:pt x="9226" y="12206"/>
                    <a:pt x="9212" y="12283"/>
                  </a:cubicBezTo>
                  <a:cubicBezTo>
                    <a:pt x="9201" y="12349"/>
                    <a:pt x="9187" y="12413"/>
                    <a:pt x="9173" y="12479"/>
                  </a:cubicBezTo>
                  <a:cubicBezTo>
                    <a:pt x="9140" y="12638"/>
                    <a:pt x="9105" y="12797"/>
                    <a:pt x="9074" y="12956"/>
                  </a:cubicBezTo>
                  <a:lnTo>
                    <a:pt x="9034" y="13159"/>
                  </a:lnTo>
                  <a:cubicBezTo>
                    <a:pt x="9016" y="13257"/>
                    <a:pt x="8997" y="13357"/>
                    <a:pt x="8975" y="13456"/>
                  </a:cubicBezTo>
                  <a:cubicBezTo>
                    <a:pt x="8939" y="13622"/>
                    <a:pt x="8904" y="13791"/>
                    <a:pt x="8873" y="13958"/>
                  </a:cubicBezTo>
                  <a:cubicBezTo>
                    <a:pt x="8853" y="14054"/>
                    <a:pt x="8833" y="14152"/>
                    <a:pt x="8812" y="14250"/>
                  </a:cubicBezTo>
                  <a:lnTo>
                    <a:pt x="8771" y="14448"/>
                  </a:lnTo>
                  <a:cubicBezTo>
                    <a:pt x="8758" y="14506"/>
                    <a:pt x="8745" y="14564"/>
                    <a:pt x="8731" y="14621"/>
                  </a:cubicBezTo>
                  <a:cubicBezTo>
                    <a:pt x="8706" y="14725"/>
                    <a:pt x="8682" y="14829"/>
                    <a:pt x="8665" y="14935"/>
                  </a:cubicBezTo>
                  <a:lnTo>
                    <a:pt x="8655" y="14998"/>
                  </a:lnTo>
                  <a:cubicBezTo>
                    <a:pt x="8635" y="15133"/>
                    <a:pt x="8613" y="15268"/>
                    <a:pt x="8594" y="15406"/>
                  </a:cubicBezTo>
                  <a:cubicBezTo>
                    <a:pt x="8506" y="15041"/>
                    <a:pt x="8409" y="14658"/>
                    <a:pt x="8303" y="14253"/>
                  </a:cubicBezTo>
                  <a:cubicBezTo>
                    <a:pt x="8202" y="13806"/>
                    <a:pt x="8104" y="13357"/>
                    <a:pt x="8011" y="12908"/>
                  </a:cubicBezTo>
                  <a:cubicBezTo>
                    <a:pt x="7957" y="12646"/>
                    <a:pt x="7893" y="12380"/>
                    <a:pt x="7814" y="12096"/>
                  </a:cubicBezTo>
                  <a:lnTo>
                    <a:pt x="7730" y="11797"/>
                  </a:lnTo>
                  <a:cubicBezTo>
                    <a:pt x="7694" y="11669"/>
                    <a:pt x="7658" y="11540"/>
                    <a:pt x="7624" y="11417"/>
                  </a:cubicBezTo>
                  <a:lnTo>
                    <a:pt x="7604" y="11333"/>
                  </a:lnTo>
                  <a:cubicBezTo>
                    <a:pt x="7563" y="11169"/>
                    <a:pt x="7522" y="11004"/>
                    <a:pt x="7473" y="10841"/>
                  </a:cubicBezTo>
                  <a:cubicBezTo>
                    <a:pt x="7448" y="10760"/>
                    <a:pt x="7418" y="10683"/>
                    <a:pt x="7389" y="10610"/>
                  </a:cubicBezTo>
                  <a:cubicBezTo>
                    <a:pt x="7398" y="10595"/>
                    <a:pt x="7407" y="10576"/>
                    <a:pt x="7413" y="10560"/>
                  </a:cubicBezTo>
                  <a:cubicBezTo>
                    <a:pt x="7439" y="10527"/>
                    <a:pt x="7462" y="10491"/>
                    <a:pt x="7483" y="10453"/>
                  </a:cubicBezTo>
                  <a:cubicBezTo>
                    <a:pt x="7546" y="10340"/>
                    <a:pt x="7572" y="10225"/>
                    <a:pt x="7594" y="10130"/>
                  </a:cubicBezTo>
                  <a:lnTo>
                    <a:pt x="7607" y="10077"/>
                  </a:lnTo>
                  <a:cubicBezTo>
                    <a:pt x="7633" y="9968"/>
                    <a:pt x="7652" y="9859"/>
                    <a:pt x="7670" y="9746"/>
                  </a:cubicBezTo>
                  <a:cubicBezTo>
                    <a:pt x="7690" y="9610"/>
                    <a:pt x="7712" y="9476"/>
                    <a:pt x="7737" y="9343"/>
                  </a:cubicBezTo>
                  <a:cubicBezTo>
                    <a:pt x="7756" y="9250"/>
                    <a:pt x="7777" y="9159"/>
                    <a:pt x="7798" y="9067"/>
                  </a:cubicBezTo>
                  <a:lnTo>
                    <a:pt x="7839" y="8884"/>
                  </a:lnTo>
                  <a:cubicBezTo>
                    <a:pt x="7855" y="8809"/>
                    <a:pt x="7871" y="8732"/>
                    <a:pt x="7885" y="8656"/>
                  </a:cubicBezTo>
                  <a:cubicBezTo>
                    <a:pt x="7896" y="8590"/>
                    <a:pt x="7910" y="8523"/>
                    <a:pt x="7924" y="8459"/>
                  </a:cubicBezTo>
                  <a:cubicBezTo>
                    <a:pt x="7957" y="8300"/>
                    <a:pt x="7992" y="8141"/>
                    <a:pt x="8023" y="7982"/>
                  </a:cubicBezTo>
                  <a:lnTo>
                    <a:pt x="8063" y="7777"/>
                  </a:lnTo>
                  <a:cubicBezTo>
                    <a:pt x="8083" y="7678"/>
                    <a:pt x="8100" y="7580"/>
                    <a:pt x="8122" y="7481"/>
                  </a:cubicBezTo>
                  <a:cubicBezTo>
                    <a:pt x="8158" y="7314"/>
                    <a:pt x="8193" y="7146"/>
                    <a:pt x="8224" y="6980"/>
                  </a:cubicBezTo>
                  <a:cubicBezTo>
                    <a:pt x="8244" y="6882"/>
                    <a:pt x="8264" y="6785"/>
                    <a:pt x="8285" y="6688"/>
                  </a:cubicBezTo>
                  <a:lnTo>
                    <a:pt x="8326" y="6489"/>
                  </a:lnTo>
                  <a:cubicBezTo>
                    <a:pt x="8339" y="6431"/>
                    <a:pt x="8352" y="6374"/>
                    <a:pt x="8366" y="6315"/>
                  </a:cubicBezTo>
                  <a:cubicBezTo>
                    <a:pt x="8391" y="6212"/>
                    <a:pt x="8414" y="6107"/>
                    <a:pt x="8432" y="6001"/>
                  </a:cubicBezTo>
                  <a:lnTo>
                    <a:pt x="8442" y="5939"/>
                  </a:lnTo>
                  <a:cubicBezTo>
                    <a:pt x="8462" y="5804"/>
                    <a:pt x="8484" y="5668"/>
                    <a:pt x="8503" y="5531"/>
                  </a:cubicBezTo>
                  <a:close/>
                  <a:moveTo>
                    <a:pt x="8209" y="1"/>
                  </a:moveTo>
                  <a:cubicBezTo>
                    <a:pt x="8118" y="1"/>
                    <a:pt x="8022" y="19"/>
                    <a:pt x="7933" y="63"/>
                  </a:cubicBezTo>
                  <a:cubicBezTo>
                    <a:pt x="7892" y="84"/>
                    <a:pt x="7853" y="105"/>
                    <a:pt x="7793" y="144"/>
                  </a:cubicBezTo>
                  <a:cubicBezTo>
                    <a:pt x="7697" y="214"/>
                    <a:pt x="7623" y="304"/>
                    <a:pt x="7572" y="411"/>
                  </a:cubicBezTo>
                  <a:cubicBezTo>
                    <a:pt x="7523" y="500"/>
                    <a:pt x="7510" y="593"/>
                    <a:pt x="7499" y="660"/>
                  </a:cubicBezTo>
                  <a:cubicBezTo>
                    <a:pt x="7489" y="736"/>
                    <a:pt x="7489" y="819"/>
                    <a:pt x="7489" y="927"/>
                  </a:cubicBezTo>
                  <a:cubicBezTo>
                    <a:pt x="7489" y="991"/>
                    <a:pt x="7491" y="1052"/>
                    <a:pt x="7494" y="1114"/>
                  </a:cubicBezTo>
                  <a:cubicBezTo>
                    <a:pt x="7496" y="1162"/>
                    <a:pt x="7497" y="1212"/>
                    <a:pt x="7499" y="1242"/>
                  </a:cubicBezTo>
                  <a:lnTo>
                    <a:pt x="7489" y="1294"/>
                  </a:lnTo>
                  <a:cubicBezTo>
                    <a:pt x="7466" y="1413"/>
                    <a:pt x="7445" y="1531"/>
                    <a:pt x="7418" y="1649"/>
                  </a:cubicBezTo>
                  <a:cubicBezTo>
                    <a:pt x="7377" y="1828"/>
                    <a:pt x="7340" y="2009"/>
                    <a:pt x="7301" y="2190"/>
                  </a:cubicBezTo>
                  <a:lnTo>
                    <a:pt x="7285" y="2270"/>
                  </a:lnTo>
                  <a:cubicBezTo>
                    <a:pt x="7254" y="2422"/>
                    <a:pt x="7223" y="2572"/>
                    <a:pt x="7184" y="2721"/>
                  </a:cubicBezTo>
                  <a:cubicBezTo>
                    <a:pt x="7141" y="2890"/>
                    <a:pt x="7095" y="3057"/>
                    <a:pt x="7049" y="3224"/>
                  </a:cubicBezTo>
                  <a:lnTo>
                    <a:pt x="7009" y="3365"/>
                  </a:lnTo>
                  <a:cubicBezTo>
                    <a:pt x="6922" y="3679"/>
                    <a:pt x="6835" y="3990"/>
                    <a:pt x="6756" y="4305"/>
                  </a:cubicBezTo>
                  <a:lnTo>
                    <a:pt x="6654" y="4704"/>
                  </a:lnTo>
                  <a:cubicBezTo>
                    <a:pt x="6599" y="4924"/>
                    <a:pt x="6542" y="5144"/>
                    <a:pt x="6487" y="5366"/>
                  </a:cubicBezTo>
                  <a:cubicBezTo>
                    <a:pt x="6456" y="5491"/>
                    <a:pt x="6425" y="5617"/>
                    <a:pt x="6392" y="5742"/>
                  </a:cubicBezTo>
                  <a:lnTo>
                    <a:pt x="6336" y="5960"/>
                  </a:lnTo>
                  <a:cubicBezTo>
                    <a:pt x="6297" y="6110"/>
                    <a:pt x="6267" y="6263"/>
                    <a:pt x="6235" y="6414"/>
                  </a:cubicBezTo>
                  <a:lnTo>
                    <a:pt x="6205" y="6556"/>
                  </a:lnTo>
                  <a:cubicBezTo>
                    <a:pt x="6179" y="6677"/>
                    <a:pt x="6157" y="6798"/>
                    <a:pt x="6133" y="6920"/>
                  </a:cubicBezTo>
                  <a:lnTo>
                    <a:pt x="6097" y="7103"/>
                  </a:lnTo>
                  <a:lnTo>
                    <a:pt x="6082" y="7183"/>
                  </a:lnTo>
                  <a:cubicBezTo>
                    <a:pt x="6031" y="7183"/>
                    <a:pt x="5979" y="7185"/>
                    <a:pt x="5930" y="7186"/>
                  </a:cubicBezTo>
                  <a:cubicBezTo>
                    <a:pt x="5866" y="7187"/>
                    <a:pt x="5803" y="7191"/>
                    <a:pt x="5740" y="7193"/>
                  </a:cubicBezTo>
                  <a:cubicBezTo>
                    <a:pt x="5654" y="7197"/>
                    <a:pt x="5568" y="7201"/>
                    <a:pt x="5494" y="7202"/>
                  </a:cubicBezTo>
                  <a:cubicBezTo>
                    <a:pt x="5255" y="7195"/>
                    <a:pt x="5002" y="7190"/>
                    <a:pt x="4741" y="7190"/>
                  </a:cubicBezTo>
                  <a:cubicBezTo>
                    <a:pt x="4650" y="7190"/>
                    <a:pt x="4558" y="7190"/>
                    <a:pt x="4466" y="7192"/>
                  </a:cubicBezTo>
                  <a:cubicBezTo>
                    <a:pt x="4265" y="7197"/>
                    <a:pt x="4066" y="7202"/>
                    <a:pt x="3859" y="7232"/>
                  </a:cubicBezTo>
                  <a:cubicBezTo>
                    <a:pt x="3763" y="7246"/>
                    <a:pt x="3670" y="7260"/>
                    <a:pt x="3577" y="7275"/>
                  </a:cubicBezTo>
                  <a:cubicBezTo>
                    <a:pt x="3498" y="7288"/>
                    <a:pt x="3419" y="7301"/>
                    <a:pt x="3341" y="7313"/>
                  </a:cubicBezTo>
                  <a:cubicBezTo>
                    <a:pt x="3009" y="7361"/>
                    <a:pt x="2665" y="7388"/>
                    <a:pt x="2332" y="7414"/>
                  </a:cubicBezTo>
                  <a:lnTo>
                    <a:pt x="2300" y="7417"/>
                  </a:lnTo>
                  <a:cubicBezTo>
                    <a:pt x="1995" y="7439"/>
                    <a:pt x="1692" y="7458"/>
                    <a:pt x="1388" y="7474"/>
                  </a:cubicBezTo>
                  <a:lnTo>
                    <a:pt x="1271" y="7480"/>
                  </a:lnTo>
                  <a:cubicBezTo>
                    <a:pt x="1199" y="7484"/>
                    <a:pt x="1128" y="7491"/>
                    <a:pt x="1056" y="7496"/>
                  </a:cubicBezTo>
                  <a:cubicBezTo>
                    <a:pt x="972" y="7504"/>
                    <a:pt x="888" y="7510"/>
                    <a:pt x="803" y="7514"/>
                  </a:cubicBezTo>
                  <a:cubicBezTo>
                    <a:pt x="542" y="7526"/>
                    <a:pt x="341" y="7619"/>
                    <a:pt x="205" y="7790"/>
                  </a:cubicBezTo>
                  <a:cubicBezTo>
                    <a:pt x="44" y="7992"/>
                    <a:pt x="0" y="8259"/>
                    <a:pt x="92" y="8503"/>
                  </a:cubicBezTo>
                  <a:cubicBezTo>
                    <a:pt x="138" y="8627"/>
                    <a:pt x="221" y="8740"/>
                    <a:pt x="337" y="8834"/>
                  </a:cubicBezTo>
                  <a:cubicBezTo>
                    <a:pt x="618" y="9067"/>
                    <a:pt x="942" y="9212"/>
                    <a:pt x="1276" y="9355"/>
                  </a:cubicBezTo>
                  <a:cubicBezTo>
                    <a:pt x="1399" y="9406"/>
                    <a:pt x="1520" y="9462"/>
                    <a:pt x="1640" y="9515"/>
                  </a:cubicBezTo>
                  <a:cubicBezTo>
                    <a:pt x="1823" y="9597"/>
                    <a:pt x="2005" y="9680"/>
                    <a:pt x="2193" y="9754"/>
                  </a:cubicBezTo>
                  <a:cubicBezTo>
                    <a:pt x="2313" y="9801"/>
                    <a:pt x="2436" y="9842"/>
                    <a:pt x="2559" y="9883"/>
                  </a:cubicBezTo>
                  <a:lnTo>
                    <a:pt x="2641" y="9911"/>
                  </a:lnTo>
                  <a:cubicBezTo>
                    <a:pt x="2808" y="9966"/>
                    <a:pt x="2974" y="10022"/>
                    <a:pt x="3142" y="10074"/>
                  </a:cubicBezTo>
                  <a:cubicBezTo>
                    <a:pt x="3328" y="10133"/>
                    <a:pt x="3518" y="10185"/>
                    <a:pt x="3710" y="10236"/>
                  </a:cubicBezTo>
                  <a:lnTo>
                    <a:pt x="3968" y="10306"/>
                  </a:lnTo>
                  <a:cubicBezTo>
                    <a:pt x="4225" y="10385"/>
                    <a:pt x="4481" y="10474"/>
                    <a:pt x="4733" y="10565"/>
                  </a:cubicBezTo>
                  <a:lnTo>
                    <a:pt x="4639" y="10621"/>
                  </a:lnTo>
                  <a:cubicBezTo>
                    <a:pt x="4466" y="10721"/>
                    <a:pt x="4295" y="10828"/>
                    <a:pt x="4126" y="10935"/>
                  </a:cubicBezTo>
                  <a:cubicBezTo>
                    <a:pt x="3957" y="11042"/>
                    <a:pt x="3789" y="11149"/>
                    <a:pt x="3621" y="11244"/>
                  </a:cubicBezTo>
                  <a:cubicBezTo>
                    <a:pt x="3383" y="11372"/>
                    <a:pt x="3143" y="11502"/>
                    <a:pt x="2903" y="11629"/>
                  </a:cubicBezTo>
                  <a:cubicBezTo>
                    <a:pt x="2664" y="11757"/>
                    <a:pt x="2410" y="11857"/>
                    <a:pt x="2194" y="11938"/>
                  </a:cubicBezTo>
                  <a:cubicBezTo>
                    <a:pt x="2072" y="11982"/>
                    <a:pt x="1951" y="12029"/>
                    <a:pt x="1828" y="12074"/>
                  </a:cubicBezTo>
                  <a:cubicBezTo>
                    <a:pt x="1690" y="12125"/>
                    <a:pt x="1529" y="12187"/>
                    <a:pt x="1374" y="12283"/>
                  </a:cubicBezTo>
                  <a:cubicBezTo>
                    <a:pt x="1077" y="12467"/>
                    <a:pt x="951" y="12826"/>
                    <a:pt x="1066" y="13159"/>
                  </a:cubicBezTo>
                  <a:cubicBezTo>
                    <a:pt x="1158" y="13422"/>
                    <a:pt x="1414" y="13611"/>
                    <a:pt x="1701" y="13628"/>
                  </a:cubicBezTo>
                  <a:cubicBezTo>
                    <a:pt x="1799" y="13636"/>
                    <a:pt x="1898" y="13637"/>
                    <a:pt x="1990" y="13638"/>
                  </a:cubicBezTo>
                  <a:cubicBezTo>
                    <a:pt x="2169" y="13643"/>
                    <a:pt x="2351" y="13659"/>
                    <a:pt x="2530" y="13675"/>
                  </a:cubicBezTo>
                  <a:cubicBezTo>
                    <a:pt x="2662" y="13687"/>
                    <a:pt x="2794" y="13698"/>
                    <a:pt x="2926" y="13705"/>
                  </a:cubicBezTo>
                  <a:cubicBezTo>
                    <a:pt x="3101" y="13716"/>
                    <a:pt x="3275" y="13730"/>
                    <a:pt x="3448" y="13745"/>
                  </a:cubicBezTo>
                  <a:cubicBezTo>
                    <a:pt x="3633" y="13760"/>
                    <a:pt x="3816" y="13776"/>
                    <a:pt x="4000" y="13786"/>
                  </a:cubicBezTo>
                  <a:cubicBezTo>
                    <a:pt x="4168" y="13796"/>
                    <a:pt x="4336" y="13801"/>
                    <a:pt x="4520" y="13806"/>
                  </a:cubicBezTo>
                  <a:cubicBezTo>
                    <a:pt x="4646" y="13810"/>
                    <a:pt x="4774" y="13820"/>
                    <a:pt x="4902" y="13828"/>
                  </a:cubicBezTo>
                  <a:lnTo>
                    <a:pt x="5316" y="13857"/>
                  </a:lnTo>
                  <a:cubicBezTo>
                    <a:pt x="5585" y="13875"/>
                    <a:pt x="5853" y="13892"/>
                    <a:pt x="6121" y="13921"/>
                  </a:cubicBezTo>
                  <a:cubicBezTo>
                    <a:pt x="6192" y="13929"/>
                    <a:pt x="6261" y="13939"/>
                    <a:pt x="6332" y="13948"/>
                  </a:cubicBezTo>
                  <a:cubicBezTo>
                    <a:pt x="6415" y="13960"/>
                    <a:pt x="6499" y="13971"/>
                    <a:pt x="6583" y="13980"/>
                  </a:cubicBezTo>
                  <a:cubicBezTo>
                    <a:pt x="6602" y="13981"/>
                    <a:pt x="6620" y="13984"/>
                    <a:pt x="6640" y="13985"/>
                  </a:cubicBezTo>
                  <a:cubicBezTo>
                    <a:pt x="6654" y="14049"/>
                    <a:pt x="6670" y="14113"/>
                    <a:pt x="6685" y="14176"/>
                  </a:cubicBezTo>
                  <a:lnTo>
                    <a:pt x="6757" y="14159"/>
                  </a:lnTo>
                  <a:lnTo>
                    <a:pt x="6757" y="14159"/>
                  </a:lnTo>
                  <a:lnTo>
                    <a:pt x="6686" y="14181"/>
                  </a:lnTo>
                  <a:lnTo>
                    <a:pt x="6699" y="14234"/>
                  </a:lnTo>
                  <a:cubicBezTo>
                    <a:pt x="6759" y="14474"/>
                    <a:pt x="6814" y="14715"/>
                    <a:pt x="6869" y="14956"/>
                  </a:cubicBezTo>
                  <a:cubicBezTo>
                    <a:pt x="6892" y="15061"/>
                    <a:pt x="6915" y="15166"/>
                    <a:pt x="6936" y="15271"/>
                  </a:cubicBezTo>
                  <a:cubicBezTo>
                    <a:pt x="6981" y="15485"/>
                    <a:pt x="7025" y="15700"/>
                    <a:pt x="7080" y="15912"/>
                  </a:cubicBezTo>
                  <a:cubicBezTo>
                    <a:pt x="7131" y="16120"/>
                    <a:pt x="7178" y="16329"/>
                    <a:pt x="7219" y="16540"/>
                  </a:cubicBezTo>
                  <a:cubicBezTo>
                    <a:pt x="7246" y="16672"/>
                    <a:pt x="7279" y="16803"/>
                    <a:pt x="7311" y="16934"/>
                  </a:cubicBezTo>
                  <a:cubicBezTo>
                    <a:pt x="7333" y="17026"/>
                    <a:pt x="7356" y="17117"/>
                    <a:pt x="7376" y="17210"/>
                  </a:cubicBezTo>
                  <a:cubicBezTo>
                    <a:pt x="7404" y="17336"/>
                    <a:pt x="7429" y="17466"/>
                    <a:pt x="7453" y="17594"/>
                  </a:cubicBezTo>
                  <a:cubicBezTo>
                    <a:pt x="7470" y="17682"/>
                    <a:pt x="7486" y="17771"/>
                    <a:pt x="7504" y="17858"/>
                  </a:cubicBezTo>
                  <a:lnTo>
                    <a:pt x="7521" y="17943"/>
                  </a:lnTo>
                  <a:cubicBezTo>
                    <a:pt x="7538" y="18035"/>
                    <a:pt x="7557" y="18126"/>
                    <a:pt x="7578" y="18219"/>
                  </a:cubicBezTo>
                  <a:cubicBezTo>
                    <a:pt x="7612" y="18357"/>
                    <a:pt x="7648" y="18493"/>
                    <a:pt x="7684" y="18624"/>
                  </a:cubicBezTo>
                  <a:cubicBezTo>
                    <a:pt x="7727" y="18796"/>
                    <a:pt x="7771" y="18970"/>
                    <a:pt x="7814" y="19139"/>
                  </a:cubicBezTo>
                  <a:lnTo>
                    <a:pt x="7841" y="19247"/>
                  </a:lnTo>
                  <a:cubicBezTo>
                    <a:pt x="7915" y="19545"/>
                    <a:pt x="7990" y="19853"/>
                    <a:pt x="8115" y="20150"/>
                  </a:cubicBezTo>
                  <a:cubicBezTo>
                    <a:pt x="8125" y="20173"/>
                    <a:pt x="8135" y="20193"/>
                    <a:pt x="8145" y="20210"/>
                  </a:cubicBezTo>
                  <a:lnTo>
                    <a:pt x="8146" y="20216"/>
                  </a:lnTo>
                  <a:cubicBezTo>
                    <a:pt x="8166" y="20343"/>
                    <a:pt x="8192" y="20516"/>
                    <a:pt x="8315" y="20657"/>
                  </a:cubicBezTo>
                  <a:cubicBezTo>
                    <a:pt x="8386" y="20749"/>
                    <a:pt x="8477" y="20820"/>
                    <a:pt x="8586" y="20870"/>
                  </a:cubicBezTo>
                  <a:cubicBezTo>
                    <a:pt x="8668" y="20907"/>
                    <a:pt x="8774" y="20934"/>
                    <a:pt x="8887" y="20934"/>
                  </a:cubicBezTo>
                  <a:cubicBezTo>
                    <a:pt x="8978" y="20934"/>
                    <a:pt x="9074" y="20916"/>
                    <a:pt x="9162" y="20871"/>
                  </a:cubicBezTo>
                  <a:cubicBezTo>
                    <a:pt x="9203" y="20851"/>
                    <a:pt x="9244" y="20829"/>
                    <a:pt x="9302" y="20790"/>
                  </a:cubicBezTo>
                  <a:cubicBezTo>
                    <a:pt x="9398" y="20719"/>
                    <a:pt x="9471" y="20630"/>
                    <a:pt x="9523" y="20523"/>
                  </a:cubicBezTo>
                  <a:cubicBezTo>
                    <a:pt x="9571" y="20434"/>
                    <a:pt x="9584" y="20342"/>
                    <a:pt x="9595" y="20273"/>
                  </a:cubicBezTo>
                  <a:cubicBezTo>
                    <a:pt x="9605" y="20196"/>
                    <a:pt x="9605" y="20114"/>
                    <a:pt x="9605" y="20006"/>
                  </a:cubicBezTo>
                  <a:cubicBezTo>
                    <a:pt x="9605" y="19944"/>
                    <a:pt x="9603" y="19882"/>
                    <a:pt x="9600" y="19821"/>
                  </a:cubicBezTo>
                  <a:cubicBezTo>
                    <a:pt x="9598" y="19773"/>
                    <a:pt x="9597" y="19722"/>
                    <a:pt x="9595" y="19693"/>
                  </a:cubicBezTo>
                  <a:lnTo>
                    <a:pt x="9609" y="19621"/>
                  </a:lnTo>
                  <a:cubicBezTo>
                    <a:pt x="9629" y="19509"/>
                    <a:pt x="9651" y="19396"/>
                    <a:pt x="9676" y="19286"/>
                  </a:cubicBezTo>
                  <a:cubicBezTo>
                    <a:pt x="9717" y="19107"/>
                    <a:pt x="9753" y="18926"/>
                    <a:pt x="9792" y="18745"/>
                  </a:cubicBezTo>
                  <a:lnTo>
                    <a:pt x="9809" y="18662"/>
                  </a:lnTo>
                  <a:cubicBezTo>
                    <a:pt x="9840" y="18512"/>
                    <a:pt x="9870" y="18362"/>
                    <a:pt x="9909" y="18215"/>
                  </a:cubicBezTo>
                  <a:cubicBezTo>
                    <a:pt x="9952" y="18046"/>
                    <a:pt x="9999" y="17877"/>
                    <a:pt x="10045" y="17711"/>
                  </a:cubicBezTo>
                  <a:lnTo>
                    <a:pt x="10085" y="17569"/>
                  </a:lnTo>
                  <a:cubicBezTo>
                    <a:pt x="10172" y="17256"/>
                    <a:pt x="10258" y="16944"/>
                    <a:pt x="10337" y="16630"/>
                  </a:cubicBezTo>
                  <a:lnTo>
                    <a:pt x="10438" y="16236"/>
                  </a:lnTo>
                  <a:cubicBezTo>
                    <a:pt x="10494" y="16015"/>
                    <a:pt x="10550" y="15793"/>
                    <a:pt x="10605" y="15570"/>
                  </a:cubicBezTo>
                  <a:cubicBezTo>
                    <a:pt x="10635" y="15445"/>
                    <a:pt x="10668" y="15319"/>
                    <a:pt x="10701" y="15193"/>
                  </a:cubicBezTo>
                  <a:lnTo>
                    <a:pt x="10756" y="14975"/>
                  </a:lnTo>
                  <a:cubicBezTo>
                    <a:pt x="10796" y="14820"/>
                    <a:pt x="10829" y="14663"/>
                    <a:pt x="10861" y="14506"/>
                  </a:cubicBezTo>
                  <a:lnTo>
                    <a:pt x="10889" y="14380"/>
                  </a:lnTo>
                  <a:cubicBezTo>
                    <a:pt x="10914" y="14260"/>
                    <a:pt x="10937" y="14138"/>
                    <a:pt x="10961" y="14016"/>
                  </a:cubicBezTo>
                  <a:lnTo>
                    <a:pt x="10996" y="13835"/>
                  </a:lnTo>
                  <a:lnTo>
                    <a:pt x="11012" y="13754"/>
                  </a:lnTo>
                  <a:cubicBezTo>
                    <a:pt x="11063" y="13754"/>
                    <a:pt x="11114" y="13753"/>
                    <a:pt x="11164" y="13751"/>
                  </a:cubicBezTo>
                  <a:cubicBezTo>
                    <a:pt x="11228" y="13749"/>
                    <a:pt x="11291" y="13745"/>
                    <a:pt x="11353" y="13743"/>
                  </a:cubicBezTo>
                  <a:cubicBezTo>
                    <a:pt x="11439" y="13739"/>
                    <a:pt x="11526" y="13735"/>
                    <a:pt x="11599" y="13734"/>
                  </a:cubicBezTo>
                  <a:cubicBezTo>
                    <a:pt x="11840" y="13741"/>
                    <a:pt x="12093" y="13747"/>
                    <a:pt x="12353" y="13747"/>
                  </a:cubicBezTo>
                  <a:cubicBezTo>
                    <a:pt x="12444" y="13747"/>
                    <a:pt x="12536" y="13746"/>
                    <a:pt x="12628" y="13744"/>
                  </a:cubicBezTo>
                  <a:cubicBezTo>
                    <a:pt x="12829" y="13739"/>
                    <a:pt x="13028" y="13734"/>
                    <a:pt x="13235" y="13704"/>
                  </a:cubicBezTo>
                  <a:cubicBezTo>
                    <a:pt x="13331" y="13690"/>
                    <a:pt x="13424" y="13677"/>
                    <a:pt x="13517" y="13661"/>
                  </a:cubicBezTo>
                  <a:cubicBezTo>
                    <a:pt x="13596" y="13648"/>
                    <a:pt x="13675" y="13636"/>
                    <a:pt x="13753" y="13624"/>
                  </a:cubicBezTo>
                  <a:cubicBezTo>
                    <a:pt x="14081" y="13576"/>
                    <a:pt x="14424" y="13550"/>
                    <a:pt x="14756" y="13524"/>
                  </a:cubicBezTo>
                  <a:lnTo>
                    <a:pt x="14795" y="13522"/>
                  </a:lnTo>
                  <a:cubicBezTo>
                    <a:pt x="15099" y="13498"/>
                    <a:pt x="15401" y="13481"/>
                    <a:pt x="15705" y="13463"/>
                  </a:cubicBezTo>
                  <a:lnTo>
                    <a:pt x="15824" y="13457"/>
                  </a:lnTo>
                  <a:cubicBezTo>
                    <a:pt x="15896" y="13452"/>
                    <a:pt x="15967" y="13447"/>
                    <a:pt x="16039" y="13441"/>
                  </a:cubicBezTo>
                  <a:cubicBezTo>
                    <a:pt x="16124" y="13433"/>
                    <a:pt x="16207" y="13426"/>
                    <a:pt x="16292" y="13422"/>
                  </a:cubicBezTo>
                  <a:cubicBezTo>
                    <a:pt x="16554" y="13410"/>
                    <a:pt x="16755" y="13318"/>
                    <a:pt x="16890" y="13147"/>
                  </a:cubicBezTo>
                  <a:cubicBezTo>
                    <a:pt x="17053" y="12943"/>
                    <a:pt x="17095" y="12677"/>
                    <a:pt x="17007" y="12432"/>
                  </a:cubicBezTo>
                  <a:cubicBezTo>
                    <a:pt x="16960" y="12308"/>
                    <a:pt x="16878" y="12196"/>
                    <a:pt x="16762" y="12100"/>
                  </a:cubicBezTo>
                  <a:cubicBezTo>
                    <a:pt x="16480" y="11869"/>
                    <a:pt x="16157" y="11723"/>
                    <a:pt x="15823" y="11580"/>
                  </a:cubicBezTo>
                  <a:cubicBezTo>
                    <a:pt x="15700" y="11529"/>
                    <a:pt x="15579" y="11475"/>
                    <a:pt x="15459" y="11420"/>
                  </a:cubicBezTo>
                  <a:cubicBezTo>
                    <a:pt x="15275" y="11338"/>
                    <a:pt x="15091" y="11254"/>
                    <a:pt x="14906" y="11181"/>
                  </a:cubicBezTo>
                  <a:cubicBezTo>
                    <a:pt x="14786" y="11135"/>
                    <a:pt x="14664" y="11094"/>
                    <a:pt x="14541" y="11053"/>
                  </a:cubicBezTo>
                  <a:lnTo>
                    <a:pt x="14458" y="11026"/>
                  </a:lnTo>
                  <a:cubicBezTo>
                    <a:pt x="14291" y="10969"/>
                    <a:pt x="14125" y="10914"/>
                    <a:pt x="13957" y="10862"/>
                  </a:cubicBezTo>
                  <a:cubicBezTo>
                    <a:pt x="13771" y="10802"/>
                    <a:pt x="13579" y="10751"/>
                    <a:pt x="13389" y="10699"/>
                  </a:cubicBezTo>
                  <a:lnTo>
                    <a:pt x="13131" y="10629"/>
                  </a:lnTo>
                  <a:cubicBezTo>
                    <a:pt x="12874" y="10551"/>
                    <a:pt x="12618" y="10462"/>
                    <a:pt x="12366" y="10370"/>
                  </a:cubicBezTo>
                  <a:lnTo>
                    <a:pt x="12460" y="10315"/>
                  </a:lnTo>
                  <a:cubicBezTo>
                    <a:pt x="12633" y="10213"/>
                    <a:pt x="12803" y="10108"/>
                    <a:pt x="12973" y="10000"/>
                  </a:cubicBezTo>
                  <a:cubicBezTo>
                    <a:pt x="13141" y="9893"/>
                    <a:pt x="13310" y="9787"/>
                    <a:pt x="13476" y="9690"/>
                  </a:cubicBezTo>
                  <a:cubicBezTo>
                    <a:pt x="13715" y="9561"/>
                    <a:pt x="13955" y="9433"/>
                    <a:pt x="14194" y="9305"/>
                  </a:cubicBezTo>
                  <a:cubicBezTo>
                    <a:pt x="14433" y="9178"/>
                    <a:pt x="14686" y="9078"/>
                    <a:pt x="14904" y="8997"/>
                  </a:cubicBezTo>
                  <a:lnTo>
                    <a:pt x="15271" y="8860"/>
                  </a:lnTo>
                  <a:cubicBezTo>
                    <a:pt x="15409" y="8810"/>
                    <a:pt x="15570" y="8747"/>
                    <a:pt x="15725" y="8652"/>
                  </a:cubicBezTo>
                  <a:cubicBezTo>
                    <a:pt x="16022" y="8469"/>
                    <a:pt x="16148" y="8109"/>
                    <a:pt x="16033" y="7777"/>
                  </a:cubicBezTo>
                  <a:cubicBezTo>
                    <a:pt x="15941" y="7513"/>
                    <a:pt x="15685" y="7324"/>
                    <a:pt x="15398" y="7306"/>
                  </a:cubicBezTo>
                  <a:cubicBezTo>
                    <a:pt x="15300" y="7300"/>
                    <a:pt x="15201" y="7299"/>
                    <a:pt x="15109" y="7298"/>
                  </a:cubicBezTo>
                  <a:cubicBezTo>
                    <a:pt x="14929" y="7293"/>
                    <a:pt x="14748" y="7275"/>
                    <a:pt x="14568" y="7260"/>
                  </a:cubicBezTo>
                  <a:cubicBezTo>
                    <a:pt x="14437" y="7248"/>
                    <a:pt x="14305" y="7237"/>
                    <a:pt x="14173" y="7229"/>
                  </a:cubicBezTo>
                  <a:cubicBezTo>
                    <a:pt x="13998" y="7219"/>
                    <a:pt x="13825" y="7203"/>
                    <a:pt x="13651" y="7190"/>
                  </a:cubicBezTo>
                  <a:cubicBezTo>
                    <a:pt x="13466" y="7176"/>
                    <a:pt x="13283" y="7159"/>
                    <a:pt x="13099" y="7149"/>
                  </a:cubicBezTo>
                  <a:cubicBezTo>
                    <a:pt x="12931" y="7139"/>
                    <a:pt x="12762" y="7135"/>
                    <a:pt x="12579" y="7130"/>
                  </a:cubicBezTo>
                  <a:cubicBezTo>
                    <a:pt x="12453" y="7125"/>
                    <a:pt x="12325" y="7116"/>
                    <a:pt x="12197" y="7106"/>
                  </a:cubicBezTo>
                  <a:lnTo>
                    <a:pt x="11783" y="7078"/>
                  </a:lnTo>
                  <a:cubicBezTo>
                    <a:pt x="11514" y="7060"/>
                    <a:pt x="11245" y="7043"/>
                    <a:pt x="10978" y="7014"/>
                  </a:cubicBezTo>
                  <a:cubicBezTo>
                    <a:pt x="10907" y="7006"/>
                    <a:pt x="10838" y="6996"/>
                    <a:pt x="10768" y="6987"/>
                  </a:cubicBezTo>
                  <a:cubicBezTo>
                    <a:pt x="10684" y="6976"/>
                    <a:pt x="10599" y="6964"/>
                    <a:pt x="10514" y="6955"/>
                  </a:cubicBezTo>
                  <a:cubicBezTo>
                    <a:pt x="10496" y="6954"/>
                    <a:pt x="10476" y="6951"/>
                    <a:pt x="10458" y="6950"/>
                  </a:cubicBezTo>
                  <a:lnTo>
                    <a:pt x="10412" y="6757"/>
                  </a:lnTo>
                  <a:lnTo>
                    <a:pt x="10331" y="6778"/>
                  </a:lnTo>
                  <a:lnTo>
                    <a:pt x="10331" y="6778"/>
                  </a:lnTo>
                  <a:lnTo>
                    <a:pt x="10410" y="6751"/>
                  </a:lnTo>
                  <a:lnTo>
                    <a:pt x="10398" y="6754"/>
                  </a:lnTo>
                  <a:lnTo>
                    <a:pt x="10410" y="6750"/>
                  </a:lnTo>
                  <a:lnTo>
                    <a:pt x="10398" y="6700"/>
                  </a:lnTo>
                  <a:cubicBezTo>
                    <a:pt x="10337" y="6460"/>
                    <a:pt x="10282" y="6219"/>
                    <a:pt x="10228" y="5978"/>
                  </a:cubicBezTo>
                  <a:cubicBezTo>
                    <a:pt x="10204" y="5873"/>
                    <a:pt x="10182" y="5768"/>
                    <a:pt x="10161" y="5663"/>
                  </a:cubicBezTo>
                  <a:cubicBezTo>
                    <a:pt x="10115" y="5449"/>
                    <a:pt x="10070" y="5233"/>
                    <a:pt x="10017" y="5022"/>
                  </a:cubicBezTo>
                  <a:cubicBezTo>
                    <a:pt x="9964" y="4814"/>
                    <a:pt x="9917" y="4606"/>
                    <a:pt x="9876" y="4393"/>
                  </a:cubicBezTo>
                  <a:cubicBezTo>
                    <a:pt x="9850" y="4262"/>
                    <a:pt x="9818" y="4131"/>
                    <a:pt x="9786" y="4001"/>
                  </a:cubicBezTo>
                  <a:cubicBezTo>
                    <a:pt x="9763" y="3909"/>
                    <a:pt x="9741" y="3817"/>
                    <a:pt x="9721" y="3725"/>
                  </a:cubicBezTo>
                  <a:cubicBezTo>
                    <a:pt x="9692" y="3596"/>
                    <a:pt x="9668" y="3468"/>
                    <a:pt x="9644" y="3340"/>
                  </a:cubicBezTo>
                  <a:cubicBezTo>
                    <a:pt x="9627" y="3252"/>
                    <a:pt x="9610" y="3163"/>
                    <a:pt x="9592" y="3075"/>
                  </a:cubicBezTo>
                  <a:lnTo>
                    <a:pt x="9574" y="2988"/>
                  </a:lnTo>
                  <a:cubicBezTo>
                    <a:pt x="9557" y="2896"/>
                    <a:pt x="9537" y="2806"/>
                    <a:pt x="9517" y="2714"/>
                  </a:cubicBezTo>
                  <a:cubicBezTo>
                    <a:pt x="9484" y="2577"/>
                    <a:pt x="9448" y="2440"/>
                    <a:pt x="9412" y="2310"/>
                  </a:cubicBezTo>
                  <a:cubicBezTo>
                    <a:pt x="9368" y="2137"/>
                    <a:pt x="9325" y="1965"/>
                    <a:pt x="9281" y="1796"/>
                  </a:cubicBezTo>
                  <a:lnTo>
                    <a:pt x="9254" y="1686"/>
                  </a:lnTo>
                  <a:cubicBezTo>
                    <a:pt x="9181" y="1388"/>
                    <a:pt x="9105" y="1081"/>
                    <a:pt x="8981" y="783"/>
                  </a:cubicBezTo>
                  <a:cubicBezTo>
                    <a:pt x="8971" y="762"/>
                    <a:pt x="8961" y="741"/>
                    <a:pt x="8950" y="724"/>
                  </a:cubicBezTo>
                  <a:lnTo>
                    <a:pt x="8948" y="719"/>
                  </a:lnTo>
                  <a:cubicBezTo>
                    <a:pt x="8931" y="592"/>
                    <a:pt x="8905" y="418"/>
                    <a:pt x="8781" y="278"/>
                  </a:cubicBezTo>
                  <a:cubicBezTo>
                    <a:pt x="8709" y="185"/>
                    <a:pt x="8618" y="114"/>
                    <a:pt x="8509" y="64"/>
                  </a:cubicBezTo>
                  <a:cubicBezTo>
                    <a:pt x="8428" y="28"/>
                    <a:pt x="8322" y="1"/>
                    <a:pt x="8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wlby One"/>
              <a:buNone/>
              <a:defRPr sz="3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wlby One"/>
              <a:buNone/>
              <a:defRPr sz="3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wlby One"/>
              <a:buNone/>
              <a:defRPr sz="3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wlby One"/>
              <a:buNone/>
              <a:defRPr sz="3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wlby One"/>
              <a:buNone/>
              <a:defRPr sz="3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wlby One"/>
              <a:buNone/>
              <a:defRPr sz="3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wlby One"/>
              <a:buNone/>
              <a:defRPr sz="3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wlby One"/>
              <a:buNone/>
              <a:defRPr sz="3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wlby One"/>
              <a:buNone/>
              <a:defRPr sz="3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65" r:id="rId5"/>
    <p:sldLayoutId id="2147483668" r:id="rId6"/>
    <p:sldLayoutId id="2147483678" r:id="rId7"/>
    <p:sldLayoutId id="214748367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.tableau.com/app/profile/noelia.roson/viz/Impacto_violencia_genero/Grficos?publish=yes" TargetMode="External"/><Relationship Id="rId3" Type="http://schemas.openxmlformats.org/officeDocument/2006/relationships/hyperlink" Target="https://violenciagenero.igualdad.gob.es/sensibilizacionConcienciacion/campannas/violenciaGobierno/home.htm" TargetMode="External"/><Relationship Id="rId7" Type="http://schemas.openxmlformats.org/officeDocument/2006/relationships/hyperlink" Target="https://public.tableau.com/app/profile/noelia.roson/viz/Impacto_violencia_mapas/Mapas?publish=y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andas.pydata.org/" TargetMode="External"/><Relationship Id="rId5" Type="http://schemas.openxmlformats.org/officeDocument/2006/relationships/hyperlink" Target="https://public.tableau.com/app/discover" TargetMode="External"/><Relationship Id="rId4" Type="http://schemas.openxmlformats.org/officeDocument/2006/relationships/hyperlink" Target="https://estadisticasviolenciagenero.igualdad.gob.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4B8DA0F3-8829-8D69-3AB1-2C754D329C0C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7282" r="7282"/>
          <a:stretch>
            <a:fillRect/>
          </a:stretch>
        </p:blipFill>
        <p:spPr>
          <a:xfrm>
            <a:off x="4114800" y="2109678"/>
            <a:ext cx="5029200" cy="3033821"/>
          </a:xfrm>
          <a:prstGeom prst="rect">
            <a:avLst/>
          </a:prstGeom>
          <a:solidFill>
            <a:schemeClr val="accent2"/>
          </a:solidFill>
          <a:effectLst>
            <a:outerShdw blurRad="50800" dist="50800" algn="ctr" rotWithShape="0">
              <a:srgbClr val="000000">
                <a:alpha val="43137"/>
              </a:srgbClr>
            </a:outerShdw>
            <a:softEdge rad="242377"/>
          </a:effectLst>
        </p:spPr>
      </p:pic>
      <p:sp>
        <p:nvSpPr>
          <p:cNvPr id="309" name="Google Shape;309;p37"/>
          <p:cNvSpPr txBox="1">
            <a:spLocks noGrp="1"/>
          </p:cNvSpPr>
          <p:nvPr>
            <p:ph type="subTitle" idx="1"/>
          </p:nvPr>
        </p:nvSpPr>
        <p:spPr>
          <a:xfrm rot="-455">
            <a:off x="1113206" y="2435571"/>
            <a:ext cx="2801705" cy="680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PROYECTO DE VISUALIZACIÓN-TABLEAU</a:t>
            </a:r>
          </a:p>
        </p:txBody>
      </p:sp>
      <p:sp>
        <p:nvSpPr>
          <p:cNvPr id="310" name="Google Shape;310;p37"/>
          <p:cNvSpPr txBox="1">
            <a:spLocks noGrp="1"/>
          </p:cNvSpPr>
          <p:nvPr>
            <p:ph type="ctrTitle"/>
          </p:nvPr>
        </p:nvSpPr>
        <p:spPr>
          <a:xfrm>
            <a:off x="1288245" y="587684"/>
            <a:ext cx="6800114" cy="145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/>
              <a:t>IMPACTO DE LA VIOLENCIA DE GÉNERO EN ESPAÑA</a:t>
            </a:r>
            <a:endParaRPr sz="2000" dirty="0"/>
          </a:p>
        </p:txBody>
      </p:sp>
      <p:sp>
        <p:nvSpPr>
          <p:cNvPr id="312" name="Google Shape;312;p37"/>
          <p:cNvSpPr/>
          <p:nvPr/>
        </p:nvSpPr>
        <p:spPr>
          <a:xfrm rot="-1026189">
            <a:off x="8275083" y="198394"/>
            <a:ext cx="741393" cy="1381308"/>
          </a:xfrm>
          <a:custGeom>
            <a:avLst/>
            <a:gdLst/>
            <a:ahLst/>
            <a:cxnLst/>
            <a:rect l="l" t="t" r="r" b="b"/>
            <a:pathLst>
              <a:path w="29655" h="55251" extrusionOk="0">
                <a:moveTo>
                  <a:pt x="15805" y="0"/>
                </a:moveTo>
                <a:cubicBezTo>
                  <a:pt x="15405" y="0"/>
                  <a:pt x="15004" y="83"/>
                  <a:pt x="14663" y="165"/>
                </a:cubicBezTo>
                <a:cubicBezTo>
                  <a:pt x="14546" y="194"/>
                  <a:pt x="14430" y="227"/>
                  <a:pt x="14312" y="261"/>
                </a:cubicBezTo>
                <a:cubicBezTo>
                  <a:pt x="14264" y="275"/>
                  <a:pt x="14216" y="287"/>
                  <a:pt x="14167" y="301"/>
                </a:cubicBezTo>
                <a:cubicBezTo>
                  <a:pt x="14104" y="317"/>
                  <a:pt x="14041" y="333"/>
                  <a:pt x="13980" y="352"/>
                </a:cubicBezTo>
                <a:cubicBezTo>
                  <a:pt x="13830" y="396"/>
                  <a:pt x="13699" y="445"/>
                  <a:pt x="13582" y="499"/>
                </a:cubicBezTo>
                <a:cubicBezTo>
                  <a:pt x="13477" y="548"/>
                  <a:pt x="13376" y="611"/>
                  <a:pt x="13278" y="675"/>
                </a:cubicBezTo>
                <a:lnTo>
                  <a:pt x="13266" y="682"/>
                </a:lnTo>
                <a:cubicBezTo>
                  <a:pt x="13021" y="839"/>
                  <a:pt x="12847" y="983"/>
                  <a:pt x="12702" y="1147"/>
                </a:cubicBezTo>
                <a:cubicBezTo>
                  <a:pt x="12560" y="1307"/>
                  <a:pt x="12377" y="1522"/>
                  <a:pt x="12231" y="1762"/>
                </a:cubicBezTo>
                <a:cubicBezTo>
                  <a:pt x="12113" y="1955"/>
                  <a:pt x="12005" y="2157"/>
                  <a:pt x="11898" y="2350"/>
                </a:cubicBezTo>
                <a:lnTo>
                  <a:pt x="11857" y="2426"/>
                </a:lnTo>
                <a:cubicBezTo>
                  <a:pt x="11734" y="2650"/>
                  <a:pt x="11594" y="2903"/>
                  <a:pt x="11520" y="3167"/>
                </a:cubicBezTo>
                <a:cubicBezTo>
                  <a:pt x="11498" y="3244"/>
                  <a:pt x="11480" y="3323"/>
                  <a:pt x="11463" y="3401"/>
                </a:cubicBezTo>
                <a:lnTo>
                  <a:pt x="11448" y="3470"/>
                </a:lnTo>
                <a:cubicBezTo>
                  <a:pt x="11416" y="3610"/>
                  <a:pt x="11380" y="3777"/>
                  <a:pt x="11351" y="3946"/>
                </a:cubicBezTo>
                <a:cubicBezTo>
                  <a:pt x="11314" y="4173"/>
                  <a:pt x="11295" y="4405"/>
                  <a:pt x="11277" y="4630"/>
                </a:cubicBezTo>
                <a:lnTo>
                  <a:pt x="11263" y="4777"/>
                </a:lnTo>
                <a:cubicBezTo>
                  <a:pt x="11257" y="4850"/>
                  <a:pt x="11251" y="4923"/>
                  <a:pt x="11243" y="4995"/>
                </a:cubicBezTo>
                <a:cubicBezTo>
                  <a:pt x="11223" y="5190"/>
                  <a:pt x="11205" y="5393"/>
                  <a:pt x="11200" y="5593"/>
                </a:cubicBezTo>
                <a:cubicBezTo>
                  <a:pt x="11192" y="5830"/>
                  <a:pt x="11203" y="6085"/>
                  <a:pt x="11232" y="6392"/>
                </a:cubicBezTo>
                <a:cubicBezTo>
                  <a:pt x="11254" y="6619"/>
                  <a:pt x="11283" y="6885"/>
                  <a:pt x="11334" y="7143"/>
                </a:cubicBezTo>
                <a:cubicBezTo>
                  <a:pt x="11396" y="7450"/>
                  <a:pt x="11457" y="7717"/>
                  <a:pt x="11523" y="7963"/>
                </a:cubicBezTo>
                <a:cubicBezTo>
                  <a:pt x="11575" y="8158"/>
                  <a:pt x="11635" y="8357"/>
                  <a:pt x="11694" y="8548"/>
                </a:cubicBezTo>
                <a:cubicBezTo>
                  <a:pt x="11714" y="8614"/>
                  <a:pt x="11734" y="8679"/>
                  <a:pt x="11754" y="8746"/>
                </a:cubicBezTo>
                <a:cubicBezTo>
                  <a:pt x="11801" y="8901"/>
                  <a:pt x="11844" y="9059"/>
                  <a:pt x="11885" y="9213"/>
                </a:cubicBezTo>
                <a:cubicBezTo>
                  <a:pt x="11909" y="9302"/>
                  <a:pt x="11934" y="9393"/>
                  <a:pt x="11960" y="9482"/>
                </a:cubicBezTo>
                <a:cubicBezTo>
                  <a:pt x="12008" y="9656"/>
                  <a:pt x="12062" y="9830"/>
                  <a:pt x="12114" y="9999"/>
                </a:cubicBezTo>
                <a:lnTo>
                  <a:pt x="12175" y="10195"/>
                </a:lnTo>
                <a:cubicBezTo>
                  <a:pt x="12233" y="10388"/>
                  <a:pt x="12287" y="10585"/>
                  <a:pt x="12336" y="10777"/>
                </a:cubicBezTo>
                <a:lnTo>
                  <a:pt x="12379" y="10938"/>
                </a:lnTo>
                <a:cubicBezTo>
                  <a:pt x="12406" y="11038"/>
                  <a:pt x="12430" y="11138"/>
                  <a:pt x="12456" y="11238"/>
                </a:cubicBezTo>
                <a:cubicBezTo>
                  <a:pt x="12507" y="11443"/>
                  <a:pt x="12561" y="11653"/>
                  <a:pt x="12625" y="11859"/>
                </a:cubicBezTo>
                <a:cubicBezTo>
                  <a:pt x="12688" y="12056"/>
                  <a:pt x="12744" y="12259"/>
                  <a:pt x="12801" y="12453"/>
                </a:cubicBezTo>
                <a:cubicBezTo>
                  <a:pt x="12833" y="12572"/>
                  <a:pt x="12868" y="12691"/>
                  <a:pt x="12903" y="12810"/>
                </a:cubicBezTo>
                <a:cubicBezTo>
                  <a:pt x="12989" y="13105"/>
                  <a:pt x="13085" y="13445"/>
                  <a:pt x="13135" y="13787"/>
                </a:cubicBezTo>
                <a:cubicBezTo>
                  <a:pt x="13181" y="14105"/>
                  <a:pt x="13206" y="14419"/>
                  <a:pt x="13222" y="14686"/>
                </a:cubicBezTo>
                <a:cubicBezTo>
                  <a:pt x="13227" y="14828"/>
                  <a:pt x="13231" y="15012"/>
                  <a:pt x="13218" y="15195"/>
                </a:cubicBezTo>
                <a:cubicBezTo>
                  <a:pt x="13207" y="15357"/>
                  <a:pt x="13185" y="15526"/>
                  <a:pt x="13151" y="15696"/>
                </a:cubicBezTo>
                <a:lnTo>
                  <a:pt x="13148" y="15713"/>
                </a:lnTo>
                <a:cubicBezTo>
                  <a:pt x="13138" y="15756"/>
                  <a:pt x="13128" y="15798"/>
                  <a:pt x="13120" y="15841"/>
                </a:cubicBezTo>
                <a:cubicBezTo>
                  <a:pt x="13109" y="15889"/>
                  <a:pt x="13098" y="15936"/>
                  <a:pt x="13084" y="15982"/>
                </a:cubicBezTo>
                <a:cubicBezTo>
                  <a:pt x="13063" y="16049"/>
                  <a:pt x="13035" y="16120"/>
                  <a:pt x="12997" y="16198"/>
                </a:cubicBezTo>
                <a:cubicBezTo>
                  <a:pt x="12925" y="16331"/>
                  <a:pt x="12838" y="16459"/>
                  <a:pt x="12756" y="16583"/>
                </a:cubicBezTo>
                <a:lnTo>
                  <a:pt x="12726" y="16628"/>
                </a:lnTo>
                <a:cubicBezTo>
                  <a:pt x="12687" y="16650"/>
                  <a:pt x="12651" y="16668"/>
                  <a:pt x="12615" y="16684"/>
                </a:cubicBezTo>
                <a:cubicBezTo>
                  <a:pt x="12553" y="16697"/>
                  <a:pt x="12492" y="16705"/>
                  <a:pt x="12446" y="16709"/>
                </a:cubicBezTo>
                <a:cubicBezTo>
                  <a:pt x="12417" y="16711"/>
                  <a:pt x="12389" y="16711"/>
                  <a:pt x="12360" y="16711"/>
                </a:cubicBezTo>
                <a:cubicBezTo>
                  <a:pt x="12205" y="16711"/>
                  <a:pt x="12053" y="16697"/>
                  <a:pt x="11910" y="16674"/>
                </a:cubicBezTo>
                <a:cubicBezTo>
                  <a:pt x="11833" y="16653"/>
                  <a:pt x="11759" y="16625"/>
                  <a:pt x="11680" y="16592"/>
                </a:cubicBezTo>
                <a:cubicBezTo>
                  <a:pt x="11572" y="16531"/>
                  <a:pt x="11466" y="16458"/>
                  <a:pt x="11348" y="16362"/>
                </a:cubicBezTo>
                <a:cubicBezTo>
                  <a:pt x="11165" y="16190"/>
                  <a:pt x="11003" y="15994"/>
                  <a:pt x="10856" y="15808"/>
                </a:cubicBezTo>
                <a:lnTo>
                  <a:pt x="10800" y="15736"/>
                </a:lnTo>
                <a:cubicBezTo>
                  <a:pt x="10630" y="15525"/>
                  <a:pt x="10456" y="15306"/>
                  <a:pt x="10299" y="15079"/>
                </a:cubicBezTo>
                <a:cubicBezTo>
                  <a:pt x="10177" y="14891"/>
                  <a:pt x="10056" y="14705"/>
                  <a:pt x="9936" y="14515"/>
                </a:cubicBezTo>
                <a:cubicBezTo>
                  <a:pt x="9828" y="14346"/>
                  <a:pt x="9728" y="14168"/>
                  <a:pt x="9628" y="13998"/>
                </a:cubicBezTo>
                <a:lnTo>
                  <a:pt x="9555" y="13869"/>
                </a:lnTo>
                <a:cubicBezTo>
                  <a:pt x="9518" y="13805"/>
                  <a:pt x="9482" y="13742"/>
                  <a:pt x="9446" y="13677"/>
                </a:cubicBezTo>
                <a:cubicBezTo>
                  <a:pt x="9357" y="13521"/>
                  <a:pt x="9264" y="13359"/>
                  <a:pt x="9166" y="13205"/>
                </a:cubicBezTo>
                <a:cubicBezTo>
                  <a:pt x="9018" y="12979"/>
                  <a:pt x="8861" y="12752"/>
                  <a:pt x="8695" y="12532"/>
                </a:cubicBezTo>
                <a:cubicBezTo>
                  <a:pt x="8518" y="12294"/>
                  <a:pt x="8360" y="12102"/>
                  <a:pt x="8174" y="11937"/>
                </a:cubicBezTo>
                <a:cubicBezTo>
                  <a:pt x="7920" y="11711"/>
                  <a:pt x="7678" y="11526"/>
                  <a:pt x="7437" y="11372"/>
                </a:cubicBezTo>
                <a:cubicBezTo>
                  <a:pt x="6915" y="11040"/>
                  <a:pt x="6360" y="10804"/>
                  <a:pt x="5831" y="10690"/>
                </a:cubicBezTo>
                <a:cubicBezTo>
                  <a:pt x="5585" y="10638"/>
                  <a:pt x="5377" y="10608"/>
                  <a:pt x="5174" y="10602"/>
                </a:cubicBezTo>
                <a:cubicBezTo>
                  <a:pt x="5145" y="10600"/>
                  <a:pt x="5116" y="10600"/>
                  <a:pt x="5087" y="10600"/>
                </a:cubicBezTo>
                <a:cubicBezTo>
                  <a:pt x="4914" y="10600"/>
                  <a:pt x="4724" y="10619"/>
                  <a:pt x="4490" y="10657"/>
                </a:cubicBezTo>
                <a:cubicBezTo>
                  <a:pt x="4242" y="10698"/>
                  <a:pt x="3997" y="10777"/>
                  <a:pt x="3771" y="10854"/>
                </a:cubicBezTo>
                <a:cubicBezTo>
                  <a:pt x="3565" y="10922"/>
                  <a:pt x="3365" y="11015"/>
                  <a:pt x="3160" y="11133"/>
                </a:cubicBezTo>
                <a:cubicBezTo>
                  <a:pt x="3067" y="11187"/>
                  <a:pt x="2975" y="11249"/>
                  <a:pt x="2884" y="11311"/>
                </a:cubicBezTo>
                <a:lnTo>
                  <a:pt x="2852" y="11334"/>
                </a:lnTo>
                <a:cubicBezTo>
                  <a:pt x="2765" y="11392"/>
                  <a:pt x="2675" y="11455"/>
                  <a:pt x="2590" y="11523"/>
                </a:cubicBezTo>
                <a:cubicBezTo>
                  <a:pt x="2530" y="11574"/>
                  <a:pt x="2465" y="11628"/>
                  <a:pt x="2405" y="11686"/>
                </a:cubicBezTo>
                <a:cubicBezTo>
                  <a:pt x="2331" y="11758"/>
                  <a:pt x="2263" y="11839"/>
                  <a:pt x="2196" y="11916"/>
                </a:cubicBezTo>
                <a:lnTo>
                  <a:pt x="2141" y="11980"/>
                </a:lnTo>
                <a:cubicBezTo>
                  <a:pt x="1987" y="12157"/>
                  <a:pt x="1848" y="12343"/>
                  <a:pt x="1744" y="12485"/>
                </a:cubicBezTo>
                <a:lnTo>
                  <a:pt x="1726" y="12510"/>
                </a:lnTo>
                <a:cubicBezTo>
                  <a:pt x="1669" y="12587"/>
                  <a:pt x="1611" y="12666"/>
                  <a:pt x="1557" y="12748"/>
                </a:cubicBezTo>
                <a:cubicBezTo>
                  <a:pt x="1493" y="12850"/>
                  <a:pt x="1437" y="12952"/>
                  <a:pt x="1393" y="13038"/>
                </a:cubicBezTo>
                <a:lnTo>
                  <a:pt x="1391" y="13041"/>
                </a:lnTo>
                <a:lnTo>
                  <a:pt x="1382" y="13060"/>
                </a:lnTo>
                <a:lnTo>
                  <a:pt x="1355" y="13111"/>
                </a:lnTo>
                <a:cubicBezTo>
                  <a:pt x="1359" y="13105"/>
                  <a:pt x="1362" y="13100"/>
                  <a:pt x="1365" y="13094"/>
                </a:cubicBezTo>
                <a:lnTo>
                  <a:pt x="1365" y="13094"/>
                </a:lnTo>
                <a:cubicBezTo>
                  <a:pt x="1321" y="13181"/>
                  <a:pt x="1279" y="13275"/>
                  <a:pt x="1245" y="13373"/>
                </a:cubicBezTo>
                <a:cubicBezTo>
                  <a:pt x="1208" y="13485"/>
                  <a:pt x="1177" y="13608"/>
                  <a:pt x="1151" y="13751"/>
                </a:cubicBezTo>
                <a:cubicBezTo>
                  <a:pt x="1108" y="13995"/>
                  <a:pt x="1108" y="14235"/>
                  <a:pt x="1113" y="14438"/>
                </a:cubicBezTo>
                <a:cubicBezTo>
                  <a:pt x="1122" y="14767"/>
                  <a:pt x="1144" y="15019"/>
                  <a:pt x="1185" y="15254"/>
                </a:cubicBezTo>
                <a:cubicBezTo>
                  <a:pt x="1202" y="15356"/>
                  <a:pt x="1229" y="15458"/>
                  <a:pt x="1258" y="15556"/>
                </a:cubicBezTo>
                <a:lnTo>
                  <a:pt x="1273" y="15610"/>
                </a:lnTo>
                <a:cubicBezTo>
                  <a:pt x="1314" y="15764"/>
                  <a:pt x="1370" y="15921"/>
                  <a:pt x="1437" y="16090"/>
                </a:cubicBezTo>
                <a:cubicBezTo>
                  <a:pt x="1524" y="16300"/>
                  <a:pt x="1647" y="16511"/>
                  <a:pt x="1836" y="16771"/>
                </a:cubicBezTo>
                <a:cubicBezTo>
                  <a:pt x="1972" y="16957"/>
                  <a:pt x="2151" y="17135"/>
                  <a:pt x="2371" y="17300"/>
                </a:cubicBezTo>
                <a:cubicBezTo>
                  <a:pt x="2600" y="17471"/>
                  <a:pt x="2868" y="17605"/>
                  <a:pt x="3100" y="17712"/>
                </a:cubicBezTo>
                <a:cubicBezTo>
                  <a:pt x="3258" y="17786"/>
                  <a:pt x="3424" y="17846"/>
                  <a:pt x="3585" y="17905"/>
                </a:cubicBezTo>
                <a:cubicBezTo>
                  <a:pt x="3639" y="17926"/>
                  <a:pt x="3694" y="17945"/>
                  <a:pt x="3749" y="17966"/>
                </a:cubicBezTo>
                <a:cubicBezTo>
                  <a:pt x="3950" y="18041"/>
                  <a:pt x="4169" y="18109"/>
                  <a:pt x="4417" y="18172"/>
                </a:cubicBezTo>
                <a:cubicBezTo>
                  <a:pt x="4634" y="18228"/>
                  <a:pt x="4859" y="18271"/>
                  <a:pt x="5077" y="18316"/>
                </a:cubicBezTo>
                <a:cubicBezTo>
                  <a:pt x="5144" y="18328"/>
                  <a:pt x="5210" y="18342"/>
                  <a:pt x="5278" y="18357"/>
                </a:cubicBezTo>
                <a:cubicBezTo>
                  <a:pt x="5605" y="18427"/>
                  <a:pt x="5952" y="18504"/>
                  <a:pt x="6295" y="18599"/>
                </a:cubicBezTo>
                <a:cubicBezTo>
                  <a:pt x="6417" y="18632"/>
                  <a:pt x="6540" y="18666"/>
                  <a:pt x="6662" y="18701"/>
                </a:cubicBezTo>
                <a:cubicBezTo>
                  <a:pt x="6919" y="18774"/>
                  <a:pt x="7186" y="18850"/>
                  <a:pt x="7448" y="18916"/>
                </a:cubicBezTo>
                <a:cubicBezTo>
                  <a:pt x="7928" y="19039"/>
                  <a:pt x="8289" y="19152"/>
                  <a:pt x="8618" y="19289"/>
                </a:cubicBezTo>
                <a:cubicBezTo>
                  <a:pt x="8694" y="19320"/>
                  <a:pt x="8771" y="19350"/>
                  <a:pt x="8847" y="19381"/>
                </a:cubicBezTo>
                <a:cubicBezTo>
                  <a:pt x="9123" y="19492"/>
                  <a:pt x="9407" y="19608"/>
                  <a:pt x="9679" y="19740"/>
                </a:cubicBezTo>
                <a:cubicBezTo>
                  <a:pt x="9960" y="19897"/>
                  <a:pt x="10243" y="20100"/>
                  <a:pt x="10545" y="20358"/>
                </a:cubicBezTo>
                <a:cubicBezTo>
                  <a:pt x="10590" y="20398"/>
                  <a:pt x="10634" y="20440"/>
                  <a:pt x="10678" y="20484"/>
                </a:cubicBezTo>
                <a:cubicBezTo>
                  <a:pt x="10729" y="20536"/>
                  <a:pt x="10776" y="20596"/>
                  <a:pt x="10822" y="20654"/>
                </a:cubicBezTo>
                <a:lnTo>
                  <a:pt x="10848" y="20686"/>
                </a:lnTo>
                <a:cubicBezTo>
                  <a:pt x="10951" y="20815"/>
                  <a:pt x="11056" y="20958"/>
                  <a:pt x="11165" y="21121"/>
                </a:cubicBezTo>
                <a:lnTo>
                  <a:pt x="11187" y="21156"/>
                </a:lnTo>
                <a:lnTo>
                  <a:pt x="11211" y="21191"/>
                </a:lnTo>
                <a:cubicBezTo>
                  <a:pt x="11398" y="21483"/>
                  <a:pt x="11566" y="21788"/>
                  <a:pt x="11729" y="22084"/>
                </a:cubicBezTo>
                <a:cubicBezTo>
                  <a:pt x="11861" y="22325"/>
                  <a:pt x="11977" y="22594"/>
                  <a:pt x="12108" y="22955"/>
                </a:cubicBezTo>
                <a:cubicBezTo>
                  <a:pt x="12172" y="23151"/>
                  <a:pt x="12220" y="23312"/>
                  <a:pt x="12257" y="23465"/>
                </a:cubicBezTo>
                <a:cubicBezTo>
                  <a:pt x="12312" y="23688"/>
                  <a:pt x="12354" y="23917"/>
                  <a:pt x="12387" y="24112"/>
                </a:cubicBezTo>
                <a:cubicBezTo>
                  <a:pt x="12466" y="24568"/>
                  <a:pt x="12524" y="25029"/>
                  <a:pt x="12558" y="25478"/>
                </a:cubicBezTo>
                <a:cubicBezTo>
                  <a:pt x="12566" y="25666"/>
                  <a:pt x="12567" y="25869"/>
                  <a:pt x="12564" y="26079"/>
                </a:cubicBezTo>
                <a:lnTo>
                  <a:pt x="12562" y="26184"/>
                </a:lnTo>
                <a:cubicBezTo>
                  <a:pt x="12560" y="26371"/>
                  <a:pt x="12555" y="26565"/>
                  <a:pt x="12524" y="26755"/>
                </a:cubicBezTo>
                <a:cubicBezTo>
                  <a:pt x="12485" y="26901"/>
                  <a:pt x="12443" y="27045"/>
                  <a:pt x="12394" y="27204"/>
                </a:cubicBezTo>
                <a:cubicBezTo>
                  <a:pt x="12348" y="27355"/>
                  <a:pt x="12305" y="27479"/>
                  <a:pt x="12252" y="27599"/>
                </a:cubicBezTo>
                <a:cubicBezTo>
                  <a:pt x="12221" y="27650"/>
                  <a:pt x="12190" y="27696"/>
                  <a:pt x="12156" y="27740"/>
                </a:cubicBezTo>
                <a:cubicBezTo>
                  <a:pt x="12090" y="27809"/>
                  <a:pt x="12023" y="27870"/>
                  <a:pt x="11953" y="27924"/>
                </a:cubicBezTo>
                <a:cubicBezTo>
                  <a:pt x="11902" y="27953"/>
                  <a:pt x="11848" y="27978"/>
                  <a:pt x="11790" y="28003"/>
                </a:cubicBezTo>
                <a:cubicBezTo>
                  <a:pt x="11731" y="28018"/>
                  <a:pt x="11672" y="28030"/>
                  <a:pt x="11610" y="28038"/>
                </a:cubicBezTo>
                <a:lnTo>
                  <a:pt x="11554" y="28038"/>
                </a:lnTo>
                <a:cubicBezTo>
                  <a:pt x="11370" y="28038"/>
                  <a:pt x="11181" y="28021"/>
                  <a:pt x="10995" y="27987"/>
                </a:cubicBezTo>
                <a:cubicBezTo>
                  <a:pt x="10871" y="27957"/>
                  <a:pt x="10769" y="27929"/>
                  <a:pt x="10672" y="27896"/>
                </a:cubicBezTo>
                <a:cubicBezTo>
                  <a:pt x="10597" y="27871"/>
                  <a:pt x="10516" y="27838"/>
                  <a:pt x="10420" y="27792"/>
                </a:cubicBezTo>
                <a:cubicBezTo>
                  <a:pt x="10047" y="27589"/>
                  <a:pt x="9693" y="27341"/>
                  <a:pt x="9351" y="27101"/>
                </a:cubicBezTo>
                <a:cubicBezTo>
                  <a:pt x="9267" y="27044"/>
                  <a:pt x="9184" y="26986"/>
                  <a:pt x="9100" y="26927"/>
                </a:cubicBezTo>
                <a:cubicBezTo>
                  <a:pt x="8904" y="26792"/>
                  <a:pt x="8709" y="26648"/>
                  <a:pt x="8520" y="26510"/>
                </a:cubicBezTo>
                <a:cubicBezTo>
                  <a:pt x="8298" y="26346"/>
                  <a:pt x="8069" y="26176"/>
                  <a:pt x="7836" y="26019"/>
                </a:cubicBezTo>
                <a:cubicBezTo>
                  <a:pt x="7711" y="25936"/>
                  <a:pt x="7587" y="25853"/>
                  <a:pt x="7463" y="25771"/>
                </a:cubicBezTo>
                <a:cubicBezTo>
                  <a:pt x="7131" y="25551"/>
                  <a:pt x="6790" y="25322"/>
                  <a:pt x="6456" y="25090"/>
                </a:cubicBezTo>
                <a:lnTo>
                  <a:pt x="6365" y="25027"/>
                </a:lnTo>
                <a:cubicBezTo>
                  <a:pt x="6171" y="24891"/>
                  <a:pt x="5971" y="24752"/>
                  <a:pt x="5767" y="24627"/>
                </a:cubicBezTo>
                <a:cubicBezTo>
                  <a:pt x="5446" y="24428"/>
                  <a:pt x="5176" y="24285"/>
                  <a:pt x="4918" y="24181"/>
                </a:cubicBezTo>
                <a:cubicBezTo>
                  <a:pt x="4813" y="24138"/>
                  <a:pt x="4701" y="24115"/>
                  <a:pt x="4591" y="24095"/>
                </a:cubicBezTo>
                <a:lnTo>
                  <a:pt x="4571" y="24090"/>
                </a:lnTo>
                <a:cubicBezTo>
                  <a:pt x="4506" y="24078"/>
                  <a:pt x="4437" y="24066"/>
                  <a:pt x="4362" y="24056"/>
                </a:cubicBezTo>
                <a:cubicBezTo>
                  <a:pt x="4306" y="24048"/>
                  <a:pt x="4247" y="24044"/>
                  <a:pt x="4183" y="24044"/>
                </a:cubicBezTo>
                <a:cubicBezTo>
                  <a:pt x="4047" y="24044"/>
                  <a:pt x="3909" y="24063"/>
                  <a:pt x="3775" y="24079"/>
                </a:cubicBezTo>
                <a:cubicBezTo>
                  <a:pt x="3674" y="24091"/>
                  <a:pt x="3577" y="24115"/>
                  <a:pt x="3483" y="24138"/>
                </a:cubicBezTo>
                <a:lnTo>
                  <a:pt x="3405" y="24157"/>
                </a:lnTo>
                <a:cubicBezTo>
                  <a:pt x="3269" y="24189"/>
                  <a:pt x="3134" y="24225"/>
                  <a:pt x="2998" y="24265"/>
                </a:cubicBezTo>
                <a:cubicBezTo>
                  <a:pt x="2668" y="24362"/>
                  <a:pt x="2407" y="24470"/>
                  <a:pt x="2173" y="24604"/>
                </a:cubicBezTo>
                <a:cubicBezTo>
                  <a:pt x="1886" y="24771"/>
                  <a:pt x="1665" y="24926"/>
                  <a:pt x="1477" y="25093"/>
                </a:cubicBezTo>
                <a:cubicBezTo>
                  <a:pt x="1278" y="25269"/>
                  <a:pt x="1118" y="25481"/>
                  <a:pt x="942" y="25721"/>
                </a:cubicBezTo>
                <a:cubicBezTo>
                  <a:pt x="818" y="25891"/>
                  <a:pt x="700" y="26070"/>
                  <a:pt x="587" y="26243"/>
                </a:cubicBezTo>
                <a:lnTo>
                  <a:pt x="516" y="26350"/>
                </a:lnTo>
                <a:cubicBezTo>
                  <a:pt x="367" y="26576"/>
                  <a:pt x="216" y="26824"/>
                  <a:pt x="129" y="27100"/>
                </a:cubicBezTo>
                <a:cubicBezTo>
                  <a:pt x="44" y="27372"/>
                  <a:pt x="1" y="27655"/>
                  <a:pt x="2" y="27922"/>
                </a:cubicBezTo>
                <a:cubicBezTo>
                  <a:pt x="3" y="28094"/>
                  <a:pt x="21" y="28255"/>
                  <a:pt x="55" y="28404"/>
                </a:cubicBezTo>
                <a:cubicBezTo>
                  <a:pt x="90" y="28552"/>
                  <a:pt x="139" y="28694"/>
                  <a:pt x="182" y="28814"/>
                </a:cubicBezTo>
                <a:cubicBezTo>
                  <a:pt x="269" y="29054"/>
                  <a:pt x="361" y="29284"/>
                  <a:pt x="454" y="29498"/>
                </a:cubicBezTo>
                <a:cubicBezTo>
                  <a:pt x="624" y="29889"/>
                  <a:pt x="870" y="30386"/>
                  <a:pt x="1267" y="30754"/>
                </a:cubicBezTo>
                <a:cubicBezTo>
                  <a:pt x="1383" y="30863"/>
                  <a:pt x="1501" y="30956"/>
                  <a:pt x="1626" y="31037"/>
                </a:cubicBezTo>
                <a:cubicBezTo>
                  <a:pt x="1720" y="31098"/>
                  <a:pt x="1821" y="31154"/>
                  <a:pt x="1916" y="31208"/>
                </a:cubicBezTo>
                <a:cubicBezTo>
                  <a:pt x="2067" y="31293"/>
                  <a:pt x="2202" y="31360"/>
                  <a:pt x="2331" y="31413"/>
                </a:cubicBezTo>
                <a:cubicBezTo>
                  <a:pt x="2468" y="31469"/>
                  <a:pt x="2614" y="31511"/>
                  <a:pt x="2803" y="31550"/>
                </a:cubicBezTo>
                <a:cubicBezTo>
                  <a:pt x="2981" y="31585"/>
                  <a:pt x="3175" y="31603"/>
                  <a:pt x="3393" y="31603"/>
                </a:cubicBezTo>
                <a:cubicBezTo>
                  <a:pt x="3450" y="31603"/>
                  <a:pt x="3506" y="31602"/>
                  <a:pt x="3562" y="31601"/>
                </a:cubicBezTo>
                <a:cubicBezTo>
                  <a:pt x="3822" y="31591"/>
                  <a:pt x="4089" y="31565"/>
                  <a:pt x="4383" y="31515"/>
                </a:cubicBezTo>
                <a:cubicBezTo>
                  <a:pt x="4519" y="31494"/>
                  <a:pt x="4698" y="31464"/>
                  <a:pt x="4875" y="31442"/>
                </a:cubicBezTo>
                <a:cubicBezTo>
                  <a:pt x="4930" y="31434"/>
                  <a:pt x="4987" y="31427"/>
                  <a:pt x="5042" y="31421"/>
                </a:cubicBezTo>
                <a:cubicBezTo>
                  <a:pt x="5171" y="31406"/>
                  <a:pt x="5306" y="31388"/>
                  <a:pt x="5437" y="31368"/>
                </a:cubicBezTo>
                <a:cubicBezTo>
                  <a:pt x="5649" y="31334"/>
                  <a:pt x="5841" y="31300"/>
                  <a:pt x="6033" y="31257"/>
                </a:cubicBezTo>
                <a:cubicBezTo>
                  <a:pt x="6099" y="31243"/>
                  <a:pt x="6162" y="31227"/>
                  <a:pt x="6228" y="31212"/>
                </a:cubicBezTo>
                <a:cubicBezTo>
                  <a:pt x="6352" y="31182"/>
                  <a:pt x="6482" y="31151"/>
                  <a:pt x="6610" y="31127"/>
                </a:cubicBezTo>
                <a:cubicBezTo>
                  <a:pt x="7051" y="31042"/>
                  <a:pt x="7444" y="30967"/>
                  <a:pt x="7813" y="30900"/>
                </a:cubicBezTo>
                <a:cubicBezTo>
                  <a:pt x="8167" y="30837"/>
                  <a:pt x="8547" y="30773"/>
                  <a:pt x="8925" y="30739"/>
                </a:cubicBezTo>
                <a:cubicBezTo>
                  <a:pt x="8971" y="30737"/>
                  <a:pt x="9017" y="30736"/>
                  <a:pt x="9063" y="30736"/>
                </a:cubicBezTo>
                <a:cubicBezTo>
                  <a:pt x="9396" y="30736"/>
                  <a:pt x="9736" y="30771"/>
                  <a:pt x="10105" y="30842"/>
                </a:cubicBezTo>
                <a:cubicBezTo>
                  <a:pt x="10212" y="30867"/>
                  <a:pt x="10316" y="30896"/>
                  <a:pt x="10426" y="30934"/>
                </a:cubicBezTo>
                <a:cubicBezTo>
                  <a:pt x="10529" y="30970"/>
                  <a:pt x="10627" y="31018"/>
                  <a:pt x="10716" y="31062"/>
                </a:cubicBezTo>
                <a:cubicBezTo>
                  <a:pt x="10827" y="31122"/>
                  <a:pt x="10941" y="31188"/>
                  <a:pt x="11056" y="31260"/>
                </a:cubicBezTo>
                <a:cubicBezTo>
                  <a:pt x="11146" y="31319"/>
                  <a:pt x="11230" y="31386"/>
                  <a:pt x="11321" y="31462"/>
                </a:cubicBezTo>
                <a:cubicBezTo>
                  <a:pt x="11529" y="31660"/>
                  <a:pt x="11725" y="31893"/>
                  <a:pt x="11921" y="32170"/>
                </a:cubicBezTo>
                <a:cubicBezTo>
                  <a:pt x="12043" y="32362"/>
                  <a:pt x="12155" y="32562"/>
                  <a:pt x="12264" y="32756"/>
                </a:cubicBezTo>
                <a:cubicBezTo>
                  <a:pt x="12345" y="32900"/>
                  <a:pt x="12428" y="33049"/>
                  <a:pt x="12515" y="33192"/>
                </a:cubicBezTo>
                <a:cubicBezTo>
                  <a:pt x="12702" y="33504"/>
                  <a:pt x="12863" y="33848"/>
                  <a:pt x="12994" y="34216"/>
                </a:cubicBezTo>
                <a:cubicBezTo>
                  <a:pt x="13088" y="34525"/>
                  <a:pt x="13146" y="34839"/>
                  <a:pt x="13202" y="35162"/>
                </a:cubicBezTo>
                <a:cubicBezTo>
                  <a:pt x="13262" y="35509"/>
                  <a:pt x="13318" y="35848"/>
                  <a:pt x="13345" y="36196"/>
                </a:cubicBezTo>
                <a:cubicBezTo>
                  <a:pt x="13359" y="36749"/>
                  <a:pt x="13305" y="37331"/>
                  <a:pt x="13180" y="37980"/>
                </a:cubicBezTo>
                <a:cubicBezTo>
                  <a:pt x="13105" y="38289"/>
                  <a:pt x="13025" y="38533"/>
                  <a:pt x="12926" y="38750"/>
                </a:cubicBezTo>
                <a:cubicBezTo>
                  <a:pt x="12852" y="38885"/>
                  <a:pt x="12776" y="39002"/>
                  <a:pt x="12694" y="39106"/>
                </a:cubicBezTo>
                <a:cubicBezTo>
                  <a:pt x="12667" y="39133"/>
                  <a:pt x="12638" y="39157"/>
                  <a:pt x="12610" y="39183"/>
                </a:cubicBezTo>
                <a:cubicBezTo>
                  <a:pt x="12595" y="39190"/>
                  <a:pt x="12582" y="39197"/>
                  <a:pt x="12569" y="39203"/>
                </a:cubicBezTo>
                <a:cubicBezTo>
                  <a:pt x="12540" y="39208"/>
                  <a:pt x="12512" y="39213"/>
                  <a:pt x="12483" y="39217"/>
                </a:cubicBezTo>
                <a:cubicBezTo>
                  <a:pt x="12367" y="39215"/>
                  <a:pt x="12246" y="39202"/>
                  <a:pt x="12110" y="39176"/>
                </a:cubicBezTo>
                <a:cubicBezTo>
                  <a:pt x="11562" y="39042"/>
                  <a:pt x="11001" y="38844"/>
                  <a:pt x="10443" y="38591"/>
                </a:cubicBezTo>
                <a:cubicBezTo>
                  <a:pt x="9883" y="38336"/>
                  <a:pt x="9310" y="38067"/>
                  <a:pt x="8738" y="37788"/>
                </a:cubicBezTo>
                <a:cubicBezTo>
                  <a:pt x="8545" y="37687"/>
                  <a:pt x="8376" y="37588"/>
                  <a:pt x="8221" y="37483"/>
                </a:cubicBezTo>
                <a:cubicBezTo>
                  <a:pt x="8052" y="37369"/>
                  <a:pt x="7852" y="37236"/>
                  <a:pt x="7652" y="37109"/>
                </a:cubicBezTo>
                <a:cubicBezTo>
                  <a:pt x="7220" y="36833"/>
                  <a:pt x="6751" y="36626"/>
                  <a:pt x="6269" y="36419"/>
                </a:cubicBezTo>
                <a:lnTo>
                  <a:pt x="6043" y="36323"/>
                </a:lnTo>
                <a:lnTo>
                  <a:pt x="5930" y="36274"/>
                </a:lnTo>
                <a:cubicBezTo>
                  <a:pt x="5824" y="36229"/>
                  <a:pt x="5720" y="36185"/>
                  <a:pt x="5613" y="36151"/>
                </a:cubicBezTo>
                <a:cubicBezTo>
                  <a:pt x="5542" y="36128"/>
                  <a:pt x="5467" y="36111"/>
                  <a:pt x="5393" y="36096"/>
                </a:cubicBezTo>
                <a:lnTo>
                  <a:pt x="5381" y="36094"/>
                </a:lnTo>
                <a:lnTo>
                  <a:pt x="5300" y="36075"/>
                </a:lnTo>
                <a:cubicBezTo>
                  <a:pt x="5193" y="36051"/>
                  <a:pt x="5084" y="36027"/>
                  <a:pt x="4976" y="36014"/>
                </a:cubicBezTo>
                <a:cubicBezTo>
                  <a:pt x="4870" y="36001"/>
                  <a:pt x="4765" y="35993"/>
                  <a:pt x="4652" y="35992"/>
                </a:cubicBezTo>
                <a:lnTo>
                  <a:pt x="4585" y="35992"/>
                </a:lnTo>
                <a:cubicBezTo>
                  <a:pt x="4505" y="35992"/>
                  <a:pt x="4422" y="35995"/>
                  <a:pt x="4323" y="36000"/>
                </a:cubicBezTo>
                <a:cubicBezTo>
                  <a:pt x="4181" y="36007"/>
                  <a:pt x="4039" y="36027"/>
                  <a:pt x="3882" y="36059"/>
                </a:cubicBezTo>
                <a:cubicBezTo>
                  <a:pt x="3665" y="36104"/>
                  <a:pt x="3450" y="36178"/>
                  <a:pt x="3242" y="36248"/>
                </a:cubicBezTo>
                <a:lnTo>
                  <a:pt x="3176" y="36272"/>
                </a:lnTo>
                <a:cubicBezTo>
                  <a:pt x="2934" y="36351"/>
                  <a:pt x="2678" y="36439"/>
                  <a:pt x="2438" y="36577"/>
                </a:cubicBezTo>
                <a:cubicBezTo>
                  <a:pt x="2298" y="36659"/>
                  <a:pt x="2178" y="36742"/>
                  <a:pt x="2073" y="36832"/>
                </a:cubicBezTo>
                <a:cubicBezTo>
                  <a:pt x="1966" y="36925"/>
                  <a:pt x="1874" y="37043"/>
                  <a:pt x="1801" y="37147"/>
                </a:cubicBezTo>
                <a:cubicBezTo>
                  <a:pt x="1664" y="37340"/>
                  <a:pt x="1573" y="37570"/>
                  <a:pt x="1493" y="37791"/>
                </a:cubicBezTo>
                <a:cubicBezTo>
                  <a:pt x="1416" y="38001"/>
                  <a:pt x="1356" y="38237"/>
                  <a:pt x="1306" y="38534"/>
                </a:cubicBezTo>
                <a:cubicBezTo>
                  <a:pt x="1265" y="38775"/>
                  <a:pt x="1255" y="39024"/>
                  <a:pt x="1273" y="39293"/>
                </a:cubicBezTo>
                <a:cubicBezTo>
                  <a:pt x="1291" y="39566"/>
                  <a:pt x="1404" y="39823"/>
                  <a:pt x="1511" y="40038"/>
                </a:cubicBezTo>
                <a:cubicBezTo>
                  <a:pt x="1550" y="40115"/>
                  <a:pt x="1598" y="40188"/>
                  <a:pt x="1647" y="40258"/>
                </a:cubicBezTo>
                <a:lnTo>
                  <a:pt x="1678" y="40308"/>
                </a:lnTo>
                <a:cubicBezTo>
                  <a:pt x="1759" y="40428"/>
                  <a:pt x="1848" y="40556"/>
                  <a:pt x="1950" y="40680"/>
                </a:cubicBezTo>
                <a:cubicBezTo>
                  <a:pt x="2067" y="40821"/>
                  <a:pt x="2206" y="40986"/>
                  <a:pt x="2355" y="41143"/>
                </a:cubicBezTo>
                <a:cubicBezTo>
                  <a:pt x="2505" y="41299"/>
                  <a:pt x="2652" y="41427"/>
                  <a:pt x="2803" y="41536"/>
                </a:cubicBezTo>
                <a:cubicBezTo>
                  <a:pt x="2949" y="41639"/>
                  <a:pt x="3119" y="41733"/>
                  <a:pt x="3298" y="41808"/>
                </a:cubicBezTo>
                <a:cubicBezTo>
                  <a:pt x="3637" y="41952"/>
                  <a:pt x="4003" y="42027"/>
                  <a:pt x="4359" y="42102"/>
                </a:cubicBezTo>
                <a:cubicBezTo>
                  <a:pt x="4644" y="42164"/>
                  <a:pt x="4899" y="42215"/>
                  <a:pt x="5161" y="42223"/>
                </a:cubicBezTo>
                <a:cubicBezTo>
                  <a:pt x="5206" y="42225"/>
                  <a:pt x="5251" y="42226"/>
                  <a:pt x="5298" y="42226"/>
                </a:cubicBezTo>
                <a:cubicBezTo>
                  <a:pt x="5475" y="42226"/>
                  <a:pt x="5657" y="42215"/>
                  <a:pt x="5832" y="42203"/>
                </a:cubicBezTo>
                <a:lnTo>
                  <a:pt x="5893" y="42200"/>
                </a:lnTo>
                <a:lnTo>
                  <a:pt x="6028" y="42193"/>
                </a:lnTo>
                <a:cubicBezTo>
                  <a:pt x="6191" y="42185"/>
                  <a:pt x="6355" y="42177"/>
                  <a:pt x="6518" y="42169"/>
                </a:cubicBezTo>
                <a:lnTo>
                  <a:pt x="6569" y="42166"/>
                </a:lnTo>
                <a:cubicBezTo>
                  <a:pt x="6765" y="42156"/>
                  <a:pt x="6967" y="42144"/>
                  <a:pt x="7166" y="42124"/>
                </a:cubicBezTo>
                <a:cubicBezTo>
                  <a:pt x="7400" y="42100"/>
                  <a:pt x="7632" y="42074"/>
                  <a:pt x="7863" y="42047"/>
                </a:cubicBezTo>
                <a:cubicBezTo>
                  <a:pt x="7966" y="42036"/>
                  <a:pt x="8069" y="42021"/>
                  <a:pt x="8171" y="42007"/>
                </a:cubicBezTo>
                <a:cubicBezTo>
                  <a:pt x="8287" y="41992"/>
                  <a:pt x="8401" y="41976"/>
                  <a:pt x="8516" y="41964"/>
                </a:cubicBezTo>
                <a:cubicBezTo>
                  <a:pt x="8729" y="41940"/>
                  <a:pt x="8939" y="41925"/>
                  <a:pt x="9172" y="41911"/>
                </a:cubicBezTo>
                <a:cubicBezTo>
                  <a:pt x="9232" y="41908"/>
                  <a:pt x="9292" y="41904"/>
                  <a:pt x="9351" y="41900"/>
                </a:cubicBezTo>
                <a:lnTo>
                  <a:pt x="9360" y="41900"/>
                </a:lnTo>
                <a:cubicBezTo>
                  <a:pt x="9538" y="41893"/>
                  <a:pt x="9716" y="41889"/>
                  <a:pt x="9889" y="41889"/>
                </a:cubicBezTo>
                <a:cubicBezTo>
                  <a:pt x="9969" y="41889"/>
                  <a:pt x="10047" y="41890"/>
                  <a:pt x="10126" y="41892"/>
                </a:cubicBezTo>
                <a:cubicBezTo>
                  <a:pt x="10379" y="41897"/>
                  <a:pt x="10651" y="41928"/>
                  <a:pt x="10957" y="41984"/>
                </a:cubicBezTo>
                <a:cubicBezTo>
                  <a:pt x="11166" y="42032"/>
                  <a:pt x="11350" y="42084"/>
                  <a:pt x="11520" y="42144"/>
                </a:cubicBezTo>
                <a:cubicBezTo>
                  <a:pt x="11682" y="42201"/>
                  <a:pt x="11848" y="42273"/>
                  <a:pt x="12031" y="42362"/>
                </a:cubicBezTo>
                <a:cubicBezTo>
                  <a:pt x="12313" y="42526"/>
                  <a:pt x="12569" y="42739"/>
                  <a:pt x="12805" y="42943"/>
                </a:cubicBezTo>
                <a:cubicBezTo>
                  <a:pt x="12872" y="43005"/>
                  <a:pt x="12933" y="43059"/>
                  <a:pt x="12989" y="43123"/>
                </a:cubicBezTo>
                <a:cubicBezTo>
                  <a:pt x="13054" y="43197"/>
                  <a:pt x="13119" y="43274"/>
                  <a:pt x="13184" y="43357"/>
                </a:cubicBezTo>
                <a:cubicBezTo>
                  <a:pt x="13279" y="43482"/>
                  <a:pt x="13379" y="43616"/>
                  <a:pt x="13500" y="43795"/>
                </a:cubicBezTo>
                <a:cubicBezTo>
                  <a:pt x="13641" y="44016"/>
                  <a:pt x="13750" y="44237"/>
                  <a:pt x="13836" y="44473"/>
                </a:cubicBezTo>
                <a:cubicBezTo>
                  <a:pt x="13979" y="44933"/>
                  <a:pt x="14067" y="45432"/>
                  <a:pt x="14107" y="46005"/>
                </a:cubicBezTo>
                <a:cubicBezTo>
                  <a:pt x="14110" y="46085"/>
                  <a:pt x="14114" y="46166"/>
                  <a:pt x="14119" y="46248"/>
                </a:cubicBezTo>
                <a:cubicBezTo>
                  <a:pt x="14149" y="46830"/>
                  <a:pt x="14172" y="47314"/>
                  <a:pt x="14174" y="47818"/>
                </a:cubicBezTo>
                <a:lnTo>
                  <a:pt x="14174" y="47913"/>
                </a:lnTo>
                <a:cubicBezTo>
                  <a:pt x="14175" y="48136"/>
                  <a:pt x="14175" y="48366"/>
                  <a:pt x="14170" y="48592"/>
                </a:cubicBezTo>
                <a:cubicBezTo>
                  <a:pt x="14163" y="48852"/>
                  <a:pt x="14146" y="49114"/>
                  <a:pt x="14129" y="49358"/>
                </a:cubicBezTo>
                <a:cubicBezTo>
                  <a:pt x="14107" y="49653"/>
                  <a:pt x="14098" y="49956"/>
                  <a:pt x="14089" y="50248"/>
                </a:cubicBezTo>
                <a:cubicBezTo>
                  <a:pt x="14082" y="50468"/>
                  <a:pt x="14074" y="50694"/>
                  <a:pt x="14063" y="50917"/>
                </a:cubicBezTo>
                <a:cubicBezTo>
                  <a:pt x="14046" y="51248"/>
                  <a:pt x="14049" y="51586"/>
                  <a:pt x="14053" y="51912"/>
                </a:cubicBezTo>
                <a:cubicBezTo>
                  <a:pt x="14054" y="52051"/>
                  <a:pt x="14057" y="52192"/>
                  <a:pt x="14057" y="52332"/>
                </a:cubicBezTo>
                <a:cubicBezTo>
                  <a:pt x="14057" y="52407"/>
                  <a:pt x="14057" y="52484"/>
                  <a:pt x="14056" y="52560"/>
                </a:cubicBezTo>
                <a:cubicBezTo>
                  <a:pt x="14053" y="53017"/>
                  <a:pt x="14052" y="53492"/>
                  <a:pt x="14138" y="53951"/>
                </a:cubicBezTo>
                <a:cubicBezTo>
                  <a:pt x="14160" y="54072"/>
                  <a:pt x="14195" y="54185"/>
                  <a:pt x="14230" y="54292"/>
                </a:cubicBezTo>
                <a:lnTo>
                  <a:pt x="14237" y="54315"/>
                </a:lnTo>
                <a:cubicBezTo>
                  <a:pt x="14261" y="54386"/>
                  <a:pt x="14284" y="54460"/>
                  <a:pt x="14315" y="54530"/>
                </a:cubicBezTo>
                <a:cubicBezTo>
                  <a:pt x="14348" y="54606"/>
                  <a:pt x="14392" y="54672"/>
                  <a:pt x="14438" y="54740"/>
                </a:cubicBezTo>
                <a:lnTo>
                  <a:pt x="14456" y="54765"/>
                </a:lnTo>
                <a:cubicBezTo>
                  <a:pt x="14483" y="54807"/>
                  <a:pt x="14513" y="54845"/>
                  <a:pt x="14546" y="54879"/>
                </a:cubicBezTo>
                <a:cubicBezTo>
                  <a:pt x="14633" y="54973"/>
                  <a:pt x="14724" y="55021"/>
                  <a:pt x="14843" y="55082"/>
                </a:cubicBezTo>
                <a:cubicBezTo>
                  <a:pt x="14900" y="55109"/>
                  <a:pt x="14963" y="55129"/>
                  <a:pt x="15023" y="55147"/>
                </a:cubicBezTo>
                <a:lnTo>
                  <a:pt x="15066" y="55160"/>
                </a:lnTo>
                <a:cubicBezTo>
                  <a:pt x="15262" y="55220"/>
                  <a:pt x="15468" y="55251"/>
                  <a:pt x="15677" y="55251"/>
                </a:cubicBezTo>
                <a:lnTo>
                  <a:pt x="15693" y="55251"/>
                </a:lnTo>
                <a:cubicBezTo>
                  <a:pt x="15956" y="55248"/>
                  <a:pt x="16164" y="55219"/>
                  <a:pt x="16348" y="55159"/>
                </a:cubicBezTo>
                <a:cubicBezTo>
                  <a:pt x="16559" y="55088"/>
                  <a:pt x="16763" y="55016"/>
                  <a:pt x="16940" y="54899"/>
                </a:cubicBezTo>
                <a:cubicBezTo>
                  <a:pt x="17022" y="54846"/>
                  <a:pt x="17123" y="54779"/>
                  <a:pt x="17180" y="54672"/>
                </a:cubicBezTo>
                <a:cubicBezTo>
                  <a:pt x="17235" y="54564"/>
                  <a:pt x="17241" y="54550"/>
                  <a:pt x="17263" y="54435"/>
                </a:cubicBezTo>
                <a:cubicBezTo>
                  <a:pt x="17272" y="54383"/>
                  <a:pt x="17268" y="54337"/>
                  <a:pt x="17263" y="54284"/>
                </a:cubicBezTo>
                <a:lnTo>
                  <a:pt x="17262" y="54267"/>
                </a:lnTo>
                <a:cubicBezTo>
                  <a:pt x="17256" y="54201"/>
                  <a:pt x="17241" y="54134"/>
                  <a:pt x="17227" y="54067"/>
                </a:cubicBezTo>
                <a:cubicBezTo>
                  <a:pt x="17222" y="54041"/>
                  <a:pt x="17216" y="54015"/>
                  <a:pt x="17210" y="53988"/>
                </a:cubicBezTo>
                <a:cubicBezTo>
                  <a:pt x="17098" y="53406"/>
                  <a:pt x="16984" y="52881"/>
                  <a:pt x="16862" y="52383"/>
                </a:cubicBezTo>
                <a:cubicBezTo>
                  <a:pt x="16807" y="52163"/>
                  <a:pt x="16769" y="51933"/>
                  <a:pt x="16732" y="51712"/>
                </a:cubicBezTo>
                <a:cubicBezTo>
                  <a:pt x="16722" y="51650"/>
                  <a:pt x="16712" y="51589"/>
                  <a:pt x="16702" y="51528"/>
                </a:cubicBezTo>
                <a:cubicBezTo>
                  <a:pt x="16651" y="51233"/>
                  <a:pt x="16612" y="50986"/>
                  <a:pt x="16594" y="50735"/>
                </a:cubicBezTo>
                <a:cubicBezTo>
                  <a:pt x="16585" y="50537"/>
                  <a:pt x="16582" y="50363"/>
                  <a:pt x="16586" y="50204"/>
                </a:cubicBezTo>
                <a:cubicBezTo>
                  <a:pt x="16590" y="50027"/>
                  <a:pt x="16592" y="49848"/>
                  <a:pt x="16592" y="49671"/>
                </a:cubicBezTo>
                <a:cubicBezTo>
                  <a:pt x="16592" y="49443"/>
                  <a:pt x="16591" y="49253"/>
                  <a:pt x="16579" y="49058"/>
                </a:cubicBezTo>
                <a:cubicBezTo>
                  <a:pt x="16571" y="48946"/>
                  <a:pt x="16564" y="48836"/>
                  <a:pt x="16556" y="48724"/>
                </a:cubicBezTo>
                <a:lnTo>
                  <a:pt x="16544" y="48535"/>
                </a:lnTo>
                <a:cubicBezTo>
                  <a:pt x="16535" y="48277"/>
                  <a:pt x="16535" y="48022"/>
                  <a:pt x="16536" y="47785"/>
                </a:cubicBezTo>
                <a:cubicBezTo>
                  <a:pt x="16538" y="47631"/>
                  <a:pt x="16544" y="47474"/>
                  <a:pt x="16550" y="47323"/>
                </a:cubicBezTo>
                <a:cubicBezTo>
                  <a:pt x="16555" y="47196"/>
                  <a:pt x="16560" y="47068"/>
                  <a:pt x="16563" y="46941"/>
                </a:cubicBezTo>
                <a:lnTo>
                  <a:pt x="16566" y="46740"/>
                </a:lnTo>
                <a:cubicBezTo>
                  <a:pt x="16569" y="46558"/>
                  <a:pt x="16574" y="46371"/>
                  <a:pt x="16580" y="46186"/>
                </a:cubicBezTo>
                <a:cubicBezTo>
                  <a:pt x="16584" y="46077"/>
                  <a:pt x="16589" y="45949"/>
                  <a:pt x="16601" y="45818"/>
                </a:cubicBezTo>
                <a:cubicBezTo>
                  <a:pt x="16610" y="45726"/>
                  <a:pt x="16626" y="45636"/>
                  <a:pt x="16647" y="45529"/>
                </a:cubicBezTo>
                <a:cubicBezTo>
                  <a:pt x="16719" y="45243"/>
                  <a:pt x="16825" y="44964"/>
                  <a:pt x="16928" y="44693"/>
                </a:cubicBezTo>
                <a:cubicBezTo>
                  <a:pt x="17033" y="44413"/>
                  <a:pt x="17127" y="44180"/>
                  <a:pt x="17237" y="43950"/>
                </a:cubicBezTo>
                <a:cubicBezTo>
                  <a:pt x="17287" y="43862"/>
                  <a:pt x="17348" y="43775"/>
                  <a:pt x="17420" y="43685"/>
                </a:cubicBezTo>
                <a:cubicBezTo>
                  <a:pt x="17566" y="43528"/>
                  <a:pt x="17725" y="43386"/>
                  <a:pt x="17892" y="43266"/>
                </a:cubicBezTo>
                <a:cubicBezTo>
                  <a:pt x="18143" y="43109"/>
                  <a:pt x="18420" y="42977"/>
                  <a:pt x="18715" y="42871"/>
                </a:cubicBezTo>
                <a:cubicBezTo>
                  <a:pt x="18913" y="42816"/>
                  <a:pt x="19127" y="42777"/>
                  <a:pt x="19409" y="42745"/>
                </a:cubicBezTo>
                <a:cubicBezTo>
                  <a:pt x="19627" y="42721"/>
                  <a:pt x="19850" y="42700"/>
                  <a:pt x="20066" y="42682"/>
                </a:cubicBezTo>
                <a:lnTo>
                  <a:pt x="20230" y="42666"/>
                </a:lnTo>
                <a:cubicBezTo>
                  <a:pt x="20455" y="42646"/>
                  <a:pt x="20682" y="42610"/>
                  <a:pt x="20899" y="42575"/>
                </a:cubicBezTo>
                <a:lnTo>
                  <a:pt x="21030" y="42555"/>
                </a:lnTo>
                <a:cubicBezTo>
                  <a:pt x="21143" y="42536"/>
                  <a:pt x="21257" y="42521"/>
                  <a:pt x="21373" y="42507"/>
                </a:cubicBezTo>
                <a:cubicBezTo>
                  <a:pt x="21512" y="42489"/>
                  <a:pt x="21655" y="42469"/>
                  <a:pt x="21795" y="42447"/>
                </a:cubicBezTo>
                <a:cubicBezTo>
                  <a:pt x="22002" y="42411"/>
                  <a:pt x="22215" y="42380"/>
                  <a:pt x="22420" y="42350"/>
                </a:cubicBezTo>
                <a:lnTo>
                  <a:pt x="22611" y="42324"/>
                </a:lnTo>
                <a:cubicBezTo>
                  <a:pt x="22822" y="42293"/>
                  <a:pt x="23036" y="42249"/>
                  <a:pt x="23242" y="42208"/>
                </a:cubicBezTo>
                <a:lnTo>
                  <a:pt x="23416" y="42172"/>
                </a:lnTo>
                <a:lnTo>
                  <a:pt x="23465" y="42164"/>
                </a:lnTo>
                <a:cubicBezTo>
                  <a:pt x="23985" y="42061"/>
                  <a:pt x="24524" y="41955"/>
                  <a:pt x="25032" y="41766"/>
                </a:cubicBezTo>
                <a:cubicBezTo>
                  <a:pt x="25271" y="41678"/>
                  <a:pt x="25487" y="41597"/>
                  <a:pt x="25698" y="41499"/>
                </a:cubicBezTo>
                <a:cubicBezTo>
                  <a:pt x="25919" y="41398"/>
                  <a:pt x="26155" y="41284"/>
                  <a:pt x="26376" y="41144"/>
                </a:cubicBezTo>
                <a:cubicBezTo>
                  <a:pt x="26882" y="40821"/>
                  <a:pt x="27287" y="40462"/>
                  <a:pt x="27614" y="40046"/>
                </a:cubicBezTo>
                <a:cubicBezTo>
                  <a:pt x="27796" y="39811"/>
                  <a:pt x="27938" y="39580"/>
                  <a:pt x="28031" y="39359"/>
                </a:cubicBezTo>
                <a:cubicBezTo>
                  <a:pt x="28104" y="39188"/>
                  <a:pt x="28168" y="39013"/>
                  <a:pt x="28224" y="38839"/>
                </a:cubicBezTo>
                <a:cubicBezTo>
                  <a:pt x="28271" y="38688"/>
                  <a:pt x="28316" y="38531"/>
                  <a:pt x="28358" y="38382"/>
                </a:cubicBezTo>
                <a:lnTo>
                  <a:pt x="28380" y="38308"/>
                </a:lnTo>
                <a:cubicBezTo>
                  <a:pt x="28429" y="38136"/>
                  <a:pt x="28458" y="37956"/>
                  <a:pt x="28463" y="37786"/>
                </a:cubicBezTo>
                <a:cubicBezTo>
                  <a:pt x="28473" y="37504"/>
                  <a:pt x="28449" y="37232"/>
                  <a:pt x="28388" y="36951"/>
                </a:cubicBezTo>
                <a:cubicBezTo>
                  <a:pt x="28328" y="36677"/>
                  <a:pt x="28253" y="36361"/>
                  <a:pt x="28116" y="36078"/>
                </a:cubicBezTo>
                <a:cubicBezTo>
                  <a:pt x="28061" y="35965"/>
                  <a:pt x="27980" y="35855"/>
                  <a:pt x="27908" y="35759"/>
                </a:cubicBezTo>
                <a:cubicBezTo>
                  <a:pt x="27845" y="35675"/>
                  <a:pt x="27783" y="35605"/>
                  <a:pt x="27713" y="35544"/>
                </a:cubicBezTo>
                <a:cubicBezTo>
                  <a:pt x="27632" y="35473"/>
                  <a:pt x="27539" y="35391"/>
                  <a:pt x="27432" y="35328"/>
                </a:cubicBezTo>
                <a:cubicBezTo>
                  <a:pt x="27324" y="35264"/>
                  <a:pt x="27203" y="35206"/>
                  <a:pt x="27062" y="35150"/>
                </a:cubicBezTo>
                <a:cubicBezTo>
                  <a:pt x="26820" y="35054"/>
                  <a:pt x="26560" y="34982"/>
                  <a:pt x="26266" y="34926"/>
                </a:cubicBezTo>
                <a:cubicBezTo>
                  <a:pt x="26122" y="34901"/>
                  <a:pt x="25971" y="34887"/>
                  <a:pt x="25801" y="34887"/>
                </a:cubicBezTo>
                <a:cubicBezTo>
                  <a:pt x="25682" y="34887"/>
                  <a:pt x="25552" y="34894"/>
                  <a:pt x="25404" y="34906"/>
                </a:cubicBezTo>
                <a:cubicBezTo>
                  <a:pt x="25160" y="34929"/>
                  <a:pt x="24918" y="34987"/>
                  <a:pt x="24686" y="35043"/>
                </a:cubicBezTo>
                <a:lnTo>
                  <a:pt x="24590" y="35067"/>
                </a:lnTo>
                <a:cubicBezTo>
                  <a:pt x="24329" y="35130"/>
                  <a:pt x="24058" y="35213"/>
                  <a:pt x="23764" y="35323"/>
                </a:cubicBezTo>
                <a:cubicBezTo>
                  <a:pt x="23371" y="35469"/>
                  <a:pt x="23009" y="35673"/>
                  <a:pt x="22642" y="35887"/>
                </a:cubicBezTo>
                <a:lnTo>
                  <a:pt x="22566" y="35930"/>
                </a:lnTo>
                <a:cubicBezTo>
                  <a:pt x="22415" y="36018"/>
                  <a:pt x="22258" y="36109"/>
                  <a:pt x="22109" y="36207"/>
                </a:cubicBezTo>
                <a:cubicBezTo>
                  <a:pt x="21956" y="36309"/>
                  <a:pt x="21805" y="36411"/>
                  <a:pt x="21652" y="36515"/>
                </a:cubicBezTo>
                <a:lnTo>
                  <a:pt x="21525" y="36601"/>
                </a:lnTo>
                <a:cubicBezTo>
                  <a:pt x="21079" y="36890"/>
                  <a:pt x="20665" y="37145"/>
                  <a:pt x="20260" y="37380"/>
                </a:cubicBezTo>
                <a:cubicBezTo>
                  <a:pt x="19838" y="37623"/>
                  <a:pt x="19456" y="37837"/>
                  <a:pt x="19036" y="37987"/>
                </a:cubicBezTo>
                <a:cubicBezTo>
                  <a:pt x="18884" y="38034"/>
                  <a:pt x="18733" y="38077"/>
                  <a:pt x="18585" y="38114"/>
                </a:cubicBezTo>
                <a:cubicBezTo>
                  <a:pt x="18447" y="38150"/>
                  <a:pt x="18294" y="38171"/>
                  <a:pt x="18105" y="38186"/>
                </a:cubicBezTo>
                <a:cubicBezTo>
                  <a:pt x="18071" y="38187"/>
                  <a:pt x="18037" y="38187"/>
                  <a:pt x="18002" y="38187"/>
                </a:cubicBezTo>
                <a:cubicBezTo>
                  <a:pt x="17970" y="38187"/>
                  <a:pt x="17940" y="38187"/>
                  <a:pt x="17909" y="38186"/>
                </a:cubicBezTo>
                <a:cubicBezTo>
                  <a:pt x="17842" y="38185"/>
                  <a:pt x="17776" y="38174"/>
                  <a:pt x="17713" y="38164"/>
                </a:cubicBezTo>
                <a:cubicBezTo>
                  <a:pt x="17676" y="38155"/>
                  <a:pt x="17640" y="38145"/>
                  <a:pt x="17602" y="38133"/>
                </a:cubicBezTo>
                <a:cubicBezTo>
                  <a:pt x="17558" y="38120"/>
                  <a:pt x="17514" y="38100"/>
                  <a:pt x="17473" y="38080"/>
                </a:cubicBezTo>
                <a:cubicBezTo>
                  <a:pt x="17339" y="38007"/>
                  <a:pt x="17223" y="37931"/>
                  <a:pt x="17119" y="37849"/>
                </a:cubicBezTo>
                <a:cubicBezTo>
                  <a:pt x="17059" y="37791"/>
                  <a:pt x="17002" y="37726"/>
                  <a:pt x="16949" y="37651"/>
                </a:cubicBezTo>
                <a:cubicBezTo>
                  <a:pt x="16882" y="37536"/>
                  <a:pt x="16832" y="37437"/>
                  <a:pt x="16792" y="37334"/>
                </a:cubicBezTo>
                <a:cubicBezTo>
                  <a:pt x="16725" y="37103"/>
                  <a:pt x="16684" y="36849"/>
                  <a:pt x="16658" y="36515"/>
                </a:cubicBezTo>
                <a:cubicBezTo>
                  <a:pt x="16641" y="36062"/>
                  <a:pt x="16677" y="35603"/>
                  <a:pt x="16765" y="35154"/>
                </a:cubicBezTo>
                <a:cubicBezTo>
                  <a:pt x="16801" y="34997"/>
                  <a:pt x="16837" y="34879"/>
                  <a:pt x="16879" y="34770"/>
                </a:cubicBezTo>
                <a:cubicBezTo>
                  <a:pt x="16928" y="34643"/>
                  <a:pt x="16989" y="34508"/>
                  <a:pt x="17069" y="34345"/>
                </a:cubicBezTo>
                <a:cubicBezTo>
                  <a:pt x="17221" y="34057"/>
                  <a:pt x="17401" y="33754"/>
                  <a:pt x="17605" y="33447"/>
                </a:cubicBezTo>
                <a:cubicBezTo>
                  <a:pt x="17820" y="33124"/>
                  <a:pt x="18064" y="32832"/>
                  <a:pt x="18277" y="32590"/>
                </a:cubicBezTo>
                <a:cubicBezTo>
                  <a:pt x="18537" y="32314"/>
                  <a:pt x="18795" y="32049"/>
                  <a:pt x="19097" y="31834"/>
                </a:cubicBezTo>
                <a:cubicBezTo>
                  <a:pt x="19266" y="31727"/>
                  <a:pt x="19416" y="31642"/>
                  <a:pt x="19560" y="31572"/>
                </a:cubicBezTo>
                <a:cubicBezTo>
                  <a:pt x="19713" y="31499"/>
                  <a:pt x="19876" y="31439"/>
                  <a:pt x="20028" y="31385"/>
                </a:cubicBezTo>
                <a:cubicBezTo>
                  <a:pt x="20446" y="31253"/>
                  <a:pt x="20887" y="31178"/>
                  <a:pt x="21312" y="31108"/>
                </a:cubicBezTo>
                <a:lnTo>
                  <a:pt x="21328" y="31105"/>
                </a:lnTo>
                <a:cubicBezTo>
                  <a:pt x="21554" y="31068"/>
                  <a:pt x="21804" y="31034"/>
                  <a:pt x="22089" y="31004"/>
                </a:cubicBezTo>
                <a:lnTo>
                  <a:pt x="22214" y="30991"/>
                </a:lnTo>
                <a:cubicBezTo>
                  <a:pt x="22415" y="30970"/>
                  <a:pt x="22624" y="30947"/>
                  <a:pt x="22830" y="30934"/>
                </a:cubicBezTo>
                <a:cubicBezTo>
                  <a:pt x="22909" y="30930"/>
                  <a:pt x="22989" y="30925"/>
                  <a:pt x="23068" y="30920"/>
                </a:cubicBezTo>
                <a:lnTo>
                  <a:pt x="23193" y="30913"/>
                </a:lnTo>
                <a:lnTo>
                  <a:pt x="23144" y="30914"/>
                </a:lnTo>
                <a:cubicBezTo>
                  <a:pt x="23307" y="30906"/>
                  <a:pt x="23470" y="30895"/>
                  <a:pt x="23632" y="30883"/>
                </a:cubicBezTo>
                <a:cubicBezTo>
                  <a:pt x="23720" y="30876"/>
                  <a:pt x="23807" y="30869"/>
                  <a:pt x="23893" y="30864"/>
                </a:cubicBezTo>
                <a:lnTo>
                  <a:pt x="23955" y="30862"/>
                </a:lnTo>
                <a:lnTo>
                  <a:pt x="24019" y="30858"/>
                </a:lnTo>
                <a:cubicBezTo>
                  <a:pt x="24163" y="30850"/>
                  <a:pt x="24307" y="30847"/>
                  <a:pt x="24451" y="30842"/>
                </a:cubicBezTo>
                <a:cubicBezTo>
                  <a:pt x="24552" y="30839"/>
                  <a:pt x="24653" y="30834"/>
                  <a:pt x="24754" y="30831"/>
                </a:cubicBezTo>
                <a:cubicBezTo>
                  <a:pt x="24924" y="30824"/>
                  <a:pt x="25077" y="30813"/>
                  <a:pt x="25225" y="30796"/>
                </a:cubicBezTo>
                <a:cubicBezTo>
                  <a:pt x="25344" y="30781"/>
                  <a:pt x="25463" y="30756"/>
                  <a:pt x="25580" y="30731"/>
                </a:cubicBezTo>
                <a:lnTo>
                  <a:pt x="25595" y="30729"/>
                </a:lnTo>
                <a:cubicBezTo>
                  <a:pt x="25863" y="30670"/>
                  <a:pt x="26137" y="30601"/>
                  <a:pt x="26410" y="30516"/>
                </a:cubicBezTo>
                <a:cubicBezTo>
                  <a:pt x="26673" y="30435"/>
                  <a:pt x="26952" y="30346"/>
                  <a:pt x="27219" y="30231"/>
                </a:cubicBezTo>
                <a:cubicBezTo>
                  <a:pt x="27496" y="30110"/>
                  <a:pt x="27743" y="29966"/>
                  <a:pt x="27953" y="29801"/>
                </a:cubicBezTo>
                <a:cubicBezTo>
                  <a:pt x="28055" y="29721"/>
                  <a:pt x="28160" y="29635"/>
                  <a:pt x="28262" y="29541"/>
                </a:cubicBezTo>
                <a:cubicBezTo>
                  <a:pt x="28376" y="29435"/>
                  <a:pt x="28480" y="29316"/>
                  <a:pt x="28581" y="29201"/>
                </a:cubicBezTo>
                <a:lnTo>
                  <a:pt x="28606" y="29171"/>
                </a:lnTo>
                <a:cubicBezTo>
                  <a:pt x="28786" y="28966"/>
                  <a:pt x="28927" y="28716"/>
                  <a:pt x="29045" y="28499"/>
                </a:cubicBezTo>
                <a:cubicBezTo>
                  <a:pt x="29119" y="28361"/>
                  <a:pt x="29185" y="28218"/>
                  <a:pt x="29250" y="28073"/>
                </a:cubicBezTo>
                <a:lnTo>
                  <a:pt x="29265" y="28042"/>
                </a:lnTo>
                <a:cubicBezTo>
                  <a:pt x="29314" y="27930"/>
                  <a:pt x="29365" y="27816"/>
                  <a:pt x="29406" y="27698"/>
                </a:cubicBezTo>
                <a:cubicBezTo>
                  <a:pt x="29517" y="27378"/>
                  <a:pt x="29568" y="27130"/>
                  <a:pt x="29570" y="26891"/>
                </a:cubicBezTo>
                <a:cubicBezTo>
                  <a:pt x="29574" y="26623"/>
                  <a:pt x="29552" y="26337"/>
                  <a:pt x="29502" y="26047"/>
                </a:cubicBezTo>
                <a:cubicBezTo>
                  <a:pt x="29410" y="25512"/>
                  <a:pt x="29240" y="25030"/>
                  <a:pt x="28994" y="24614"/>
                </a:cubicBezTo>
                <a:cubicBezTo>
                  <a:pt x="28861" y="24388"/>
                  <a:pt x="28694" y="24186"/>
                  <a:pt x="28501" y="24012"/>
                </a:cubicBezTo>
                <a:cubicBezTo>
                  <a:pt x="28404" y="23926"/>
                  <a:pt x="28298" y="23838"/>
                  <a:pt x="28174" y="23765"/>
                </a:cubicBezTo>
                <a:cubicBezTo>
                  <a:pt x="28044" y="23689"/>
                  <a:pt x="27906" y="23618"/>
                  <a:pt x="27750" y="23546"/>
                </a:cubicBezTo>
                <a:cubicBezTo>
                  <a:pt x="27635" y="23494"/>
                  <a:pt x="27508" y="23450"/>
                  <a:pt x="27399" y="23415"/>
                </a:cubicBezTo>
                <a:cubicBezTo>
                  <a:pt x="27354" y="23399"/>
                  <a:pt x="27308" y="23384"/>
                  <a:pt x="27262" y="23368"/>
                </a:cubicBezTo>
                <a:cubicBezTo>
                  <a:pt x="27188" y="23343"/>
                  <a:pt x="27114" y="23319"/>
                  <a:pt x="27039" y="23296"/>
                </a:cubicBezTo>
                <a:cubicBezTo>
                  <a:pt x="26794" y="23222"/>
                  <a:pt x="26530" y="23174"/>
                  <a:pt x="26256" y="23152"/>
                </a:cubicBezTo>
                <a:cubicBezTo>
                  <a:pt x="26066" y="23137"/>
                  <a:pt x="25880" y="23131"/>
                  <a:pt x="25703" y="23131"/>
                </a:cubicBezTo>
                <a:cubicBezTo>
                  <a:pt x="25635" y="23131"/>
                  <a:pt x="25568" y="23132"/>
                  <a:pt x="25499" y="23133"/>
                </a:cubicBezTo>
                <a:cubicBezTo>
                  <a:pt x="25232" y="23142"/>
                  <a:pt x="24950" y="23177"/>
                  <a:pt x="24612" y="23244"/>
                </a:cubicBezTo>
                <a:cubicBezTo>
                  <a:pt x="24046" y="23358"/>
                  <a:pt x="23506" y="23522"/>
                  <a:pt x="23009" y="23731"/>
                </a:cubicBezTo>
                <a:cubicBezTo>
                  <a:pt x="22614" y="23899"/>
                  <a:pt x="22097" y="24126"/>
                  <a:pt x="21607" y="24419"/>
                </a:cubicBezTo>
                <a:cubicBezTo>
                  <a:pt x="21153" y="24690"/>
                  <a:pt x="20729" y="25024"/>
                  <a:pt x="20320" y="25346"/>
                </a:cubicBezTo>
                <a:lnTo>
                  <a:pt x="20207" y="25434"/>
                </a:lnTo>
                <a:cubicBezTo>
                  <a:pt x="19964" y="25625"/>
                  <a:pt x="19708" y="25812"/>
                  <a:pt x="19423" y="26006"/>
                </a:cubicBezTo>
                <a:cubicBezTo>
                  <a:pt x="19199" y="26147"/>
                  <a:pt x="18978" y="26281"/>
                  <a:pt x="18734" y="26376"/>
                </a:cubicBezTo>
                <a:cubicBezTo>
                  <a:pt x="18378" y="26481"/>
                  <a:pt x="18009" y="26521"/>
                  <a:pt x="17725" y="26545"/>
                </a:cubicBezTo>
                <a:cubicBezTo>
                  <a:pt x="17687" y="26546"/>
                  <a:pt x="17650" y="26546"/>
                  <a:pt x="17611" y="26546"/>
                </a:cubicBezTo>
                <a:cubicBezTo>
                  <a:pt x="17427" y="26546"/>
                  <a:pt x="17263" y="26532"/>
                  <a:pt x="17112" y="26507"/>
                </a:cubicBezTo>
                <a:cubicBezTo>
                  <a:pt x="17007" y="26480"/>
                  <a:pt x="16912" y="26447"/>
                  <a:pt x="16815" y="26403"/>
                </a:cubicBezTo>
                <a:cubicBezTo>
                  <a:pt x="16717" y="26348"/>
                  <a:pt x="16633" y="26293"/>
                  <a:pt x="16559" y="26234"/>
                </a:cubicBezTo>
                <a:cubicBezTo>
                  <a:pt x="16498" y="26175"/>
                  <a:pt x="16443" y="26112"/>
                  <a:pt x="16392" y="26044"/>
                </a:cubicBezTo>
                <a:cubicBezTo>
                  <a:pt x="16336" y="25948"/>
                  <a:pt x="16287" y="25848"/>
                  <a:pt x="16245" y="25740"/>
                </a:cubicBezTo>
                <a:cubicBezTo>
                  <a:pt x="16169" y="25480"/>
                  <a:pt x="16141" y="25212"/>
                  <a:pt x="16124" y="24986"/>
                </a:cubicBezTo>
                <a:cubicBezTo>
                  <a:pt x="16118" y="24714"/>
                  <a:pt x="16138" y="24461"/>
                  <a:pt x="16181" y="24212"/>
                </a:cubicBezTo>
                <a:cubicBezTo>
                  <a:pt x="16233" y="24002"/>
                  <a:pt x="16312" y="23801"/>
                  <a:pt x="16386" y="23613"/>
                </a:cubicBezTo>
                <a:cubicBezTo>
                  <a:pt x="16453" y="23445"/>
                  <a:pt x="16532" y="23268"/>
                  <a:pt x="16630" y="23069"/>
                </a:cubicBezTo>
                <a:cubicBezTo>
                  <a:pt x="16868" y="22640"/>
                  <a:pt x="17151" y="22234"/>
                  <a:pt x="17473" y="21860"/>
                </a:cubicBezTo>
                <a:cubicBezTo>
                  <a:pt x="17592" y="21728"/>
                  <a:pt x="17700" y="21610"/>
                  <a:pt x="17818" y="21497"/>
                </a:cubicBezTo>
                <a:cubicBezTo>
                  <a:pt x="17979" y="21343"/>
                  <a:pt x="18113" y="21220"/>
                  <a:pt x="18242" y="21107"/>
                </a:cubicBezTo>
                <a:cubicBezTo>
                  <a:pt x="18416" y="20955"/>
                  <a:pt x="18571" y="20824"/>
                  <a:pt x="18718" y="20707"/>
                </a:cubicBezTo>
                <a:cubicBezTo>
                  <a:pt x="18861" y="20593"/>
                  <a:pt x="19009" y="20489"/>
                  <a:pt x="19174" y="20373"/>
                </a:cubicBezTo>
                <a:cubicBezTo>
                  <a:pt x="19539" y="20141"/>
                  <a:pt x="19951" y="19943"/>
                  <a:pt x="20435" y="19772"/>
                </a:cubicBezTo>
                <a:cubicBezTo>
                  <a:pt x="20453" y="19767"/>
                  <a:pt x="20473" y="19761"/>
                  <a:pt x="20492" y="19752"/>
                </a:cubicBezTo>
                <a:lnTo>
                  <a:pt x="20514" y="19745"/>
                </a:lnTo>
                <a:cubicBezTo>
                  <a:pt x="20529" y="19740"/>
                  <a:pt x="20544" y="19735"/>
                  <a:pt x="20560" y="19728"/>
                </a:cubicBezTo>
                <a:cubicBezTo>
                  <a:pt x="20575" y="19723"/>
                  <a:pt x="20592" y="19716"/>
                  <a:pt x="20609" y="19711"/>
                </a:cubicBezTo>
                <a:lnTo>
                  <a:pt x="20633" y="19704"/>
                </a:lnTo>
                <a:lnTo>
                  <a:pt x="20657" y="19696"/>
                </a:lnTo>
                <a:cubicBezTo>
                  <a:pt x="20743" y="19668"/>
                  <a:pt x="20824" y="19643"/>
                  <a:pt x="20903" y="19615"/>
                </a:cubicBezTo>
                <a:cubicBezTo>
                  <a:pt x="20906" y="19615"/>
                  <a:pt x="20913" y="19613"/>
                  <a:pt x="20919" y="19610"/>
                </a:cubicBezTo>
                <a:lnTo>
                  <a:pt x="20919" y="19610"/>
                </a:lnTo>
                <a:lnTo>
                  <a:pt x="20909" y="19612"/>
                </a:lnTo>
                <a:lnTo>
                  <a:pt x="20924" y="19608"/>
                </a:lnTo>
                <a:cubicBezTo>
                  <a:pt x="21160" y="19537"/>
                  <a:pt x="21405" y="19457"/>
                  <a:pt x="21651" y="19390"/>
                </a:cubicBezTo>
                <a:lnTo>
                  <a:pt x="21902" y="19322"/>
                </a:lnTo>
                <a:cubicBezTo>
                  <a:pt x="22066" y="19279"/>
                  <a:pt x="22230" y="19234"/>
                  <a:pt x="22394" y="19188"/>
                </a:cubicBezTo>
                <a:cubicBezTo>
                  <a:pt x="22640" y="19121"/>
                  <a:pt x="22889" y="19048"/>
                  <a:pt x="23161" y="18966"/>
                </a:cubicBezTo>
                <a:cubicBezTo>
                  <a:pt x="23309" y="18921"/>
                  <a:pt x="23461" y="18879"/>
                  <a:pt x="23609" y="18838"/>
                </a:cubicBezTo>
                <a:cubicBezTo>
                  <a:pt x="23707" y="18809"/>
                  <a:pt x="23806" y="18782"/>
                  <a:pt x="23904" y="18754"/>
                </a:cubicBezTo>
                <a:cubicBezTo>
                  <a:pt x="24476" y="18588"/>
                  <a:pt x="25002" y="18416"/>
                  <a:pt x="25509" y="18224"/>
                </a:cubicBezTo>
                <a:cubicBezTo>
                  <a:pt x="25735" y="18140"/>
                  <a:pt x="25959" y="18035"/>
                  <a:pt x="26176" y="17935"/>
                </a:cubicBezTo>
                <a:lnTo>
                  <a:pt x="26237" y="17905"/>
                </a:lnTo>
                <a:cubicBezTo>
                  <a:pt x="26447" y="17808"/>
                  <a:pt x="26652" y="17704"/>
                  <a:pt x="26866" y="17586"/>
                </a:cubicBezTo>
                <a:cubicBezTo>
                  <a:pt x="27137" y="17437"/>
                  <a:pt x="27353" y="17303"/>
                  <a:pt x="27550" y="17165"/>
                </a:cubicBezTo>
                <a:cubicBezTo>
                  <a:pt x="27754" y="17022"/>
                  <a:pt x="27950" y="16853"/>
                  <a:pt x="28134" y="16664"/>
                </a:cubicBezTo>
                <a:cubicBezTo>
                  <a:pt x="28316" y="16475"/>
                  <a:pt x="28475" y="16259"/>
                  <a:pt x="28630" y="16052"/>
                </a:cubicBezTo>
                <a:lnTo>
                  <a:pt x="28666" y="16003"/>
                </a:lnTo>
                <a:cubicBezTo>
                  <a:pt x="28830" y="15781"/>
                  <a:pt x="28965" y="15575"/>
                  <a:pt x="29082" y="15373"/>
                </a:cubicBezTo>
                <a:cubicBezTo>
                  <a:pt x="29234" y="15112"/>
                  <a:pt x="29339" y="14835"/>
                  <a:pt x="29430" y="14576"/>
                </a:cubicBezTo>
                <a:cubicBezTo>
                  <a:pt x="29527" y="14301"/>
                  <a:pt x="29588" y="14018"/>
                  <a:pt x="29609" y="13735"/>
                </a:cubicBezTo>
                <a:cubicBezTo>
                  <a:pt x="29654" y="13164"/>
                  <a:pt x="29482" y="12594"/>
                  <a:pt x="29318" y="12103"/>
                </a:cubicBezTo>
                <a:cubicBezTo>
                  <a:pt x="29268" y="11953"/>
                  <a:pt x="29226" y="11836"/>
                  <a:pt x="29184" y="11728"/>
                </a:cubicBezTo>
                <a:cubicBezTo>
                  <a:pt x="29133" y="11599"/>
                  <a:pt x="29055" y="11483"/>
                  <a:pt x="28976" y="11369"/>
                </a:cubicBezTo>
                <a:lnTo>
                  <a:pt x="28944" y="11323"/>
                </a:lnTo>
                <a:cubicBezTo>
                  <a:pt x="28880" y="11229"/>
                  <a:pt x="28801" y="11148"/>
                  <a:pt x="28727" y="11074"/>
                </a:cubicBezTo>
                <a:cubicBezTo>
                  <a:pt x="28622" y="10968"/>
                  <a:pt x="28499" y="10864"/>
                  <a:pt x="28352" y="10754"/>
                </a:cubicBezTo>
                <a:cubicBezTo>
                  <a:pt x="28122" y="10586"/>
                  <a:pt x="27867" y="10444"/>
                  <a:pt x="27596" y="10338"/>
                </a:cubicBezTo>
                <a:cubicBezTo>
                  <a:pt x="27363" y="10246"/>
                  <a:pt x="27108" y="10186"/>
                  <a:pt x="26888" y="10136"/>
                </a:cubicBezTo>
                <a:cubicBezTo>
                  <a:pt x="26617" y="10074"/>
                  <a:pt x="26339" y="10041"/>
                  <a:pt x="26063" y="10041"/>
                </a:cubicBezTo>
                <a:cubicBezTo>
                  <a:pt x="25755" y="10041"/>
                  <a:pt x="25453" y="10081"/>
                  <a:pt x="25166" y="10158"/>
                </a:cubicBezTo>
                <a:cubicBezTo>
                  <a:pt x="24901" y="10230"/>
                  <a:pt x="24630" y="10326"/>
                  <a:pt x="24340" y="10454"/>
                </a:cubicBezTo>
                <a:cubicBezTo>
                  <a:pt x="24107" y="10554"/>
                  <a:pt x="23886" y="10681"/>
                  <a:pt x="23641" y="10823"/>
                </a:cubicBezTo>
                <a:cubicBezTo>
                  <a:pt x="23385" y="10970"/>
                  <a:pt x="23174" y="11111"/>
                  <a:pt x="22995" y="11254"/>
                </a:cubicBezTo>
                <a:cubicBezTo>
                  <a:pt x="22831" y="11382"/>
                  <a:pt x="22676" y="11535"/>
                  <a:pt x="22487" y="11748"/>
                </a:cubicBezTo>
                <a:lnTo>
                  <a:pt x="22420" y="11823"/>
                </a:lnTo>
                <a:cubicBezTo>
                  <a:pt x="22279" y="11979"/>
                  <a:pt x="22133" y="12141"/>
                  <a:pt x="22005" y="12310"/>
                </a:cubicBezTo>
                <a:cubicBezTo>
                  <a:pt x="21872" y="12485"/>
                  <a:pt x="21718" y="12690"/>
                  <a:pt x="21579" y="12905"/>
                </a:cubicBezTo>
                <a:cubicBezTo>
                  <a:pt x="21361" y="13239"/>
                  <a:pt x="21183" y="13602"/>
                  <a:pt x="21010" y="13952"/>
                </a:cubicBezTo>
                <a:lnTo>
                  <a:pt x="20925" y="14122"/>
                </a:lnTo>
                <a:cubicBezTo>
                  <a:pt x="20833" y="14299"/>
                  <a:pt x="20725" y="14480"/>
                  <a:pt x="20585" y="14694"/>
                </a:cubicBezTo>
                <a:cubicBezTo>
                  <a:pt x="20446" y="14909"/>
                  <a:pt x="20281" y="15106"/>
                  <a:pt x="20122" y="15289"/>
                </a:cubicBezTo>
                <a:cubicBezTo>
                  <a:pt x="20005" y="15417"/>
                  <a:pt x="19909" y="15519"/>
                  <a:pt x="19816" y="15609"/>
                </a:cubicBezTo>
                <a:cubicBezTo>
                  <a:pt x="19735" y="15690"/>
                  <a:pt x="19643" y="15767"/>
                  <a:pt x="19518" y="15858"/>
                </a:cubicBezTo>
                <a:cubicBezTo>
                  <a:pt x="19421" y="15916"/>
                  <a:pt x="19320" y="15965"/>
                  <a:pt x="19206" y="16008"/>
                </a:cubicBezTo>
                <a:cubicBezTo>
                  <a:pt x="19096" y="16036"/>
                  <a:pt x="18978" y="16054"/>
                  <a:pt x="18837" y="16065"/>
                </a:cubicBezTo>
                <a:cubicBezTo>
                  <a:pt x="18776" y="16067"/>
                  <a:pt x="18715" y="16070"/>
                  <a:pt x="18655" y="16070"/>
                </a:cubicBezTo>
                <a:cubicBezTo>
                  <a:pt x="18525" y="16070"/>
                  <a:pt x="18417" y="16063"/>
                  <a:pt x="18319" y="16048"/>
                </a:cubicBezTo>
                <a:cubicBezTo>
                  <a:pt x="18241" y="16027"/>
                  <a:pt x="18163" y="16001"/>
                  <a:pt x="18079" y="15966"/>
                </a:cubicBezTo>
                <a:cubicBezTo>
                  <a:pt x="18042" y="15944"/>
                  <a:pt x="18007" y="15921"/>
                  <a:pt x="17973" y="15895"/>
                </a:cubicBezTo>
                <a:cubicBezTo>
                  <a:pt x="17938" y="15857"/>
                  <a:pt x="17903" y="15814"/>
                  <a:pt x="17867" y="15767"/>
                </a:cubicBezTo>
                <a:cubicBezTo>
                  <a:pt x="17812" y="15679"/>
                  <a:pt x="17769" y="15589"/>
                  <a:pt x="17732" y="15494"/>
                </a:cubicBezTo>
                <a:cubicBezTo>
                  <a:pt x="17687" y="15331"/>
                  <a:pt x="17661" y="15158"/>
                  <a:pt x="17643" y="14929"/>
                </a:cubicBezTo>
                <a:cubicBezTo>
                  <a:pt x="17635" y="14683"/>
                  <a:pt x="17627" y="14442"/>
                  <a:pt x="17642" y="14199"/>
                </a:cubicBezTo>
                <a:cubicBezTo>
                  <a:pt x="17662" y="13891"/>
                  <a:pt x="17688" y="13591"/>
                  <a:pt x="17720" y="13302"/>
                </a:cubicBezTo>
                <a:cubicBezTo>
                  <a:pt x="17744" y="13091"/>
                  <a:pt x="17781" y="12879"/>
                  <a:pt x="17816" y="12674"/>
                </a:cubicBezTo>
                <a:cubicBezTo>
                  <a:pt x="17827" y="12611"/>
                  <a:pt x="17838" y="12550"/>
                  <a:pt x="17848" y="12486"/>
                </a:cubicBezTo>
                <a:lnTo>
                  <a:pt x="17887" y="12255"/>
                </a:lnTo>
                <a:cubicBezTo>
                  <a:pt x="17917" y="12071"/>
                  <a:pt x="17948" y="11880"/>
                  <a:pt x="17986" y="11695"/>
                </a:cubicBezTo>
                <a:lnTo>
                  <a:pt x="18006" y="11600"/>
                </a:lnTo>
                <a:cubicBezTo>
                  <a:pt x="18050" y="11399"/>
                  <a:pt x="18094" y="11192"/>
                  <a:pt x="18133" y="10987"/>
                </a:cubicBezTo>
                <a:lnTo>
                  <a:pt x="18168" y="10798"/>
                </a:lnTo>
                <a:cubicBezTo>
                  <a:pt x="18194" y="10658"/>
                  <a:pt x="18220" y="10516"/>
                  <a:pt x="18248" y="10377"/>
                </a:cubicBezTo>
                <a:lnTo>
                  <a:pt x="18256" y="10340"/>
                </a:lnTo>
                <a:lnTo>
                  <a:pt x="18272" y="10265"/>
                </a:lnTo>
                <a:cubicBezTo>
                  <a:pt x="18297" y="10152"/>
                  <a:pt x="18324" y="10040"/>
                  <a:pt x="18353" y="9930"/>
                </a:cubicBezTo>
                <a:cubicBezTo>
                  <a:pt x="18392" y="9765"/>
                  <a:pt x="18435" y="9596"/>
                  <a:pt x="18468" y="9428"/>
                </a:cubicBezTo>
                <a:cubicBezTo>
                  <a:pt x="18500" y="9265"/>
                  <a:pt x="18529" y="9100"/>
                  <a:pt x="18556" y="8938"/>
                </a:cubicBezTo>
                <a:cubicBezTo>
                  <a:pt x="18570" y="8854"/>
                  <a:pt x="18586" y="8769"/>
                  <a:pt x="18601" y="8685"/>
                </a:cubicBezTo>
                <a:cubicBezTo>
                  <a:pt x="18617" y="8589"/>
                  <a:pt x="18636" y="8495"/>
                  <a:pt x="18653" y="8399"/>
                </a:cubicBezTo>
                <a:cubicBezTo>
                  <a:pt x="18689" y="8209"/>
                  <a:pt x="18727" y="8010"/>
                  <a:pt x="18758" y="7815"/>
                </a:cubicBezTo>
                <a:cubicBezTo>
                  <a:pt x="18799" y="7551"/>
                  <a:pt x="18836" y="7279"/>
                  <a:pt x="18869" y="7007"/>
                </a:cubicBezTo>
                <a:lnTo>
                  <a:pt x="18883" y="6887"/>
                </a:lnTo>
                <a:cubicBezTo>
                  <a:pt x="18938" y="6441"/>
                  <a:pt x="18996" y="5979"/>
                  <a:pt x="19032" y="5523"/>
                </a:cubicBezTo>
                <a:cubicBezTo>
                  <a:pt x="19053" y="5244"/>
                  <a:pt x="19060" y="4987"/>
                  <a:pt x="19052" y="4739"/>
                </a:cubicBezTo>
                <a:cubicBezTo>
                  <a:pt x="19043" y="4466"/>
                  <a:pt x="19028" y="4174"/>
                  <a:pt x="18987" y="3890"/>
                </a:cubicBezTo>
                <a:cubicBezTo>
                  <a:pt x="18910" y="3372"/>
                  <a:pt x="18765" y="2849"/>
                  <a:pt x="18543" y="2287"/>
                </a:cubicBezTo>
                <a:cubicBezTo>
                  <a:pt x="18356" y="1820"/>
                  <a:pt x="18135" y="1336"/>
                  <a:pt x="17773" y="944"/>
                </a:cubicBezTo>
                <a:cubicBezTo>
                  <a:pt x="17580" y="736"/>
                  <a:pt x="17374" y="555"/>
                  <a:pt x="17161" y="408"/>
                </a:cubicBezTo>
                <a:cubicBezTo>
                  <a:pt x="17056" y="333"/>
                  <a:pt x="16927" y="263"/>
                  <a:pt x="16781" y="196"/>
                </a:cubicBezTo>
                <a:cubicBezTo>
                  <a:pt x="16638" y="131"/>
                  <a:pt x="16483" y="83"/>
                  <a:pt x="16291" y="45"/>
                </a:cubicBezTo>
                <a:cubicBezTo>
                  <a:pt x="16139" y="15"/>
                  <a:pt x="15976" y="0"/>
                  <a:pt x="15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7"/>
          <p:cNvSpPr/>
          <p:nvPr/>
        </p:nvSpPr>
        <p:spPr>
          <a:xfrm>
            <a:off x="5787625" y="4291625"/>
            <a:ext cx="458175" cy="486625"/>
          </a:xfrm>
          <a:custGeom>
            <a:avLst/>
            <a:gdLst/>
            <a:ahLst/>
            <a:cxnLst/>
            <a:rect l="l" t="t" r="r" b="b"/>
            <a:pathLst>
              <a:path w="18327" h="19465" extrusionOk="0">
                <a:moveTo>
                  <a:pt x="14857" y="1"/>
                </a:moveTo>
                <a:cubicBezTo>
                  <a:pt x="14677" y="1"/>
                  <a:pt x="14485" y="21"/>
                  <a:pt x="14234" y="66"/>
                </a:cubicBezTo>
                <a:cubicBezTo>
                  <a:pt x="14107" y="90"/>
                  <a:pt x="13982" y="118"/>
                  <a:pt x="13860" y="152"/>
                </a:cubicBezTo>
                <a:cubicBezTo>
                  <a:pt x="13777" y="174"/>
                  <a:pt x="13694" y="209"/>
                  <a:pt x="13614" y="243"/>
                </a:cubicBezTo>
                <a:lnTo>
                  <a:pt x="13576" y="258"/>
                </a:lnTo>
                <a:cubicBezTo>
                  <a:pt x="13392" y="333"/>
                  <a:pt x="13205" y="420"/>
                  <a:pt x="13024" y="516"/>
                </a:cubicBezTo>
                <a:cubicBezTo>
                  <a:pt x="12794" y="638"/>
                  <a:pt x="12610" y="745"/>
                  <a:pt x="12444" y="855"/>
                </a:cubicBezTo>
                <a:cubicBezTo>
                  <a:pt x="12285" y="962"/>
                  <a:pt x="12130" y="1086"/>
                  <a:pt x="11968" y="1233"/>
                </a:cubicBezTo>
                <a:lnTo>
                  <a:pt x="11957" y="1244"/>
                </a:lnTo>
                <a:cubicBezTo>
                  <a:pt x="11641" y="1532"/>
                  <a:pt x="11317" y="1830"/>
                  <a:pt x="11045" y="2169"/>
                </a:cubicBezTo>
                <a:cubicBezTo>
                  <a:pt x="10802" y="2473"/>
                  <a:pt x="10562" y="2810"/>
                  <a:pt x="10312" y="3202"/>
                </a:cubicBezTo>
                <a:cubicBezTo>
                  <a:pt x="10200" y="3376"/>
                  <a:pt x="10102" y="3557"/>
                  <a:pt x="10005" y="3735"/>
                </a:cubicBezTo>
                <a:lnTo>
                  <a:pt x="9971" y="3797"/>
                </a:lnTo>
                <a:cubicBezTo>
                  <a:pt x="9931" y="3870"/>
                  <a:pt x="9890" y="3942"/>
                  <a:pt x="9849" y="4015"/>
                </a:cubicBezTo>
                <a:cubicBezTo>
                  <a:pt x="9792" y="4116"/>
                  <a:pt x="9731" y="4222"/>
                  <a:pt x="9677" y="4327"/>
                </a:cubicBezTo>
                <a:cubicBezTo>
                  <a:pt x="9495" y="4678"/>
                  <a:pt x="9322" y="5040"/>
                  <a:pt x="9163" y="5402"/>
                </a:cubicBezTo>
                <a:lnTo>
                  <a:pt x="9153" y="5427"/>
                </a:lnTo>
                <a:lnTo>
                  <a:pt x="9143" y="5451"/>
                </a:lnTo>
                <a:cubicBezTo>
                  <a:pt x="9049" y="5265"/>
                  <a:pt x="8946" y="5071"/>
                  <a:pt x="8829" y="4860"/>
                </a:cubicBezTo>
                <a:cubicBezTo>
                  <a:pt x="8675" y="4582"/>
                  <a:pt x="8491" y="4287"/>
                  <a:pt x="8267" y="3957"/>
                </a:cubicBezTo>
                <a:lnTo>
                  <a:pt x="8183" y="3830"/>
                </a:lnTo>
                <a:cubicBezTo>
                  <a:pt x="8123" y="3743"/>
                  <a:pt x="8064" y="3653"/>
                  <a:pt x="8000" y="3566"/>
                </a:cubicBezTo>
                <a:cubicBezTo>
                  <a:pt x="7910" y="3440"/>
                  <a:pt x="7808" y="3322"/>
                  <a:pt x="7710" y="3207"/>
                </a:cubicBezTo>
                <a:lnTo>
                  <a:pt x="7650" y="3137"/>
                </a:lnTo>
                <a:cubicBezTo>
                  <a:pt x="7587" y="3063"/>
                  <a:pt x="7518" y="2989"/>
                  <a:pt x="7452" y="2921"/>
                </a:cubicBezTo>
                <a:cubicBezTo>
                  <a:pt x="7397" y="2861"/>
                  <a:pt x="7342" y="2804"/>
                  <a:pt x="7287" y="2743"/>
                </a:cubicBezTo>
                <a:cubicBezTo>
                  <a:pt x="7157" y="2594"/>
                  <a:pt x="7015" y="2438"/>
                  <a:pt x="6856" y="2296"/>
                </a:cubicBezTo>
                <a:cubicBezTo>
                  <a:pt x="6726" y="2181"/>
                  <a:pt x="6598" y="2068"/>
                  <a:pt x="6470" y="1961"/>
                </a:cubicBezTo>
                <a:cubicBezTo>
                  <a:pt x="6341" y="1851"/>
                  <a:pt x="6194" y="1761"/>
                  <a:pt x="6054" y="1671"/>
                </a:cubicBezTo>
                <a:lnTo>
                  <a:pt x="6011" y="1645"/>
                </a:lnTo>
                <a:cubicBezTo>
                  <a:pt x="5830" y="1531"/>
                  <a:pt x="5643" y="1413"/>
                  <a:pt x="5446" y="1316"/>
                </a:cubicBezTo>
                <a:cubicBezTo>
                  <a:pt x="5292" y="1239"/>
                  <a:pt x="5126" y="1167"/>
                  <a:pt x="4952" y="1100"/>
                </a:cubicBezTo>
                <a:cubicBezTo>
                  <a:pt x="4790" y="1039"/>
                  <a:pt x="4597" y="988"/>
                  <a:pt x="4378" y="952"/>
                </a:cubicBezTo>
                <a:cubicBezTo>
                  <a:pt x="4310" y="941"/>
                  <a:pt x="4240" y="932"/>
                  <a:pt x="4168" y="927"/>
                </a:cubicBezTo>
                <a:cubicBezTo>
                  <a:pt x="4071" y="919"/>
                  <a:pt x="3970" y="915"/>
                  <a:pt x="3864" y="915"/>
                </a:cubicBezTo>
                <a:cubicBezTo>
                  <a:pt x="3815" y="915"/>
                  <a:pt x="3764" y="916"/>
                  <a:pt x="3712" y="918"/>
                </a:cubicBezTo>
                <a:cubicBezTo>
                  <a:pt x="3487" y="927"/>
                  <a:pt x="3265" y="976"/>
                  <a:pt x="3059" y="1028"/>
                </a:cubicBezTo>
                <a:cubicBezTo>
                  <a:pt x="2893" y="1069"/>
                  <a:pt x="2726" y="1130"/>
                  <a:pt x="2547" y="1210"/>
                </a:cubicBezTo>
                <a:cubicBezTo>
                  <a:pt x="2360" y="1295"/>
                  <a:pt x="2164" y="1398"/>
                  <a:pt x="1965" y="1514"/>
                </a:cubicBezTo>
                <a:cubicBezTo>
                  <a:pt x="1800" y="1612"/>
                  <a:pt x="1655" y="1728"/>
                  <a:pt x="1495" y="1860"/>
                </a:cubicBezTo>
                <a:cubicBezTo>
                  <a:pt x="1332" y="1994"/>
                  <a:pt x="1173" y="2156"/>
                  <a:pt x="1009" y="2353"/>
                </a:cubicBezTo>
                <a:cubicBezTo>
                  <a:pt x="909" y="2474"/>
                  <a:pt x="793" y="2619"/>
                  <a:pt x="688" y="2778"/>
                </a:cubicBezTo>
                <a:cubicBezTo>
                  <a:pt x="488" y="3085"/>
                  <a:pt x="318" y="3437"/>
                  <a:pt x="179" y="3825"/>
                </a:cubicBezTo>
                <a:cubicBezTo>
                  <a:pt x="55" y="4179"/>
                  <a:pt x="1" y="4582"/>
                  <a:pt x="11" y="5092"/>
                </a:cubicBezTo>
                <a:cubicBezTo>
                  <a:pt x="14" y="5258"/>
                  <a:pt x="30" y="5439"/>
                  <a:pt x="59" y="5665"/>
                </a:cubicBezTo>
                <a:cubicBezTo>
                  <a:pt x="91" y="5906"/>
                  <a:pt x="162" y="6147"/>
                  <a:pt x="232" y="6370"/>
                </a:cubicBezTo>
                <a:cubicBezTo>
                  <a:pt x="347" y="6729"/>
                  <a:pt x="490" y="7106"/>
                  <a:pt x="672" y="7524"/>
                </a:cubicBezTo>
                <a:cubicBezTo>
                  <a:pt x="696" y="7581"/>
                  <a:pt x="721" y="7638"/>
                  <a:pt x="744" y="7694"/>
                </a:cubicBezTo>
                <a:cubicBezTo>
                  <a:pt x="794" y="7808"/>
                  <a:pt x="844" y="7926"/>
                  <a:pt x="897" y="8040"/>
                </a:cubicBezTo>
                <a:cubicBezTo>
                  <a:pt x="989" y="8237"/>
                  <a:pt x="1096" y="8433"/>
                  <a:pt x="1225" y="8640"/>
                </a:cubicBezTo>
                <a:lnTo>
                  <a:pt x="1348" y="8837"/>
                </a:lnTo>
                <a:cubicBezTo>
                  <a:pt x="1414" y="8940"/>
                  <a:pt x="1480" y="9042"/>
                  <a:pt x="1542" y="9146"/>
                </a:cubicBezTo>
                <a:cubicBezTo>
                  <a:pt x="1646" y="9319"/>
                  <a:pt x="1765" y="9483"/>
                  <a:pt x="1877" y="9634"/>
                </a:cubicBezTo>
                <a:cubicBezTo>
                  <a:pt x="1995" y="9793"/>
                  <a:pt x="2119" y="9963"/>
                  <a:pt x="2229" y="10140"/>
                </a:cubicBezTo>
                <a:cubicBezTo>
                  <a:pt x="2288" y="10237"/>
                  <a:pt x="2343" y="10336"/>
                  <a:pt x="2398" y="10433"/>
                </a:cubicBezTo>
                <a:cubicBezTo>
                  <a:pt x="2442" y="10514"/>
                  <a:pt x="2486" y="10596"/>
                  <a:pt x="2533" y="10674"/>
                </a:cubicBezTo>
                <a:cubicBezTo>
                  <a:pt x="2655" y="10878"/>
                  <a:pt x="2757" y="11032"/>
                  <a:pt x="2864" y="11171"/>
                </a:cubicBezTo>
                <a:cubicBezTo>
                  <a:pt x="2951" y="11286"/>
                  <a:pt x="3039" y="11401"/>
                  <a:pt x="3127" y="11515"/>
                </a:cubicBezTo>
                <a:lnTo>
                  <a:pt x="3257" y="11686"/>
                </a:lnTo>
                <a:cubicBezTo>
                  <a:pt x="3429" y="11911"/>
                  <a:pt x="3598" y="12145"/>
                  <a:pt x="3760" y="12371"/>
                </a:cubicBezTo>
                <a:cubicBezTo>
                  <a:pt x="3839" y="12480"/>
                  <a:pt x="3916" y="12587"/>
                  <a:pt x="3995" y="12696"/>
                </a:cubicBezTo>
                <a:cubicBezTo>
                  <a:pt x="4276" y="13081"/>
                  <a:pt x="4521" y="13393"/>
                  <a:pt x="4762" y="13679"/>
                </a:cubicBezTo>
                <a:cubicBezTo>
                  <a:pt x="4975" y="13931"/>
                  <a:pt x="5178" y="14201"/>
                  <a:pt x="5375" y="14460"/>
                </a:cubicBezTo>
                <a:lnTo>
                  <a:pt x="5477" y="14596"/>
                </a:lnTo>
                <a:lnTo>
                  <a:pt x="5584" y="14737"/>
                </a:lnTo>
                <a:cubicBezTo>
                  <a:pt x="5671" y="14852"/>
                  <a:pt x="5758" y="14966"/>
                  <a:pt x="5843" y="15083"/>
                </a:cubicBezTo>
                <a:cubicBezTo>
                  <a:pt x="5957" y="15240"/>
                  <a:pt x="6076" y="15402"/>
                  <a:pt x="6203" y="15562"/>
                </a:cubicBezTo>
                <a:cubicBezTo>
                  <a:pt x="6327" y="15716"/>
                  <a:pt x="6459" y="15877"/>
                  <a:pt x="6595" y="16037"/>
                </a:cubicBezTo>
                <a:cubicBezTo>
                  <a:pt x="6644" y="16095"/>
                  <a:pt x="6695" y="16151"/>
                  <a:pt x="6744" y="16209"/>
                </a:cubicBezTo>
                <a:cubicBezTo>
                  <a:pt x="6821" y="16298"/>
                  <a:pt x="6902" y="16388"/>
                  <a:pt x="6978" y="16480"/>
                </a:cubicBezTo>
                <a:lnTo>
                  <a:pt x="7052" y="16572"/>
                </a:lnTo>
                <a:cubicBezTo>
                  <a:pt x="7151" y="16694"/>
                  <a:pt x="7251" y="16817"/>
                  <a:pt x="7348" y="16940"/>
                </a:cubicBezTo>
                <a:cubicBezTo>
                  <a:pt x="7466" y="17089"/>
                  <a:pt x="7597" y="17237"/>
                  <a:pt x="7747" y="17395"/>
                </a:cubicBezTo>
                <a:cubicBezTo>
                  <a:pt x="7793" y="17444"/>
                  <a:pt x="7840" y="17495"/>
                  <a:pt x="7886" y="17545"/>
                </a:cubicBezTo>
                <a:cubicBezTo>
                  <a:pt x="7997" y="17663"/>
                  <a:pt x="8110" y="17785"/>
                  <a:pt x="8229" y="17898"/>
                </a:cubicBezTo>
                <a:cubicBezTo>
                  <a:pt x="8372" y="18032"/>
                  <a:pt x="8515" y="18171"/>
                  <a:pt x="8648" y="18301"/>
                </a:cubicBezTo>
                <a:cubicBezTo>
                  <a:pt x="8689" y="18342"/>
                  <a:pt x="8728" y="18385"/>
                  <a:pt x="8769" y="18426"/>
                </a:cubicBezTo>
                <a:cubicBezTo>
                  <a:pt x="8887" y="18547"/>
                  <a:pt x="9007" y="18667"/>
                  <a:pt x="9127" y="18787"/>
                </a:cubicBezTo>
                <a:lnTo>
                  <a:pt x="9267" y="18926"/>
                </a:lnTo>
                <a:cubicBezTo>
                  <a:pt x="9322" y="18982"/>
                  <a:pt x="9380" y="19036"/>
                  <a:pt x="9436" y="19088"/>
                </a:cubicBezTo>
                <a:cubicBezTo>
                  <a:pt x="9480" y="19129"/>
                  <a:pt x="9523" y="19170"/>
                  <a:pt x="9567" y="19213"/>
                </a:cubicBezTo>
                <a:cubicBezTo>
                  <a:pt x="9578" y="19224"/>
                  <a:pt x="9588" y="19236"/>
                  <a:pt x="9599" y="19247"/>
                </a:cubicBezTo>
                <a:cubicBezTo>
                  <a:pt x="9605" y="19254"/>
                  <a:pt x="9612" y="19262"/>
                  <a:pt x="9621" y="19270"/>
                </a:cubicBezTo>
                <a:cubicBezTo>
                  <a:pt x="9648" y="19301"/>
                  <a:pt x="9685" y="19342"/>
                  <a:pt x="9718" y="19362"/>
                </a:cubicBezTo>
                <a:lnTo>
                  <a:pt x="9747" y="19380"/>
                </a:lnTo>
                <a:cubicBezTo>
                  <a:pt x="9809" y="19419"/>
                  <a:pt x="9850" y="19444"/>
                  <a:pt x="9935" y="19458"/>
                </a:cubicBezTo>
                <a:cubicBezTo>
                  <a:pt x="9951" y="19460"/>
                  <a:pt x="9964" y="19462"/>
                  <a:pt x="9976" y="19463"/>
                </a:cubicBezTo>
                <a:cubicBezTo>
                  <a:pt x="9989" y="19464"/>
                  <a:pt x="10000" y="19464"/>
                  <a:pt x="10010" y="19464"/>
                </a:cubicBezTo>
                <a:cubicBezTo>
                  <a:pt x="10056" y="19464"/>
                  <a:pt x="10089" y="19456"/>
                  <a:pt x="10143" y="19442"/>
                </a:cubicBezTo>
                <a:lnTo>
                  <a:pt x="10174" y="19434"/>
                </a:lnTo>
                <a:cubicBezTo>
                  <a:pt x="10291" y="19406"/>
                  <a:pt x="10390" y="19306"/>
                  <a:pt x="10475" y="19129"/>
                </a:cubicBezTo>
                <a:cubicBezTo>
                  <a:pt x="10499" y="19079"/>
                  <a:pt x="10521" y="19028"/>
                  <a:pt x="10543" y="18977"/>
                </a:cubicBezTo>
                <a:cubicBezTo>
                  <a:pt x="10600" y="18836"/>
                  <a:pt x="10675" y="18687"/>
                  <a:pt x="10774" y="18510"/>
                </a:cubicBezTo>
                <a:cubicBezTo>
                  <a:pt x="10874" y="18335"/>
                  <a:pt x="10959" y="18173"/>
                  <a:pt x="11038" y="18018"/>
                </a:cubicBezTo>
                <a:cubicBezTo>
                  <a:pt x="11166" y="17762"/>
                  <a:pt x="11307" y="17506"/>
                  <a:pt x="11443" y="17260"/>
                </a:cubicBezTo>
                <a:cubicBezTo>
                  <a:pt x="11485" y="17182"/>
                  <a:pt x="11528" y="17105"/>
                  <a:pt x="11571" y="17027"/>
                </a:cubicBezTo>
                <a:lnTo>
                  <a:pt x="11671" y="16842"/>
                </a:lnTo>
                <a:cubicBezTo>
                  <a:pt x="11820" y="16566"/>
                  <a:pt x="11976" y="16279"/>
                  <a:pt x="12141" y="16007"/>
                </a:cubicBezTo>
                <a:lnTo>
                  <a:pt x="12141" y="16007"/>
                </a:lnTo>
                <a:lnTo>
                  <a:pt x="12132" y="16019"/>
                </a:lnTo>
                <a:cubicBezTo>
                  <a:pt x="12182" y="15937"/>
                  <a:pt x="12230" y="15855"/>
                  <a:pt x="12279" y="15773"/>
                </a:cubicBezTo>
                <a:lnTo>
                  <a:pt x="12409" y="15550"/>
                </a:lnTo>
                <a:lnTo>
                  <a:pt x="12431" y="15515"/>
                </a:lnTo>
                <a:cubicBezTo>
                  <a:pt x="12579" y="15275"/>
                  <a:pt x="12733" y="15028"/>
                  <a:pt x="12879" y="14781"/>
                </a:cubicBezTo>
                <a:cubicBezTo>
                  <a:pt x="12964" y="14645"/>
                  <a:pt x="13051" y="14509"/>
                  <a:pt x="13140" y="14375"/>
                </a:cubicBezTo>
                <a:cubicBezTo>
                  <a:pt x="13228" y="14239"/>
                  <a:pt x="13315" y="14095"/>
                  <a:pt x="13397" y="13957"/>
                </a:cubicBezTo>
                <a:lnTo>
                  <a:pt x="13441" y="13881"/>
                </a:lnTo>
                <a:cubicBezTo>
                  <a:pt x="13528" y="13742"/>
                  <a:pt x="13618" y="13606"/>
                  <a:pt x="13707" y="13468"/>
                </a:cubicBezTo>
                <a:cubicBezTo>
                  <a:pt x="13786" y="13347"/>
                  <a:pt x="13864" y="13228"/>
                  <a:pt x="13941" y="13108"/>
                </a:cubicBezTo>
                <a:lnTo>
                  <a:pt x="13974" y="13055"/>
                </a:lnTo>
                <a:cubicBezTo>
                  <a:pt x="14046" y="12944"/>
                  <a:pt x="14117" y="12831"/>
                  <a:pt x="14188" y="12721"/>
                </a:cubicBezTo>
                <a:cubicBezTo>
                  <a:pt x="14240" y="12643"/>
                  <a:pt x="14291" y="12567"/>
                  <a:pt x="14343" y="12490"/>
                </a:cubicBezTo>
                <a:cubicBezTo>
                  <a:pt x="14388" y="12424"/>
                  <a:pt x="14434" y="12358"/>
                  <a:pt x="14479" y="12291"/>
                </a:cubicBezTo>
                <a:cubicBezTo>
                  <a:pt x="14568" y="12156"/>
                  <a:pt x="14656" y="12018"/>
                  <a:pt x="14743" y="11881"/>
                </a:cubicBezTo>
                <a:cubicBezTo>
                  <a:pt x="14834" y="11739"/>
                  <a:pt x="14925" y="11598"/>
                  <a:pt x="15018" y="11458"/>
                </a:cubicBezTo>
                <a:cubicBezTo>
                  <a:pt x="15183" y="11211"/>
                  <a:pt x="15353" y="10941"/>
                  <a:pt x="15541" y="10635"/>
                </a:cubicBezTo>
                <a:cubicBezTo>
                  <a:pt x="15541" y="10635"/>
                  <a:pt x="15543" y="10632"/>
                  <a:pt x="15543" y="10630"/>
                </a:cubicBezTo>
                <a:lnTo>
                  <a:pt x="15545" y="10627"/>
                </a:lnTo>
                <a:lnTo>
                  <a:pt x="15613" y="10519"/>
                </a:lnTo>
                <a:lnTo>
                  <a:pt x="15694" y="10386"/>
                </a:lnTo>
                <a:lnTo>
                  <a:pt x="15699" y="10376"/>
                </a:lnTo>
                <a:lnTo>
                  <a:pt x="15709" y="10360"/>
                </a:lnTo>
                <a:cubicBezTo>
                  <a:pt x="15727" y="10332"/>
                  <a:pt x="15743" y="10305"/>
                  <a:pt x="15761" y="10275"/>
                </a:cubicBezTo>
                <a:cubicBezTo>
                  <a:pt x="15769" y="10259"/>
                  <a:pt x="15778" y="10244"/>
                  <a:pt x="15787" y="10230"/>
                </a:cubicBezTo>
                <a:lnTo>
                  <a:pt x="15787" y="10230"/>
                </a:lnTo>
                <a:lnTo>
                  <a:pt x="15779" y="10240"/>
                </a:lnTo>
                <a:cubicBezTo>
                  <a:pt x="15984" y="9904"/>
                  <a:pt x="16192" y="9539"/>
                  <a:pt x="16402" y="9161"/>
                </a:cubicBezTo>
                <a:cubicBezTo>
                  <a:pt x="16500" y="8983"/>
                  <a:pt x="16596" y="8798"/>
                  <a:pt x="16689" y="8612"/>
                </a:cubicBezTo>
                <a:cubicBezTo>
                  <a:pt x="16748" y="8489"/>
                  <a:pt x="16813" y="8367"/>
                  <a:pt x="16876" y="8245"/>
                </a:cubicBezTo>
                <a:cubicBezTo>
                  <a:pt x="16912" y="8178"/>
                  <a:pt x="16947" y="8111"/>
                  <a:pt x="16982" y="8043"/>
                </a:cubicBezTo>
                <a:cubicBezTo>
                  <a:pt x="17178" y="7661"/>
                  <a:pt x="17378" y="7270"/>
                  <a:pt x="17550" y="6875"/>
                </a:cubicBezTo>
                <a:cubicBezTo>
                  <a:pt x="17612" y="6735"/>
                  <a:pt x="17664" y="6586"/>
                  <a:pt x="17714" y="6443"/>
                </a:cubicBezTo>
                <a:cubicBezTo>
                  <a:pt x="17732" y="6391"/>
                  <a:pt x="17751" y="6340"/>
                  <a:pt x="17769" y="6286"/>
                </a:cubicBezTo>
                <a:cubicBezTo>
                  <a:pt x="17846" y="6076"/>
                  <a:pt x="17905" y="5900"/>
                  <a:pt x="17957" y="5730"/>
                </a:cubicBezTo>
                <a:cubicBezTo>
                  <a:pt x="17976" y="5671"/>
                  <a:pt x="17992" y="5613"/>
                  <a:pt x="18009" y="5555"/>
                </a:cubicBezTo>
                <a:lnTo>
                  <a:pt x="18040" y="5451"/>
                </a:lnTo>
                <a:cubicBezTo>
                  <a:pt x="18114" y="5222"/>
                  <a:pt x="18188" y="4983"/>
                  <a:pt x="18235" y="4742"/>
                </a:cubicBezTo>
                <a:cubicBezTo>
                  <a:pt x="18288" y="4480"/>
                  <a:pt x="18299" y="4219"/>
                  <a:pt x="18306" y="3951"/>
                </a:cubicBezTo>
                <a:lnTo>
                  <a:pt x="18311" y="3821"/>
                </a:lnTo>
                <a:cubicBezTo>
                  <a:pt x="18319" y="3653"/>
                  <a:pt x="18327" y="3476"/>
                  <a:pt x="18323" y="3305"/>
                </a:cubicBezTo>
                <a:cubicBezTo>
                  <a:pt x="18319" y="3111"/>
                  <a:pt x="18298" y="2910"/>
                  <a:pt x="18258" y="2708"/>
                </a:cubicBezTo>
                <a:cubicBezTo>
                  <a:pt x="18179" y="2308"/>
                  <a:pt x="18023" y="1896"/>
                  <a:pt x="17791" y="1482"/>
                </a:cubicBezTo>
                <a:cubicBezTo>
                  <a:pt x="17737" y="1384"/>
                  <a:pt x="17657" y="1304"/>
                  <a:pt x="17578" y="1224"/>
                </a:cubicBezTo>
                <a:lnTo>
                  <a:pt x="17550" y="1196"/>
                </a:lnTo>
                <a:cubicBezTo>
                  <a:pt x="17474" y="1119"/>
                  <a:pt x="17387" y="1050"/>
                  <a:pt x="17304" y="988"/>
                </a:cubicBezTo>
                <a:cubicBezTo>
                  <a:pt x="17178" y="894"/>
                  <a:pt x="17013" y="770"/>
                  <a:pt x="16838" y="654"/>
                </a:cubicBezTo>
                <a:cubicBezTo>
                  <a:pt x="16656" y="533"/>
                  <a:pt x="16439" y="398"/>
                  <a:pt x="16209" y="305"/>
                </a:cubicBezTo>
                <a:cubicBezTo>
                  <a:pt x="16015" y="226"/>
                  <a:pt x="15802" y="158"/>
                  <a:pt x="15572" y="98"/>
                </a:cubicBezTo>
                <a:cubicBezTo>
                  <a:pt x="15394" y="52"/>
                  <a:pt x="15229" y="23"/>
                  <a:pt x="15069" y="10"/>
                </a:cubicBezTo>
                <a:cubicBezTo>
                  <a:pt x="15003" y="5"/>
                  <a:pt x="14936" y="1"/>
                  <a:pt x="14870" y="1"/>
                </a:cubicBezTo>
                <a:cubicBezTo>
                  <a:pt x="14866" y="1"/>
                  <a:pt x="14862" y="1"/>
                  <a:pt x="148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03BC02-3362-1196-F54B-CA67C0922DB7}"/>
              </a:ext>
            </a:extLst>
          </p:cNvPr>
          <p:cNvSpPr txBox="1"/>
          <p:nvPr/>
        </p:nvSpPr>
        <p:spPr>
          <a:xfrm>
            <a:off x="1667762" y="3103368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Barlow" pitchFamily="2" charset="77"/>
              </a:rPr>
              <a:t>Bootcamp Análisis de Datos</a:t>
            </a:r>
          </a:p>
          <a:p>
            <a:pPr algn="r"/>
            <a:r>
              <a:rPr lang="en-ES" dirty="0">
                <a:latin typeface="Barlow" pitchFamily="2" charset="77"/>
              </a:rPr>
              <a:t>Noelia Rosón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>
            <a:spLocks noGrp="1"/>
          </p:cNvSpPr>
          <p:nvPr>
            <p:ph type="title"/>
          </p:nvPr>
        </p:nvSpPr>
        <p:spPr>
          <a:xfrm>
            <a:off x="720000" y="622379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Pasos </a:t>
            </a:r>
            <a:r>
              <a:rPr lang="en" sz="2400" dirty="0" err="1"/>
              <a:t>seguidos</a:t>
            </a:r>
            <a:r>
              <a:rPr lang="en" sz="2400" dirty="0"/>
              <a:t>:</a:t>
            </a:r>
            <a:endParaRPr sz="2400" dirty="0"/>
          </a:p>
        </p:txBody>
      </p:sp>
      <p:graphicFrame>
        <p:nvGraphicFramePr>
          <p:cNvPr id="321" name="Google Shape;321;p38"/>
          <p:cNvGraphicFramePr/>
          <p:nvPr>
            <p:extLst>
              <p:ext uri="{D42A27DB-BD31-4B8C-83A1-F6EECF244321}">
                <p14:modId xmlns:p14="http://schemas.microsoft.com/office/powerpoint/2010/main" val="4142367785"/>
              </p:ext>
            </p:extLst>
          </p:nvPr>
        </p:nvGraphicFramePr>
        <p:xfrm>
          <a:off x="720000" y="1550504"/>
          <a:ext cx="7702575" cy="2200815"/>
        </p:xfrm>
        <a:graphic>
          <a:graphicData uri="http://schemas.openxmlformats.org/drawingml/2006/table">
            <a:tbl>
              <a:tblPr>
                <a:noFill/>
                <a:tableStyleId>{149C7041-7CAA-4427-9AC3-86CB9BE15DA0}</a:tableStyleId>
              </a:tblPr>
              <a:tblGrid>
                <a:gridCol w="2615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6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43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 err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Extracción</a:t>
                      </a:r>
                      <a:r>
                        <a:rPr lang="en" sz="1400" b="1" u="sng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de </a:t>
                      </a:r>
                      <a:r>
                        <a:rPr lang="en" sz="1400" b="1" u="sng" dirty="0" err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datos</a:t>
                      </a:r>
                      <a:endParaRPr sz="140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C3AE">
                        <a:alpha val="481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Web scraping y </a:t>
                      </a:r>
                      <a:r>
                        <a:rPr lang="en" sz="1400" dirty="0" err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descarga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de </a:t>
                      </a:r>
                      <a:r>
                        <a:rPr lang="en" sz="1400" dirty="0" err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archivos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.csv</a:t>
                      </a:r>
                      <a:endParaRPr sz="140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C3AE">
                        <a:alpha val="481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43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 err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Transformación</a:t>
                      </a:r>
                      <a:r>
                        <a:rPr lang="en" sz="1400" b="1" u="sng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de </a:t>
                      </a:r>
                      <a:r>
                        <a:rPr lang="en" sz="1400" b="1" u="sng" dirty="0" err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datos</a:t>
                      </a:r>
                      <a:endParaRPr sz="140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BCD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dirty="0" err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Limpieza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de </a:t>
                      </a:r>
                      <a:r>
                        <a:rPr lang="en" sz="1400" dirty="0" err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datos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con pandas </a:t>
                      </a:r>
                      <a:r>
                        <a:rPr lang="en" sz="1400" dirty="0" err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en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Visual Studio Code. </a:t>
                      </a:r>
                      <a:endParaRPr sz="140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BCD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43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Carga de </a:t>
                      </a:r>
                      <a:r>
                        <a:rPr lang="en" sz="1400" b="1" u="sng" dirty="0" err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datos</a:t>
                      </a:r>
                      <a:r>
                        <a:rPr lang="en" sz="1400" b="1" u="sng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</a:t>
                      </a:r>
                      <a:r>
                        <a:rPr lang="en" sz="1400" b="1" u="sng" dirty="0" err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en</a:t>
                      </a:r>
                      <a:r>
                        <a:rPr lang="en" sz="1400" b="1" u="sng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Tableau</a:t>
                      </a:r>
                      <a:endParaRPr sz="140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D84A">
                        <a:alpha val="48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400" dirty="0" err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Subida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de </a:t>
                      </a:r>
                      <a:r>
                        <a:rPr lang="en" sz="1400" dirty="0" err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archivos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y </a:t>
                      </a:r>
                      <a:r>
                        <a:rPr lang="en" sz="1400" dirty="0" err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creación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de </a:t>
                      </a:r>
                      <a:r>
                        <a:rPr lang="en" sz="1400" dirty="0" err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relaciones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.</a:t>
                      </a:r>
                      <a:endParaRPr sz="140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D84A">
                        <a:alpha val="487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52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Dashboards</a:t>
                      </a:r>
                      <a:endParaRPr sz="140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D59F">
                        <a:alpha val="493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400" dirty="0" err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Datos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</a:t>
                      </a:r>
                      <a:r>
                        <a:rPr lang="en" sz="1400" dirty="0" err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relativos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a </a:t>
                      </a:r>
                      <a:r>
                        <a:rPr lang="en" sz="1400" dirty="0" err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denuncias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, </a:t>
                      </a:r>
                      <a:r>
                        <a:rPr lang="en" sz="1400" dirty="0" err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llamadas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016, </a:t>
                      </a:r>
                      <a:r>
                        <a:rPr lang="en" sz="1400" dirty="0" err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órdenes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de </a:t>
                      </a:r>
                      <a:r>
                        <a:rPr lang="en" sz="1400" dirty="0" err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protección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, </a:t>
                      </a:r>
                      <a:r>
                        <a:rPr lang="en" sz="1400" dirty="0" err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campañas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de </a:t>
                      </a:r>
                      <a:r>
                        <a:rPr lang="en" sz="1400" dirty="0" err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prevención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y </a:t>
                      </a:r>
                      <a:r>
                        <a:rPr lang="en" sz="1400" dirty="0" err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víctimas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</a:t>
                      </a:r>
                      <a:r>
                        <a:rPr lang="en" sz="1400" dirty="0" err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mortales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.</a:t>
                      </a:r>
                      <a:endParaRPr sz="140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D59F">
                        <a:alpha val="493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6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err="1"/>
              <a:t>Información</a:t>
            </a:r>
            <a:r>
              <a:rPr lang="en" sz="2800" dirty="0"/>
              <a:t> principal:</a:t>
            </a:r>
            <a:endParaRPr sz="2800" dirty="0"/>
          </a:p>
        </p:txBody>
      </p:sp>
      <p:sp>
        <p:nvSpPr>
          <p:cNvPr id="854" name="Google Shape;854;p64"/>
          <p:cNvSpPr txBox="1"/>
          <p:nvPr/>
        </p:nvSpPr>
        <p:spPr>
          <a:xfrm>
            <a:off x="3797148" y="3357946"/>
            <a:ext cx="17895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rPr>
              <a:t>Ubicación</a:t>
            </a:r>
            <a:endParaRPr sz="2000" dirty="0">
              <a:solidFill>
                <a:schemeClr val="dk1"/>
              </a:solidFill>
              <a:latin typeface="Bowlby One"/>
              <a:ea typeface="Bowlby One"/>
              <a:cs typeface="Bowlby One"/>
              <a:sym typeface="Bowlby One"/>
            </a:endParaRPr>
          </a:p>
        </p:txBody>
      </p:sp>
      <p:sp>
        <p:nvSpPr>
          <p:cNvPr id="855" name="Google Shape;855;p64"/>
          <p:cNvSpPr txBox="1"/>
          <p:nvPr/>
        </p:nvSpPr>
        <p:spPr>
          <a:xfrm>
            <a:off x="3797125" y="3702545"/>
            <a:ext cx="17895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6790"/>
              </a:buClr>
              <a:buSzPts val="1100"/>
              <a:buFont typeface="Arial"/>
              <a:buNone/>
            </a:pPr>
            <a:r>
              <a:rPr lang="en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Provincias</a:t>
            </a: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en</a:t>
            </a: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España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56" name="Google Shape;856;p64"/>
          <p:cNvSpPr txBox="1"/>
          <p:nvPr/>
        </p:nvSpPr>
        <p:spPr>
          <a:xfrm>
            <a:off x="1417667" y="2426305"/>
            <a:ext cx="2110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rPr>
              <a:t>Violencia</a:t>
            </a:r>
            <a:r>
              <a:rPr lang="en" sz="2000" dirty="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rPr>
              <a:t> de </a:t>
            </a:r>
            <a:r>
              <a:rPr lang="en" sz="2000" dirty="0" err="1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rPr>
              <a:t>género</a:t>
            </a:r>
            <a:endParaRPr sz="2000" dirty="0">
              <a:solidFill>
                <a:schemeClr val="dk1"/>
              </a:solidFill>
              <a:latin typeface="Bowlby One"/>
              <a:ea typeface="Bowlby One"/>
              <a:cs typeface="Bowlby One"/>
              <a:sym typeface="Bowlby One"/>
            </a:endParaRPr>
          </a:p>
        </p:txBody>
      </p:sp>
      <p:sp>
        <p:nvSpPr>
          <p:cNvPr id="857" name="Google Shape;857;p64"/>
          <p:cNvSpPr txBox="1"/>
          <p:nvPr/>
        </p:nvSpPr>
        <p:spPr>
          <a:xfrm>
            <a:off x="1459181" y="2743914"/>
            <a:ext cx="21102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6790"/>
              </a:buClr>
              <a:buSzPts val="1100"/>
              <a:buFont typeface="Arial"/>
              <a:buNone/>
            </a:pPr>
            <a:r>
              <a:rPr lang="en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Datos</a:t>
            </a: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extraídos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58" name="Google Shape;858;p64"/>
          <p:cNvSpPr txBox="1"/>
          <p:nvPr/>
        </p:nvSpPr>
        <p:spPr>
          <a:xfrm>
            <a:off x="3797125" y="1522025"/>
            <a:ext cx="17895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rPr>
              <a:t>Mes</a:t>
            </a:r>
            <a:r>
              <a:rPr lang="en" sz="2000" dirty="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rPr>
              <a:t>/</a:t>
            </a:r>
            <a:r>
              <a:rPr lang="en" sz="2000" dirty="0" err="1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rPr>
              <a:t>año</a:t>
            </a:r>
            <a:endParaRPr sz="2000" dirty="0">
              <a:solidFill>
                <a:schemeClr val="dk1"/>
              </a:solidFill>
              <a:latin typeface="Bowlby One"/>
              <a:ea typeface="Bowlby One"/>
              <a:cs typeface="Bowlby One"/>
              <a:sym typeface="Bowlby One"/>
            </a:endParaRPr>
          </a:p>
        </p:txBody>
      </p:sp>
      <p:sp>
        <p:nvSpPr>
          <p:cNvPr id="859" name="Google Shape;859;p64"/>
          <p:cNvSpPr txBox="1"/>
          <p:nvPr/>
        </p:nvSpPr>
        <p:spPr>
          <a:xfrm>
            <a:off x="3836674" y="1830239"/>
            <a:ext cx="17895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679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2009-2023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61" name="Google Shape;861;p64"/>
          <p:cNvSpPr txBox="1"/>
          <p:nvPr/>
        </p:nvSpPr>
        <p:spPr>
          <a:xfrm>
            <a:off x="5769725" y="1461439"/>
            <a:ext cx="1903500" cy="416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6790"/>
              </a:buClr>
              <a:buSzPts val="1100"/>
              <a:buFont typeface="Arial"/>
              <a:buNone/>
            </a:pPr>
            <a:r>
              <a:rPr lang="en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Denuncias</a:t>
            </a:r>
            <a:endParaRPr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62" name="Google Shape;862;p64"/>
          <p:cNvSpPr txBox="1"/>
          <p:nvPr/>
        </p:nvSpPr>
        <p:spPr>
          <a:xfrm>
            <a:off x="5769725" y="1957780"/>
            <a:ext cx="19035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6790"/>
              </a:buClr>
              <a:buSzPts val="1100"/>
              <a:buFont typeface="Arial"/>
              <a:buNone/>
            </a:pPr>
            <a:r>
              <a:rPr lang="en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Órdenes</a:t>
            </a: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de </a:t>
            </a:r>
            <a:r>
              <a:rPr lang="en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protección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63" name="Google Shape;863;p64"/>
          <p:cNvSpPr txBox="1"/>
          <p:nvPr/>
        </p:nvSpPr>
        <p:spPr>
          <a:xfrm>
            <a:off x="5743222" y="2796532"/>
            <a:ext cx="19035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6790"/>
              </a:buClr>
              <a:buSzPts val="1100"/>
              <a:buFont typeface="Arial"/>
              <a:buNone/>
            </a:pPr>
            <a:r>
              <a:rPr lang="en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Víctimas</a:t>
            </a: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mortales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64" name="Google Shape;864;p64"/>
          <p:cNvSpPr txBox="1"/>
          <p:nvPr/>
        </p:nvSpPr>
        <p:spPr>
          <a:xfrm>
            <a:off x="5757025" y="3957334"/>
            <a:ext cx="19035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6790"/>
              </a:buClr>
              <a:buSzPts val="1100"/>
              <a:buFont typeface="Arial"/>
              <a:buNone/>
            </a:pPr>
            <a:r>
              <a:rPr lang="en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Campañas</a:t>
            </a: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de </a:t>
            </a:r>
            <a:r>
              <a:rPr lang="en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prevención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65" name="Google Shape;865;p64"/>
          <p:cNvSpPr/>
          <p:nvPr/>
        </p:nvSpPr>
        <p:spPr>
          <a:xfrm>
            <a:off x="7503780" y="1433451"/>
            <a:ext cx="498577" cy="462514"/>
          </a:xfrm>
          <a:prstGeom prst="roundRect">
            <a:avLst>
              <a:gd name="adj" fmla="val 16667"/>
            </a:avLst>
          </a:prstGeom>
          <a:solidFill>
            <a:srgbClr val="F6C3AE">
              <a:alpha val="481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6" name="Google Shape;866;p64"/>
          <p:cNvSpPr/>
          <p:nvPr/>
        </p:nvSpPr>
        <p:spPr>
          <a:xfrm>
            <a:off x="7523156" y="2062022"/>
            <a:ext cx="461291" cy="456446"/>
          </a:xfrm>
          <a:prstGeom prst="roundRect">
            <a:avLst>
              <a:gd name="adj" fmla="val 16667"/>
            </a:avLst>
          </a:prstGeom>
          <a:solidFill>
            <a:srgbClr val="F0743E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64"/>
          <p:cNvSpPr/>
          <p:nvPr/>
        </p:nvSpPr>
        <p:spPr>
          <a:xfrm>
            <a:off x="7533070" y="2721619"/>
            <a:ext cx="461291" cy="456446"/>
          </a:xfrm>
          <a:prstGeom prst="roundRect">
            <a:avLst>
              <a:gd name="adj" fmla="val 16667"/>
            </a:avLst>
          </a:prstGeom>
          <a:solidFill>
            <a:srgbClr val="CDBCDC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64"/>
          <p:cNvSpPr/>
          <p:nvPr/>
        </p:nvSpPr>
        <p:spPr>
          <a:xfrm>
            <a:off x="7533120" y="4109608"/>
            <a:ext cx="461291" cy="456446"/>
          </a:xfrm>
          <a:prstGeom prst="roundRect">
            <a:avLst>
              <a:gd name="adj" fmla="val 16667"/>
            </a:avLst>
          </a:prstGeom>
          <a:solidFill>
            <a:srgbClr val="FDD84A">
              <a:alpha val="48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9" name="Google Shape;869;p64"/>
          <p:cNvCxnSpPr>
            <a:cxnSpLocks/>
            <a:stCxn id="861" idx="1"/>
            <a:endCxn id="864" idx="1"/>
          </p:cNvCxnSpPr>
          <p:nvPr/>
        </p:nvCxnSpPr>
        <p:spPr>
          <a:xfrm rot="10800000" flipV="1">
            <a:off x="5757025" y="1669556"/>
            <a:ext cx="12700" cy="2609828"/>
          </a:xfrm>
          <a:prstGeom prst="bentConnector3">
            <a:avLst>
              <a:gd name="adj1" fmla="val 190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1" name="Google Shape;871;p64"/>
          <p:cNvCxnSpPr>
            <a:stCxn id="858" idx="1"/>
            <a:endCxn id="854" idx="1"/>
          </p:cNvCxnSpPr>
          <p:nvPr/>
        </p:nvCxnSpPr>
        <p:spPr>
          <a:xfrm>
            <a:off x="3797125" y="1766075"/>
            <a:ext cx="600" cy="18360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2" name="Google Shape;872;p64"/>
          <p:cNvGrpSpPr/>
          <p:nvPr/>
        </p:nvGrpSpPr>
        <p:grpSpPr>
          <a:xfrm>
            <a:off x="7660148" y="1485335"/>
            <a:ext cx="197070" cy="349443"/>
            <a:chOff x="2115584" y="3135809"/>
            <a:chExt cx="317957" cy="563799"/>
          </a:xfrm>
        </p:grpSpPr>
        <p:sp>
          <p:nvSpPr>
            <p:cNvPr id="873" name="Google Shape;873;p64"/>
            <p:cNvSpPr/>
            <p:nvPr/>
          </p:nvSpPr>
          <p:spPr>
            <a:xfrm>
              <a:off x="2298026" y="3248404"/>
              <a:ext cx="17348" cy="28914"/>
            </a:xfrm>
            <a:custGeom>
              <a:avLst/>
              <a:gdLst/>
              <a:ahLst/>
              <a:cxnLst/>
              <a:rect l="l" t="t" r="r" b="b"/>
              <a:pathLst>
                <a:path w="357" h="595" extrusionOk="0">
                  <a:moveTo>
                    <a:pt x="178" y="0"/>
                  </a:moveTo>
                  <a:cubicBezTo>
                    <a:pt x="80" y="0"/>
                    <a:pt x="0" y="80"/>
                    <a:pt x="0" y="178"/>
                  </a:cubicBezTo>
                  <a:lnTo>
                    <a:pt x="0" y="415"/>
                  </a:lnTo>
                  <a:cubicBezTo>
                    <a:pt x="0" y="513"/>
                    <a:pt x="80" y="594"/>
                    <a:pt x="178" y="594"/>
                  </a:cubicBezTo>
                  <a:cubicBezTo>
                    <a:pt x="276" y="594"/>
                    <a:pt x="357" y="513"/>
                    <a:pt x="357" y="415"/>
                  </a:cubicBezTo>
                  <a:lnTo>
                    <a:pt x="357" y="178"/>
                  </a:lnTo>
                  <a:cubicBezTo>
                    <a:pt x="357" y="80"/>
                    <a:pt x="276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4" name="Google Shape;874;p64"/>
            <p:cNvSpPr/>
            <p:nvPr/>
          </p:nvSpPr>
          <p:spPr>
            <a:xfrm>
              <a:off x="2231257" y="3248404"/>
              <a:ext cx="17348" cy="28914"/>
            </a:xfrm>
            <a:custGeom>
              <a:avLst/>
              <a:gdLst/>
              <a:ahLst/>
              <a:cxnLst/>
              <a:rect l="l" t="t" r="r" b="b"/>
              <a:pathLst>
                <a:path w="357" h="595" extrusionOk="0">
                  <a:moveTo>
                    <a:pt x="178" y="0"/>
                  </a:moveTo>
                  <a:cubicBezTo>
                    <a:pt x="80" y="0"/>
                    <a:pt x="0" y="80"/>
                    <a:pt x="0" y="178"/>
                  </a:cubicBezTo>
                  <a:lnTo>
                    <a:pt x="0" y="415"/>
                  </a:lnTo>
                  <a:cubicBezTo>
                    <a:pt x="0" y="513"/>
                    <a:pt x="80" y="594"/>
                    <a:pt x="178" y="594"/>
                  </a:cubicBezTo>
                  <a:cubicBezTo>
                    <a:pt x="276" y="594"/>
                    <a:pt x="356" y="513"/>
                    <a:pt x="356" y="415"/>
                  </a:cubicBezTo>
                  <a:lnTo>
                    <a:pt x="356" y="178"/>
                  </a:lnTo>
                  <a:cubicBezTo>
                    <a:pt x="356" y="80"/>
                    <a:pt x="277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5" name="Google Shape;875;p64"/>
            <p:cNvSpPr/>
            <p:nvPr/>
          </p:nvSpPr>
          <p:spPr>
            <a:xfrm>
              <a:off x="2229539" y="3300935"/>
              <a:ext cx="89998" cy="40771"/>
            </a:xfrm>
            <a:custGeom>
              <a:avLst/>
              <a:gdLst/>
              <a:ahLst/>
              <a:cxnLst/>
              <a:rect l="l" t="t" r="r" b="b"/>
              <a:pathLst>
                <a:path w="1852" h="839" extrusionOk="0">
                  <a:moveTo>
                    <a:pt x="212" y="0"/>
                  </a:moveTo>
                  <a:cubicBezTo>
                    <a:pt x="187" y="0"/>
                    <a:pt x="162" y="5"/>
                    <a:pt x="138" y="16"/>
                  </a:cubicBezTo>
                  <a:cubicBezTo>
                    <a:pt x="43" y="57"/>
                    <a:pt x="0" y="166"/>
                    <a:pt x="42" y="261"/>
                  </a:cubicBezTo>
                  <a:cubicBezTo>
                    <a:pt x="195" y="612"/>
                    <a:pt x="542" y="839"/>
                    <a:pt x="925" y="839"/>
                  </a:cubicBezTo>
                  <a:cubicBezTo>
                    <a:pt x="1309" y="839"/>
                    <a:pt x="1656" y="612"/>
                    <a:pt x="1810" y="261"/>
                  </a:cubicBezTo>
                  <a:cubicBezTo>
                    <a:pt x="1851" y="166"/>
                    <a:pt x="1809" y="56"/>
                    <a:pt x="1714" y="16"/>
                  </a:cubicBezTo>
                  <a:cubicBezTo>
                    <a:pt x="1690" y="5"/>
                    <a:pt x="1665" y="0"/>
                    <a:pt x="1640" y="0"/>
                  </a:cubicBezTo>
                  <a:cubicBezTo>
                    <a:pt x="1569" y="0"/>
                    <a:pt x="1501" y="42"/>
                    <a:pt x="1470" y="112"/>
                  </a:cubicBezTo>
                  <a:cubicBezTo>
                    <a:pt x="1377" y="329"/>
                    <a:pt x="1162" y="468"/>
                    <a:pt x="926" y="468"/>
                  </a:cubicBezTo>
                  <a:cubicBezTo>
                    <a:pt x="690" y="468"/>
                    <a:pt x="475" y="329"/>
                    <a:pt x="381" y="112"/>
                  </a:cubicBezTo>
                  <a:cubicBezTo>
                    <a:pt x="351" y="42"/>
                    <a:pt x="283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6" name="Google Shape;876;p64"/>
            <p:cNvSpPr/>
            <p:nvPr/>
          </p:nvSpPr>
          <p:spPr>
            <a:xfrm>
              <a:off x="2169525" y="3189798"/>
              <a:ext cx="210028" cy="210028"/>
            </a:xfrm>
            <a:custGeom>
              <a:avLst/>
              <a:gdLst/>
              <a:ahLst/>
              <a:cxnLst/>
              <a:rect l="l" t="t" r="r" b="b"/>
              <a:pathLst>
                <a:path w="4322" h="4322" extrusionOk="0">
                  <a:moveTo>
                    <a:pt x="2161" y="370"/>
                  </a:moveTo>
                  <a:cubicBezTo>
                    <a:pt x="3148" y="370"/>
                    <a:pt x="3951" y="1172"/>
                    <a:pt x="3951" y="2160"/>
                  </a:cubicBezTo>
                  <a:cubicBezTo>
                    <a:pt x="3951" y="3147"/>
                    <a:pt x="3148" y="3950"/>
                    <a:pt x="2161" y="3950"/>
                  </a:cubicBezTo>
                  <a:cubicBezTo>
                    <a:pt x="1173" y="3950"/>
                    <a:pt x="371" y="3147"/>
                    <a:pt x="371" y="2160"/>
                  </a:cubicBezTo>
                  <a:cubicBezTo>
                    <a:pt x="371" y="1172"/>
                    <a:pt x="1173" y="370"/>
                    <a:pt x="2161" y="370"/>
                  </a:cubicBezTo>
                  <a:close/>
                  <a:moveTo>
                    <a:pt x="2161" y="0"/>
                  </a:moveTo>
                  <a:cubicBezTo>
                    <a:pt x="970" y="0"/>
                    <a:pt x="0" y="970"/>
                    <a:pt x="0" y="2161"/>
                  </a:cubicBezTo>
                  <a:cubicBezTo>
                    <a:pt x="0" y="3353"/>
                    <a:pt x="970" y="4321"/>
                    <a:pt x="2161" y="4321"/>
                  </a:cubicBezTo>
                  <a:cubicBezTo>
                    <a:pt x="3352" y="4321"/>
                    <a:pt x="4321" y="3352"/>
                    <a:pt x="4321" y="2161"/>
                  </a:cubicBezTo>
                  <a:cubicBezTo>
                    <a:pt x="4321" y="970"/>
                    <a:pt x="3352" y="0"/>
                    <a:pt x="2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7" name="Google Shape;877;p64"/>
            <p:cNvSpPr/>
            <p:nvPr/>
          </p:nvSpPr>
          <p:spPr>
            <a:xfrm>
              <a:off x="2115584" y="3135809"/>
              <a:ext cx="317957" cy="563799"/>
            </a:xfrm>
            <a:custGeom>
              <a:avLst/>
              <a:gdLst/>
              <a:ahLst/>
              <a:cxnLst/>
              <a:rect l="l" t="t" r="r" b="b"/>
              <a:pathLst>
                <a:path w="6543" h="11602" extrusionOk="0">
                  <a:moveTo>
                    <a:pt x="3272" y="0"/>
                  </a:moveTo>
                  <a:cubicBezTo>
                    <a:pt x="1469" y="0"/>
                    <a:pt x="0" y="1468"/>
                    <a:pt x="0" y="3271"/>
                  </a:cubicBezTo>
                  <a:cubicBezTo>
                    <a:pt x="0" y="4801"/>
                    <a:pt x="1055" y="6117"/>
                    <a:pt x="2531" y="6458"/>
                  </a:cubicBezTo>
                  <a:lnTo>
                    <a:pt x="2531" y="8147"/>
                  </a:lnTo>
                  <a:lnTo>
                    <a:pt x="741" y="8147"/>
                  </a:lnTo>
                  <a:cubicBezTo>
                    <a:pt x="640" y="8147"/>
                    <a:pt x="557" y="8229"/>
                    <a:pt x="557" y="8332"/>
                  </a:cubicBezTo>
                  <a:lnTo>
                    <a:pt x="557" y="9442"/>
                  </a:lnTo>
                  <a:cubicBezTo>
                    <a:pt x="557" y="9545"/>
                    <a:pt x="640" y="9627"/>
                    <a:pt x="741" y="9627"/>
                  </a:cubicBezTo>
                  <a:lnTo>
                    <a:pt x="2531" y="9627"/>
                  </a:lnTo>
                  <a:lnTo>
                    <a:pt x="2531" y="11418"/>
                  </a:lnTo>
                  <a:cubicBezTo>
                    <a:pt x="2531" y="11519"/>
                    <a:pt x="2614" y="11601"/>
                    <a:pt x="2716" y="11601"/>
                  </a:cubicBezTo>
                  <a:lnTo>
                    <a:pt x="3827" y="11601"/>
                  </a:lnTo>
                  <a:cubicBezTo>
                    <a:pt x="3929" y="11601"/>
                    <a:pt x="4012" y="11519"/>
                    <a:pt x="4012" y="11418"/>
                  </a:cubicBezTo>
                  <a:lnTo>
                    <a:pt x="4012" y="10184"/>
                  </a:lnTo>
                  <a:cubicBezTo>
                    <a:pt x="4012" y="10082"/>
                    <a:pt x="3929" y="9999"/>
                    <a:pt x="3827" y="9999"/>
                  </a:cubicBezTo>
                  <a:cubicBezTo>
                    <a:pt x="3726" y="9999"/>
                    <a:pt x="3642" y="10082"/>
                    <a:pt x="3642" y="10184"/>
                  </a:cubicBezTo>
                  <a:lnTo>
                    <a:pt x="3642" y="11233"/>
                  </a:lnTo>
                  <a:lnTo>
                    <a:pt x="2902" y="11233"/>
                  </a:lnTo>
                  <a:lnTo>
                    <a:pt x="2902" y="9442"/>
                  </a:lnTo>
                  <a:cubicBezTo>
                    <a:pt x="2902" y="9340"/>
                    <a:pt x="2819" y="9258"/>
                    <a:pt x="2717" y="9258"/>
                  </a:cubicBezTo>
                  <a:lnTo>
                    <a:pt x="927" y="9258"/>
                  </a:lnTo>
                  <a:lnTo>
                    <a:pt x="927" y="8517"/>
                  </a:lnTo>
                  <a:lnTo>
                    <a:pt x="2717" y="8517"/>
                  </a:lnTo>
                  <a:cubicBezTo>
                    <a:pt x="2819" y="8517"/>
                    <a:pt x="2902" y="8435"/>
                    <a:pt x="2902" y="8333"/>
                  </a:cubicBezTo>
                  <a:lnTo>
                    <a:pt x="2902" y="6308"/>
                  </a:lnTo>
                  <a:cubicBezTo>
                    <a:pt x="2902" y="6219"/>
                    <a:pt x="2837" y="6142"/>
                    <a:pt x="2749" y="6126"/>
                  </a:cubicBezTo>
                  <a:cubicBezTo>
                    <a:pt x="1371" y="5875"/>
                    <a:pt x="371" y="4676"/>
                    <a:pt x="371" y="3272"/>
                  </a:cubicBezTo>
                  <a:cubicBezTo>
                    <a:pt x="371" y="1673"/>
                    <a:pt x="1672" y="371"/>
                    <a:pt x="3272" y="371"/>
                  </a:cubicBezTo>
                  <a:cubicBezTo>
                    <a:pt x="4873" y="371"/>
                    <a:pt x="6174" y="1672"/>
                    <a:pt x="6174" y="3272"/>
                  </a:cubicBezTo>
                  <a:cubicBezTo>
                    <a:pt x="6174" y="4676"/>
                    <a:pt x="5173" y="5875"/>
                    <a:pt x="3795" y="6126"/>
                  </a:cubicBezTo>
                  <a:cubicBezTo>
                    <a:pt x="3707" y="6142"/>
                    <a:pt x="3642" y="6219"/>
                    <a:pt x="3642" y="6308"/>
                  </a:cubicBezTo>
                  <a:lnTo>
                    <a:pt x="3642" y="8333"/>
                  </a:lnTo>
                  <a:cubicBezTo>
                    <a:pt x="3642" y="8435"/>
                    <a:pt x="3726" y="8517"/>
                    <a:pt x="3827" y="8517"/>
                  </a:cubicBezTo>
                  <a:lnTo>
                    <a:pt x="5617" y="8517"/>
                  </a:lnTo>
                  <a:lnTo>
                    <a:pt x="5617" y="9258"/>
                  </a:lnTo>
                  <a:lnTo>
                    <a:pt x="3827" y="9258"/>
                  </a:lnTo>
                  <a:cubicBezTo>
                    <a:pt x="3725" y="9258"/>
                    <a:pt x="3642" y="9340"/>
                    <a:pt x="3642" y="9442"/>
                  </a:cubicBezTo>
                  <a:cubicBezTo>
                    <a:pt x="3642" y="9545"/>
                    <a:pt x="3726" y="9627"/>
                    <a:pt x="3827" y="9627"/>
                  </a:cubicBezTo>
                  <a:lnTo>
                    <a:pt x="5802" y="9627"/>
                  </a:lnTo>
                  <a:cubicBezTo>
                    <a:pt x="5904" y="9627"/>
                    <a:pt x="5986" y="9545"/>
                    <a:pt x="5986" y="9442"/>
                  </a:cubicBezTo>
                  <a:lnTo>
                    <a:pt x="5986" y="8332"/>
                  </a:lnTo>
                  <a:cubicBezTo>
                    <a:pt x="5987" y="8229"/>
                    <a:pt x="5904" y="8147"/>
                    <a:pt x="5802" y="8147"/>
                  </a:cubicBezTo>
                  <a:lnTo>
                    <a:pt x="4012" y="8147"/>
                  </a:lnTo>
                  <a:lnTo>
                    <a:pt x="4012" y="6458"/>
                  </a:lnTo>
                  <a:cubicBezTo>
                    <a:pt x="5487" y="6117"/>
                    <a:pt x="6542" y="4800"/>
                    <a:pt x="6542" y="3271"/>
                  </a:cubicBezTo>
                  <a:cubicBezTo>
                    <a:pt x="6542" y="1468"/>
                    <a:pt x="5075" y="0"/>
                    <a:pt x="3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9" name="Google Shape;879;p64"/>
          <p:cNvGrpSpPr/>
          <p:nvPr/>
        </p:nvGrpSpPr>
        <p:grpSpPr>
          <a:xfrm>
            <a:off x="7603977" y="2172895"/>
            <a:ext cx="282167" cy="279252"/>
            <a:chOff x="2425339" y="3148221"/>
            <a:chExt cx="402810" cy="402879"/>
          </a:xfrm>
        </p:grpSpPr>
        <p:sp>
          <p:nvSpPr>
            <p:cNvPr id="880" name="Google Shape;880;p64"/>
            <p:cNvSpPr/>
            <p:nvPr/>
          </p:nvSpPr>
          <p:spPr>
            <a:xfrm>
              <a:off x="2530766" y="3271878"/>
              <a:ext cx="28891" cy="16529"/>
            </a:xfrm>
            <a:custGeom>
              <a:avLst/>
              <a:gdLst/>
              <a:ahLst/>
              <a:cxnLst/>
              <a:rect l="l" t="t" r="r" b="b"/>
              <a:pathLst>
                <a:path w="832" h="476" extrusionOk="0">
                  <a:moveTo>
                    <a:pt x="179" y="0"/>
                  </a:moveTo>
                  <a:cubicBezTo>
                    <a:pt x="81" y="0"/>
                    <a:pt x="1" y="80"/>
                    <a:pt x="1" y="178"/>
                  </a:cubicBezTo>
                  <a:cubicBezTo>
                    <a:pt x="1" y="276"/>
                    <a:pt x="81" y="357"/>
                    <a:pt x="179" y="357"/>
                  </a:cubicBezTo>
                  <a:lnTo>
                    <a:pt x="486" y="357"/>
                  </a:lnTo>
                  <a:cubicBezTo>
                    <a:pt x="511" y="426"/>
                    <a:pt x="577" y="475"/>
                    <a:pt x="654" y="475"/>
                  </a:cubicBezTo>
                  <a:cubicBezTo>
                    <a:pt x="752" y="475"/>
                    <a:pt x="832" y="395"/>
                    <a:pt x="832" y="297"/>
                  </a:cubicBezTo>
                  <a:lnTo>
                    <a:pt x="832" y="178"/>
                  </a:lnTo>
                  <a:cubicBezTo>
                    <a:pt x="831" y="80"/>
                    <a:pt x="752" y="0"/>
                    <a:pt x="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1" name="Google Shape;881;p64"/>
            <p:cNvSpPr/>
            <p:nvPr/>
          </p:nvSpPr>
          <p:spPr>
            <a:xfrm>
              <a:off x="2590945" y="3271878"/>
              <a:ext cx="28891" cy="16529"/>
            </a:xfrm>
            <a:custGeom>
              <a:avLst/>
              <a:gdLst/>
              <a:ahLst/>
              <a:cxnLst/>
              <a:rect l="l" t="t" r="r" b="b"/>
              <a:pathLst>
                <a:path w="832" h="476" extrusionOk="0">
                  <a:moveTo>
                    <a:pt x="178" y="0"/>
                  </a:moveTo>
                  <a:cubicBezTo>
                    <a:pt x="80" y="0"/>
                    <a:pt x="0" y="80"/>
                    <a:pt x="0" y="178"/>
                  </a:cubicBezTo>
                  <a:lnTo>
                    <a:pt x="0" y="297"/>
                  </a:lnTo>
                  <a:cubicBezTo>
                    <a:pt x="0" y="395"/>
                    <a:pt x="80" y="475"/>
                    <a:pt x="178" y="475"/>
                  </a:cubicBezTo>
                  <a:cubicBezTo>
                    <a:pt x="255" y="475"/>
                    <a:pt x="321" y="426"/>
                    <a:pt x="346" y="357"/>
                  </a:cubicBezTo>
                  <a:lnTo>
                    <a:pt x="653" y="357"/>
                  </a:lnTo>
                  <a:cubicBezTo>
                    <a:pt x="751" y="357"/>
                    <a:pt x="831" y="276"/>
                    <a:pt x="831" y="178"/>
                  </a:cubicBezTo>
                  <a:cubicBezTo>
                    <a:pt x="831" y="80"/>
                    <a:pt x="751" y="0"/>
                    <a:pt x="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2" name="Google Shape;882;p64"/>
            <p:cNvSpPr/>
            <p:nvPr/>
          </p:nvSpPr>
          <p:spPr>
            <a:xfrm>
              <a:off x="2556844" y="3309138"/>
              <a:ext cx="41114" cy="12814"/>
            </a:xfrm>
            <a:custGeom>
              <a:avLst/>
              <a:gdLst/>
              <a:ahLst/>
              <a:cxnLst/>
              <a:rect l="l" t="t" r="r" b="b"/>
              <a:pathLst>
                <a:path w="1184" h="369" extrusionOk="0">
                  <a:moveTo>
                    <a:pt x="184" y="0"/>
                  </a:moveTo>
                  <a:cubicBezTo>
                    <a:pt x="83" y="0"/>
                    <a:pt x="0" y="83"/>
                    <a:pt x="0" y="184"/>
                  </a:cubicBezTo>
                  <a:cubicBezTo>
                    <a:pt x="0" y="286"/>
                    <a:pt x="83" y="369"/>
                    <a:pt x="184" y="369"/>
                  </a:cubicBezTo>
                  <a:lnTo>
                    <a:pt x="999" y="369"/>
                  </a:lnTo>
                  <a:cubicBezTo>
                    <a:pt x="1101" y="369"/>
                    <a:pt x="1183" y="286"/>
                    <a:pt x="1183" y="184"/>
                  </a:cubicBezTo>
                  <a:cubicBezTo>
                    <a:pt x="1183" y="83"/>
                    <a:pt x="1101" y="0"/>
                    <a:pt x="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3" name="Google Shape;883;p64"/>
            <p:cNvSpPr/>
            <p:nvPr/>
          </p:nvSpPr>
          <p:spPr>
            <a:xfrm>
              <a:off x="2485171" y="3203434"/>
              <a:ext cx="184390" cy="176264"/>
            </a:xfrm>
            <a:custGeom>
              <a:avLst/>
              <a:gdLst/>
              <a:ahLst/>
              <a:cxnLst/>
              <a:rect l="l" t="t" r="r" b="b"/>
              <a:pathLst>
                <a:path w="5310" h="5076" extrusionOk="0">
                  <a:moveTo>
                    <a:pt x="2656" y="460"/>
                  </a:moveTo>
                  <a:cubicBezTo>
                    <a:pt x="3152" y="965"/>
                    <a:pt x="3831" y="1250"/>
                    <a:pt x="4544" y="1250"/>
                  </a:cubicBezTo>
                  <a:lnTo>
                    <a:pt x="4870" y="1250"/>
                  </a:lnTo>
                  <a:cubicBezTo>
                    <a:pt x="4916" y="1430"/>
                    <a:pt x="4940" y="1616"/>
                    <a:pt x="4940" y="1805"/>
                  </a:cubicBezTo>
                  <a:lnTo>
                    <a:pt x="4940" y="2422"/>
                  </a:lnTo>
                  <a:lnTo>
                    <a:pt x="4939" y="2422"/>
                  </a:lnTo>
                  <a:cubicBezTo>
                    <a:pt x="4939" y="3681"/>
                    <a:pt x="3914" y="4704"/>
                    <a:pt x="2656" y="4704"/>
                  </a:cubicBezTo>
                  <a:cubicBezTo>
                    <a:pt x="1397" y="4704"/>
                    <a:pt x="373" y="3680"/>
                    <a:pt x="373" y="2422"/>
                  </a:cubicBezTo>
                  <a:lnTo>
                    <a:pt x="373" y="1805"/>
                  </a:lnTo>
                  <a:cubicBezTo>
                    <a:pt x="373" y="1616"/>
                    <a:pt x="396" y="1430"/>
                    <a:pt x="441" y="1250"/>
                  </a:cubicBezTo>
                  <a:lnTo>
                    <a:pt x="767" y="1250"/>
                  </a:lnTo>
                  <a:cubicBezTo>
                    <a:pt x="1482" y="1250"/>
                    <a:pt x="2159" y="965"/>
                    <a:pt x="2656" y="460"/>
                  </a:cubicBezTo>
                  <a:close/>
                  <a:moveTo>
                    <a:pt x="2655" y="0"/>
                  </a:moveTo>
                  <a:cubicBezTo>
                    <a:pt x="2601" y="0"/>
                    <a:pt x="2549" y="25"/>
                    <a:pt x="2513" y="67"/>
                  </a:cubicBezTo>
                  <a:cubicBezTo>
                    <a:pt x="2078" y="583"/>
                    <a:pt x="1441" y="879"/>
                    <a:pt x="765" y="879"/>
                  </a:cubicBezTo>
                  <a:lnTo>
                    <a:pt x="299" y="879"/>
                  </a:lnTo>
                  <a:cubicBezTo>
                    <a:pt x="217" y="879"/>
                    <a:pt x="146" y="933"/>
                    <a:pt x="121" y="1008"/>
                  </a:cubicBezTo>
                  <a:cubicBezTo>
                    <a:pt x="42" y="1265"/>
                    <a:pt x="0" y="1533"/>
                    <a:pt x="0" y="1805"/>
                  </a:cubicBezTo>
                  <a:lnTo>
                    <a:pt x="0" y="2422"/>
                  </a:lnTo>
                  <a:cubicBezTo>
                    <a:pt x="0" y="3886"/>
                    <a:pt x="1190" y="5075"/>
                    <a:pt x="2654" y="5075"/>
                  </a:cubicBezTo>
                  <a:cubicBezTo>
                    <a:pt x="4117" y="5075"/>
                    <a:pt x="5307" y="3886"/>
                    <a:pt x="5307" y="2422"/>
                  </a:cubicBezTo>
                  <a:lnTo>
                    <a:pt x="5307" y="1805"/>
                  </a:lnTo>
                  <a:cubicBezTo>
                    <a:pt x="5309" y="1534"/>
                    <a:pt x="5268" y="1265"/>
                    <a:pt x="5188" y="1008"/>
                  </a:cubicBezTo>
                  <a:cubicBezTo>
                    <a:pt x="5164" y="931"/>
                    <a:pt x="5092" y="879"/>
                    <a:pt x="5012" y="879"/>
                  </a:cubicBezTo>
                  <a:lnTo>
                    <a:pt x="4544" y="879"/>
                  </a:lnTo>
                  <a:cubicBezTo>
                    <a:pt x="3869" y="879"/>
                    <a:pt x="3233" y="583"/>
                    <a:pt x="2797" y="67"/>
                  </a:cubicBezTo>
                  <a:cubicBezTo>
                    <a:pt x="2762" y="25"/>
                    <a:pt x="2711" y="0"/>
                    <a:pt x="2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4" name="Google Shape;884;p64"/>
            <p:cNvSpPr/>
            <p:nvPr/>
          </p:nvSpPr>
          <p:spPr>
            <a:xfrm>
              <a:off x="2425339" y="3148221"/>
              <a:ext cx="402810" cy="402879"/>
            </a:xfrm>
            <a:custGeom>
              <a:avLst/>
              <a:gdLst/>
              <a:ahLst/>
              <a:cxnLst/>
              <a:rect l="l" t="t" r="r" b="b"/>
              <a:pathLst>
                <a:path w="11600" h="11602" extrusionOk="0">
                  <a:moveTo>
                    <a:pt x="8218" y="4836"/>
                  </a:moveTo>
                  <a:cubicBezTo>
                    <a:pt x="8367" y="4836"/>
                    <a:pt x="8488" y="4956"/>
                    <a:pt x="8488" y="5106"/>
                  </a:cubicBezTo>
                  <a:lnTo>
                    <a:pt x="8488" y="7573"/>
                  </a:lnTo>
                  <a:lnTo>
                    <a:pt x="7945" y="7573"/>
                  </a:lnTo>
                  <a:lnTo>
                    <a:pt x="7945" y="5106"/>
                  </a:lnTo>
                  <a:cubicBezTo>
                    <a:pt x="7946" y="4962"/>
                    <a:pt x="8059" y="4844"/>
                    <a:pt x="8201" y="4836"/>
                  </a:cubicBezTo>
                  <a:close/>
                  <a:moveTo>
                    <a:pt x="9130" y="4192"/>
                  </a:moveTo>
                  <a:cubicBezTo>
                    <a:pt x="9280" y="4192"/>
                    <a:pt x="9401" y="4314"/>
                    <a:pt x="9401" y="4464"/>
                  </a:cubicBezTo>
                  <a:lnTo>
                    <a:pt x="9401" y="7573"/>
                  </a:lnTo>
                  <a:lnTo>
                    <a:pt x="8858" y="7573"/>
                  </a:lnTo>
                  <a:lnTo>
                    <a:pt x="8858" y="4464"/>
                  </a:lnTo>
                  <a:lnTo>
                    <a:pt x="8859" y="4464"/>
                  </a:lnTo>
                  <a:cubicBezTo>
                    <a:pt x="8859" y="4314"/>
                    <a:pt x="8981" y="4192"/>
                    <a:pt x="9130" y="4192"/>
                  </a:cubicBezTo>
                  <a:close/>
                  <a:moveTo>
                    <a:pt x="10043" y="4842"/>
                  </a:moveTo>
                  <a:cubicBezTo>
                    <a:pt x="10193" y="4842"/>
                    <a:pt x="10315" y="4963"/>
                    <a:pt x="10315" y="5112"/>
                  </a:cubicBezTo>
                  <a:lnTo>
                    <a:pt x="10315" y="7573"/>
                  </a:lnTo>
                  <a:lnTo>
                    <a:pt x="9771" y="7573"/>
                  </a:lnTo>
                  <a:lnTo>
                    <a:pt x="9771" y="5112"/>
                  </a:lnTo>
                  <a:lnTo>
                    <a:pt x="9772" y="5112"/>
                  </a:lnTo>
                  <a:cubicBezTo>
                    <a:pt x="9772" y="4963"/>
                    <a:pt x="9894" y="4842"/>
                    <a:pt x="10043" y="4842"/>
                  </a:cubicBezTo>
                  <a:close/>
                  <a:moveTo>
                    <a:pt x="4379" y="371"/>
                  </a:moveTo>
                  <a:cubicBezTo>
                    <a:pt x="6046" y="371"/>
                    <a:pt x="7403" y="1728"/>
                    <a:pt x="7403" y="3395"/>
                  </a:cubicBezTo>
                  <a:lnTo>
                    <a:pt x="7403" y="3971"/>
                  </a:lnTo>
                  <a:cubicBezTo>
                    <a:pt x="7403" y="4049"/>
                    <a:pt x="7450" y="4118"/>
                    <a:pt x="7523" y="4145"/>
                  </a:cubicBezTo>
                  <a:cubicBezTo>
                    <a:pt x="7709" y="4214"/>
                    <a:pt x="7860" y="4349"/>
                    <a:pt x="7950" y="4523"/>
                  </a:cubicBezTo>
                  <a:cubicBezTo>
                    <a:pt x="7729" y="4625"/>
                    <a:pt x="7576" y="4848"/>
                    <a:pt x="7576" y="5106"/>
                  </a:cubicBezTo>
                  <a:lnTo>
                    <a:pt x="7576" y="6278"/>
                  </a:lnTo>
                  <a:cubicBezTo>
                    <a:pt x="7494" y="6240"/>
                    <a:pt x="7402" y="6217"/>
                    <a:pt x="7305" y="6217"/>
                  </a:cubicBezTo>
                  <a:cubicBezTo>
                    <a:pt x="6950" y="6217"/>
                    <a:pt x="6662" y="6505"/>
                    <a:pt x="6662" y="6859"/>
                  </a:cubicBezTo>
                  <a:lnTo>
                    <a:pt x="6662" y="7677"/>
                  </a:lnTo>
                  <a:cubicBezTo>
                    <a:pt x="5976" y="7256"/>
                    <a:pt x="5193" y="7036"/>
                    <a:pt x="4378" y="7036"/>
                  </a:cubicBezTo>
                  <a:cubicBezTo>
                    <a:pt x="3743" y="7036"/>
                    <a:pt x="3140" y="7171"/>
                    <a:pt x="2594" y="7415"/>
                  </a:cubicBezTo>
                  <a:cubicBezTo>
                    <a:pt x="2580" y="7420"/>
                    <a:pt x="2566" y="7426"/>
                    <a:pt x="2552" y="7434"/>
                  </a:cubicBezTo>
                  <a:cubicBezTo>
                    <a:pt x="2247" y="7575"/>
                    <a:pt x="1961" y="7749"/>
                    <a:pt x="1699" y="7953"/>
                  </a:cubicBezTo>
                  <a:cubicBezTo>
                    <a:pt x="1055" y="7754"/>
                    <a:pt x="613" y="7161"/>
                    <a:pt x="613" y="6480"/>
                  </a:cubicBezTo>
                  <a:cubicBezTo>
                    <a:pt x="613" y="6165"/>
                    <a:pt x="707" y="5862"/>
                    <a:pt x="887" y="5604"/>
                  </a:cubicBezTo>
                  <a:cubicBezTo>
                    <a:pt x="933" y="5539"/>
                    <a:pt x="930" y="5449"/>
                    <a:pt x="882" y="5386"/>
                  </a:cubicBezTo>
                  <a:cubicBezTo>
                    <a:pt x="771" y="5244"/>
                    <a:pt x="715" y="5075"/>
                    <a:pt x="715" y="4895"/>
                  </a:cubicBezTo>
                  <a:cubicBezTo>
                    <a:pt x="715" y="4564"/>
                    <a:pt x="924" y="4262"/>
                    <a:pt x="1235" y="4145"/>
                  </a:cubicBezTo>
                  <a:cubicBezTo>
                    <a:pt x="1307" y="4117"/>
                    <a:pt x="1355" y="4048"/>
                    <a:pt x="1355" y="3971"/>
                  </a:cubicBezTo>
                  <a:lnTo>
                    <a:pt x="1355" y="3395"/>
                  </a:lnTo>
                  <a:cubicBezTo>
                    <a:pt x="1355" y="1728"/>
                    <a:pt x="2711" y="371"/>
                    <a:pt x="4379" y="371"/>
                  </a:cubicBezTo>
                  <a:close/>
                  <a:moveTo>
                    <a:pt x="4378" y="7406"/>
                  </a:moveTo>
                  <a:cubicBezTo>
                    <a:pt x="4913" y="7406"/>
                    <a:pt x="5432" y="7510"/>
                    <a:pt x="5915" y="7711"/>
                  </a:cubicBezTo>
                  <a:cubicBezTo>
                    <a:pt x="5893" y="7913"/>
                    <a:pt x="5814" y="8120"/>
                    <a:pt x="5703" y="8320"/>
                  </a:cubicBezTo>
                  <a:lnTo>
                    <a:pt x="3054" y="8320"/>
                  </a:lnTo>
                  <a:cubicBezTo>
                    <a:pt x="2943" y="8121"/>
                    <a:pt x="2865" y="7914"/>
                    <a:pt x="2841" y="7712"/>
                  </a:cubicBezTo>
                  <a:cubicBezTo>
                    <a:pt x="3315" y="7515"/>
                    <a:pt x="3835" y="7406"/>
                    <a:pt x="4378" y="7406"/>
                  </a:cubicBezTo>
                  <a:close/>
                  <a:moveTo>
                    <a:pt x="5460" y="8690"/>
                  </a:moveTo>
                  <a:cubicBezTo>
                    <a:pt x="5087" y="9179"/>
                    <a:pt x="4594" y="9587"/>
                    <a:pt x="4379" y="9753"/>
                  </a:cubicBezTo>
                  <a:cubicBezTo>
                    <a:pt x="4164" y="9586"/>
                    <a:pt x="3671" y="9178"/>
                    <a:pt x="3299" y="8690"/>
                  </a:cubicBezTo>
                  <a:close/>
                  <a:moveTo>
                    <a:pt x="10958" y="5834"/>
                  </a:moveTo>
                  <a:cubicBezTo>
                    <a:pt x="11107" y="5834"/>
                    <a:pt x="11228" y="5956"/>
                    <a:pt x="11228" y="6106"/>
                  </a:cubicBezTo>
                  <a:lnTo>
                    <a:pt x="11229" y="9146"/>
                  </a:lnTo>
                  <a:cubicBezTo>
                    <a:pt x="11229" y="10297"/>
                    <a:pt x="10294" y="11233"/>
                    <a:pt x="9143" y="11233"/>
                  </a:cubicBezTo>
                  <a:cubicBezTo>
                    <a:pt x="7980" y="11233"/>
                    <a:pt x="7035" y="10292"/>
                    <a:pt x="7035" y="9136"/>
                  </a:cubicBezTo>
                  <a:lnTo>
                    <a:pt x="7034" y="8036"/>
                  </a:lnTo>
                  <a:lnTo>
                    <a:pt x="7034" y="8011"/>
                  </a:lnTo>
                  <a:lnTo>
                    <a:pt x="7032" y="6859"/>
                  </a:lnTo>
                  <a:cubicBezTo>
                    <a:pt x="7032" y="6710"/>
                    <a:pt x="7154" y="6588"/>
                    <a:pt x="7304" y="6588"/>
                  </a:cubicBezTo>
                  <a:cubicBezTo>
                    <a:pt x="7454" y="6588"/>
                    <a:pt x="7574" y="6710"/>
                    <a:pt x="7574" y="6859"/>
                  </a:cubicBezTo>
                  <a:lnTo>
                    <a:pt x="7574" y="8498"/>
                  </a:lnTo>
                  <a:cubicBezTo>
                    <a:pt x="7574" y="8600"/>
                    <a:pt x="7659" y="8683"/>
                    <a:pt x="7760" y="8683"/>
                  </a:cubicBezTo>
                  <a:cubicBezTo>
                    <a:pt x="8423" y="8685"/>
                    <a:pt x="8958" y="9231"/>
                    <a:pt x="8956" y="9900"/>
                  </a:cubicBezTo>
                  <a:cubicBezTo>
                    <a:pt x="8956" y="10001"/>
                    <a:pt x="9038" y="10086"/>
                    <a:pt x="9141" y="10086"/>
                  </a:cubicBezTo>
                  <a:cubicBezTo>
                    <a:pt x="9244" y="10086"/>
                    <a:pt x="9326" y="10003"/>
                    <a:pt x="9326" y="9901"/>
                  </a:cubicBezTo>
                  <a:cubicBezTo>
                    <a:pt x="9327" y="9478"/>
                    <a:pt x="9167" y="9080"/>
                    <a:pt x="8874" y="8781"/>
                  </a:cubicBezTo>
                  <a:cubicBezTo>
                    <a:pt x="8622" y="8524"/>
                    <a:pt x="8299" y="8365"/>
                    <a:pt x="7945" y="8322"/>
                  </a:cubicBezTo>
                  <a:lnTo>
                    <a:pt x="7945" y="7940"/>
                  </a:lnTo>
                  <a:lnTo>
                    <a:pt x="10670" y="7940"/>
                  </a:lnTo>
                  <a:cubicBezTo>
                    <a:pt x="10772" y="7940"/>
                    <a:pt x="10855" y="7858"/>
                    <a:pt x="10855" y="7755"/>
                  </a:cubicBezTo>
                  <a:cubicBezTo>
                    <a:pt x="10855" y="7661"/>
                    <a:pt x="10784" y="7584"/>
                    <a:pt x="10694" y="7573"/>
                  </a:cubicBezTo>
                  <a:lnTo>
                    <a:pt x="10694" y="6038"/>
                  </a:lnTo>
                  <a:cubicBezTo>
                    <a:pt x="10723" y="5921"/>
                    <a:pt x="10831" y="5834"/>
                    <a:pt x="10958" y="5834"/>
                  </a:cubicBezTo>
                  <a:close/>
                  <a:moveTo>
                    <a:pt x="4382" y="0"/>
                  </a:moveTo>
                  <a:cubicBezTo>
                    <a:pt x="2510" y="0"/>
                    <a:pt x="987" y="1523"/>
                    <a:pt x="987" y="3395"/>
                  </a:cubicBezTo>
                  <a:lnTo>
                    <a:pt x="987" y="3851"/>
                  </a:lnTo>
                  <a:cubicBezTo>
                    <a:pt x="600" y="4049"/>
                    <a:pt x="347" y="4454"/>
                    <a:pt x="347" y="4894"/>
                  </a:cubicBezTo>
                  <a:cubicBezTo>
                    <a:pt x="347" y="5111"/>
                    <a:pt x="406" y="5318"/>
                    <a:pt x="516" y="5502"/>
                  </a:cubicBezTo>
                  <a:cubicBezTo>
                    <a:pt x="340" y="5797"/>
                    <a:pt x="247" y="6132"/>
                    <a:pt x="247" y="6479"/>
                  </a:cubicBezTo>
                  <a:cubicBezTo>
                    <a:pt x="247" y="7246"/>
                    <a:pt x="700" y="7925"/>
                    <a:pt x="1382" y="8227"/>
                  </a:cubicBezTo>
                  <a:cubicBezTo>
                    <a:pt x="532" y="9027"/>
                    <a:pt x="0" y="10160"/>
                    <a:pt x="0" y="11418"/>
                  </a:cubicBezTo>
                  <a:cubicBezTo>
                    <a:pt x="0" y="11519"/>
                    <a:pt x="83" y="11601"/>
                    <a:pt x="185" y="11601"/>
                  </a:cubicBezTo>
                  <a:cubicBezTo>
                    <a:pt x="287" y="11601"/>
                    <a:pt x="370" y="11519"/>
                    <a:pt x="370" y="11418"/>
                  </a:cubicBezTo>
                  <a:cubicBezTo>
                    <a:pt x="370" y="9886"/>
                    <a:pt x="1232" y="8552"/>
                    <a:pt x="2497" y="7877"/>
                  </a:cubicBezTo>
                  <a:cubicBezTo>
                    <a:pt x="2544" y="8120"/>
                    <a:pt x="2649" y="8358"/>
                    <a:pt x="2786" y="8584"/>
                  </a:cubicBezTo>
                  <a:cubicBezTo>
                    <a:pt x="2791" y="8595"/>
                    <a:pt x="2796" y="8604"/>
                    <a:pt x="2802" y="8612"/>
                  </a:cubicBezTo>
                  <a:cubicBezTo>
                    <a:pt x="3309" y="9440"/>
                    <a:pt x="4221" y="10098"/>
                    <a:pt x="4274" y="10135"/>
                  </a:cubicBezTo>
                  <a:cubicBezTo>
                    <a:pt x="4306" y="10159"/>
                    <a:pt x="4343" y="10170"/>
                    <a:pt x="4381" y="10170"/>
                  </a:cubicBezTo>
                  <a:cubicBezTo>
                    <a:pt x="4418" y="10170"/>
                    <a:pt x="4455" y="10159"/>
                    <a:pt x="4487" y="10135"/>
                  </a:cubicBezTo>
                  <a:cubicBezTo>
                    <a:pt x="4556" y="10087"/>
                    <a:pt x="6039" y="9015"/>
                    <a:pt x="6265" y="7874"/>
                  </a:cubicBezTo>
                  <a:cubicBezTo>
                    <a:pt x="6401" y="7947"/>
                    <a:pt x="6535" y="8029"/>
                    <a:pt x="6664" y="8118"/>
                  </a:cubicBezTo>
                  <a:lnTo>
                    <a:pt x="6665" y="9134"/>
                  </a:lnTo>
                  <a:cubicBezTo>
                    <a:pt x="6665" y="10495"/>
                    <a:pt x="7776" y="11601"/>
                    <a:pt x="9143" y="11601"/>
                  </a:cubicBezTo>
                  <a:cubicBezTo>
                    <a:pt x="9802" y="11601"/>
                    <a:pt x="10419" y="11347"/>
                    <a:pt x="10882" y="10884"/>
                  </a:cubicBezTo>
                  <a:cubicBezTo>
                    <a:pt x="11346" y="10422"/>
                    <a:pt x="11600" y="9804"/>
                    <a:pt x="11600" y="9144"/>
                  </a:cubicBezTo>
                  <a:lnTo>
                    <a:pt x="11600" y="6104"/>
                  </a:lnTo>
                  <a:cubicBezTo>
                    <a:pt x="11599" y="5752"/>
                    <a:pt x="11311" y="5465"/>
                    <a:pt x="10958" y="5465"/>
                  </a:cubicBezTo>
                  <a:cubicBezTo>
                    <a:pt x="10861" y="5465"/>
                    <a:pt x="10769" y="5487"/>
                    <a:pt x="10686" y="5525"/>
                  </a:cubicBezTo>
                  <a:lnTo>
                    <a:pt x="10686" y="5112"/>
                  </a:lnTo>
                  <a:cubicBezTo>
                    <a:pt x="10686" y="4759"/>
                    <a:pt x="10398" y="4471"/>
                    <a:pt x="10045" y="4471"/>
                  </a:cubicBezTo>
                  <a:cubicBezTo>
                    <a:pt x="9948" y="4471"/>
                    <a:pt x="9856" y="4493"/>
                    <a:pt x="9774" y="4532"/>
                  </a:cubicBezTo>
                  <a:lnTo>
                    <a:pt x="9774" y="4463"/>
                  </a:lnTo>
                  <a:cubicBezTo>
                    <a:pt x="9774" y="4110"/>
                    <a:pt x="9486" y="3822"/>
                    <a:pt x="9132" y="3822"/>
                  </a:cubicBezTo>
                  <a:cubicBezTo>
                    <a:pt x="8779" y="3822"/>
                    <a:pt x="8491" y="4110"/>
                    <a:pt x="8491" y="4463"/>
                  </a:cubicBezTo>
                  <a:lnTo>
                    <a:pt x="8491" y="4524"/>
                  </a:lnTo>
                  <a:cubicBezTo>
                    <a:pt x="8442" y="4501"/>
                    <a:pt x="8390" y="4483"/>
                    <a:pt x="8337" y="4475"/>
                  </a:cubicBezTo>
                  <a:cubicBezTo>
                    <a:pt x="8234" y="4205"/>
                    <a:pt x="8033" y="3983"/>
                    <a:pt x="7776" y="3852"/>
                  </a:cubicBezTo>
                  <a:lnTo>
                    <a:pt x="7776" y="3395"/>
                  </a:lnTo>
                  <a:cubicBezTo>
                    <a:pt x="7776" y="1523"/>
                    <a:pt x="6253" y="0"/>
                    <a:pt x="4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85" name="Google Shape;885;p64"/>
          <p:cNvGrpSpPr/>
          <p:nvPr/>
        </p:nvGrpSpPr>
        <p:grpSpPr>
          <a:xfrm>
            <a:off x="7658011" y="2812186"/>
            <a:ext cx="184385" cy="311702"/>
            <a:chOff x="2950250" y="2599351"/>
            <a:chExt cx="228317" cy="390066"/>
          </a:xfrm>
        </p:grpSpPr>
        <p:sp>
          <p:nvSpPr>
            <p:cNvPr id="886" name="Google Shape;886;p64"/>
            <p:cNvSpPr/>
            <p:nvPr/>
          </p:nvSpPr>
          <p:spPr>
            <a:xfrm>
              <a:off x="2999343" y="2823517"/>
              <a:ext cx="130566" cy="143206"/>
            </a:xfrm>
            <a:custGeom>
              <a:avLst/>
              <a:gdLst/>
              <a:ahLst/>
              <a:cxnLst/>
              <a:rect l="l" t="t" r="r" b="b"/>
              <a:pathLst>
                <a:path w="3760" h="4124" extrusionOk="0">
                  <a:moveTo>
                    <a:pt x="182" y="0"/>
                  </a:moveTo>
                  <a:cubicBezTo>
                    <a:pt x="81" y="0"/>
                    <a:pt x="0" y="82"/>
                    <a:pt x="0" y="182"/>
                  </a:cubicBezTo>
                  <a:lnTo>
                    <a:pt x="0" y="1699"/>
                  </a:lnTo>
                  <a:cubicBezTo>
                    <a:pt x="0" y="1799"/>
                    <a:pt x="81" y="1880"/>
                    <a:pt x="182" y="1880"/>
                  </a:cubicBezTo>
                  <a:cubicBezTo>
                    <a:pt x="282" y="1880"/>
                    <a:pt x="364" y="1799"/>
                    <a:pt x="364" y="1699"/>
                  </a:cubicBezTo>
                  <a:lnTo>
                    <a:pt x="364" y="364"/>
                  </a:lnTo>
                  <a:lnTo>
                    <a:pt x="3395" y="364"/>
                  </a:lnTo>
                  <a:lnTo>
                    <a:pt x="3395" y="3760"/>
                  </a:lnTo>
                  <a:lnTo>
                    <a:pt x="364" y="3760"/>
                  </a:lnTo>
                  <a:lnTo>
                    <a:pt x="364" y="2426"/>
                  </a:lnTo>
                  <a:cubicBezTo>
                    <a:pt x="364" y="2324"/>
                    <a:pt x="282" y="2243"/>
                    <a:pt x="182" y="2243"/>
                  </a:cubicBezTo>
                  <a:cubicBezTo>
                    <a:pt x="81" y="2243"/>
                    <a:pt x="0" y="2324"/>
                    <a:pt x="0" y="2426"/>
                  </a:cubicBezTo>
                  <a:lnTo>
                    <a:pt x="0" y="3941"/>
                  </a:lnTo>
                  <a:cubicBezTo>
                    <a:pt x="0" y="4042"/>
                    <a:pt x="81" y="4124"/>
                    <a:pt x="182" y="4124"/>
                  </a:cubicBezTo>
                  <a:lnTo>
                    <a:pt x="3578" y="4124"/>
                  </a:lnTo>
                  <a:cubicBezTo>
                    <a:pt x="3678" y="4124"/>
                    <a:pt x="3760" y="4042"/>
                    <a:pt x="3760" y="3941"/>
                  </a:cubicBezTo>
                  <a:lnTo>
                    <a:pt x="3760" y="182"/>
                  </a:lnTo>
                  <a:cubicBezTo>
                    <a:pt x="3760" y="82"/>
                    <a:pt x="3678" y="0"/>
                    <a:pt x="3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7" name="Google Shape;887;p64"/>
            <p:cNvSpPr/>
            <p:nvPr/>
          </p:nvSpPr>
          <p:spPr>
            <a:xfrm>
              <a:off x="2950250" y="2599351"/>
              <a:ext cx="228317" cy="390066"/>
            </a:xfrm>
            <a:custGeom>
              <a:avLst/>
              <a:gdLst/>
              <a:ahLst/>
              <a:cxnLst/>
              <a:rect l="l" t="t" r="r" b="b"/>
              <a:pathLst>
                <a:path w="6575" h="11233" extrusionOk="0">
                  <a:moveTo>
                    <a:pt x="3253" y="360"/>
                  </a:moveTo>
                  <a:cubicBezTo>
                    <a:pt x="3794" y="360"/>
                    <a:pt x="4244" y="753"/>
                    <a:pt x="4332" y="1269"/>
                  </a:cubicBezTo>
                  <a:cubicBezTo>
                    <a:pt x="3689" y="1231"/>
                    <a:pt x="3069" y="1001"/>
                    <a:pt x="2555" y="611"/>
                  </a:cubicBezTo>
                  <a:cubicBezTo>
                    <a:pt x="2745" y="453"/>
                    <a:pt x="2989" y="360"/>
                    <a:pt x="3253" y="360"/>
                  </a:cubicBezTo>
                  <a:close/>
                  <a:moveTo>
                    <a:pt x="2319" y="883"/>
                  </a:moveTo>
                  <a:cubicBezTo>
                    <a:pt x="2902" y="1332"/>
                    <a:pt x="3611" y="1593"/>
                    <a:pt x="4347" y="1631"/>
                  </a:cubicBezTo>
                  <a:lnTo>
                    <a:pt x="4347" y="1775"/>
                  </a:lnTo>
                  <a:cubicBezTo>
                    <a:pt x="4347" y="2379"/>
                    <a:pt x="3856" y="2871"/>
                    <a:pt x="3252" y="2871"/>
                  </a:cubicBezTo>
                  <a:cubicBezTo>
                    <a:pt x="2648" y="2871"/>
                    <a:pt x="2156" y="2379"/>
                    <a:pt x="2156" y="1775"/>
                  </a:cubicBezTo>
                  <a:lnTo>
                    <a:pt x="2156" y="1455"/>
                  </a:lnTo>
                  <a:lnTo>
                    <a:pt x="2157" y="1455"/>
                  </a:lnTo>
                  <a:cubicBezTo>
                    <a:pt x="2157" y="1246"/>
                    <a:pt x="2217" y="1050"/>
                    <a:pt x="2319" y="883"/>
                  </a:cubicBezTo>
                  <a:close/>
                  <a:moveTo>
                    <a:pt x="4583" y="2363"/>
                  </a:moveTo>
                  <a:lnTo>
                    <a:pt x="4873" y="3645"/>
                  </a:lnTo>
                  <a:cubicBezTo>
                    <a:pt x="4882" y="3685"/>
                    <a:pt x="4886" y="3725"/>
                    <a:pt x="4886" y="3766"/>
                  </a:cubicBezTo>
                  <a:cubicBezTo>
                    <a:pt x="4886" y="3933"/>
                    <a:pt x="4807" y="4089"/>
                    <a:pt x="4678" y="4190"/>
                  </a:cubicBezTo>
                  <a:cubicBezTo>
                    <a:pt x="4311" y="3815"/>
                    <a:pt x="3803" y="3586"/>
                    <a:pt x="3253" y="3586"/>
                  </a:cubicBezTo>
                  <a:cubicBezTo>
                    <a:pt x="2704" y="3586"/>
                    <a:pt x="2195" y="3815"/>
                    <a:pt x="1828" y="4190"/>
                  </a:cubicBezTo>
                  <a:cubicBezTo>
                    <a:pt x="1699" y="4089"/>
                    <a:pt x="1621" y="3933"/>
                    <a:pt x="1621" y="3766"/>
                  </a:cubicBezTo>
                  <a:cubicBezTo>
                    <a:pt x="1621" y="3725"/>
                    <a:pt x="1625" y="3685"/>
                    <a:pt x="1634" y="3645"/>
                  </a:cubicBezTo>
                  <a:lnTo>
                    <a:pt x="1924" y="2363"/>
                  </a:lnTo>
                  <a:cubicBezTo>
                    <a:pt x="2150" y="2871"/>
                    <a:pt x="2661" y="3227"/>
                    <a:pt x="3253" y="3227"/>
                  </a:cubicBezTo>
                  <a:cubicBezTo>
                    <a:pt x="3846" y="3227"/>
                    <a:pt x="4356" y="2871"/>
                    <a:pt x="4583" y="2363"/>
                  </a:cubicBezTo>
                  <a:close/>
                  <a:moveTo>
                    <a:pt x="3253" y="3944"/>
                  </a:moveTo>
                  <a:cubicBezTo>
                    <a:pt x="3944" y="3944"/>
                    <a:pt x="4557" y="4385"/>
                    <a:pt x="4788" y="5020"/>
                  </a:cubicBezTo>
                  <a:lnTo>
                    <a:pt x="1719" y="5020"/>
                  </a:lnTo>
                  <a:cubicBezTo>
                    <a:pt x="1950" y="4385"/>
                    <a:pt x="2563" y="3944"/>
                    <a:pt x="3253" y="3944"/>
                  </a:cubicBezTo>
                  <a:close/>
                  <a:moveTo>
                    <a:pt x="6211" y="5377"/>
                  </a:moveTo>
                  <a:lnTo>
                    <a:pt x="6211" y="5736"/>
                  </a:lnTo>
                  <a:lnTo>
                    <a:pt x="357" y="5736"/>
                  </a:lnTo>
                  <a:lnTo>
                    <a:pt x="357" y="5377"/>
                  </a:lnTo>
                  <a:close/>
                  <a:moveTo>
                    <a:pt x="5493" y="6095"/>
                  </a:moveTo>
                  <a:lnTo>
                    <a:pt x="5493" y="10874"/>
                  </a:lnTo>
                  <a:lnTo>
                    <a:pt x="1073" y="10874"/>
                  </a:lnTo>
                  <a:lnTo>
                    <a:pt x="1073" y="6095"/>
                  </a:lnTo>
                  <a:close/>
                  <a:moveTo>
                    <a:pt x="3256" y="0"/>
                  </a:moveTo>
                  <a:cubicBezTo>
                    <a:pt x="2819" y="0"/>
                    <a:pt x="2429" y="194"/>
                    <a:pt x="2163" y="499"/>
                  </a:cubicBezTo>
                  <a:lnTo>
                    <a:pt x="2153" y="508"/>
                  </a:lnTo>
                  <a:cubicBezTo>
                    <a:pt x="2151" y="510"/>
                    <a:pt x="2150" y="513"/>
                    <a:pt x="2147" y="516"/>
                  </a:cubicBezTo>
                  <a:cubicBezTo>
                    <a:pt x="2002" y="689"/>
                    <a:pt x="1895" y="895"/>
                    <a:pt x="1842" y="1120"/>
                  </a:cubicBezTo>
                  <a:cubicBezTo>
                    <a:pt x="1840" y="1125"/>
                    <a:pt x="1838" y="1129"/>
                    <a:pt x="1838" y="1133"/>
                  </a:cubicBezTo>
                  <a:lnTo>
                    <a:pt x="1288" y="3566"/>
                  </a:lnTo>
                  <a:cubicBezTo>
                    <a:pt x="1274" y="3632"/>
                    <a:pt x="1265" y="3700"/>
                    <a:pt x="1265" y="3766"/>
                  </a:cubicBezTo>
                  <a:cubicBezTo>
                    <a:pt x="1265" y="4041"/>
                    <a:pt x="1394" y="4299"/>
                    <a:pt x="1605" y="4468"/>
                  </a:cubicBezTo>
                  <a:cubicBezTo>
                    <a:pt x="1491" y="4635"/>
                    <a:pt x="1404" y="4821"/>
                    <a:pt x="1346" y="5020"/>
                  </a:cubicBezTo>
                  <a:lnTo>
                    <a:pt x="180" y="5020"/>
                  </a:lnTo>
                  <a:cubicBezTo>
                    <a:pt x="81" y="5020"/>
                    <a:pt x="1" y="5100"/>
                    <a:pt x="1" y="5199"/>
                  </a:cubicBezTo>
                  <a:lnTo>
                    <a:pt x="1" y="5915"/>
                  </a:lnTo>
                  <a:cubicBezTo>
                    <a:pt x="1" y="6014"/>
                    <a:pt x="81" y="6095"/>
                    <a:pt x="180" y="6095"/>
                  </a:cubicBezTo>
                  <a:lnTo>
                    <a:pt x="718" y="6095"/>
                  </a:lnTo>
                  <a:lnTo>
                    <a:pt x="718" y="10873"/>
                  </a:lnTo>
                  <a:lnTo>
                    <a:pt x="659" y="10873"/>
                  </a:lnTo>
                  <a:cubicBezTo>
                    <a:pt x="560" y="10873"/>
                    <a:pt x="480" y="10954"/>
                    <a:pt x="480" y="11053"/>
                  </a:cubicBezTo>
                  <a:cubicBezTo>
                    <a:pt x="480" y="11152"/>
                    <a:pt x="560" y="11233"/>
                    <a:pt x="659" y="11233"/>
                  </a:cubicBezTo>
                  <a:lnTo>
                    <a:pt x="5916" y="11233"/>
                  </a:lnTo>
                  <a:cubicBezTo>
                    <a:pt x="6015" y="11233"/>
                    <a:pt x="6095" y="11152"/>
                    <a:pt x="6095" y="11053"/>
                  </a:cubicBezTo>
                  <a:cubicBezTo>
                    <a:pt x="6095" y="10954"/>
                    <a:pt x="6015" y="10873"/>
                    <a:pt x="5916" y="10873"/>
                  </a:cubicBezTo>
                  <a:lnTo>
                    <a:pt x="5857" y="10873"/>
                  </a:lnTo>
                  <a:lnTo>
                    <a:pt x="5857" y="6095"/>
                  </a:lnTo>
                  <a:lnTo>
                    <a:pt x="6395" y="6095"/>
                  </a:lnTo>
                  <a:cubicBezTo>
                    <a:pt x="6494" y="6095"/>
                    <a:pt x="6574" y="6014"/>
                    <a:pt x="6574" y="5915"/>
                  </a:cubicBezTo>
                  <a:lnTo>
                    <a:pt x="6574" y="5198"/>
                  </a:lnTo>
                  <a:cubicBezTo>
                    <a:pt x="6569" y="5100"/>
                    <a:pt x="6489" y="5020"/>
                    <a:pt x="6391" y="5020"/>
                  </a:cubicBezTo>
                  <a:lnTo>
                    <a:pt x="5166" y="5020"/>
                  </a:lnTo>
                  <a:cubicBezTo>
                    <a:pt x="5108" y="4820"/>
                    <a:pt x="5018" y="4634"/>
                    <a:pt x="4907" y="4468"/>
                  </a:cubicBezTo>
                  <a:cubicBezTo>
                    <a:pt x="5119" y="4299"/>
                    <a:pt x="5246" y="4042"/>
                    <a:pt x="5246" y="3766"/>
                  </a:cubicBezTo>
                  <a:cubicBezTo>
                    <a:pt x="5246" y="3700"/>
                    <a:pt x="5238" y="3632"/>
                    <a:pt x="5224" y="3566"/>
                  </a:cubicBezTo>
                  <a:lnTo>
                    <a:pt x="4673" y="1133"/>
                  </a:lnTo>
                  <a:cubicBezTo>
                    <a:pt x="4672" y="1129"/>
                    <a:pt x="4670" y="1125"/>
                    <a:pt x="4670" y="1120"/>
                  </a:cubicBezTo>
                  <a:cubicBezTo>
                    <a:pt x="4520" y="479"/>
                    <a:pt x="3943" y="0"/>
                    <a:pt x="3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88" name="Google Shape;888;p64"/>
          <p:cNvGrpSpPr/>
          <p:nvPr/>
        </p:nvGrpSpPr>
        <p:grpSpPr>
          <a:xfrm>
            <a:off x="7627046" y="4190276"/>
            <a:ext cx="253147" cy="327519"/>
            <a:chOff x="5651796" y="2052739"/>
            <a:chExt cx="313463" cy="409859"/>
          </a:xfrm>
        </p:grpSpPr>
        <p:sp>
          <p:nvSpPr>
            <p:cNvPr id="889" name="Google Shape;889;p64"/>
            <p:cNvSpPr/>
            <p:nvPr/>
          </p:nvSpPr>
          <p:spPr>
            <a:xfrm>
              <a:off x="5767363" y="2135108"/>
              <a:ext cx="82402" cy="138726"/>
            </a:xfrm>
            <a:custGeom>
              <a:avLst/>
              <a:gdLst/>
              <a:ahLst/>
              <a:cxnLst/>
              <a:rect l="l" t="t" r="r" b="b"/>
              <a:pathLst>
                <a:path w="2373" h="3995" extrusionOk="0">
                  <a:moveTo>
                    <a:pt x="1187" y="374"/>
                  </a:moveTo>
                  <a:cubicBezTo>
                    <a:pt x="1634" y="374"/>
                    <a:pt x="1998" y="739"/>
                    <a:pt x="1998" y="1186"/>
                  </a:cubicBezTo>
                  <a:cubicBezTo>
                    <a:pt x="1996" y="1634"/>
                    <a:pt x="1634" y="1999"/>
                    <a:pt x="1187" y="1999"/>
                  </a:cubicBezTo>
                  <a:cubicBezTo>
                    <a:pt x="739" y="1999"/>
                    <a:pt x="374" y="1634"/>
                    <a:pt x="374" y="1186"/>
                  </a:cubicBezTo>
                  <a:cubicBezTo>
                    <a:pt x="374" y="739"/>
                    <a:pt x="739" y="374"/>
                    <a:pt x="1187" y="374"/>
                  </a:cubicBezTo>
                  <a:close/>
                  <a:moveTo>
                    <a:pt x="1187" y="1"/>
                  </a:moveTo>
                  <a:cubicBezTo>
                    <a:pt x="532" y="1"/>
                    <a:pt x="1" y="532"/>
                    <a:pt x="1" y="1186"/>
                  </a:cubicBezTo>
                  <a:cubicBezTo>
                    <a:pt x="1" y="1777"/>
                    <a:pt x="434" y="2267"/>
                    <a:pt x="999" y="2357"/>
                  </a:cubicBezTo>
                  <a:lnTo>
                    <a:pt x="999" y="2809"/>
                  </a:lnTo>
                  <a:lnTo>
                    <a:pt x="438" y="2809"/>
                  </a:lnTo>
                  <a:cubicBezTo>
                    <a:pt x="335" y="2809"/>
                    <a:pt x="250" y="2893"/>
                    <a:pt x="250" y="2996"/>
                  </a:cubicBezTo>
                  <a:cubicBezTo>
                    <a:pt x="250" y="3099"/>
                    <a:pt x="335" y="3183"/>
                    <a:pt x="438" y="3183"/>
                  </a:cubicBezTo>
                  <a:lnTo>
                    <a:pt x="999" y="3183"/>
                  </a:lnTo>
                  <a:lnTo>
                    <a:pt x="999" y="3807"/>
                  </a:lnTo>
                  <a:cubicBezTo>
                    <a:pt x="999" y="3911"/>
                    <a:pt x="1084" y="3994"/>
                    <a:pt x="1187" y="3994"/>
                  </a:cubicBezTo>
                  <a:cubicBezTo>
                    <a:pt x="1290" y="3994"/>
                    <a:pt x="1374" y="3911"/>
                    <a:pt x="1374" y="3807"/>
                  </a:cubicBezTo>
                  <a:lnTo>
                    <a:pt x="1374" y="3183"/>
                  </a:lnTo>
                  <a:lnTo>
                    <a:pt x="1935" y="3183"/>
                  </a:lnTo>
                  <a:cubicBezTo>
                    <a:pt x="2039" y="3183"/>
                    <a:pt x="2122" y="3099"/>
                    <a:pt x="2122" y="2996"/>
                  </a:cubicBezTo>
                  <a:cubicBezTo>
                    <a:pt x="2122" y="2893"/>
                    <a:pt x="2039" y="2809"/>
                    <a:pt x="1935" y="2809"/>
                  </a:cubicBezTo>
                  <a:lnTo>
                    <a:pt x="1374" y="2809"/>
                  </a:lnTo>
                  <a:lnTo>
                    <a:pt x="1374" y="2357"/>
                  </a:lnTo>
                  <a:cubicBezTo>
                    <a:pt x="1938" y="2267"/>
                    <a:pt x="2372" y="1777"/>
                    <a:pt x="2372" y="1186"/>
                  </a:cubicBezTo>
                  <a:cubicBezTo>
                    <a:pt x="2372" y="532"/>
                    <a:pt x="1840" y="1"/>
                    <a:pt x="1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0" name="Google Shape;890;p64"/>
            <p:cNvSpPr/>
            <p:nvPr/>
          </p:nvSpPr>
          <p:spPr>
            <a:xfrm>
              <a:off x="5651796" y="2052739"/>
              <a:ext cx="313463" cy="409859"/>
            </a:xfrm>
            <a:custGeom>
              <a:avLst/>
              <a:gdLst/>
              <a:ahLst/>
              <a:cxnLst/>
              <a:rect l="l" t="t" r="r" b="b"/>
              <a:pathLst>
                <a:path w="9027" h="11803" extrusionOk="0">
                  <a:moveTo>
                    <a:pt x="4518" y="376"/>
                  </a:moveTo>
                  <a:cubicBezTo>
                    <a:pt x="4718" y="376"/>
                    <a:pt x="4915" y="391"/>
                    <a:pt x="5109" y="419"/>
                  </a:cubicBezTo>
                  <a:lnTo>
                    <a:pt x="4986" y="1033"/>
                  </a:lnTo>
                  <a:cubicBezTo>
                    <a:pt x="4831" y="1011"/>
                    <a:pt x="4673" y="998"/>
                    <a:pt x="4513" y="998"/>
                  </a:cubicBezTo>
                  <a:cubicBezTo>
                    <a:pt x="4356" y="998"/>
                    <a:pt x="4197" y="1011"/>
                    <a:pt x="4039" y="1033"/>
                  </a:cubicBezTo>
                  <a:lnTo>
                    <a:pt x="3918" y="419"/>
                  </a:lnTo>
                  <a:cubicBezTo>
                    <a:pt x="4118" y="391"/>
                    <a:pt x="4320" y="376"/>
                    <a:pt x="4518" y="376"/>
                  </a:cubicBezTo>
                  <a:close/>
                  <a:moveTo>
                    <a:pt x="3553" y="494"/>
                  </a:moveTo>
                  <a:lnTo>
                    <a:pt x="3674" y="1106"/>
                  </a:lnTo>
                  <a:cubicBezTo>
                    <a:pt x="3365" y="1186"/>
                    <a:pt x="3070" y="1307"/>
                    <a:pt x="2800" y="1467"/>
                  </a:cubicBezTo>
                  <a:lnTo>
                    <a:pt x="2453" y="948"/>
                  </a:lnTo>
                  <a:cubicBezTo>
                    <a:pt x="2791" y="743"/>
                    <a:pt x="3160" y="590"/>
                    <a:pt x="3553" y="494"/>
                  </a:cubicBezTo>
                  <a:close/>
                  <a:moveTo>
                    <a:pt x="5476" y="494"/>
                  </a:moveTo>
                  <a:cubicBezTo>
                    <a:pt x="5865" y="590"/>
                    <a:pt x="6236" y="747"/>
                    <a:pt x="6575" y="950"/>
                  </a:cubicBezTo>
                  <a:lnTo>
                    <a:pt x="6227" y="1470"/>
                  </a:lnTo>
                  <a:cubicBezTo>
                    <a:pt x="5957" y="1310"/>
                    <a:pt x="5663" y="1187"/>
                    <a:pt x="5354" y="1107"/>
                  </a:cubicBezTo>
                  <a:lnTo>
                    <a:pt x="5476" y="494"/>
                  </a:lnTo>
                  <a:close/>
                  <a:moveTo>
                    <a:pt x="2141" y="1155"/>
                  </a:moveTo>
                  <a:lnTo>
                    <a:pt x="2489" y="1676"/>
                  </a:lnTo>
                  <a:cubicBezTo>
                    <a:pt x="2239" y="1864"/>
                    <a:pt x="2014" y="2089"/>
                    <a:pt x="1822" y="2345"/>
                  </a:cubicBezTo>
                  <a:lnTo>
                    <a:pt x="1301" y="1997"/>
                  </a:lnTo>
                  <a:cubicBezTo>
                    <a:pt x="1541" y="1673"/>
                    <a:pt x="1823" y="1390"/>
                    <a:pt x="2141" y="1155"/>
                  </a:cubicBezTo>
                  <a:close/>
                  <a:moveTo>
                    <a:pt x="6885" y="1158"/>
                  </a:moveTo>
                  <a:cubicBezTo>
                    <a:pt x="7204" y="1394"/>
                    <a:pt x="7488" y="1678"/>
                    <a:pt x="7727" y="1999"/>
                  </a:cubicBezTo>
                  <a:lnTo>
                    <a:pt x="7207" y="2346"/>
                  </a:lnTo>
                  <a:cubicBezTo>
                    <a:pt x="7016" y="2093"/>
                    <a:pt x="6789" y="1869"/>
                    <a:pt x="6539" y="1679"/>
                  </a:cubicBezTo>
                  <a:lnTo>
                    <a:pt x="6885" y="1158"/>
                  </a:lnTo>
                  <a:close/>
                  <a:moveTo>
                    <a:pt x="1093" y="2309"/>
                  </a:moveTo>
                  <a:lnTo>
                    <a:pt x="1615" y="2658"/>
                  </a:lnTo>
                  <a:cubicBezTo>
                    <a:pt x="1450" y="2933"/>
                    <a:pt x="1329" y="3227"/>
                    <a:pt x="1250" y="3530"/>
                  </a:cubicBezTo>
                  <a:lnTo>
                    <a:pt x="636" y="3407"/>
                  </a:lnTo>
                  <a:cubicBezTo>
                    <a:pt x="732" y="3024"/>
                    <a:pt x="884" y="2655"/>
                    <a:pt x="1093" y="2309"/>
                  </a:cubicBezTo>
                  <a:close/>
                  <a:moveTo>
                    <a:pt x="7934" y="2310"/>
                  </a:moveTo>
                  <a:cubicBezTo>
                    <a:pt x="8137" y="2644"/>
                    <a:pt x="8293" y="3014"/>
                    <a:pt x="8390" y="3408"/>
                  </a:cubicBezTo>
                  <a:lnTo>
                    <a:pt x="7776" y="3530"/>
                  </a:lnTo>
                  <a:cubicBezTo>
                    <a:pt x="7697" y="3217"/>
                    <a:pt x="7573" y="2925"/>
                    <a:pt x="7414" y="2658"/>
                  </a:cubicBezTo>
                  <a:lnTo>
                    <a:pt x="7934" y="2310"/>
                  </a:lnTo>
                  <a:close/>
                  <a:moveTo>
                    <a:pt x="563" y="3775"/>
                  </a:moveTo>
                  <a:lnTo>
                    <a:pt x="1177" y="3898"/>
                  </a:lnTo>
                  <a:cubicBezTo>
                    <a:pt x="1133" y="4208"/>
                    <a:pt x="1133" y="4526"/>
                    <a:pt x="1178" y="4843"/>
                  </a:cubicBezTo>
                  <a:lnTo>
                    <a:pt x="566" y="4965"/>
                  </a:lnTo>
                  <a:cubicBezTo>
                    <a:pt x="505" y="4565"/>
                    <a:pt x="505" y="4165"/>
                    <a:pt x="563" y="3775"/>
                  </a:cubicBezTo>
                  <a:close/>
                  <a:moveTo>
                    <a:pt x="8464" y="3775"/>
                  </a:moveTo>
                  <a:cubicBezTo>
                    <a:pt x="8524" y="4174"/>
                    <a:pt x="8524" y="4574"/>
                    <a:pt x="8466" y="4965"/>
                  </a:cubicBezTo>
                  <a:lnTo>
                    <a:pt x="7852" y="4842"/>
                  </a:lnTo>
                  <a:cubicBezTo>
                    <a:pt x="7896" y="4532"/>
                    <a:pt x="7896" y="4214"/>
                    <a:pt x="7851" y="3897"/>
                  </a:cubicBezTo>
                  <a:lnTo>
                    <a:pt x="8464" y="3775"/>
                  </a:lnTo>
                  <a:close/>
                  <a:moveTo>
                    <a:pt x="1252" y="5210"/>
                  </a:moveTo>
                  <a:cubicBezTo>
                    <a:pt x="1332" y="5523"/>
                    <a:pt x="1456" y="5816"/>
                    <a:pt x="1615" y="6082"/>
                  </a:cubicBezTo>
                  <a:lnTo>
                    <a:pt x="1094" y="6430"/>
                  </a:lnTo>
                  <a:cubicBezTo>
                    <a:pt x="892" y="6095"/>
                    <a:pt x="736" y="5725"/>
                    <a:pt x="639" y="5332"/>
                  </a:cubicBezTo>
                  <a:lnTo>
                    <a:pt x="1252" y="5210"/>
                  </a:lnTo>
                  <a:close/>
                  <a:moveTo>
                    <a:pt x="7779" y="5210"/>
                  </a:moveTo>
                  <a:lnTo>
                    <a:pt x="8393" y="5333"/>
                  </a:lnTo>
                  <a:cubicBezTo>
                    <a:pt x="8297" y="5715"/>
                    <a:pt x="8144" y="6085"/>
                    <a:pt x="7935" y="6431"/>
                  </a:cubicBezTo>
                  <a:lnTo>
                    <a:pt x="7414" y="6082"/>
                  </a:lnTo>
                  <a:cubicBezTo>
                    <a:pt x="7578" y="5807"/>
                    <a:pt x="7700" y="5513"/>
                    <a:pt x="7779" y="5210"/>
                  </a:cubicBezTo>
                  <a:close/>
                  <a:moveTo>
                    <a:pt x="4517" y="1373"/>
                  </a:moveTo>
                  <a:cubicBezTo>
                    <a:pt x="5941" y="1373"/>
                    <a:pt x="7176" y="2388"/>
                    <a:pt x="7453" y="3784"/>
                  </a:cubicBezTo>
                  <a:cubicBezTo>
                    <a:pt x="7609" y="4568"/>
                    <a:pt x="7449" y="5365"/>
                    <a:pt x="7005" y="6033"/>
                  </a:cubicBezTo>
                  <a:cubicBezTo>
                    <a:pt x="6559" y="6700"/>
                    <a:pt x="5883" y="7151"/>
                    <a:pt x="5099" y="7308"/>
                  </a:cubicBezTo>
                  <a:cubicBezTo>
                    <a:pt x="4905" y="7346"/>
                    <a:pt x="4709" y="7366"/>
                    <a:pt x="4513" y="7366"/>
                  </a:cubicBezTo>
                  <a:cubicBezTo>
                    <a:pt x="3090" y="7366"/>
                    <a:pt x="1854" y="6351"/>
                    <a:pt x="1577" y="4955"/>
                  </a:cubicBezTo>
                  <a:cubicBezTo>
                    <a:pt x="1421" y="4171"/>
                    <a:pt x="1581" y="3374"/>
                    <a:pt x="2026" y="2706"/>
                  </a:cubicBezTo>
                  <a:cubicBezTo>
                    <a:pt x="2472" y="2040"/>
                    <a:pt x="3148" y="1588"/>
                    <a:pt x="3930" y="1431"/>
                  </a:cubicBezTo>
                  <a:cubicBezTo>
                    <a:pt x="4125" y="1393"/>
                    <a:pt x="4321" y="1373"/>
                    <a:pt x="4517" y="1373"/>
                  </a:cubicBezTo>
                  <a:close/>
                  <a:moveTo>
                    <a:pt x="1822" y="6394"/>
                  </a:moveTo>
                  <a:cubicBezTo>
                    <a:pt x="2013" y="6647"/>
                    <a:pt x="2239" y="6871"/>
                    <a:pt x="2490" y="7061"/>
                  </a:cubicBezTo>
                  <a:lnTo>
                    <a:pt x="2143" y="7582"/>
                  </a:lnTo>
                  <a:cubicBezTo>
                    <a:pt x="1823" y="7345"/>
                    <a:pt x="1539" y="7062"/>
                    <a:pt x="1302" y="6741"/>
                  </a:cubicBezTo>
                  <a:lnTo>
                    <a:pt x="1822" y="6394"/>
                  </a:lnTo>
                  <a:close/>
                  <a:moveTo>
                    <a:pt x="7207" y="6395"/>
                  </a:moveTo>
                  <a:lnTo>
                    <a:pt x="7728" y="6743"/>
                  </a:lnTo>
                  <a:cubicBezTo>
                    <a:pt x="7488" y="7067"/>
                    <a:pt x="7205" y="7350"/>
                    <a:pt x="6887" y="7585"/>
                  </a:cubicBezTo>
                  <a:lnTo>
                    <a:pt x="6540" y="7065"/>
                  </a:lnTo>
                  <a:cubicBezTo>
                    <a:pt x="6789" y="6876"/>
                    <a:pt x="7014" y="6652"/>
                    <a:pt x="7207" y="6395"/>
                  </a:cubicBezTo>
                  <a:close/>
                  <a:moveTo>
                    <a:pt x="6229" y="7272"/>
                  </a:moveTo>
                  <a:lnTo>
                    <a:pt x="6576" y="7791"/>
                  </a:lnTo>
                  <a:cubicBezTo>
                    <a:pt x="6237" y="7997"/>
                    <a:pt x="5868" y="8149"/>
                    <a:pt x="5476" y="8245"/>
                  </a:cubicBezTo>
                  <a:lnTo>
                    <a:pt x="5354" y="7633"/>
                  </a:lnTo>
                  <a:cubicBezTo>
                    <a:pt x="5664" y="7553"/>
                    <a:pt x="5958" y="7432"/>
                    <a:pt x="6229" y="7272"/>
                  </a:cubicBezTo>
                  <a:close/>
                  <a:moveTo>
                    <a:pt x="2800" y="7270"/>
                  </a:moveTo>
                  <a:cubicBezTo>
                    <a:pt x="3070" y="7430"/>
                    <a:pt x="3365" y="7553"/>
                    <a:pt x="3672" y="7633"/>
                  </a:cubicBezTo>
                  <a:lnTo>
                    <a:pt x="3552" y="8247"/>
                  </a:lnTo>
                  <a:cubicBezTo>
                    <a:pt x="3161" y="8150"/>
                    <a:pt x="2792" y="7995"/>
                    <a:pt x="2453" y="7790"/>
                  </a:cubicBezTo>
                  <a:lnTo>
                    <a:pt x="2800" y="7270"/>
                  </a:lnTo>
                  <a:close/>
                  <a:moveTo>
                    <a:pt x="4988" y="7708"/>
                  </a:moveTo>
                  <a:lnTo>
                    <a:pt x="5110" y="8321"/>
                  </a:lnTo>
                  <a:cubicBezTo>
                    <a:pt x="4910" y="8351"/>
                    <a:pt x="4709" y="8366"/>
                    <a:pt x="4511" y="8366"/>
                  </a:cubicBezTo>
                  <a:cubicBezTo>
                    <a:pt x="4309" y="8364"/>
                    <a:pt x="4113" y="8349"/>
                    <a:pt x="3919" y="8321"/>
                  </a:cubicBezTo>
                  <a:lnTo>
                    <a:pt x="4042" y="7708"/>
                  </a:lnTo>
                  <a:cubicBezTo>
                    <a:pt x="4197" y="7729"/>
                    <a:pt x="4355" y="7742"/>
                    <a:pt x="4515" y="7742"/>
                  </a:cubicBezTo>
                  <a:cubicBezTo>
                    <a:pt x="4672" y="7742"/>
                    <a:pt x="4831" y="7729"/>
                    <a:pt x="4988" y="7708"/>
                  </a:cubicBezTo>
                  <a:close/>
                  <a:moveTo>
                    <a:pt x="4518" y="0"/>
                  </a:moveTo>
                  <a:cubicBezTo>
                    <a:pt x="4233" y="0"/>
                    <a:pt x="3944" y="28"/>
                    <a:pt x="3661" y="86"/>
                  </a:cubicBezTo>
                  <a:cubicBezTo>
                    <a:pt x="2516" y="313"/>
                    <a:pt x="1529" y="972"/>
                    <a:pt x="882" y="1942"/>
                  </a:cubicBezTo>
                  <a:cubicBezTo>
                    <a:pt x="233" y="2913"/>
                    <a:pt x="1" y="4077"/>
                    <a:pt x="230" y="5222"/>
                  </a:cubicBezTo>
                  <a:cubicBezTo>
                    <a:pt x="394" y="6050"/>
                    <a:pt x="791" y="6788"/>
                    <a:pt x="1342" y="7370"/>
                  </a:cubicBezTo>
                  <a:lnTo>
                    <a:pt x="123" y="10319"/>
                  </a:lnTo>
                  <a:cubicBezTo>
                    <a:pt x="96" y="10385"/>
                    <a:pt x="108" y="10460"/>
                    <a:pt x="155" y="10515"/>
                  </a:cubicBezTo>
                  <a:cubicBezTo>
                    <a:pt x="191" y="10556"/>
                    <a:pt x="243" y="10578"/>
                    <a:pt x="296" y="10578"/>
                  </a:cubicBezTo>
                  <a:cubicBezTo>
                    <a:pt x="313" y="10578"/>
                    <a:pt x="329" y="10576"/>
                    <a:pt x="345" y="10572"/>
                  </a:cubicBezTo>
                  <a:lnTo>
                    <a:pt x="2157" y="10068"/>
                  </a:lnTo>
                  <a:lnTo>
                    <a:pt x="3083" y="11704"/>
                  </a:lnTo>
                  <a:cubicBezTo>
                    <a:pt x="3117" y="11764"/>
                    <a:pt x="3179" y="11800"/>
                    <a:pt x="3246" y="11800"/>
                  </a:cubicBezTo>
                  <a:lnTo>
                    <a:pt x="3257" y="11800"/>
                  </a:lnTo>
                  <a:cubicBezTo>
                    <a:pt x="3329" y="11796"/>
                    <a:pt x="3392" y="11751"/>
                    <a:pt x="3418" y="11685"/>
                  </a:cubicBezTo>
                  <a:lnTo>
                    <a:pt x="4279" y="9603"/>
                  </a:lnTo>
                  <a:cubicBezTo>
                    <a:pt x="4320" y="9508"/>
                    <a:pt x="4273" y="9398"/>
                    <a:pt x="4177" y="9359"/>
                  </a:cubicBezTo>
                  <a:cubicBezTo>
                    <a:pt x="4154" y="9350"/>
                    <a:pt x="4130" y="9345"/>
                    <a:pt x="4106" y="9345"/>
                  </a:cubicBezTo>
                  <a:cubicBezTo>
                    <a:pt x="4033" y="9345"/>
                    <a:pt x="3963" y="9389"/>
                    <a:pt x="3934" y="9462"/>
                  </a:cubicBezTo>
                  <a:lnTo>
                    <a:pt x="3219" y="11189"/>
                  </a:lnTo>
                  <a:lnTo>
                    <a:pt x="2409" y="9759"/>
                  </a:lnTo>
                  <a:cubicBezTo>
                    <a:pt x="2374" y="9700"/>
                    <a:pt x="2311" y="9665"/>
                    <a:pt x="2245" y="9665"/>
                  </a:cubicBezTo>
                  <a:cubicBezTo>
                    <a:pt x="2228" y="9665"/>
                    <a:pt x="2211" y="9667"/>
                    <a:pt x="2195" y="9671"/>
                  </a:cubicBezTo>
                  <a:lnTo>
                    <a:pt x="612" y="10112"/>
                  </a:lnTo>
                  <a:lnTo>
                    <a:pt x="1629" y="7653"/>
                  </a:lnTo>
                  <a:cubicBezTo>
                    <a:pt x="2376" y="8310"/>
                    <a:pt x="3343" y="8713"/>
                    <a:pt x="4386" y="8741"/>
                  </a:cubicBezTo>
                  <a:lnTo>
                    <a:pt x="5604" y="11688"/>
                  </a:lnTo>
                  <a:cubicBezTo>
                    <a:pt x="5631" y="11754"/>
                    <a:pt x="5694" y="11798"/>
                    <a:pt x="5765" y="11802"/>
                  </a:cubicBezTo>
                  <a:lnTo>
                    <a:pt x="5777" y="11802"/>
                  </a:lnTo>
                  <a:cubicBezTo>
                    <a:pt x="5844" y="11802"/>
                    <a:pt x="5906" y="11766"/>
                    <a:pt x="5940" y="11707"/>
                  </a:cubicBezTo>
                  <a:lnTo>
                    <a:pt x="6866" y="10071"/>
                  </a:lnTo>
                  <a:lnTo>
                    <a:pt x="8678" y="10574"/>
                  </a:lnTo>
                  <a:cubicBezTo>
                    <a:pt x="8694" y="10578"/>
                    <a:pt x="8711" y="10581"/>
                    <a:pt x="8728" y="10581"/>
                  </a:cubicBezTo>
                  <a:cubicBezTo>
                    <a:pt x="8781" y="10581"/>
                    <a:pt x="8833" y="10558"/>
                    <a:pt x="8868" y="10517"/>
                  </a:cubicBezTo>
                  <a:cubicBezTo>
                    <a:pt x="8920" y="10462"/>
                    <a:pt x="8934" y="10386"/>
                    <a:pt x="8906" y="10320"/>
                  </a:cubicBezTo>
                  <a:lnTo>
                    <a:pt x="7945" y="7996"/>
                  </a:lnTo>
                  <a:cubicBezTo>
                    <a:pt x="7914" y="7923"/>
                    <a:pt x="7845" y="7880"/>
                    <a:pt x="7771" y="7880"/>
                  </a:cubicBezTo>
                  <a:cubicBezTo>
                    <a:pt x="7748" y="7880"/>
                    <a:pt x="7724" y="7884"/>
                    <a:pt x="7701" y="7893"/>
                  </a:cubicBezTo>
                  <a:cubicBezTo>
                    <a:pt x="7605" y="7934"/>
                    <a:pt x="7561" y="8042"/>
                    <a:pt x="7599" y="8137"/>
                  </a:cubicBezTo>
                  <a:lnTo>
                    <a:pt x="8413" y="10107"/>
                  </a:lnTo>
                  <a:lnTo>
                    <a:pt x="6830" y="9667"/>
                  </a:lnTo>
                  <a:cubicBezTo>
                    <a:pt x="6813" y="9662"/>
                    <a:pt x="6795" y="9660"/>
                    <a:pt x="6779" y="9660"/>
                  </a:cubicBezTo>
                  <a:cubicBezTo>
                    <a:pt x="6713" y="9660"/>
                    <a:pt x="6651" y="9695"/>
                    <a:pt x="6617" y="9755"/>
                  </a:cubicBezTo>
                  <a:lnTo>
                    <a:pt x="5806" y="11185"/>
                  </a:lnTo>
                  <a:lnTo>
                    <a:pt x="4791" y="8729"/>
                  </a:lnTo>
                  <a:cubicBezTo>
                    <a:pt x="4983" y="8715"/>
                    <a:pt x="5177" y="8691"/>
                    <a:pt x="5367" y="8653"/>
                  </a:cubicBezTo>
                  <a:cubicBezTo>
                    <a:pt x="6511" y="8426"/>
                    <a:pt x="7499" y="7767"/>
                    <a:pt x="8146" y="6797"/>
                  </a:cubicBezTo>
                  <a:cubicBezTo>
                    <a:pt x="8793" y="5826"/>
                    <a:pt x="9027" y="4662"/>
                    <a:pt x="8798" y="3517"/>
                  </a:cubicBezTo>
                  <a:cubicBezTo>
                    <a:pt x="8393" y="1480"/>
                    <a:pt x="6592" y="0"/>
                    <a:pt x="4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7DFD6B-51AD-0112-AAC0-76AAE8D85321}"/>
              </a:ext>
            </a:extLst>
          </p:cNvPr>
          <p:cNvCxnSpPr>
            <a:cxnSpLocks/>
          </p:cNvCxnSpPr>
          <p:nvPr/>
        </p:nvCxnSpPr>
        <p:spPr>
          <a:xfrm>
            <a:off x="5538363" y="2295437"/>
            <a:ext cx="218661" cy="0"/>
          </a:xfrm>
          <a:prstGeom prst="lin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63F94B-54A1-3A05-4FD5-C402B2C389AA}"/>
              </a:ext>
            </a:extLst>
          </p:cNvPr>
          <p:cNvCxnSpPr>
            <a:cxnSpLocks/>
          </p:cNvCxnSpPr>
          <p:nvPr/>
        </p:nvCxnSpPr>
        <p:spPr>
          <a:xfrm>
            <a:off x="5541125" y="3020020"/>
            <a:ext cx="218661" cy="0"/>
          </a:xfrm>
          <a:prstGeom prst="lin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5C8EF6-91A8-AFDF-F97C-E41A1B17F33D}"/>
              </a:ext>
            </a:extLst>
          </p:cNvPr>
          <p:cNvCxnSpPr>
            <a:cxnSpLocks/>
          </p:cNvCxnSpPr>
          <p:nvPr/>
        </p:nvCxnSpPr>
        <p:spPr>
          <a:xfrm>
            <a:off x="5524561" y="3679316"/>
            <a:ext cx="218661" cy="0"/>
          </a:xfrm>
          <a:prstGeom prst="lin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863;p64">
            <a:extLst>
              <a:ext uri="{FF2B5EF4-FFF2-40B4-BE49-F238E27FC236}">
                <a16:creationId xmlns:a16="http://schemas.microsoft.com/office/drawing/2014/main" id="{737336D8-9D71-AD78-E01F-F4D8B268EF13}"/>
              </a:ext>
            </a:extLst>
          </p:cNvPr>
          <p:cNvSpPr txBox="1"/>
          <p:nvPr/>
        </p:nvSpPr>
        <p:spPr>
          <a:xfrm>
            <a:off x="5743222" y="3416375"/>
            <a:ext cx="19035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6790"/>
              </a:buClr>
              <a:buSzPts val="1100"/>
              <a:buFont typeface="Arial"/>
              <a:buNone/>
            </a:pPr>
            <a:r>
              <a:rPr lang="en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Llamadas</a:t>
            </a: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al 016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" name="Google Shape;999;p72">
            <a:extLst>
              <a:ext uri="{FF2B5EF4-FFF2-40B4-BE49-F238E27FC236}">
                <a16:creationId xmlns:a16="http://schemas.microsoft.com/office/drawing/2014/main" id="{22FB6CE5-AF65-118B-8EE5-7B4C1428B5DF}"/>
              </a:ext>
            </a:extLst>
          </p:cNvPr>
          <p:cNvSpPr/>
          <p:nvPr/>
        </p:nvSpPr>
        <p:spPr>
          <a:xfrm>
            <a:off x="7545924" y="3391619"/>
            <a:ext cx="456434" cy="48451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042;p72">
            <a:extLst>
              <a:ext uri="{FF2B5EF4-FFF2-40B4-BE49-F238E27FC236}">
                <a16:creationId xmlns:a16="http://schemas.microsoft.com/office/drawing/2014/main" id="{EAA11A05-76E3-4D78-848F-DB70168B1A1D}"/>
              </a:ext>
            </a:extLst>
          </p:cNvPr>
          <p:cNvSpPr/>
          <p:nvPr/>
        </p:nvSpPr>
        <p:spPr>
          <a:xfrm>
            <a:off x="7667382" y="3511880"/>
            <a:ext cx="171114" cy="299704"/>
          </a:xfrm>
          <a:custGeom>
            <a:avLst/>
            <a:gdLst/>
            <a:ahLst/>
            <a:cxnLst/>
            <a:rect l="l" t="t" r="r" b="b"/>
            <a:pathLst>
              <a:path w="6808" h="11233" extrusionOk="0">
                <a:moveTo>
                  <a:pt x="1610" y="360"/>
                </a:moveTo>
                <a:cubicBezTo>
                  <a:pt x="1907" y="360"/>
                  <a:pt x="2149" y="601"/>
                  <a:pt x="2149" y="897"/>
                </a:cubicBezTo>
                <a:lnTo>
                  <a:pt x="2149" y="2152"/>
                </a:lnTo>
                <a:lnTo>
                  <a:pt x="1073" y="2152"/>
                </a:lnTo>
                <a:lnTo>
                  <a:pt x="1072" y="897"/>
                </a:lnTo>
                <a:cubicBezTo>
                  <a:pt x="1072" y="601"/>
                  <a:pt x="1314" y="360"/>
                  <a:pt x="1610" y="360"/>
                </a:cubicBezTo>
                <a:close/>
                <a:moveTo>
                  <a:pt x="3044" y="360"/>
                </a:moveTo>
                <a:cubicBezTo>
                  <a:pt x="3342" y="360"/>
                  <a:pt x="3582" y="601"/>
                  <a:pt x="3582" y="897"/>
                </a:cubicBezTo>
                <a:lnTo>
                  <a:pt x="3582" y="2332"/>
                </a:lnTo>
                <a:cubicBezTo>
                  <a:pt x="3433" y="2219"/>
                  <a:pt x="3247" y="2152"/>
                  <a:pt x="3044" y="2152"/>
                </a:cubicBezTo>
                <a:lnTo>
                  <a:pt x="2506" y="2152"/>
                </a:lnTo>
                <a:lnTo>
                  <a:pt x="2506" y="897"/>
                </a:lnTo>
                <a:cubicBezTo>
                  <a:pt x="2506" y="601"/>
                  <a:pt x="2748" y="360"/>
                  <a:pt x="3044" y="360"/>
                </a:cubicBezTo>
                <a:close/>
                <a:moveTo>
                  <a:pt x="4478" y="1076"/>
                </a:moveTo>
                <a:cubicBezTo>
                  <a:pt x="4776" y="1076"/>
                  <a:pt x="5016" y="1317"/>
                  <a:pt x="5016" y="1614"/>
                </a:cubicBezTo>
                <a:lnTo>
                  <a:pt x="5016" y="3048"/>
                </a:lnTo>
                <a:cubicBezTo>
                  <a:pt x="5016" y="3344"/>
                  <a:pt x="4776" y="3586"/>
                  <a:pt x="4478" y="3586"/>
                </a:cubicBezTo>
                <a:cubicBezTo>
                  <a:pt x="4182" y="3586"/>
                  <a:pt x="3940" y="3344"/>
                  <a:pt x="3940" y="3048"/>
                </a:cubicBezTo>
                <a:lnTo>
                  <a:pt x="3940" y="1614"/>
                </a:lnTo>
                <a:cubicBezTo>
                  <a:pt x="3940" y="1317"/>
                  <a:pt x="4182" y="1076"/>
                  <a:pt x="4478" y="1076"/>
                </a:cubicBezTo>
                <a:close/>
                <a:moveTo>
                  <a:pt x="5912" y="1792"/>
                </a:moveTo>
                <a:cubicBezTo>
                  <a:pt x="6209" y="1792"/>
                  <a:pt x="6450" y="2033"/>
                  <a:pt x="6450" y="2331"/>
                </a:cubicBezTo>
                <a:lnTo>
                  <a:pt x="6450" y="3764"/>
                </a:lnTo>
                <a:cubicBezTo>
                  <a:pt x="6450" y="4061"/>
                  <a:pt x="6209" y="4303"/>
                  <a:pt x="5912" y="4303"/>
                </a:cubicBezTo>
                <a:cubicBezTo>
                  <a:pt x="5615" y="4303"/>
                  <a:pt x="5375" y="4061"/>
                  <a:pt x="5375" y="3764"/>
                </a:cubicBezTo>
                <a:lnTo>
                  <a:pt x="5375" y="2331"/>
                </a:lnTo>
                <a:cubicBezTo>
                  <a:pt x="5375" y="2033"/>
                  <a:pt x="5615" y="1792"/>
                  <a:pt x="5912" y="1792"/>
                </a:cubicBezTo>
                <a:close/>
                <a:moveTo>
                  <a:pt x="3044" y="2509"/>
                </a:moveTo>
                <a:cubicBezTo>
                  <a:pt x="3342" y="2509"/>
                  <a:pt x="3582" y="2751"/>
                  <a:pt x="3582" y="3048"/>
                </a:cubicBezTo>
                <a:cubicBezTo>
                  <a:pt x="3582" y="3344"/>
                  <a:pt x="3342" y="3586"/>
                  <a:pt x="3044" y="3586"/>
                </a:cubicBezTo>
                <a:lnTo>
                  <a:pt x="1610" y="3586"/>
                </a:lnTo>
                <a:cubicBezTo>
                  <a:pt x="1511" y="3586"/>
                  <a:pt x="1432" y="3666"/>
                  <a:pt x="1432" y="3765"/>
                </a:cubicBezTo>
                <a:lnTo>
                  <a:pt x="1432" y="4840"/>
                </a:lnTo>
                <a:cubicBezTo>
                  <a:pt x="1432" y="4940"/>
                  <a:pt x="1511" y="5019"/>
                  <a:pt x="1610" y="5019"/>
                </a:cubicBezTo>
                <a:cubicBezTo>
                  <a:pt x="2500" y="5019"/>
                  <a:pt x="3224" y="5744"/>
                  <a:pt x="3224" y="6633"/>
                </a:cubicBezTo>
                <a:cubicBezTo>
                  <a:pt x="3224" y="6732"/>
                  <a:pt x="3303" y="6813"/>
                  <a:pt x="3404" y="6813"/>
                </a:cubicBezTo>
                <a:cubicBezTo>
                  <a:pt x="3503" y="6813"/>
                  <a:pt x="3582" y="6732"/>
                  <a:pt x="3582" y="6633"/>
                </a:cubicBezTo>
                <a:cubicBezTo>
                  <a:pt x="3582" y="5606"/>
                  <a:pt x="2794" y="4760"/>
                  <a:pt x="1790" y="4670"/>
                </a:cubicBezTo>
                <a:lnTo>
                  <a:pt x="1790" y="3944"/>
                </a:lnTo>
                <a:lnTo>
                  <a:pt x="3044" y="3944"/>
                </a:lnTo>
                <a:cubicBezTo>
                  <a:pt x="3337" y="3944"/>
                  <a:pt x="3598" y="3804"/>
                  <a:pt x="3761" y="3586"/>
                </a:cubicBezTo>
                <a:cubicBezTo>
                  <a:pt x="3925" y="3804"/>
                  <a:pt x="4185" y="3944"/>
                  <a:pt x="4477" y="3944"/>
                </a:cubicBezTo>
                <a:cubicBezTo>
                  <a:pt x="4679" y="3944"/>
                  <a:pt x="4865" y="3877"/>
                  <a:pt x="5015" y="3765"/>
                </a:cubicBezTo>
                <a:cubicBezTo>
                  <a:pt x="5015" y="4259"/>
                  <a:pt x="5417" y="4662"/>
                  <a:pt x="5910" y="4662"/>
                </a:cubicBezTo>
                <a:cubicBezTo>
                  <a:pt x="6112" y="4662"/>
                  <a:pt x="6298" y="4595"/>
                  <a:pt x="6449" y="4483"/>
                </a:cubicBezTo>
                <a:lnTo>
                  <a:pt x="6449" y="4842"/>
                </a:lnTo>
                <a:cubicBezTo>
                  <a:pt x="6449" y="6128"/>
                  <a:pt x="5634" y="7283"/>
                  <a:pt x="4417" y="7713"/>
                </a:cubicBezTo>
                <a:cubicBezTo>
                  <a:pt x="4325" y="7747"/>
                  <a:pt x="4276" y="7849"/>
                  <a:pt x="4308" y="7942"/>
                </a:cubicBezTo>
                <a:cubicBezTo>
                  <a:pt x="4334" y="8015"/>
                  <a:pt x="4404" y="8062"/>
                  <a:pt x="4477" y="8062"/>
                </a:cubicBezTo>
                <a:cubicBezTo>
                  <a:pt x="4497" y="8062"/>
                  <a:pt x="4518" y="8058"/>
                  <a:pt x="4536" y="8052"/>
                </a:cubicBezTo>
                <a:cubicBezTo>
                  <a:pt x="4703" y="7992"/>
                  <a:pt x="4861" y="7920"/>
                  <a:pt x="5014" y="7840"/>
                </a:cubicBezTo>
                <a:lnTo>
                  <a:pt x="5014" y="9034"/>
                </a:lnTo>
                <a:lnTo>
                  <a:pt x="2027" y="9034"/>
                </a:lnTo>
                <a:lnTo>
                  <a:pt x="2027" y="7958"/>
                </a:lnTo>
                <a:cubicBezTo>
                  <a:pt x="2185" y="8027"/>
                  <a:pt x="2349" y="8085"/>
                  <a:pt x="2519" y="8130"/>
                </a:cubicBezTo>
                <a:cubicBezTo>
                  <a:pt x="2534" y="8134"/>
                  <a:pt x="2550" y="8136"/>
                  <a:pt x="2565" y="8136"/>
                </a:cubicBezTo>
                <a:cubicBezTo>
                  <a:pt x="2645" y="8136"/>
                  <a:pt x="2717" y="8084"/>
                  <a:pt x="2739" y="8004"/>
                </a:cubicBezTo>
                <a:cubicBezTo>
                  <a:pt x="2764" y="7908"/>
                  <a:pt x="2708" y="7810"/>
                  <a:pt x="2612" y="7784"/>
                </a:cubicBezTo>
                <a:cubicBezTo>
                  <a:pt x="2373" y="7720"/>
                  <a:pt x="2147" y="7628"/>
                  <a:pt x="1938" y="7514"/>
                </a:cubicBezTo>
                <a:cubicBezTo>
                  <a:pt x="1936" y="7512"/>
                  <a:pt x="1933" y="7510"/>
                  <a:pt x="1932" y="7509"/>
                </a:cubicBezTo>
                <a:cubicBezTo>
                  <a:pt x="978" y="6983"/>
                  <a:pt x="356" y="5967"/>
                  <a:pt x="356" y="4840"/>
                </a:cubicBezTo>
                <a:lnTo>
                  <a:pt x="356" y="3048"/>
                </a:lnTo>
                <a:cubicBezTo>
                  <a:pt x="356" y="2751"/>
                  <a:pt x="597" y="2509"/>
                  <a:pt x="895" y="2509"/>
                </a:cubicBezTo>
                <a:close/>
                <a:moveTo>
                  <a:pt x="5015" y="9393"/>
                </a:moveTo>
                <a:lnTo>
                  <a:pt x="5015" y="9776"/>
                </a:lnTo>
                <a:cubicBezTo>
                  <a:pt x="4870" y="9814"/>
                  <a:pt x="4741" y="9899"/>
                  <a:pt x="4645" y="10009"/>
                </a:cubicBezTo>
                <a:cubicBezTo>
                  <a:pt x="4509" y="9852"/>
                  <a:pt x="4308" y="9751"/>
                  <a:pt x="4084" y="9751"/>
                </a:cubicBezTo>
                <a:cubicBezTo>
                  <a:pt x="3859" y="9751"/>
                  <a:pt x="3658" y="9852"/>
                  <a:pt x="3522" y="10009"/>
                </a:cubicBezTo>
                <a:cubicBezTo>
                  <a:pt x="3387" y="9852"/>
                  <a:pt x="3186" y="9751"/>
                  <a:pt x="2961" y="9751"/>
                </a:cubicBezTo>
                <a:cubicBezTo>
                  <a:pt x="2737" y="9751"/>
                  <a:pt x="2535" y="9852"/>
                  <a:pt x="2399" y="10009"/>
                </a:cubicBezTo>
                <a:cubicBezTo>
                  <a:pt x="2304" y="9899"/>
                  <a:pt x="2175" y="9814"/>
                  <a:pt x="2029" y="9776"/>
                </a:cubicBezTo>
                <a:lnTo>
                  <a:pt x="2029" y="9393"/>
                </a:lnTo>
                <a:close/>
                <a:moveTo>
                  <a:pt x="1838" y="10110"/>
                </a:moveTo>
                <a:cubicBezTo>
                  <a:pt x="2048" y="10110"/>
                  <a:pt x="2220" y="10282"/>
                  <a:pt x="2220" y="10492"/>
                </a:cubicBezTo>
                <a:cubicBezTo>
                  <a:pt x="2220" y="10702"/>
                  <a:pt x="2048" y="10874"/>
                  <a:pt x="1838" y="10874"/>
                </a:cubicBezTo>
                <a:cubicBezTo>
                  <a:pt x="1628" y="10874"/>
                  <a:pt x="1456" y="10702"/>
                  <a:pt x="1456" y="10492"/>
                </a:cubicBezTo>
                <a:cubicBezTo>
                  <a:pt x="1456" y="10282"/>
                  <a:pt x="1628" y="10110"/>
                  <a:pt x="1838" y="10110"/>
                </a:cubicBezTo>
                <a:close/>
                <a:moveTo>
                  <a:pt x="2961" y="10110"/>
                </a:moveTo>
                <a:cubicBezTo>
                  <a:pt x="3171" y="10110"/>
                  <a:pt x="3343" y="10282"/>
                  <a:pt x="3343" y="10492"/>
                </a:cubicBezTo>
                <a:cubicBezTo>
                  <a:pt x="3343" y="10702"/>
                  <a:pt x="3171" y="10874"/>
                  <a:pt x="2961" y="10874"/>
                </a:cubicBezTo>
                <a:cubicBezTo>
                  <a:pt x="2750" y="10874"/>
                  <a:pt x="2579" y="10702"/>
                  <a:pt x="2579" y="10492"/>
                </a:cubicBezTo>
                <a:cubicBezTo>
                  <a:pt x="2579" y="10282"/>
                  <a:pt x="2750" y="10110"/>
                  <a:pt x="2961" y="10110"/>
                </a:cubicBezTo>
                <a:close/>
                <a:moveTo>
                  <a:pt x="4084" y="10110"/>
                </a:moveTo>
                <a:cubicBezTo>
                  <a:pt x="4294" y="10110"/>
                  <a:pt x="4466" y="10282"/>
                  <a:pt x="4466" y="10492"/>
                </a:cubicBezTo>
                <a:cubicBezTo>
                  <a:pt x="4466" y="10702"/>
                  <a:pt x="4294" y="10874"/>
                  <a:pt x="4084" y="10874"/>
                </a:cubicBezTo>
                <a:cubicBezTo>
                  <a:pt x="3873" y="10874"/>
                  <a:pt x="3702" y="10702"/>
                  <a:pt x="3702" y="10492"/>
                </a:cubicBezTo>
                <a:cubicBezTo>
                  <a:pt x="3702" y="10282"/>
                  <a:pt x="3873" y="10110"/>
                  <a:pt x="4084" y="10110"/>
                </a:cubicBezTo>
                <a:close/>
                <a:moveTo>
                  <a:pt x="5206" y="10110"/>
                </a:moveTo>
                <a:cubicBezTo>
                  <a:pt x="5417" y="10110"/>
                  <a:pt x="5588" y="10281"/>
                  <a:pt x="5588" y="10492"/>
                </a:cubicBezTo>
                <a:cubicBezTo>
                  <a:pt x="5588" y="10702"/>
                  <a:pt x="5417" y="10874"/>
                  <a:pt x="5206" y="10874"/>
                </a:cubicBezTo>
                <a:cubicBezTo>
                  <a:pt x="4996" y="10874"/>
                  <a:pt x="4824" y="10702"/>
                  <a:pt x="4824" y="10492"/>
                </a:cubicBezTo>
                <a:cubicBezTo>
                  <a:pt x="4824" y="10282"/>
                  <a:pt x="4996" y="10110"/>
                  <a:pt x="5206" y="10110"/>
                </a:cubicBezTo>
                <a:close/>
                <a:moveTo>
                  <a:pt x="1612" y="0"/>
                </a:moveTo>
                <a:cubicBezTo>
                  <a:pt x="1118" y="0"/>
                  <a:pt x="716" y="402"/>
                  <a:pt x="716" y="896"/>
                </a:cubicBezTo>
                <a:lnTo>
                  <a:pt x="716" y="2168"/>
                </a:lnTo>
                <a:cubicBezTo>
                  <a:pt x="307" y="2253"/>
                  <a:pt x="1" y="2614"/>
                  <a:pt x="1" y="3046"/>
                </a:cubicBezTo>
                <a:lnTo>
                  <a:pt x="1" y="4839"/>
                </a:lnTo>
                <a:cubicBezTo>
                  <a:pt x="1" y="6064"/>
                  <a:pt x="657" y="7170"/>
                  <a:pt x="1672" y="7772"/>
                </a:cubicBezTo>
                <a:lnTo>
                  <a:pt x="1672" y="9033"/>
                </a:lnTo>
                <a:lnTo>
                  <a:pt x="1613" y="9033"/>
                </a:lnTo>
                <a:cubicBezTo>
                  <a:pt x="1514" y="9033"/>
                  <a:pt x="1434" y="9114"/>
                  <a:pt x="1434" y="9213"/>
                </a:cubicBezTo>
                <a:cubicBezTo>
                  <a:pt x="1434" y="9312"/>
                  <a:pt x="1514" y="9392"/>
                  <a:pt x="1613" y="9392"/>
                </a:cubicBezTo>
                <a:lnTo>
                  <a:pt x="1672" y="9392"/>
                </a:lnTo>
                <a:lnTo>
                  <a:pt x="1672" y="9771"/>
                </a:lnTo>
                <a:cubicBezTo>
                  <a:pt x="1345" y="9846"/>
                  <a:pt x="1099" y="10140"/>
                  <a:pt x="1099" y="10491"/>
                </a:cubicBezTo>
                <a:cubicBezTo>
                  <a:pt x="1099" y="10899"/>
                  <a:pt x="1432" y="11233"/>
                  <a:pt x="1840" y="11233"/>
                </a:cubicBezTo>
                <a:cubicBezTo>
                  <a:pt x="2065" y="11233"/>
                  <a:pt x="2266" y="11131"/>
                  <a:pt x="2402" y="10974"/>
                </a:cubicBezTo>
                <a:cubicBezTo>
                  <a:pt x="2537" y="11131"/>
                  <a:pt x="2739" y="11233"/>
                  <a:pt x="2963" y="11233"/>
                </a:cubicBezTo>
                <a:cubicBezTo>
                  <a:pt x="3188" y="11233"/>
                  <a:pt x="3389" y="11131"/>
                  <a:pt x="3524" y="10974"/>
                </a:cubicBezTo>
                <a:cubicBezTo>
                  <a:pt x="3660" y="11131"/>
                  <a:pt x="3861" y="11233"/>
                  <a:pt x="4086" y="11233"/>
                </a:cubicBezTo>
                <a:cubicBezTo>
                  <a:pt x="4311" y="11233"/>
                  <a:pt x="4511" y="11131"/>
                  <a:pt x="4648" y="10974"/>
                </a:cubicBezTo>
                <a:cubicBezTo>
                  <a:pt x="4783" y="11131"/>
                  <a:pt x="4984" y="11233"/>
                  <a:pt x="5208" y="11233"/>
                </a:cubicBezTo>
                <a:cubicBezTo>
                  <a:pt x="5618" y="11233"/>
                  <a:pt x="5950" y="10899"/>
                  <a:pt x="5950" y="10491"/>
                </a:cubicBezTo>
                <a:cubicBezTo>
                  <a:pt x="5950" y="10140"/>
                  <a:pt x="5705" y="9846"/>
                  <a:pt x="5377" y="9771"/>
                </a:cubicBezTo>
                <a:lnTo>
                  <a:pt x="5377" y="9393"/>
                </a:lnTo>
                <a:lnTo>
                  <a:pt x="5435" y="9393"/>
                </a:lnTo>
                <a:cubicBezTo>
                  <a:pt x="5536" y="9393"/>
                  <a:pt x="5615" y="9312"/>
                  <a:pt x="5615" y="9213"/>
                </a:cubicBezTo>
                <a:cubicBezTo>
                  <a:pt x="5615" y="9114"/>
                  <a:pt x="5536" y="9033"/>
                  <a:pt x="5435" y="9033"/>
                </a:cubicBezTo>
                <a:lnTo>
                  <a:pt x="5377" y="9033"/>
                </a:lnTo>
                <a:lnTo>
                  <a:pt x="5377" y="7617"/>
                </a:lnTo>
                <a:cubicBezTo>
                  <a:pt x="6257" y="6988"/>
                  <a:pt x="6808" y="5960"/>
                  <a:pt x="6808" y="4840"/>
                </a:cubicBezTo>
                <a:lnTo>
                  <a:pt x="6808" y="2332"/>
                </a:lnTo>
                <a:cubicBezTo>
                  <a:pt x="6808" y="1837"/>
                  <a:pt x="6407" y="1435"/>
                  <a:pt x="5912" y="1435"/>
                </a:cubicBezTo>
                <a:cubicBezTo>
                  <a:pt x="5711" y="1435"/>
                  <a:pt x="5525" y="1502"/>
                  <a:pt x="5375" y="1615"/>
                </a:cubicBezTo>
                <a:cubicBezTo>
                  <a:pt x="5375" y="1120"/>
                  <a:pt x="4973" y="718"/>
                  <a:pt x="4478" y="718"/>
                </a:cubicBezTo>
                <a:cubicBezTo>
                  <a:pt x="4277" y="718"/>
                  <a:pt x="4091" y="785"/>
                  <a:pt x="3940" y="897"/>
                </a:cubicBezTo>
                <a:cubicBezTo>
                  <a:pt x="3940" y="403"/>
                  <a:pt x="3539" y="0"/>
                  <a:pt x="3044" y="0"/>
                </a:cubicBezTo>
                <a:cubicBezTo>
                  <a:pt x="2752" y="0"/>
                  <a:pt x="2491" y="142"/>
                  <a:pt x="2329" y="360"/>
                </a:cubicBezTo>
                <a:cubicBezTo>
                  <a:pt x="2165" y="142"/>
                  <a:pt x="1903" y="0"/>
                  <a:pt x="16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" name="Google Shape;1019;p72">
            <a:extLst>
              <a:ext uri="{FF2B5EF4-FFF2-40B4-BE49-F238E27FC236}">
                <a16:creationId xmlns:a16="http://schemas.microsoft.com/office/drawing/2014/main" id="{2A3D8649-B4F4-6DB2-F2A0-5EFD47A2D9D9}"/>
              </a:ext>
            </a:extLst>
          </p:cNvPr>
          <p:cNvSpPr/>
          <p:nvPr/>
        </p:nvSpPr>
        <p:spPr>
          <a:xfrm>
            <a:off x="717491" y="2319369"/>
            <a:ext cx="630600" cy="63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153;p72">
            <a:extLst>
              <a:ext uri="{FF2B5EF4-FFF2-40B4-BE49-F238E27FC236}">
                <a16:creationId xmlns:a16="http://schemas.microsoft.com/office/drawing/2014/main" id="{E01B20AA-5BFF-1A56-2209-6F80AF5775CD}"/>
              </a:ext>
            </a:extLst>
          </p:cNvPr>
          <p:cNvGrpSpPr/>
          <p:nvPr/>
        </p:nvGrpSpPr>
        <p:grpSpPr>
          <a:xfrm>
            <a:off x="827582" y="2426305"/>
            <a:ext cx="410415" cy="409722"/>
            <a:chOff x="6012456" y="2052774"/>
            <a:chExt cx="410415" cy="409722"/>
          </a:xfrm>
        </p:grpSpPr>
        <p:sp>
          <p:nvSpPr>
            <p:cNvPr id="20" name="Google Shape;1154;p72">
              <a:extLst>
                <a:ext uri="{FF2B5EF4-FFF2-40B4-BE49-F238E27FC236}">
                  <a16:creationId xmlns:a16="http://schemas.microsoft.com/office/drawing/2014/main" id="{8C391539-B5E4-0E6D-7295-F9E448EA0248}"/>
                </a:ext>
              </a:extLst>
            </p:cNvPr>
            <p:cNvSpPr/>
            <p:nvPr/>
          </p:nvSpPr>
          <p:spPr>
            <a:xfrm>
              <a:off x="6176256" y="2052774"/>
              <a:ext cx="82854" cy="139490"/>
            </a:xfrm>
            <a:custGeom>
              <a:avLst/>
              <a:gdLst/>
              <a:ahLst/>
              <a:cxnLst/>
              <a:rect l="l" t="t" r="r" b="b"/>
              <a:pathLst>
                <a:path w="2386" h="4017" extrusionOk="0">
                  <a:moveTo>
                    <a:pt x="1193" y="377"/>
                  </a:moveTo>
                  <a:cubicBezTo>
                    <a:pt x="1644" y="377"/>
                    <a:pt x="2009" y="743"/>
                    <a:pt x="2009" y="1193"/>
                  </a:cubicBezTo>
                  <a:cubicBezTo>
                    <a:pt x="2009" y="1642"/>
                    <a:pt x="1644" y="2008"/>
                    <a:pt x="1193" y="2008"/>
                  </a:cubicBezTo>
                  <a:cubicBezTo>
                    <a:pt x="743" y="2008"/>
                    <a:pt x="378" y="1642"/>
                    <a:pt x="378" y="1193"/>
                  </a:cubicBezTo>
                  <a:cubicBezTo>
                    <a:pt x="378" y="742"/>
                    <a:pt x="744" y="377"/>
                    <a:pt x="1193" y="377"/>
                  </a:cubicBezTo>
                  <a:close/>
                  <a:moveTo>
                    <a:pt x="1193" y="0"/>
                  </a:moveTo>
                  <a:cubicBezTo>
                    <a:pt x="537" y="0"/>
                    <a:pt x="1" y="535"/>
                    <a:pt x="1" y="1193"/>
                  </a:cubicBezTo>
                  <a:cubicBezTo>
                    <a:pt x="1" y="1786"/>
                    <a:pt x="437" y="2280"/>
                    <a:pt x="1005" y="2370"/>
                  </a:cubicBezTo>
                  <a:lnTo>
                    <a:pt x="1005" y="2824"/>
                  </a:lnTo>
                  <a:lnTo>
                    <a:pt x="440" y="2824"/>
                  </a:lnTo>
                  <a:cubicBezTo>
                    <a:pt x="335" y="2824"/>
                    <a:pt x="251" y="2909"/>
                    <a:pt x="251" y="3013"/>
                  </a:cubicBezTo>
                  <a:cubicBezTo>
                    <a:pt x="251" y="3117"/>
                    <a:pt x="335" y="3201"/>
                    <a:pt x="440" y="3201"/>
                  </a:cubicBezTo>
                  <a:lnTo>
                    <a:pt x="1005" y="3201"/>
                  </a:lnTo>
                  <a:lnTo>
                    <a:pt x="1005" y="3829"/>
                  </a:lnTo>
                  <a:cubicBezTo>
                    <a:pt x="1005" y="3933"/>
                    <a:pt x="1088" y="4016"/>
                    <a:pt x="1193" y="4016"/>
                  </a:cubicBezTo>
                  <a:cubicBezTo>
                    <a:pt x="1298" y="4016"/>
                    <a:pt x="1381" y="3933"/>
                    <a:pt x="1381" y="3829"/>
                  </a:cubicBezTo>
                  <a:lnTo>
                    <a:pt x="1381" y="3201"/>
                  </a:lnTo>
                  <a:lnTo>
                    <a:pt x="1947" y="3201"/>
                  </a:lnTo>
                  <a:cubicBezTo>
                    <a:pt x="2051" y="3201"/>
                    <a:pt x="2135" y="3117"/>
                    <a:pt x="2135" y="3013"/>
                  </a:cubicBezTo>
                  <a:cubicBezTo>
                    <a:pt x="2135" y="2909"/>
                    <a:pt x="2050" y="2824"/>
                    <a:pt x="1947" y="2824"/>
                  </a:cubicBezTo>
                  <a:lnTo>
                    <a:pt x="1381" y="2824"/>
                  </a:lnTo>
                  <a:lnTo>
                    <a:pt x="1381" y="2370"/>
                  </a:lnTo>
                  <a:cubicBezTo>
                    <a:pt x="1949" y="2280"/>
                    <a:pt x="2386" y="1786"/>
                    <a:pt x="2386" y="1193"/>
                  </a:cubicBezTo>
                  <a:cubicBezTo>
                    <a:pt x="2386" y="536"/>
                    <a:pt x="1851" y="0"/>
                    <a:pt x="1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" name="Google Shape;1155;p72">
              <a:extLst>
                <a:ext uri="{FF2B5EF4-FFF2-40B4-BE49-F238E27FC236}">
                  <a16:creationId xmlns:a16="http://schemas.microsoft.com/office/drawing/2014/main" id="{9F085F03-9610-7333-ED8E-7DCA8D996A94}"/>
                </a:ext>
              </a:extLst>
            </p:cNvPr>
            <p:cNvSpPr/>
            <p:nvPr/>
          </p:nvSpPr>
          <p:spPr>
            <a:xfrm>
              <a:off x="6012456" y="2205253"/>
              <a:ext cx="410415" cy="257243"/>
            </a:xfrm>
            <a:custGeom>
              <a:avLst/>
              <a:gdLst/>
              <a:ahLst/>
              <a:cxnLst/>
              <a:rect l="l" t="t" r="r" b="b"/>
              <a:pathLst>
                <a:path w="11819" h="7408" extrusionOk="0">
                  <a:moveTo>
                    <a:pt x="5910" y="546"/>
                  </a:moveTo>
                  <a:lnTo>
                    <a:pt x="7582" y="3221"/>
                  </a:lnTo>
                  <a:lnTo>
                    <a:pt x="6872" y="3590"/>
                  </a:lnTo>
                  <a:lnTo>
                    <a:pt x="5997" y="3134"/>
                  </a:lnTo>
                  <a:cubicBezTo>
                    <a:pt x="5970" y="3119"/>
                    <a:pt x="5940" y="3112"/>
                    <a:pt x="5910" y="3112"/>
                  </a:cubicBezTo>
                  <a:cubicBezTo>
                    <a:pt x="5879" y="3112"/>
                    <a:pt x="5850" y="3119"/>
                    <a:pt x="5823" y="3134"/>
                  </a:cubicBezTo>
                  <a:lnTo>
                    <a:pt x="4947" y="3590"/>
                  </a:lnTo>
                  <a:lnTo>
                    <a:pt x="4238" y="3221"/>
                  </a:lnTo>
                  <a:lnTo>
                    <a:pt x="5910" y="546"/>
                  </a:lnTo>
                  <a:close/>
                  <a:moveTo>
                    <a:pt x="1780" y="5048"/>
                  </a:moveTo>
                  <a:lnTo>
                    <a:pt x="2438" y="5391"/>
                  </a:lnTo>
                  <a:lnTo>
                    <a:pt x="1414" y="7031"/>
                  </a:lnTo>
                  <a:lnTo>
                    <a:pt x="538" y="7031"/>
                  </a:lnTo>
                  <a:lnTo>
                    <a:pt x="1780" y="5048"/>
                  </a:lnTo>
                  <a:close/>
                  <a:moveTo>
                    <a:pt x="10042" y="5047"/>
                  </a:moveTo>
                  <a:lnTo>
                    <a:pt x="11283" y="7031"/>
                  </a:lnTo>
                  <a:lnTo>
                    <a:pt x="10408" y="7031"/>
                  </a:lnTo>
                  <a:lnTo>
                    <a:pt x="9384" y="5391"/>
                  </a:lnTo>
                  <a:lnTo>
                    <a:pt x="10042" y="5047"/>
                  </a:lnTo>
                  <a:close/>
                  <a:moveTo>
                    <a:pt x="5907" y="3515"/>
                  </a:moveTo>
                  <a:lnTo>
                    <a:pt x="6783" y="3971"/>
                  </a:lnTo>
                  <a:cubicBezTo>
                    <a:pt x="6810" y="3986"/>
                    <a:pt x="6840" y="3993"/>
                    <a:pt x="6870" y="3993"/>
                  </a:cubicBezTo>
                  <a:cubicBezTo>
                    <a:pt x="6900" y="3993"/>
                    <a:pt x="6930" y="3986"/>
                    <a:pt x="6957" y="3971"/>
                  </a:cubicBezTo>
                  <a:lnTo>
                    <a:pt x="7779" y="3543"/>
                  </a:lnTo>
                  <a:lnTo>
                    <a:pt x="9960" y="7032"/>
                  </a:lnTo>
                  <a:lnTo>
                    <a:pt x="1856" y="7031"/>
                  </a:lnTo>
                  <a:lnTo>
                    <a:pt x="4038" y="3542"/>
                  </a:lnTo>
                  <a:lnTo>
                    <a:pt x="4859" y="3971"/>
                  </a:lnTo>
                  <a:cubicBezTo>
                    <a:pt x="4887" y="3986"/>
                    <a:pt x="4916" y="3993"/>
                    <a:pt x="4946" y="3993"/>
                  </a:cubicBezTo>
                  <a:cubicBezTo>
                    <a:pt x="4976" y="3993"/>
                    <a:pt x="5006" y="3986"/>
                    <a:pt x="5033" y="3971"/>
                  </a:cubicBezTo>
                  <a:lnTo>
                    <a:pt x="5907" y="3515"/>
                  </a:lnTo>
                  <a:close/>
                  <a:moveTo>
                    <a:pt x="5907" y="0"/>
                  </a:moveTo>
                  <a:cubicBezTo>
                    <a:pt x="5843" y="0"/>
                    <a:pt x="5782" y="33"/>
                    <a:pt x="5747" y="89"/>
                  </a:cubicBezTo>
                  <a:lnTo>
                    <a:pt x="2634" y="5069"/>
                  </a:lnTo>
                  <a:lnTo>
                    <a:pt x="1975" y="4725"/>
                  </a:lnTo>
                  <a:lnTo>
                    <a:pt x="3646" y="2051"/>
                  </a:lnTo>
                  <a:lnTo>
                    <a:pt x="3702" y="2138"/>
                  </a:lnTo>
                  <a:cubicBezTo>
                    <a:pt x="3738" y="2195"/>
                    <a:pt x="3800" y="2227"/>
                    <a:pt x="3862" y="2227"/>
                  </a:cubicBezTo>
                  <a:cubicBezTo>
                    <a:pt x="3896" y="2227"/>
                    <a:pt x="3930" y="2218"/>
                    <a:pt x="3961" y="2198"/>
                  </a:cubicBezTo>
                  <a:cubicBezTo>
                    <a:pt x="4049" y="2143"/>
                    <a:pt x="4076" y="2026"/>
                    <a:pt x="4021" y="1938"/>
                  </a:cubicBezTo>
                  <a:lnTo>
                    <a:pt x="3805" y="1595"/>
                  </a:lnTo>
                  <a:cubicBezTo>
                    <a:pt x="3770" y="1540"/>
                    <a:pt x="3711" y="1507"/>
                    <a:pt x="3645" y="1507"/>
                  </a:cubicBezTo>
                  <a:cubicBezTo>
                    <a:pt x="3580" y="1507"/>
                    <a:pt x="3520" y="1540"/>
                    <a:pt x="3485" y="1595"/>
                  </a:cubicBezTo>
                  <a:lnTo>
                    <a:pt x="40" y="7119"/>
                  </a:lnTo>
                  <a:cubicBezTo>
                    <a:pt x="4" y="7177"/>
                    <a:pt x="1" y="7250"/>
                    <a:pt x="35" y="7310"/>
                  </a:cubicBezTo>
                  <a:cubicBezTo>
                    <a:pt x="68" y="7369"/>
                    <a:pt x="131" y="7407"/>
                    <a:pt x="200" y="7407"/>
                  </a:cubicBezTo>
                  <a:lnTo>
                    <a:pt x="11621" y="7407"/>
                  </a:lnTo>
                  <a:cubicBezTo>
                    <a:pt x="11689" y="7407"/>
                    <a:pt x="11753" y="7369"/>
                    <a:pt x="11786" y="7310"/>
                  </a:cubicBezTo>
                  <a:cubicBezTo>
                    <a:pt x="11818" y="7250"/>
                    <a:pt x="11817" y="7177"/>
                    <a:pt x="11781" y="7119"/>
                  </a:cubicBezTo>
                  <a:lnTo>
                    <a:pt x="8331" y="1596"/>
                  </a:lnTo>
                  <a:cubicBezTo>
                    <a:pt x="8295" y="1541"/>
                    <a:pt x="8236" y="1508"/>
                    <a:pt x="8171" y="1508"/>
                  </a:cubicBezTo>
                  <a:cubicBezTo>
                    <a:pt x="8106" y="1508"/>
                    <a:pt x="8045" y="1541"/>
                    <a:pt x="8011" y="1596"/>
                  </a:cubicBezTo>
                  <a:lnTo>
                    <a:pt x="7795" y="1940"/>
                  </a:lnTo>
                  <a:cubicBezTo>
                    <a:pt x="7739" y="2028"/>
                    <a:pt x="7766" y="2144"/>
                    <a:pt x="7854" y="2199"/>
                  </a:cubicBezTo>
                  <a:cubicBezTo>
                    <a:pt x="7884" y="2219"/>
                    <a:pt x="7919" y="2228"/>
                    <a:pt x="7953" y="2228"/>
                  </a:cubicBezTo>
                  <a:cubicBezTo>
                    <a:pt x="8016" y="2228"/>
                    <a:pt x="8078" y="2196"/>
                    <a:pt x="8114" y="2140"/>
                  </a:cubicBezTo>
                  <a:lnTo>
                    <a:pt x="8168" y="2051"/>
                  </a:lnTo>
                  <a:lnTo>
                    <a:pt x="9840" y="4725"/>
                  </a:lnTo>
                  <a:lnTo>
                    <a:pt x="9180" y="5069"/>
                  </a:lnTo>
                  <a:lnTo>
                    <a:pt x="6067" y="89"/>
                  </a:lnTo>
                  <a:cubicBezTo>
                    <a:pt x="6032" y="33"/>
                    <a:pt x="5973" y="0"/>
                    <a:pt x="5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" name="Google Shape;1156;p72">
              <a:extLst>
                <a:ext uri="{FF2B5EF4-FFF2-40B4-BE49-F238E27FC236}">
                  <a16:creationId xmlns:a16="http://schemas.microsoft.com/office/drawing/2014/main" id="{F23E37C9-B6C6-EE10-8CBC-1A77870F0417}"/>
                </a:ext>
              </a:extLst>
            </p:cNvPr>
            <p:cNvSpPr/>
            <p:nvPr/>
          </p:nvSpPr>
          <p:spPr>
            <a:xfrm>
              <a:off x="6169589" y="2409508"/>
              <a:ext cx="13126" cy="13126"/>
            </a:xfrm>
            <a:custGeom>
              <a:avLst/>
              <a:gdLst/>
              <a:ahLst/>
              <a:cxnLst/>
              <a:rect l="l" t="t" r="r" b="b"/>
              <a:pathLst>
                <a:path w="378" h="378" extrusionOk="0">
                  <a:moveTo>
                    <a:pt x="189" y="0"/>
                  </a:moveTo>
                  <a:cubicBezTo>
                    <a:pt x="85" y="0"/>
                    <a:pt x="1" y="85"/>
                    <a:pt x="1" y="189"/>
                  </a:cubicBezTo>
                  <a:cubicBezTo>
                    <a:pt x="1" y="293"/>
                    <a:pt x="85" y="377"/>
                    <a:pt x="189" y="377"/>
                  </a:cubicBezTo>
                  <a:cubicBezTo>
                    <a:pt x="293" y="377"/>
                    <a:pt x="378" y="293"/>
                    <a:pt x="378" y="189"/>
                  </a:cubicBezTo>
                  <a:cubicBezTo>
                    <a:pt x="378" y="85"/>
                    <a:pt x="293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" name="Google Shape;1157;p72">
              <a:extLst>
                <a:ext uri="{FF2B5EF4-FFF2-40B4-BE49-F238E27FC236}">
                  <a16:creationId xmlns:a16="http://schemas.microsoft.com/office/drawing/2014/main" id="{71DC3EBD-FDC6-B89B-90F5-B2CC1BF8A301}"/>
                </a:ext>
              </a:extLst>
            </p:cNvPr>
            <p:cNvSpPr/>
            <p:nvPr/>
          </p:nvSpPr>
          <p:spPr>
            <a:xfrm>
              <a:off x="6143475" y="2383325"/>
              <a:ext cx="13126" cy="13126"/>
            </a:xfrm>
            <a:custGeom>
              <a:avLst/>
              <a:gdLst/>
              <a:ahLst/>
              <a:cxnLst/>
              <a:rect l="l" t="t" r="r" b="b"/>
              <a:pathLst>
                <a:path w="378" h="378" extrusionOk="0">
                  <a:moveTo>
                    <a:pt x="188" y="1"/>
                  </a:moveTo>
                  <a:cubicBezTo>
                    <a:pt x="84" y="1"/>
                    <a:pt x="0" y="85"/>
                    <a:pt x="0" y="189"/>
                  </a:cubicBezTo>
                  <a:cubicBezTo>
                    <a:pt x="0" y="294"/>
                    <a:pt x="84" y="377"/>
                    <a:pt x="188" y="377"/>
                  </a:cubicBezTo>
                  <a:cubicBezTo>
                    <a:pt x="292" y="377"/>
                    <a:pt x="377" y="294"/>
                    <a:pt x="377" y="189"/>
                  </a:cubicBezTo>
                  <a:cubicBezTo>
                    <a:pt x="377" y="85"/>
                    <a:pt x="292" y="1"/>
                    <a:pt x="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53;p64">
            <a:extLst>
              <a:ext uri="{FF2B5EF4-FFF2-40B4-BE49-F238E27FC236}">
                <a16:creationId xmlns:a16="http://schemas.microsoft.com/office/drawing/2014/main" id="{D0FD1AEE-21E8-000E-FD9C-45B04EB2F1B6}"/>
              </a:ext>
            </a:extLst>
          </p:cNvPr>
          <p:cNvSpPr txBox="1">
            <a:spLocks/>
          </p:cNvSpPr>
          <p:nvPr/>
        </p:nvSpPr>
        <p:spPr>
          <a:xfrm>
            <a:off x="612180" y="353606"/>
            <a:ext cx="2627254" cy="570455"/>
          </a:xfrm>
          <a:prstGeom prst="rect">
            <a:avLst/>
          </a:prstGeom>
          <a:solidFill>
            <a:schemeClr val="bg1">
              <a:alpha val="4873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Bowlby One"/>
              <a:buNone/>
              <a:defRPr sz="3500" b="0" i="0" u="none" strike="noStrike" cap="none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Bowlby One"/>
              <a:buNone/>
              <a:defRPr sz="6200" b="0" i="0" u="none" strike="noStrike" cap="none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Bowlby One"/>
              <a:buNone/>
              <a:defRPr sz="6200" b="0" i="0" u="none" strike="noStrike" cap="none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Bowlby One"/>
              <a:buNone/>
              <a:defRPr sz="6200" b="0" i="0" u="none" strike="noStrike" cap="none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Bowlby One"/>
              <a:buNone/>
              <a:defRPr sz="6200" b="0" i="0" u="none" strike="noStrike" cap="none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Bowlby One"/>
              <a:buNone/>
              <a:defRPr sz="6200" b="0" i="0" u="none" strike="noStrike" cap="none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Bowlby One"/>
              <a:buNone/>
              <a:defRPr sz="6200" b="0" i="0" u="none" strike="noStrike" cap="none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Bowlby One"/>
              <a:buNone/>
              <a:defRPr sz="6200" b="0" i="0" u="none" strike="noStrike" cap="none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Bowlby One"/>
              <a:buNone/>
              <a:defRPr sz="6200" b="0" i="0" u="none" strike="noStrike" cap="none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9pPr>
          </a:lstStyle>
          <a:p>
            <a:pPr algn="l"/>
            <a:r>
              <a:rPr lang="en-GB" sz="2400" dirty="0" err="1"/>
              <a:t>Destacados</a:t>
            </a:r>
            <a:r>
              <a:rPr lang="en-GB" sz="2400" dirty="0"/>
              <a:t>:</a:t>
            </a:r>
          </a:p>
        </p:txBody>
      </p:sp>
      <p:pic>
        <p:nvPicPr>
          <p:cNvPr id="703" name="Picture 702">
            <a:extLst>
              <a:ext uri="{FF2B5EF4-FFF2-40B4-BE49-F238E27FC236}">
                <a16:creationId xmlns:a16="http://schemas.microsoft.com/office/drawing/2014/main" id="{7D7D4A05-48E9-6D57-380B-D8F4D8456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295" y="672055"/>
            <a:ext cx="6112600" cy="41178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A7B65C-4552-EB01-FD9B-4BBC00FBF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78" y="373184"/>
            <a:ext cx="8634628" cy="4529292"/>
          </a:xfrm>
          <a:prstGeom prst="rect">
            <a:avLst/>
          </a:prstGeom>
        </p:spPr>
      </p:pic>
      <p:grpSp>
        <p:nvGrpSpPr>
          <p:cNvPr id="7" name="Google Shape;716;p60">
            <a:extLst>
              <a:ext uri="{FF2B5EF4-FFF2-40B4-BE49-F238E27FC236}">
                <a16:creationId xmlns:a16="http://schemas.microsoft.com/office/drawing/2014/main" id="{C2871B80-13A7-E1CB-27AC-E25A4C55A1DF}"/>
              </a:ext>
            </a:extLst>
          </p:cNvPr>
          <p:cNvGrpSpPr/>
          <p:nvPr/>
        </p:nvGrpSpPr>
        <p:grpSpPr>
          <a:xfrm>
            <a:off x="111305" y="89452"/>
            <a:ext cx="168378" cy="1180123"/>
            <a:chOff x="6601425" y="368388"/>
            <a:chExt cx="344600" cy="1268800"/>
          </a:xfrm>
        </p:grpSpPr>
        <p:sp>
          <p:nvSpPr>
            <p:cNvPr id="8" name="Google Shape;717;p60">
              <a:extLst>
                <a:ext uri="{FF2B5EF4-FFF2-40B4-BE49-F238E27FC236}">
                  <a16:creationId xmlns:a16="http://schemas.microsoft.com/office/drawing/2014/main" id="{17188114-92B3-455C-555B-1BC276449353}"/>
                </a:ext>
              </a:extLst>
            </p:cNvPr>
            <p:cNvSpPr/>
            <p:nvPr/>
          </p:nvSpPr>
          <p:spPr>
            <a:xfrm>
              <a:off x="6660000" y="1205838"/>
              <a:ext cx="92425" cy="268725"/>
            </a:xfrm>
            <a:custGeom>
              <a:avLst/>
              <a:gdLst/>
              <a:ahLst/>
              <a:cxnLst/>
              <a:rect l="l" t="t" r="r" b="b"/>
              <a:pathLst>
                <a:path w="3697" h="10749" extrusionOk="0">
                  <a:moveTo>
                    <a:pt x="2496" y="869"/>
                  </a:moveTo>
                  <a:cubicBezTo>
                    <a:pt x="2497" y="873"/>
                    <a:pt x="2498" y="877"/>
                    <a:pt x="2499" y="881"/>
                  </a:cubicBezTo>
                  <a:cubicBezTo>
                    <a:pt x="2498" y="877"/>
                    <a:pt x="2497" y="873"/>
                    <a:pt x="2496" y="869"/>
                  </a:cubicBezTo>
                  <a:close/>
                  <a:moveTo>
                    <a:pt x="1741" y="0"/>
                  </a:moveTo>
                  <a:cubicBezTo>
                    <a:pt x="1621" y="0"/>
                    <a:pt x="1500" y="38"/>
                    <a:pt x="1402" y="107"/>
                  </a:cubicBezTo>
                  <a:cubicBezTo>
                    <a:pt x="1290" y="185"/>
                    <a:pt x="1166" y="337"/>
                    <a:pt x="1158" y="481"/>
                  </a:cubicBezTo>
                  <a:cubicBezTo>
                    <a:pt x="1154" y="558"/>
                    <a:pt x="1149" y="634"/>
                    <a:pt x="1145" y="711"/>
                  </a:cubicBezTo>
                  <a:cubicBezTo>
                    <a:pt x="1126" y="946"/>
                    <a:pt x="1072" y="1173"/>
                    <a:pt x="1026" y="1405"/>
                  </a:cubicBezTo>
                  <a:cubicBezTo>
                    <a:pt x="974" y="1674"/>
                    <a:pt x="924" y="1942"/>
                    <a:pt x="869" y="2210"/>
                  </a:cubicBezTo>
                  <a:cubicBezTo>
                    <a:pt x="764" y="2743"/>
                    <a:pt x="649" y="3277"/>
                    <a:pt x="560" y="3814"/>
                  </a:cubicBezTo>
                  <a:cubicBezTo>
                    <a:pt x="473" y="4331"/>
                    <a:pt x="400" y="4849"/>
                    <a:pt x="314" y="5364"/>
                  </a:cubicBezTo>
                  <a:cubicBezTo>
                    <a:pt x="228" y="5886"/>
                    <a:pt x="156" y="6412"/>
                    <a:pt x="104" y="6938"/>
                  </a:cubicBezTo>
                  <a:cubicBezTo>
                    <a:pt x="50" y="7485"/>
                    <a:pt x="1" y="8034"/>
                    <a:pt x="64" y="8582"/>
                  </a:cubicBezTo>
                  <a:cubicBezTo>
                    <a:pt x="98" y="8858"/>
                    <a:pt x="154" y="9137"/>
                    <a:pt x="226" y="9404"/>
                  </a:cubicBezTo>
                  <a:cubicBezTo>
                    <a:pt x="271" y="9574"/>
                    <a:pt x="344" y="9725"/>
                    <a:pt x="427" y="9879"/>
                  </a:cubicBezTo>
                  <a:cubicBezTo>
                    <a:pt x="454" y="9929"/>
                    <a:pt x="483" y="9978"/>
                    <a:pt x="513" y="10027"/>
                  </a:cubicBezTo>
                  <a:cubicBezTo>
                    <a:pt x="580" y="10133"/>
                    <a:pt x="685" y="10225"/>
                    <a:pt x="779" y="10310"/>
                  </a:cubicBezTo>
                  <a:cubicBezTo>
                    <a:pt x="1015" y="10522"/>
                    <a:pt x="1315" y="10648"/>
                    <a:pt x="1625" y="10707"/>
                  </a:cubicBezTo>
                  <a:cubicBezTo>
                    <a:pt x="1781" y="10737"/>
                    <a:pt x="1941" y="10743"/>
                    <a:pt x="2100" y="10748"/>
                  </a:cubicBezTo>
                  <a:cubicBezTo>
                    <a:pt x="2115" y="10749"/>
                    <a:pt x="2130" y="10749"/>
                    <a:pt x="2144" y="10749"/>
                  </a:cubicBezTo>
                  <a:cubicBezTo>
                    <a:pt x="2295" y="10749"/>
                    <a:pt x="2441" y="10717"/>
                    <a:pt x="2587" y="10683"/>
                  </a:cubicBezTo>
                  <a:cubicBezTo>
                    <a:pt x="2961" y="10594"/>
                    <a:pt x="3290" y="10265"/>
                    <a:pt x="3428" y="9910"/>
                  </a:cubicBezTo>
                  <a:cubicBezTo>
                    <a:pt x="3533" y="9645"/>
                    <a:pt x="3596" y="9372"/>
                    <a:pt x="3623" y="9090"/>
                  </a:cubicBezTo>
                  <a:cubicBezTo>
                    <a:pt x="3697" y="8351"/>
                    <a:pt x="3654" y="7613"/>
                    <a:pt x="3596" y="6878"/>
                  </a:cubicBezTo>
                  <a:cubicBezTo>
                    <a:pt x="3566" y="6504"/>
                    <a:pt x="3533" y="6132"/>
                    <a:pt x="3478" y="5762"/>
                  </a:cubicBezTo>
                  <a:cubicBezTo>
                    <a:pt x="3452" y="5576"/>
                    <a:pt x="3423" y="5388"/>
                    <a:pt x="3396" y="5203"/>
                  </a:cubicBezTo>
                  <a:cubicBezTo>
                    <a:pt x="3364" y="4980"/>
                    <a:pt x="3313" y="4761"/>
                    <a:pt x="3264" y="4541"/>
                  </a:cubicBezTo>
                  <a:cubicBezTo>
                    <a:pt x="3261" y="4521"/>
                    <a:pt x="3256" y="4500"/>
                    <a:pt x="3252" y="4480"/>
                  </a:cubicBezTo>
                  <a:cubicBezTo>
                    <a:pt x="3149" y="3986"/>
                    <a:pt x="3046" y="3494"/>
                    <a:pt x="2936" y="3002"/>
                  </a:cubicBezTo>
                  <a:cubicBezTo>
                    <a:pt x="2889" y="2769"/>
                    <a:pt x="2848" y="2536"/>
                    <a:pt x="2800" y="2304"/>
                  </a:cubicBezTo>
                  <a:cubicBezTo>
                    <a:pt x="2754" y="2081"/>
                    <a:pt x="2700" y="1858"/>
                    <a:pt x="2649" y="1636"/>
                  </a:cubicBezTo>
                  <a:cubicBezTo>
                    <a:pt x="2617" y="1479"/>
                    <a:pt x="2587" y="1321"/>
                    <a:pt x="2555" y="1164"/>
                  </a:cubicBezTo>
                  <a:lnTo>
                    <a:pt x="2555" y="1164"/>
                  </a:lnTo>
                  <a:cubicBezTo>
                    <a:pt x="2558" y="1177"/>
                    <a:pt x="2560" y="1192"/>
                    <a:pt x="2565" y="1204"/>
                  </a:cubicBezTo>
                  <a:cubicBezTo>
                    <a:pt x="2531" y="1045"/>
                    <a:pt x="2500" y="885"/>
                    <a:pt x="2466" y="726"/>
                  </a:cubicBezTo>
                  <a:lnTo>
                    <a:pt x="2466" y="726"/>
                  </a:lnTo>
                  <a:cubicBezTo>
                    <a:pt x="2476" y="773"/>
                    <a:pt x="2487" y="821"/>
                    <a:pt x="2496" y="869"/>
                  </a:cubicBezTo>
                  <a:lnTo>
                    <a:pt x="2496" y="869"/>
                  </a:lnTo>
                  <a:cubicBezTo>
                    <a:pt x="2477" y="768"/>
                    <a:pt x="2468" y="666"/>
                    <a:pt x="2454" y="563"/>
                  </a:cubicBezTo>
                  <a:cubicBezTo>
                    <a:pt x="2432" y="404"/>
                    <a:pt x="2372" y="266"/>
                    <a:pt x="2248" y="159"/>
                  </a:cubicBezTo>
                  <a:cubicBezTo>
                    <a:pt x="2146" y="74"/>
                    <a:pt x="2020" y="24"/>
                    <a:pt x="1888" y="19"/>
                  </a:cubicBezTo>
                  <a:cubicBezTo>
                    <a:pt x="1876" y="15"/>
                    <a:pt x="1864" y="13"/>
                    <a:pt x="1852" y="10"/>
                  </a:cubicBezTo>
                  <a:cubicBezTo>
                    <a:pt x="1815" y="4"/>
                    <a:pt x="1777" y="0"/>
                    <a:pt x="1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18;p60">
              <a:extLst>
                <a:ext uri="{FF2B5EF4-FFF2-40B4-BE49-F238E27FC236}">
                  <a16:creationId xmlns:a16="http://schemas.microsoft.com/office/drawing/2014/main" id="{2C9DE316-CB0C-772B-F2BD-52BA91FFD9C7}"/>
                </a:ext>
              </a:extLst>
            </p:cNvPr>
            <p:cNvSpPr/>
            <p:nvPr/>
          </p:nvSpPr>
          <p:spPr>
            <a:xfrm>
              <a:off x="6622925" y="368388"/>
              <a:ext cx="92375" cy="268700"/>
            </a:xfrm>
            <a:custGeom>
              <a:avLst/>
              <a:gdLst/>
              <a:ahLst/>
              <a:cxnLst/>
              <a:rect l="l" t="t" r="r" b="b"/>
              <a:pathLst>
                <a:path w="3695" h="10748" extrusionOk="0">
                  <a:moveTo>
                    <a:pt x="2497" y="872"/>
                  </a:moveTo>
                  <a:cubicBezTo>
                    <a:pt x="2498" y="875"/>
                    <a:pt x="2498" y="877"/>
                    <a:pt x="2499" y="880"/>
                  </a:cubicBezTo>
                  <a:cubicBezTo>
                    <a:pt x="2498" y="877"/>
                    <a:pt x="2498" y="875"/>
                    <a:pt x="2497" y="872"/>
                  </a:cubicBezTo>
                  <a:close/>
                  <a:moveTo>
                    <a:pt x="1741" y="0"/>
                  </a:moveTo>
                  <a:cubicBezTo>
                    <a:pt x="1621" y="0"/>
                    <a:pt x="1500" y="37"/>
                    <a:pt x="1402" y="106"/>
                  </a:cubicBezTo>
                  <a:cubicBezTo>
                    <a:pt x="1290" y="185"/>
                    <a:pt x="1166" y="337"/>
                    <a:pt x="1158" y="480"/>
                  </a:cubicBezTo>
                  <a:cubicBezTo>
                    <a:pt x="1154" y="557"/>
                    <a:pt x="1149" y="634"/>
                    <a:pt x="1145" y="710"/>
                  </a:cubicBezTo>
                  <a:cubicBezTo>
                    <a:pt x="1126" y="945"/>
                    <a:pt x="1072" y="1172"/>
                    <a:pt x="1026" y="1405"/>
                  </a:cubicBezTo>
                  <a:cubicBezTo>
                    <a:pt x="973" y="1673"/>
                    <a:pt x="924" y="1942"/>
                    <a:pt x="869" y="2210"/>
                  </a:cubicBezTo>
                  <a:cubicBezTo>
                    <a:pt x="763" y="2744"/>
                    <a:pt x="649" y="3277"/>
                    <a:pt x="560" y="3813"/>
                  </a:cubicBezTo>
                  <a:cubicBezTo>
                    <a:pt x="473" y="4330"/>
                    <a:pt x="399" y="4848"/>
                    <a:pt x="315" y="5364"/>
                  </a:cubicBezTo>
                  <a:cubicBezTo>
                    <a:pt x="228" y="5885"/>
                    <a:pt x="156" y="6411"/>
                    <a:pt x="104" y="6938"/>
                  </a:cubicBezTo>
                  <a:cubicBezTo>
                    <a:pt x="50" y="7484"/>
                    <a:pt x="1" y="8033"/>
                    <a:pt x="64" y="8581"/>
                  </a:cubicBezTo>
                  <a:cubicBezTo>
                    <a:pt x="98" y="8857"/>
                    <a:pt x="155" y="9136"/>
                    <a:pt x="226" y="9405"/>
                  </a:cubicBezTo>
                  <a:cubicBezTo>
                    <a:pt x="270" y="9574"/>
                    <a:pt x="344" y="9725"/>
                    <a:pt x="427" y="9878"/>
                  </a:cubicBezTo>
                  <a:cubicBezTo>
                    <a:pt x="454" y="9929"/>
                    <a:pt x="483" y="9977"/>
                    <a:pt x="513" y="10026"/>
                  </a:cubicBezTo>
                  <a:cubicBezTo>
                    <a:pt x="581" y="10133"/>
                    <a:pt x="685" y="10225"/>
                    <a:pt x="778" y="10309"/>
                  </a:cubicBezTo>
                  <a:cubicBezTo>
                    <a:pt x="1014" y="10522"/>
                    <a:pt x="1315" y="10647"/>
                    <a:pt x="1624" y="10705"/>
                  </a:cubicBezTo>
                  <a:cubicBezTo>
                    <a:pt x="1781" y="10735"/>
                    <a:pt x="1941" y="10741"/>
                    <a:pt x="2100" y="10746"/>
                  </a:cubicBezTo>
                  <a:cubicBezTo>
                    <a:pt x="2115" y="10747"/>
                    <a:pt x="2129" y="10747"/>
                    <a:pt x="2144" y="10747"/>
                  </a:cubicBezTo>
                  <a:cubicBezTo>
                    <a:pt x="2294" y="10747"/>
                    <a:pt x="2441" y="10715"/>
                    <a:pt x="2587" y="10681"/>
                  </a:cubicBezTo>
                  <a:cubicBezTo>
                    <a:pt x="2961" y="10592"/>
                    <a:pt x="3290" y="10263"/>
                    <a:pt x="3428" y="9908"/>
                  </a:cubicBezTo>
                  <a:cubicBezTo>
                    <a:pt x="3532" y="9644"/>
                    <a:pt x="3596" y="9370"/>
                    <a:pt x="3623" y="9088"/>
                  </a:cubicBezTo>
                  <a:cubicBezTo>
                    <a:pt x="3695" y="8350"/>
                    <a:pt x="3653" y="7612"/>
                    <a:pt x="3596" y="6878"/>
                  </a:cubicBezTo>
                  <a:cubicBezTo>
                    <a:pt x="3567" y="6503"/>
                    <a:pt x="3532" y="6132"/>
                    <a:pt x="3478" y="5761"/>
                  </a:cubicBezTo>
                  <a:cubicBezTo>
                    <a:pt x="3452" y="5575"/>
                    <a:pt x="3423" y="5389"/>
                    <a:pt x="3396" y="5202"/>
                  </a:cubicBezTo>
                  <a:cubicBezTo>
                    <a:pt x="3365" y="4979"/>
                    <a:pt x="3313" y="4760"/>
                    <a:pt x="3264" y="4540"/>
                  </a:cubicBezTo>
                  <a:cubicBezTo>
                    <a:pt x="3260" y="4520"/>
                    <a:pt x="3255" y="4499"/>
                    <a:pt x="3252" y="4479"/>
                  </a:cubicBezTo>
                  <a:cubicBezTo>
                    <a:pt x="3149" y="3986"/>
                    <a:pt x="3045" y="3493"/>
                    <a:pt x="2936" y="3001"/>
                  </a:cubicBezTo>
                  <a:cubicBezTo>
                    <a:pt x="2889" y="2769"/>
                    <a:pt x="2848" y="2535"/>
                    <a:pt x="2800" y="2304"/>
                  </a:cubicBezTo>
                  <a:cubicBezTo>
                    <a:pt x="2754" y="2080"/>
                    <a:pt x="2700" y="1858"/>
                    <a:pt x="2649" y="1636"/>
                  </a:cubicBezTo>
                  <a:cubicBezTo>
                    <a:pt x="2618" y="1486"/>
                    <a:pt x="2590" y="1336"/>
                    <a:pt x="2560" y="1187"/>
                  </a:cubicBezTo>
                  <a:lnTo>
                    <a:pt x="2560" y="1187"/>
                  </a:lnTo>
                  <a:cubicBezTo>
                    <a:pt x="2561" y="1193"/>
                    <a:pt x="2563" y="1198"/>
                    <a:pt x="2565" y="1203"/>
                  </a:cubicBezTo>
                  <a:cubicBezTo>
                    <a:pt x="2531" y="1044"/>
                    <a:pt x="2500" y="884"/>
                    <a:pt x="2465" y="725"/>
                  </a:cubicBezTo>
                  <a:lnTo>
                    <a:pt x="2465" y="725"/>
                  </a:lnTo>
                  <a:cubicBezTo>
                    <a:pt x="2477" y="774"/>
                    <a:pt x="2487" y="823"/>
                    <a:pt x="2497" y="872"/>
                  </a:cubicBezTo>
                  <a:lnTo>
                    <a:pt x="2497" y="872"/>
                  </a:lnTo>
                  <a:cubicBezTo>
                    <a:pt x="2477" y="769"/>
                    <a:pt x="2468" y="666"/>
                    <a:pt x="2454" y="562"/>
                  </a:cubicBezTo>
                  <a:cubicBezTo>
                    <a:pt x="2432" y="403"/>
                    <a:pt x="2372" y="265"/>
                    <a:pt x="2248" y="159"/>
                  </a:cubicBezTo>
                  <a:cubicBezTo>
                    <a:pt x="2146" y="73"/>
                    <a:pt x="2019" y="23"/>
                    <a:pt x="1888" y="18"/>
                  </a:cubicBezTo>
                  <a:cubicBezTo>
                    <a:pt x="1875" y="16"/>
                    <a:pt x="1864" y="13"/>
                    <a:pt x="1852" y="11"/>
                  </a:cubicBezTo>
                  <a:cubicBezTo>
                    <a:pt x="1814" y="3"/>
                    <a:pt x="1777" y="0"/>
                    <a:pt x="1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719;p60">
              <a:extLst>
                <a:ext uri="{FF2B5EF4-FFF2-40B4-BE49-F238E27FC236}">
                  <a16:creationId xmlns:a16="http://schemas.microsoft.com/office/drawing/2014/main" id="{E311283E-D602-8E1C-46CD-64DC436CF679}"/>
                </a:ext>
              </a:extLst>
            </p:cNvPr>
            <p:cNvSpPr/>
            <p:nvPr/>
          </p:nvSpPr>
          <p:spPr>
            <a:xfrm>
              <a:off x="6871275" y="1407538"/>
              <a:ext cx="74750" cy="229650"/>
            </a:xfrm>
            <a:custGeom>
              <a:avLst/>
              <a:gdLst/>
              <a:ahLst/>
              <a:cxnLst/>
              <a:rect l="l" t="t" r="r" b="b"/>
              <a:pathLst>
                <a:path w="2990" h="9186" extrusionOk="0">
                  <a:moveTo>
                    <a:pt x="1959" y="8250"/>
                  </a:moveTo>
                  <a:cubicBezTo>
                    <a:pt x="1955" y="8253"/>
                    <a:pt x="1951" y="8257"/>
                    <a:pt x="1948" y="8260"/>
                  </a:cubicBezTo>
                  <a:cubicBezTo>
                    <a:pt x="1951" y="8256"/>
                    <a:pt x="1955" y="8253"/>
                    <a:pt x="1959" y="8250"/>
                  </a:cubicBezTo>
                  <a:close/>
                  <a:moveTo>
                    <a:pt x="1204" y="2061"/>
                  </a:moveTo>
                  <a:cubicBezTo>
                    <a:pt x="1218" y="2111"/>
                    <a:pt x="1230" y="2161"/>
                    <a:pt x="1241" y="2211"/>
                  </a:cubicBezTo>
                  <a:cubicBezTo>
                    <a:pt x="1278" y="2390"/>
                    <a:pt x="1314" y="2567"/>
                    <a:pt x="1354" y="2746"/>
                  </a:cubicBezTo>
                  <a:cubicBezTo>
                    <a:pt x="1385" y="2883"/>
                    <a:pt x="1418" y="3020"/>
                    <a:pt x="1448" y="3157"/>
                  </a:cubicBezTo>
                  <a:cubicBezTo>
                    <a:pt x="1494" y="3375"/>
                    <a:pt x="1533" y="3595"/>
                    <a:pt x="1585" y="3811"/>
                  </a:cubicBezTo>
                  <a:cubicBezTo>
                    <a:pt x="1607" y="3913"/>
                    <a:pt x="1628" y="4013"/>
                    <a:pt x="1658" y="4114"/>
                  </a:cubicBezTo>
                  <a:cubicBezTo>
                    <a:pt x="1682" y="4197"/>
                    <a:pt x="1707" y="4280"/>
                    <a:pt x="1728" y="4364"/>
                  </a:cubicBezTo>
                  <a:cubicBezTo>
                    <a:pt x="1750" y="4479"/>
                    <a:pt x="1768" y="4596"/>
                    <a:pt x="1786" y="4713"/>
                  </a:cubicBezTo>
                  <a:cubicBezTo>
                    <a:pt x="1809" y="4849"/>
                    <a:pt x="1835" y="4985"/>
                    <a:pt x="1859" y="5123"/>
                  </a:cubicBezTo>
                  <a:cubicBezTo>
                    <a:pt x="1884" y="5262"/>
                    <a:pt x="1910" y="5403"/>
                    <a:pt x="1927" y="5545"/>
                  </a:cubicBezTo>
                  <a:cubicBezTo>
                    <a:pt x="1948" y="5710"/>
                    <a:pt x="1958" y="5877"/>
                    <a:pt x="1974" y="6042"/>
                  </a:cubicBezTo>
                  <a:cubicBezTo>
                    <a:pt x="1989" y="6180"/>
                    <a:pt x="2011" y="6319"/>
                    <a:pt x="2023" y="6458"/>
                  </a:cubicBezTo>
                  <a:cubicBezTo>
                    <a:pt x="2035" y="6584"/>
                    <a:pt x="2043" y="6709"/>
                    <a:pt x="2052" y="6835"/>
                  </a:cubicBezTo>
                  <a:cubicBezTo>
                    <a:pt x="2072" y="7093"/>
                    <a:pt x="2098" y="7353"/>
                    <a:pt x="2091" y="7612"/>
                  </a:cubicBezTo>
                  <a:cubicBezTo>
                    <a:pt x="2078" y="7775"/>
                    <a:pt x="2058" y="7939"/>
                    <a:pt x="2014" y="8097"/>
                  </a:cubicBezTo>
                  <a:cubicBezTo>
                    <a:pt x="1995" y="8148"/>
                    <a:pt x="1973" y="8199"/>
                    <a:pt x="1948" y="8248"/>
                  </a:cubicBezTo>
                  <a:cubicBezTo>
                    <a:pt x="1937" y="8261"/>
                    <a:pt x="1927" y="8273"/>
                    <a:pt x="1917" y="8285"/>
                  </a:cubicBezTo>
                  <a:cubicBezTo>
                    <a:pt x="1910" y="8288"/>
                    <a:pt x="1903" y="8290"/>
                    <a:pt x="1894" y="8293"/>
                  </a:cubicBezTo>
                  <a:cubicBezTo>
                    <a:pt x="1862" y="8296"/>
                    <a:pt x="1830" y="8297"/>
                    <a:pt x="1798" y="8297"/>
                  </a:cubicBezTo>
                  <a:cubicBezTo>
                    <a:pt x="1788" y="8297"/>
                    <a:pt x="1778" y="8297"/>
                    <a:pt x="1768" y="8297"/>
                  </a:cubicBezTo>
                  <a:cubicBezTo>
                    <a:pt x="1664" y="8289"/>
                    <a:pt x="1560" y="8277"/>
                    <a:pt x="1459" y="8254"/>
                  </a:cubicBezTo>
                  <a:cubicBezTo>
                    <a:pt x="1433" y="8242"/>
                    <a:pt x="1407" y="8230"/>
                    <a:pt x="1384" y="8217"/>
                  </a:cubicBezTo>
                  <a:cubicBezTo>
                    <a:pt x="1359" y="8198"/>
                    <a:pt x="1335" y="8179"/>
                    <a:pt x="1313" y="8158"/>
                  </a:cubicBezTo>
                  <a:cubicBezTo>
                    <a:pt x="1298" y="8139"/>
                    <a:pt x="1283" y="8118"/>
                    <a:pt x="1271" y="8098"/>
                  </a:cubicBezTo>
                  <a:cubicBezTo>
                    <a:pt x="1231" y="8015"/>
                    <a:pt x="1196" y="7930"/>
                    <a:pt x="1161" y="7846"/>
                  </a:cubicBezTo>
                  <a:cubicBezTo>
                    <a:pt x="1115" y="7732"/>
                    <a:pt x="1072" y="7619"/>
                    <a:pt x="1041" y="7499"/>
                  </a:cubicBezTo>
                  <a:cubicBezTo>
                    <a:pt x="999" y="7268"/>
                    <a:pt x="980" y="7037"/>
                    <a:pt x="961" y="6805"/>
                  </a:cubicBezTo>
                  <a:cubicBezTo>
                    <a:pt x="940" y="6530"/>
                    <a:pt x="917" y="6255"/>
                    <a:pt x="905" y="5979"/>
                  </a:cubicBezTo>
                  <a:cubicBezTo>
                    <a:pt x="899" y="5827"/>
                    <a:pt x="903" y="5678"/>
                    <a:pt x="900" y="5527"/>
                  </a:cubicBezTo>
                  <a:cubicBezTo>
                    <a:pt x="899" y="5394"/>
                    <a:pt x="893" y="5260"/>
                    <a:pt x="894" y="5127"/>
                  </a:cubicBezTo>
                  <a:cubicBezTo>
                    <a:pt x="898" y="4842"/>
                    <a:pt x="913" y="4559"/>
                    <a:pt x="923" y="4274"/>
                  </a:cubicBezTo>
                  <a:cubicBezTo>
                    <a:pt x="964" y="3686"/>
                    <a:pt x="1046" y="3101"/>
                    <a:pt x="1133" y="2519"/>
                  </a:cubicBezTo>
                  <a:cubicBezTo>
                    <a:pt x="1158" y="2365"/>
                    <a:pt x="1181" y="2211"/>
                    <a:pt x="1204" y="2061"/>
                  </a:cubicBezTo>
                  <a:close/>
                  <a:moveTo>
                    <a:pt x="1184" y="0"/>
                  </a:moveTo>
                  <a:cubicBezTo>
                    <a:pt x="1092" y="0"/>
                    <a:pt x="1002" y="27"/>
                    <a:pt x="928" y="79"/>
                  </a:cubicBezTo>
                  <a:cubicBezTo>
                    <a:pt x="852" y="132"/>
                    <a:pt x="795" y="207"/>
                    <a:pt x="758" y="299"/>
                  </a:cubicBezTo>
                  <a:cubicBezTo>
                    <a:pt x="659" y="368"/>
                    <a:pt x="607" y="464"/>
                    <a:pt x="577" y="579"/>
                  </a:cubicBezTo>
                  <a:cubicBezTo>
                    <a:pt x="524" y="774"/>
                    <a:pt x="474" y="971"/>
                    <a:pt x="436" y="1171"/>
                  </a:cubicBezTo>
                  <a:cubicBezTo>
                    <a:pt x="399" y="1364"/>
                    <a:pt x="374" y="1559"/>
                    <a:pt x="344" y="1754"/>
                  </a:cubicBezTo>
                  <a:cubicBezTo>
                    <a:pt x="283" y="2151"/>
                    <a:pt x="223" y="2548"/>
                    <a:pt x="168" y="2944"/>
                  </a:cubicBezTo>
                  <a:cubicBezTo>
                    <a:pt x="112" y="3354"/>
                    <a:pt x="64" y="3763"/>
                    <a:pt x="38" y="4174"/>
                  </a:cubicBezTo>
                  <a:cubicBezTo>
                    <a:pt x="23" y="4410"/>
                    <a:pt x="17" y="4647"/>
                    <a:pt x="7" y="4883"/>
                  </a:cubicBezTo>
                  <a:cubicBezTo>
                    <a:pt x="0" y="5077"/>
                    <a:pt x="0" y="5270"/>
                    <a:pt x="5" y="5463"/>
                  </a:cubicBezTo>
                  <a:cubicBezTo>
                    <a:pt x="10" y="5670"/>
                    <a:pt x="5" y="5876"/>
                    <a:pt x="15" y="6082"/>
                  </a:cubicBezTo>
                  <a:cubicBezTo>
                    <a:pt x="22" y="6268"/>
                    <a:pt x="37" y="6456"/>
                    <a:pt x="51" y="6643"/>
                  </a:cubicBezTo>
                  <a:cubicBezTo>
                    <a:pt x="64" y="6819"/>
                    <a:pt x="78" y="6994"/>
                    <a:pt x="93" y="7169"/>
                  </a:cubicBezTo>
                  <a:cubicBezTo>
                    <a:pt x="109" y="7384"/>
                    <a:pt x="150" y="7599"/>
                    <a:pt x="199" y="7809"/>
                  </a:cubicBezTo>
                  <a:cubicBezTo>
                    <a:pt x="231" y="7945"/>
                    <a:pt x="287" y="8073"/>
                    <a:pt x="340" y="8204"/>
                  </a:cubicBezTo>
                  <a:cubicBezTo>
                    <a:pt x="397" y="8348"/>
                    <a:pt x="463" y="8493"/>
                    <a:pt x="544" y="8626"/>
                  </a:cubicBezTo>
                  <a:cubicBezTo>
                    <a:pt x="581" y="8689"/>
                    <a:pt x="645" y="8755"/>
                    <a:pt x="695" y="8806"/>
                  </a:cubicBezTo>
                  <a:cubicBezTo>
                    <a:pt x="723" y="8834"/>
                    <a:pt x="751" y="8860"/>
                    <a:pt x="782" y="8883"/>
                  </a:cubicBezTo>
                  <a:cubicBezTo>
                    <a:pt x="877" y="8960"/>
                    <a:pt x="985" y="9029"/>
                    <a:pt x="1099" y="9072"/>
                  </a:cubicBezTo>
                  <a:cubicBezTo>
                    <a:pt x="1323" y="9159"/>
                    <a:pt x="1566" y="9176"/>
                    <a:pt x="1806" y="9185"/>
                  </a:cubicBezTo>
                  <a:cubicBezTo>
                    <a:pt x="1820" y="9185"/>
                    <a:pt x="1835" y="9186"/>
                    <a:pt x="1849" y="9186"/>
                  </a:cubicBezTo>
                  <a:cubicBezTo>
                    <a:pt x="2070" y="9186"/>
                    <a:pt x="2293" y="9126"/>
                    <a:pt x="2466" y="8983"/>
                  </a:cubicBezTo>
                  <a:cubicBezTo>
                    <a:pt x="2607" y="8863"/>
                    <a:pt x="2717" y="8716"/>
                    <a:pt x="2789" y="8545"/>
                  </a:cubicBezTo>
                  <a:cubicBezTo>
                    <a:pt x="2945" y="8176"/>
                    <a:pt x="2990" y="7765"/>
                    <a:pt x="2975" y="7368"/>
                  </a:cubicBezTo>
                  <a:cubicBezTo>
                    <a:pt x="2969" y="7170"/>
                    <a:pt x="2954" y="6975"/>
                    <a:pt x="2939" y="6779"/>
                  </a:cubicBezTo>
                  <a:cubicBezTo>
                    <a:pt x="2927" y="6606"/>
                    <a:pt x="2917" y="6431"/>
                    <a:pt x="2896" y="6260"/>
                  </a:cubicBezTo>
                  <a:cubicBezTo>
                    <a:pt x="2872" y="6060"/>
                    <a:pt x="2848" y="5860"/>
                    <a:pt x="2832" y="5658"/>
                  </a:cubicBezTo>
                  <a:cubicBezTo>
                    <a:pt x="2814" y="5458"/>
                    <a:pt x="2784" y="5263"/>
                    <a:pt x="2749" y="5066"/>
                  </a:cubicBezTo>
                  <a:cubicBezTo>
                    <a:pt x="2718" y="4887"/>
                    <a:pt x="2683" y="4707"/>
                    <a:pt x="2655" y="4527"/>
                  </a:cubicBezTo>
                  <a:cubicBezTo>
                    <a:pt x="2622" y="4309"/>
                    <a:pt x="2578" y="4097"/>
                    <a:pt x="2518" y="3887"/>
                  </a:cubicBezTo>
                  <a:cubicBezTo>
                    <a:pt x="2477" y="3743"/>
                    <a:pt x="2442" y="3599"/>
                    <a:pt x="2410" y="3453"/>
                  </a:cubicBezTo>
                  <a:cubicBezTo>
                    <a:pt x="2343" y="3109"/>
                    <a:pt x="2266" y="2766"/>
                    <a:pt x="2189" y="2425"/>
                  </a:cubicBezTo>
                  <a:cubicBezTo>
                    <a:pt x="2135" y="2161"/>
                    <a:pt x="2091" y="1891"/>
                    <a:pt x="2006" y="1636"/>
                  </a:cubicBezTo>
                  <a:cubicBezTo>
                    <a:pt x="1933" y="1417"/>
                    <a:pt x="1879" y="1197"/>
                    <a:pt x="1825" y="974"/>
                  </a:cubicBezTo>
                  <a:cubicBezTo>
                    <a:pt x="1756" y="707"/>
                    <a:pt x="1683" y="433"/>
                    <a:pt x="1549" y="191"/>
                  </a:cubicBezTo>
                  <a:cubicBezTo>
                    <a:pt x="1494" y="94"/>
                    <a:pt x="1370" y="28"/>
                    <a:pt x="1267" y="7"/>
                  </a:cubicBezTo>
                  <a:cubicBezTo>
                    <a:pt x="1240" y="2"/>
                    <a:pt x="1211" y="0"/>
                    <a:pt x="11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0;p60">
              <a:extLst>
                <a:ext uri="{FF2B5EF4-FFF2-40B4-BE49-F238E27FC236}">
                  <a16:creationId xmlns:a16="http://schemas.microsoft.com/office/drawing/2014/main" id="{4F8B101F-BFCA-53E8-C73C-EFCDBD02C601}"/>
                </a:ext>
              </a:extLst>
            </p:cNvPr>
            <p:cNvSpPr/>
            <p:nvPr/>
          </p:nvSpPr>
          <p:spPr>
            <a:xfrm>
              <a:off x="6760500" y="940913"/>
              <a:ext cx="73225" cy="229975"/>
            </a:xfrm>
            <a:custGeom>
              <a:avLst/>
              <a:gdLst/>
              <a:ahLst/>
              <a:cxnLst/>
              <a:rect l="l" t="t" r="r" b="b"/>
              <a:pathLst>
                <a:path w="2929" h="9199" extrusionOk="0">
                  <a:moveTo>
                    <a:pt x="1883" y="8270"/>
                  </a:moveTo>
                  <a:cubicBezTo>
                    <a:pt x="1880" y="8273"/>
                    <a:pt x="1875" y="8276"/>
                    <a:pt x="1871" y="8280"/>
                  </a:cubicBezTo>
                  <a:cubicBezTo>
                    <a:pt x="1875" y="8276"/>
                    <a:pt x="1879" y="8273"/>
                    <a:pt x="1883" y="8270"/>
                  </a:cubicBezTo>
                  <a:close/>
                  <a:moveTo>
                    <a:pt x="1303" y="2054"/>
                  </a:moveTo>
                  <a:cubicBezTo>
                    <a:pt x="1315" y="2104"/>
                    <a:pt x="1325" y="2156"/>
                    <a:pt x="1335" y="2206"/>
                  </a:cubicBezTo>
                  <a:cubicBezTo>
                    <a:pt x="1367" y="2385"/>
                    <a:pt x="1398" y="2566"/>
                    <a:pt x="1432" y="2744"/>
                  </a:cubicBezTo>
                  <a:cubicBezTo>
                    <a:pt x="1459" y="2882"/>
                    <a:pt x="1489" y="3020"/>
                    <a:pt x="1516" y="3159"/>
                  </a:cubicBezTo>
                  <a:cubicBezTo>
                    <a:pt x="1555" y="3377"/>
                    <a:pt x="1587" y="3598"/>
                    <a:pt x="1632" y="3816"/>
                  </a:cubicBezTo>
                  <a:cubicBezTo>
                    <a:pt x="1654" y="3918"/>
                    <a:pt x="1672" y="4020"/>
                    <a:pt x="1698" y="4120"/>
                  </a:cubicBezTo>
                  <a:cubicBezTo>
                    <a:pt x="1720" y="4205"/>
                    <a:pt x="1741" y="4288"/>
                    <a:pt x="1761" y="4372"/>
                  </a:cubicBezTo>
                  <a:cubicBezTo>
                    <a:pt x="1780" y="4489"/>
                    <a:pt x="1795" y="4606"/>
                    <a:pt x="1810" y="4723"/>
                  </a:cubicBezTo>
                  <a:cubicBezTo>
                    <a:pt x="1828" y="4861"/>
                    <a:pt x="1851" y="4998"/>
                    <a:pt x="1871" y="5135"/>
                  </a:cubicBezTo>
                  <a:cubicBezTo>
                    <a:pt x="1893" y="5276"/>
                    <a:pt x="1914" y="5418"/>
                    <a:pt x="1928" y="5561"/>
                  </a:cubicBezTo>
                  <a:cubicBezTo>
                    <a:pt x="1942" y="5725"/>
                    <a:pt x="1949" y="5892"/>
                    <a:pt x="1961" y="6057"/>
                  </a:cubicBezTo>
                  <a:cubicBezTo>
                    <a:pt x="1971" y="6195"/>
                    <a:pt x="1990" y="6335"/>
                    <a:pt x="1998" y="6474"/>
                  </a:cubicBezTo>
                  <a:cubicBezTo>
                    <a:pt x="2006" y="6601"/>
                    <a:pt x="2012" y="6728"/>
                    <a:pt x="2017" y="6853"/>
                  </a:cubicBezTo>
                  <a:cubicBezTo>
                    <a:pt x="2030" y="7110"/>
                    <a:pt x="2049" y="7372"/>
                    <a:pt x="2033" y="7631"/>
                  </a:cubicBezTo>
                  <a:cubicBezTo>
                    <a:pt x="2017" y="7795"/>
                    <a:pt x="1992" y="7958"/>
                    <a:pt x="1944" y="8114"/>
                  </a:cubicBezTo>
                  <a:cubicBezTo>
                    <a:pt x="1923" y="8165"/>
                    <a:pt x="1899" y="8216"/>
                    <a:pt x="1872" y="8264"/>
                  </a:cubicBezTo>
                  <a:cubicBezTo>
                    <a:pt x="1862" y="8276"/>
                    <a:pt x="1851" y="8289"/>
                    <a:pt x="1841" y="8300"/>
                  </a:cubicBezTo>
                  <a:cubicBezTo>
                    <a:pt x="1833" y="8303"/>
                    <a:pt x="1826" y="8305"/>
                    <a:pt x="1818" y="8308"/>
                  </a:cubicBezTo>
                  <a:cubicBezTo>
                    <a:pt x="1800" y="8309"/>
                    <a:pt x="1783" y="8309"/>
                    <a:pt x="1765" y="8309"/>
                  </a:cubicBezTo>
                  <a:cubicBezTo>
                    <a:pt x="1741" y="8309"/>
                    <a:pt x="1716" y="8309"/>
                    <a:pt x="1692" y="8308"/>
                  </a:cubicBezTo>
                  <a:cubicBezTo>
                    <a:pt x="1587" y="8298"/>
                    <a:pt x="1485" y="8282"/>
                    <a:pt x="1384" y="8257"/>
                  </a:cubicBezTo>
                  <a:cubicBezTo>
                    <a:pt x="1359" y="8245"/>
                    <a:pt x="1334" y="8232"/>
                    <a:pt x="1309" y="8218"/>
                  </a:cubicBezTo>
                  <a:cubicBezTo>
                    <a:pt x="1285" y="8199"/>
                    <a:pt x="1262" y="8179"/>
                    <a:pt x="1241" y="8158"/>
                  </a:cubicBezTo>
                  <a:cubicBezTo>
                    <a:pt x="1225" y="8138"/>
                    <a:pt x="1212" y="8117"/>
                    <a:pt x="1200" y="8097"/>
                  </a:cubicBezTo>
                  <a:cubicBezTo>
                    <a:pt x="1164" y="8013"/>
                    <a:pt x="1130" y="7928"/>
                    <a:pt x="1098" y="7841"/>
                  </a:cubicBezTo>
                  <a:cubicBezTo>
                    <a:pt x="1056" y="7725"/>
                    <a:pt x="1016" y="7612"/>
                    <a:pt x="987" y="7493"/>
                  </a:cubicBezTo>
                  <a:cubicBezTo>
                    <a:pt x="952" y="7262"/>
                    <a:pt x="939" y="7030"/>
                    <a:pt x="928" y="6796"/>
                  </a:cubicBezTo>
                  <a:cubicBezTo>
                    <a:pt x="914" y="6520"/>
                    <a:pt x="898" y="6246"/>
                    <a:pt x="894" y="5970"/>
                  </a:cubicBezTo>
                  <a:cubicBezTo>
                    <a:pt x="893" y="5818"/>
                    <a:pt x="900" y="5668"/>
                    <a:pt x="902" y="5518"/>
                  </a:cubicBezTo>
                  <a:cubicBezTo>
                    <a:pt x="903" y="5385"/>
                    <a:pt x="902" y="5252"/>
                    <a:pt x="906" y="5119"/>
                  </a:cubicBezTo>
                  <a:cubicBezTo>
                    <a:pt x="919" y="4834"/>
                    <a:pt x="940" y="4550"/>
                    <a:pt x="960" y="4267"/>
                  </a:cubicBezTo>
                  <a:cubicBezTo>
                    <a:pt x="1016" y="3681"/>
                    <a:pt x="1115" y="3098"/>
                    <a:pt x="1218" y="2519"/>
                  </a:cubicBezTo>
                  <a:cubicBezTo>
                    <a:pt x="1247" y="2365"/>
                    <a:pt x="1274" y="2212"/>
                    <a:pt x="1303" y="2054"/>
                  </a:cubicBezTo>
                  <a:close/>
                  <a:moveTo>
                    <a:pt x="1329" y="1"/>
                  </a:moveTo>
                  <a:cubicBezTo>
                    <a:pt x="1241" y="1"/>
                    <a:pt x="1156" y="26"/>
                    <a:pt x="1082" y="74"/>
                  </a:cubicBezTo>
                  <a:cubicBezTo>
                    <a:pt x="1005" y="124"/>
                    <a:pt x="944" y="199"/>
                    <a:pt x="909" y="282"/>
                  </a:cubicBezTo>
                  <a:cubicBezTo>
                    <a:pt x="809" y="349"/>
                    <a:pt x="755" y="443"/>
                    <a:pt x="721" y="556"/>
                  </a:cubicBezTo>
                  <a:cubicBezTo>
                    <a:pt x="663" y="751"/>
                    <a:pt x="607" y="948"/>
                    <a:pt x="563" y="1146"/>
                  </a:cubicBezTo>
                  <a:cubicBezTo>
                    <a:pt x="520" y="1338"/>
                    <a:pt x="489" y="1531"/>
                    <a:pt x="454" y="1725"/>
                  </a:cubicBezTo>
                  <a:cubicBezTo>
                    <a:pt x="383" y="2120"/>
                    <a:pt x="313" y="2515"/>
                    <a:pt x="245" y="2912"/>
                  </a:cubicBezTo>
                  <a:cubicBezTo>
                    <a:pt x="177" y="3319"/>
                    <a:pt x="119" y="3725"/>
                    <a:pt x="82" y="4137"/>
                  </a:cubicBezTo>
                  <a:cubicBezTo>
                    <a:pt x="59" y="4371"/>
                    <a:pt x="48" y="4609"/>
                    <a:pt x="32" y="4845"/>
                  </a:cubicBezTo>
                  <a:cubicBezTo>
                    <a:pt x="18" y="5037"/>
                    <a:pt x="12" y="5231"/>
                    <a:pt x="12" y="5425"/>
                  </a:cubicBezTo>
                  <a:cubicBezTo>
                    <a:pt x="11" y="5631"/>
                    <a:pt x="1" y="5836"/>
                    <a:pt x="3" y="6043"/>
                  </a:cubicBezTo>
                  <a:cubicBezTo>
                    <a:pt x="7" y="6231"/>
                    <a:pt x="16" y="6418"/>
                    <a:pt x="25" y="6606"/>
                  </a:cubicBezTo>
                  <a:lnTo>
                    <a:pt x="52" y="7133"/>
                  </a:lnTo>
                  <a:cubicBezTo>
                    <a:pt x="62" y="7348"/>
                    <a:pt x="97" y="7564"/>
                    <a:pt x="140" y="7775"/>
                  </a:cubicBezTo>
                  <a:cubicBezTo>
                    <a:pt x="167" y="7912"/>
                    <a:pt x="221" y="8042"/>
                    <a:pt x="270" y="8174"/>
                  </a:cubicBezTo>
                  <a:cubicBezTo>
                    <a:pt x="325" y="8319"/>
                    <a:pt x="385" y="8466"/>
                    <a:pt x="462" y="8601"/>
                  </a:cubicBezTo>
                  <a:cubicBezTo>
                    <a:pt x="498" y="8666"/>
                    <a:pt x="560" y="8735"/>
                    <a:pt x="608" y="8786"/>
                  </a:cubicBezTo>
                  <a:cubicBezTo>
                    <a:pt x="636" y="8815"/>
                    <a:pt x="663" y="8841"/>
                    <a:pt x="693" y="8867"/>
                  </a:cubicBezTo>
                  <a:cubicBezTo>
                    <a:pt x="785" y="8947"/>
                    <a:pt x="892" y="9017"/>
                    <a:pt x="1005" y="9065"/>
                  </a:cubicBezTo>
                  <a:cubicBezTo>
                    <a:pt x="1226" y="9158"/>
                    <a:pt x="1469" y="9181"/>
                    <a:pt x="1708" y="9196"/>
                  </a:cubicBezTo>
                  <a:cubicBezTo>
                    <a:pt x="1735" y="9198"/>
                    <a:pt x="1761" y="9199"/>
                    <a:pt x="1788" y="9199"/>
                  </a:cubicBezTo>
                  <a:cubicBezTo>
                    <a:pt x="1996" y="9199"/>
                    <a:pt x="2206" y="9144"/>
                    <a:pt x="2372" y="9014"/>
                  </a:cubicBezTo>
                  <a:cubicBezTo>
                    <a:pt x="2516" y="8899"/>
                    <a:pt x="2629" y="8754"/>
                    <a:pt x="2706" y="8586"/>
                  </a:cubicBezTo>
                  <a:cubicBezTo>
                    <a:pt x="2872" y="8222"/>
                    <a:pt x="2929" y="7814"/>
                    <a:pt x="2926" y="7415"/>
                  </a:cubicBezTo>
                  <a:cubicBezTo>
                    <a:pt x="2924" y="7219"/>
                    <a:pt x="2914" y="7022"/>
                    <a:pt x="2905" y="6826"/>
                  </a:cubicBezTo>
                  <a:cubicBezTo>
                    <a:pt x="2898" y="6653"/>
                    <a:pt x="2891" y="6480"/>
                    <a:pt x="2875" y="6307"/>
                  </a:cubicBezTo>
                  <a:cubicBezTo>
                    <a:pt x="2858" y="6105"/>
                    <a:pt x="2842" y="5904"/>
                    <a:pt x="2829" y="5703"/>
                  </a:cubicBezTo>
                  <a:cubicBezTo>
                    <a:pt x="2818" y="5504"/>
                    <a:pt x="2792" y="5307"/>
                    <a:pt x="2763" y="5109"/>
                  </a:cubicBezTo>
                  <a:cubicBezTo>
                    <a:pt x="2737" y="4929"/>
                    <a:pt x="2708" y="4749"/>
                    <a:pt x="2685" y="4567"/>
                  </a:cubicBezTo>
                  <a:cubicBezTo>
                    <a:pt x="2657" y="4350"/>
                    <a:pt x="2621" y="4135"/>
                    <a:pt x="2566" y="3924"/>
                  </a:cubicBezTo>
                  <a:cubicBezTo>
                    <a:pt x="2529" y="3779"/>
                    <a:pt x="2498" y="3634"/>
                    <a:pt x="2469" y="3488"/>
                  </a:cubicBezTo>
                  <a:cubicBezTo>
                    <a:pt x="2411" y="3142"/>
                    <a:pt x="2343" y="2797"/>
                    <a:pt x="2277" y="2452"/>
                  </a:cubicBezTo>
                  <a:cubicBezTo>
                    <a:pt x="2231" y="2186"/>
                    <a:pt x="2192" y="1917"/>
                    <a:pt x="2116" y="1658"/>
                  </a:cubicBezTo>
                  <a:cubicBezTo>
                    <a:pt x="2049" y="1438"/>
                    <a:pt x="2002" y="1216"/>
                    <a:pt x="1951" y="992"/>
                  </a:cubicBezTo>
                  <a:cubicBezTo>
                    <a:pt x="1893" y="723"/>
                    <a:pt x="1826" y="447"/>
                    <a:pt x="1699" y="202"/>
                  </a:cubicBezTo>
                  <a:cubicBezTo>
                    <a:pt x="1648" y="105"/>
                    <a:pt x="1526" y="35"/>
                    <a:pt x="1422" y="11"/>
                  </a:cubicBezTo>
                  <a:cubicBezTo>
                    <a:pt x="1396" y="5"/>
                    <a:pt x="1367" y="1"/>
                    <a:pt x="1339" y="1"/>
                  </a:cubicBezTo>
                  <a:cubicBezTo>
                    <a:pt x="1336" y="1"/>
                    <a:pt x="1332" y="1"/>
                    <a:pt x="13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1;p60">
              <a:extLst>
                <a:ext uri="{FF2B5EF4-FFF2-40B4-BE49-F238E27FC236}">
                  <a16:creationId xmlns:a16="http://schemas.microsoft.com/office/drawing/2014/main" id="{3E4C13D1-C876-0CB6-CD4D-B83685EBCCEB}"/>
                </a:ext>
              </a:extLst>
            </p:cNvPr>
            <p:cNvSpPr/>
            <p:nvPr/>
          </p:nvSpPr>
          <p:spPr>
            <a:xfrm>
              <a:off x="6601425" y="780563"/>
              <a:ext cx="73225" cy="230000"/>
            </a:xfrm>
            <a:custGeom>
              <a:avLst/>
              <a:gdLst/>
              <a:ahLst/>
              <a:cxnLst/>
              <a:rect l="l" t="t" r="r" b="b"/>
              <a:pathLst>
                <a:path w="2929" h="9200" extrusionOk="0">
                  <a:moveTo>
                    <a:pt x="1303" y="2055"/>
                  </a:moveTo>
                  <a:cubicBezTo>
                    <a:pt x="1314" y="2105"/>
                    <a:pt x="1324" y="2156"/>
                    <a:pt x="1334" y="2206"/>
                  </a:cubicBezTo>
                  <a:cubicBezTo>
                    <a:pt x="1366" y="2386"/>
                    <a:pt x="1397" y="2565"/>
                    <a:pt x="1432" y="2745"/>
                  </a:cubicBezTo>
                  <a:cubicBezTo>
                    <a:pt x="1459" y="2882"/>
                    <a:pt x="1488" y="3020"/>
                    <a:pt x="1515" y="3159"/>
                  </a:cubicBezTo>
                  <a:cubicBezTo>
                    <a:pt x="1554" y="3378"/>
                    <a:pt x="1587" y="3599"/>
                    <a:pt x="1632" y="3816"/>
                  </a:cubicBezTo>
                  <a:cubicBezTo>
                    <a:pt x="1653" y="3918"/>
                    <a:pt x="1672" y="4020"/>
                    <a:pt x="1698" y="4121"/>
                  </a:cubicBezTo>
                  <a:cubicBezTo>
                    <a:pt x="1719" y="4205"/>
                    <a:pt x="1741" y="4288"/>
                    <a:pt x="1760" y="4373"/>
                  </a:cubicBezTo>
                  <a:cubicBezTo>
                    <a:pt x="1780" y="4490"/>
                    <a:pt x="1794" y="4606"/>
                    <a:pt x="1809" y="4723"/>
                  </a:cubicBezTo>
                  <a:cubicBezTo>
                    <a:pt x="1828" y="4861"/>
                    <a:pt x="1850" y="4999"/>
                    <a:pt x="1871" y="5135"/>
                  </a:cubicBezTo>
                  <a:cubicBezTo>
                    <a:pt x="1892" y="5277"/>
                    <a:pt x="1914" y="5419"/>
                    <a:pt x="1927" y="5561"/>
                  </a:cubicBezTo>
                  <a:cubicBezTo>
                    <a:pt x="1943" y="5725"/>
                    <a:pt x="1949" y="5892"/>
                    <a:pt x="1960" y="6057"/>
                  </a:cubicBezTo>
                  <a:cubicBezTo>
                    <a:pt x="1970" y="6196"/>
                    <a:pt x="1990" y="6336"/>
                    <a:pt x="1997" y="6475"/>
                  </a:cubicBezTo>
                  <a:cubicBezTo>
                    <a:pt x="2005" y="6602"/>
                    <a:pt x="2011" y="6728"/>
                    <a:pt x="2016" y="6853"/>
                  </a:cubicBezTo>
                  <a:cubicBezTo>
                    <a:pt x="2030" y="7111"/>
                    <a:pt x="2048" y="7373"/>
                    <a:pt x="2033" y="7631"/>
                  </a:cubicBezTo>
                  <a:cubicBezTo>
                    <a:pt x="2016" y="7795"/>
                    <a:pt x="1992" y="7958"/>
                    <a:pt x="1944" y="8114"/>
                  </a:cubicBezTo>
                  <a:cubicBezTo>
                    <a:pt x="1922" y="8166"/>
                    <a:pt x="1899" y="8216"/>
                    <a:pt x="1872" y="8265"/>
                  </a:cubicBezTo>
                  <a:cubicBezTo>
                    <a:pt x="1862" y="8276"/>
                    <a:pt x="1849" y="8289"/>
                    <a:pt x="1840" y="8301"/>
                  </a:cubicBezTo>
                  <a:cubicBezTo>
                    <a:pt x="1833" y="8303"/>
                    <a:pt x="1826" y="8306"/>
                    <a:pt x="1818" y="8308"/>
                  </a:cubicBezTo>
                  <a:cubicBezTo>
                    <a:pt x="1799" y="8310"/>
                    <a:pt x="1780" y="8310"/>
                    <a:pt x="1761" y="8310"/>
                  </a:cubicBezTo>
                  <a:cubicBezTo>
                    <a:pt x="1738" y="8310"/>
                    <a:pt x="1714" y="8309"/>
                    <a:pt x="1691" y="8308"/>
                  </a:cubicBezTo>
                  <a:cubicBezTo>
                    <a:pt x="1587" y="8298"/>
                    <a:pt x="1484" y="8283"/>
                    <a:pt x="1384" y="8257"/>
                  </a:cubicBezTo>
                  <a:cubicBezTo>
                    <a:pt x="1358" y="8246"/>
                    <a:pt x="1333" y="8233"/>
                    <a:pt x="1309" y="8219"/>
                  </a:cubicBezTo>
                  <a:cubicBezTo>
                    <a:pt x="1284" y="8199"/>
                    <a:pt x="1262" y="8179"/>
                    <a:pt x="1240" y="8158"/>
                  </a:cubicBezTo>
                  <a:cubicBezTo>
                    <a:pt x="1225" y="8138"/>
                    <a:pt x="1211" y="8117"/>
                    <a:pt x="1199" y="8097"/>
                  </a:cubicBezTo>
                  <a:cubicBezTo>
                    <a:pt x="1163" y="8014"/>
                    <a:pt x="1129" y="7928"/>
                    <a:pt x="1098" y="7842"/>
                  </a:cubicBezTo>
                  <a:cubicBezTo>
                    <a:pt x="1056" y="7727"/>
                    <a:pt x="1016" y="7613"/>
                    <a:pt x="987" y="7493"/>
                  </a:cubicBezTo>
                  <a:cubicBezTo>
                    <a:pt x="951" y="7262"/>
                    <a:pt x="939" y="7030"/>
                    <a:pt x="927" y="6798"/>
                  </a:cubicBezTo>
                  <a:cubicBezTo>
                    <a:pt x="913" y="6522"/>
                    <a:pt x="898" y="6246"/>
                    <a:pt x="894" y="5970"/>
                  </a:cubicBezTo>
                  <a:cubicBezTo>
                    <a:pt x="892" y="5819"/>
                    <a:pt x="900" y="5669"/>
                    <a:pt x="902" y="5519"/>
                  </a:cubicBezTo>
                  <a:cubicBezTo>
                    <a:pt x="903" y="5385"/>
                    <a:pt x="902" y="5252"/>
                    <a:pt x="907" y="5119"/>
                  </a:cubicBezTo>
                  <a:cubicBezTo>
                    <a:pt x="918" y="4835"/>
                    <a:pt x="940" y="4552"/>
                    <a:pt x="959" y="4267"/>
                  </a:cubicBezTo>
                  <a:cubicBezTo>
                    <a:pt x="1016" y="3681"/>
                    <a:pt x="1114" y="3098"/>
                    <a:pt x="1218" y="2519"/>
                  </a:cubicBezTo>
                  <a:cubicBezTo>
                    <a:pt x="1246" y="2365"/>
                    <a:pt x="1273" y="2211"/>
                    <a:pt x="1303" y="2055"/>
                  </a:cubicBezTo>
                  <a:close/>
                  <a:moveTo>
                    <a:pt x="1328" y="0"/>
                  </a:moveTo>
                  <a:cubicBezTo>
                    <a:pt x="1241" y="0"/>
                    <a:pt x="1155" y="26"/>
                    <a:pt x="1081" y="73"/>
                  </a:cubicBezTo>
                  <a:cubicBezTo>
                    <a:pt x="1004" y="124"/>
                    <a:pt x="944" y="199"/>
                    <a:pt x="909" y="281"/>
                  </a:cubicBezTo>
                  <a:cubicBezTo>
                    <a:pt x="809" y="349"/>
                    <a:pt x="754" y="442"/>
                    <a:pt x="720" y="557"/>
                  </a:cubicBezTo>
                  <a:cubicBezTo>
                    <a:pt x="663" y="752"/>
                    <a:pt x="606" y="948"/>
                    <a:pt x="563" y="1147"/>
                  </a:cubicBezTo>
                  <a:cubicBezTo>
                    <a:pt x="519" y="1338"/>
                    <a:pt x="488" y="1532"/>
                    <a:pt x="454" y="1726"/>
                  </a:cubicBezTo>
                  <a:cubicBezTo>
                    <a:pt x="384" y="2121"/>
                    <a:pt x="312" y="2516"/>
                    <a:pt x="245" y="2912"/>
                  </a:cubicBezTo>
                  <a:cubicBezTo>
                    <a:pt x="177" y="3319"/>
                    <a:pt x="118" y="3726"/>
                    <a:pt x="81" y="4137"/>
                  </a:cubicBezTo>
                  <a:cubicBezTo>
                    <a:pt x="59" y="4372"/>
                    <a:pt x="46" y="4609"/>
                    <a:pt x="31" y="4845"/>
                  </a:cubicBezTo>
                  <a:cubicBezTo>
                    <a:pt x="18" y="5039"/>
                    <a:pt x="12" y="5231"/>
                    <a:pt x="12" y="5425"/>
                  </a:cubicBezTo>
                  <a:cubicBezTo>
                    <a:pt x="11" y="5631"/>
                    <a:pt x="0" y="5837"/>
                    <a:pt x="2" y="6044"/>
                  </a:cubicBezTo>
                  <a:cubicBezTo>
                    <a:pt x="6" y="6231"/>
                    <a:pt x="16" y="6419"/>
                    <a:pt x="25" y="6606"/>
                  </a:cubicBezTo>
                  <a:lnTo>
                    <a:pt x="52" y="7133"/>
                  </a:lnTo>
                  <a:cubicBezTo>
                    <a:pt x="62" y="7348"/>
                    <a:pt x="97" y="7565"/>
                    <a:pt x="140" y="7775"/>
                  </a:cubicBezTo>
                  <a:cubicBezTo>
                    <a:pt x="166" y="7912"/>
                    <a:pt x="221" y="8044"/>
                    <a:pt x="269" y="8174"/>
                  </a:cubicBezTo>
                  <a:cubicBezTo>
                    <a:pt x="323" y="8320"/>
                    <a:pt x="385" y="8466"/>
                    <a:pt x="462" y="8602"/>
                  </a:cubicBezTo>
                  <a:cubicBezTo>
                    <a:pt x="498" y="8666"/>
                    <a:pt x="559" y="8736"/>
                    <a:pt x="607" y="8787"/>
                  </a:cubicBezTo>
                  <a:cubicBezTo>
                    <a:pt x="635" y="8815"/>
                    <a:pt x="663" y="8841"/>
                    <a:pt x="693" y="8867"/>
                  </a:cubicBezTo>
                  <a:cubicBezTo>
                    <a:pt x="785" y="8947"/>
                    <a:pt x="891" y="9018"/>
                    <a:pt x="1004" y="9065"/>
                  </a:cubicBezTo>
                  <a:cubicBezTo>
                    <a:pt x="1226" y="9158"/>
                    <a:pt x="1469" y="9182"/>
                    <a:pt x="1708" y="9197"/>
                  </a:cubicBezTo>
                  <a:cubicBezTo>
                    <a:pt x="1734" y="9199"/>
                    <a:pt x="1761" y="9200"/>
                    <a:pt x="1787" y="9200"/>
                  </a:cubicBezTo>
                  <a:cubicBezTo>
                    <a:pt x="1996" y="9200"/>
                    <a:pt x="2206" y="9145"/>
                    <a:pt x="2371" y="9014"/>
                  </a:cubicBezTo>
                  <a:cubicBezTo>
                    <a:pt x="2517" y="8900"/>
                    <a:pt x="2630" y="8754"/>
                    <a:pt x="2707" y="8587"/>
                  </a:cubicBezTo>
                  <a:cubicBezTo>
                    <a:pt x="2872" y="8223"/>
                    <a:pt x="2928" y="7813"/>
                    <a:pt x="2925" y="7415"/>
                  </a:cubicBezTo>
                  <a:cubicBezTo>
                    <a:pt x="2923" y="7219"/>
                    <a:pt x="2914" y="7023"/>
                    <a:pt x="2905" y="6826"/>
                  </a:cubicBezTo>
                  <a:cubicBezTo>
                    <a:pt x="2897" y="6654"/>
                    <a:pt x="2891" y="6480"/>
                    <a:pt x="2876" y="6306"/>
                  </a:cubicBezTo>
                  <a:cubicBezTo>
                    <a:pt x="2857" y="6105"/>
                    <a:pt x="2841" y="5903"/>
                    <a:pt x="2830" y="5702"/>
                  </a:cubicBezTo>
                  <a:cubicBezTo>
                    <a:pt x="2817" y="5503"/>
                    <a:pt x="2792" y="5306"/>
                    <a:pt x="2763" y="5108"/>
                  </a:cubicBezTo>
                  <a:cubicBezTo>
                    <a:pt x="2737" y="4928"/>
                    <a:pt x="2708" y="4748"/>
                    <a:pt x="2684" y="4567"/>
                  </a:cubicBezTo>
                  <a:cubicBezTo>
                    <a:pt x="2656" y="4350"/>
                    <a:pt x="2621" y="4134"/>
                    <a:pt x="2565" y="3923"/>
                  </a:cubicBezTo>
                  <a:cubicBezTo>
                    <a:pt x="2528" y="3778"/>
                    <a:pt x="2497" y="3634"/>
                    <a:pt x="2469" y="3487"/>
                  </a:cubicBezTo>
                  <a:cubicBezTo>
                    <a:pt x="2410" y="3141"/>
                    <a:pt x="2343" y="2796"/>
                    <a:pt x="2276" y="2451"/>
                  </a:cubicBezTo>
                  <a:cubicBezTo>
                    <a:pt x="2231" y="2186"/>
                    <a:pt x="2192" y="1916"/>
                    <a:pt x="2115" y="1657"/>
                  </a:cubicBezTo>
                  <a:cubicBezTo>
                    <a:pt x="2048" y="1437"/>
                    <a:pt x="2001" y="1215"/>
                    <a:pt x="1951" y="991"/>
                  </a:cubicBezTo>
                  <a:cubicBezTo>
                    <a:pt x="1892" y="722"/>
                    <a:pt x="1826" y="446"/>
                    <a:pt x="1699" y="201"/>
                  </a:cubicBezTo>
                  <a:cubicBezTo>
                    <a:pt x="1647" y="104"/>
                    <a:pt x="1525" y="34"/>
                    <a:pt x="1422" y="10"/>
                  </a:cubicBezTo>
                  <a:cubicBezTo>
                    <a:pt x="1395" y="4"/>
                    <a:pt x="1366" y="0"/>
                    <a:pt x="1339" y="0"/>
                  </a:cubicBezTo>
                  <a:cubicBezTo>
                    <a:pt x="1335" y="0"/>
                    <a:pt x="1332" y="0"/>
                    <a:pt x="13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22;p60">
              <a:extLst>
                <a:ext uri="{FF2B5EF4-FFF2-40B4-BE49-F238E27FC236}">
                  <a16:creationId xmlns:a16="http://schemas.microsoft.com/office/drawing/2014/main" id="{1D889328-E1C6-39EA-24B5-6EEF08BC580F}"/>
                </a:ext>
              </a:extLst>
            </p:cNvPr>
            <p:cNvSpPr/>
            <p:nvPr/>
          </p:nvSpPr>
          <p:spPr>
            <a:xfrm>
              <a:off x="6751975" y="598638"/>
              <a:ext cx="73225" cy="229975"/>
            </a:xfrm>
            <a:custGeom>
              <a:avLst/>
              <a:gdLst/>
              <a:ahLst/>
              <a:cxnLst/>
              <a:rect l="l" t="t" r="r" b="b"/>
              <a:pathLst>
                <a:path w="2929" h="9199" extrusionOk="0">
                  <a:moveTo>
                    <a:pt x="1882" y="8270"/>
                  </a:moveTo>
                  <a:cubicBezTo>
                    <a:pt x="1879" y="8273"/>
                    <a:pt x="1875" y="8277"/>
                    <a:pt x="1871" y="8280"/>
                  </a:cubicBezTo>
                  <a:cubicBezTo>
                    <a:pt x="1875" y="8276"/>
                    <a:pt x="1879" y="8273"/>
                    <a:pt x="1882" y="8270"/>
                  </a:cubicBezTo>
                  <a:close/>
                  <a:moveTo>
                    <a:pt x="1303" y="2056"/>
                  </a:moveTo>
                  <a:cubicBezTo>
                    <a:pt x="1315" y="2106"/>
                    <a:pt x="1325" y="2158"/>
                    <a:pt x="1336" y="2207"/>
                  </a:cubicBezTo>
                  <a:cubicBezTo>
                    <a:pt x="1367" y="2386"/>
                    <a:pt x="1398" y="2568"/>
                    <a:pt x="1433" y="2745"/>
                  </a:cubicBezTo>
                  <a:cubicBezTo>
                    <a:pt x="1460" y="2883"/>
                    <a:pt x="1489" y="3021"/>
                    <a:pt x="1516" y="3160"/>
                  </a:cubicBezTo>
                  <a:cubicBezTo>
                    <a:pt x="1554" y="3379"/>
                    <a:pt x="1588" y="3599"/>
                    <a:pt x="1633" y="3817"/>
                  </a:cubicBezTo>
                  <a:cubicBezTo>
                    <a:pt x="1655" y="3918"/>
                    <a:pt x="1672" y="4021"/>
                    <a:pt x="1698" y="4121"/>
                  </a:cubicBezTo>
                  <a:cubicBezTo>
                    <a:pt x="1720" y="4206"/>
                    <a:pt x="1742" y="4289"/>
                    <a:pt x="1761" y="4374"/>
                  </a:cubicBezTo>
                  <a:cubicBezTo>
                    <a:pt x="1780" y="4491"/>
                    <a:pt x="1794" y="4607"/>
                    <a:pt x="1809" y="4723"/>
                  </a:cubicBezTo>
                  <a:cubicBezTo>
                    <a:pt x="1829" y="4862"/>
                    <a:pt x="1850" y="4999"/>
                    <a:pt x="1871" y="5137"/>
                  </a:cubicBezTo>
                  <a:cubicBezTo>
                    <a:pt x="1892" y="5277"/>
                    <a:pt x="1915" y="5420"/>
                    <a:pt x="1927" y="5562"/>
                  </a:cubicBezTo>
                  <a:cubicBezTo>
                    <a:pt x="1943" y="5726"/>
                    <a:pt x="1949" y="5893"/>
                    <a:pt x="1961" y="6058"/>
                  </a:cubicBezTo>
                  <a:cubicBezTo>
                    <a:pt x="1971" y="6196"/>
                    <a:pt x="1990" y="6337"/>
                    <a:pt x="1998" y="6476"/>
                  </a:cubicBezTo>
                  <a:cubicBezTo>
                    <a:pt x="2005" y="6603"/>
                    <a:pt x="2012" y="6728"/>
                    <a:pt x="2018" y="6855"/>
                  </a:cubicBezTo>
                  <a:cubicBezTo>
                    <a:pt x="2030" y="7112"/>
                    <a:pt x="2049" y="7374"/>
                    <a:pt x="2034" y="7632"/>
                  </a:cubicBezTo>
                  <a:cubicBezTo>
                    <a:pt x="2017" y="7796"/>
                    <a:pt x="1993" y="7959"/>
                    <a:pt x="1944" y="8116"/>
                  </a:cubicBezTo>
                  <a:cubicBezTo>
                    <a:pt x="1922" y="8167"/>
                    <a:pt x="1900" y="8217"/>
                    <a:pt x="1872" y="8266"/>
                  </a:cubicBezTo>
                  <a:cubicBezTo>
                    <a:pt x="1862" y="8277"/>
                    <a:pt x="1850" y="8290"/>
                    <a:pt x="1840" y="8302"/>
                  </a:cubicBezTo>
                  <a:cubicBezTo>
                    <a:pt x="1834" y="8304"/>
                    <a:pt x="1826" y="8307"/>
                    <a:pt x="1819" y="8309"/>
                  </a:cubicBezTo>
                  <a:cubicBezTo>
                    <a:pt x="1802" y="8310"/>
                    <a:pt x="1785" y="8310"/>
                    <a:pt x="1769" y="8310"/>
                  </a:cubicBezTo>
                  <a:cubicBezTo>
                    <a:pt x="1743" y="8310"/>
                    <a:pt x="1717" y="8309"/>
                    <a:pt x="1691" y="8309"/>
                  </a:cubicBezTo>
                  <a:cubicBezTo>
                    <a:pt x="1588" y="8299"/>
                    <a:pt x="1485" y="8283"/>
                    <a:pt x="1384" y="8258"/>
                  </a:cubicBezTo>
                  <a:cubicBezTo>
                    <a:pt x="1358" y="8246"/>
                    <a:pt x="1334" y="8233"/>
                    <a:pt x="1310" y="8220"/>
                  </a:cubicBezTo>
                  <a:cubicBezTo>
                    <a:pt x="1285" y="8200"/>
                    <a:pt x="1262" y="8180"/>
                    <a:pt x="1240" y="8159"/>
                  </a:cubicBezTo>
                  <a:cubicBezTo>
                    <a:pt x="1225" y="8139"/>
                    <a:pt x="1213" y="8118"/>
                    <a:pt x="1199" y="8098"/>
                  </a:cubicBezTo>
                  <a:cubicBezTo>
                    <a:pt x="1163" y="8015"/>
                    <a:pt x="1130" y="7928"/>
                    <a:pt x="1098" y="7842"/>
                  </a:cubicBezTo>
                  <a:cubicBezTo>
                    <a:pt x="1056" y="7727"/>
                    <a:pt x="1016" y="7614"/>
                    <a:pt x="988" y="7494"/>
                  </a:cubicBezTo>
                  <a:cubicBezTo>
                    <a:pt x="952" y="7263"/>
                    <a:pt x="939" y="7031"/>
                    <a:pt x="927" y="6797"/>
                  </a:cubicBezTo>
                  <a:cubicBezTo>
                    <a:pt x="913" y="6522"/>
                    <a:pt x="898" y="6246"/>
                    <a:pt x="894" y="5971"/>
                  </a:cubicBezTo>
                  <a:cubicBezTo>
                    <a:pt x="893" y="5820"/>
                    <a:pt x="901" y="5669"/>
                    <a:pt x="902" y="5519"/>
                  </a:cubicBezTo>
                  <a:cubicBezTo>
                    <a:pt x="903" y="5386"/>
                    <a:pt x="902" y="5253"/>
                    <a:pt x="907" y="5119"/>
                  </a:cubicBezTo>
                  <a:cubicBezTo>
                    <a:pt x="918" y="4835"/>
                    <a:pt x="940" y="4552"/>
                    <a:pt x="959" y="4268"/>
                  </a:cubicBezTo>
                  <a:cubicBezTo>
                    <a:pt x="1016" y="3682"/>
                    <a:pt x="1115" y="3099"/>
                    <a:pt x="1219" y="2520"/>
                  </a:cubicBezTo>
                  <a:cubicBezTo>
                    <a:pt x="1246" y="2366"/>
                    <a:pt x="1274" y="2212"/>
                    <a:pt x="1303" y="2056"/>
                  </a:cubicBezTo>
                  <a:close/>
                  <a:moveTo>
                    <a:pt x="1329" y="1"/>
                  </a:moveTo>
                  <a:cubicBezTo>
                    <a:pt x="1242" y="1"/>
                    <a:pt x="1155" y="26"/>
                    <a:pt x="1081" y="74"/>
                  </a:cubicBezTo>
                  <a:cubicBezTo>
                    <a:pt x="1004" y="125"/>
                    <a:pt x="944" y="200"/>
                    <a:pt x="910" y="282"/>
                  </a:cubicBezTo>
                  <a:cubicBezTo>
                    <a:pt x="809" y="348"/>
                    <a:pt x="754" y="443"/>
                    <a:pt x="721" y="556"/>
                  </a:cubicBezTo>
                  <a:cubicBezTo>
                    <a:pt x="663" y="750"/>
                    <a:pt x="606" y="947"/>
                    <a:pt x="563" y="1145"/>
                  </a:cubicBezTo>
                  <a:cubicBezTo>
                    <a:pt x="520" y="1338"/>
                    <a:pt x="489" y="1532"/>
                    <a:pt x="455" y="1725"/>
                  </a:cubicBezTo>
                  <a:cubicBezTo>
                    <a:pt x="384" y="2120"/>
                    <a:pt x="312" y="2514"/>
                    <a:pt x="245" y="2911"/>
                  </a:cubicBezTo>
                  <a:cubicBezTo>
                    <a:pt x="178" y="3318"/>
                    <a:pt x="118" y="3725"/>
                    <a:pt x="81" y="4137"/>
                  </a:cubicBezTo>
                  <a:cubicBezTo>
                    <a:pt x="60" y="4371"/>
                    <a:pt x="49" y="4609"/>
                    <a:pt x="31" y="4845"/>
                  </a:cubicBezTo>
                  <a:cubicBezTo>
                    <a:pt x="19" y="5037"/>
                    <a:pt x="13" y="5231"/>
                    <a:pt x="13" y="5425"/>
                  </a:cubicBezTo>
                  <a:cubicBezTo>
                    <a:pt x="11" y="5631"/>
                    <a:pt x="0" y="5836"/>
                    <a:pt x="3" y="6042"/>
                  </a:cubicBezTo>
                  <a:cubicBezTo>
                    <a:pt x="7" y="6230"/>
                    <a:pt x="16" y="6419"/>
                    <a:pt x="25" y="6605"/>
                  </a:cubicBezTo>
                  <a:lnTo>
                    <a:pt x="52" y="7133"/>
                  </a:lnTo>
                  <a:cubicBezTo>
                    <a:pt x="62" y="7348"/>
                    <a:pt x="97" y="7564"/>
                    <a:pt x="141" y="7775"/>
                  </a:cubicBezTo>
                  <a:cubicBezTo>
                    <a:pt x="167" y="7912"/>
                    <a:pt x="221" y="8042"/>
                    <a:pt x="270" y="8173"/>
                  </a:cubicBezTo>
                  <a:cubicBezTo>
                    <a:pt x="323" y="8319"/>
                    <a:pt x="385" y="8466"/>
                    <a:pt x="462" y="8601"/>
                  </a:cubicBezTo>
                  <a:cubicBezTo>
                    <a:pt x="498" y="8666"/>
                    <a:pt x="559" y="8734"/>
                    <a:pt x="608" y="8786"/>
                  </a:cubicBezTo>
                  <a:cubicBezTo>
                    <a:pt x="635" y="8814"/>
                    <a:pt x="664" y="8841"/>
                    <a:pt x="693" y="8867"/>
                  </a:cubicBezTo>
                  <a:cubicBezTo>
                    <a:pt x="785" y="8947"/>
                    <a:pt x="892" y="9016"/>
                    <a:pt x="1004" y="9065"/>
                  </a:cubicBezTo>
                  <a:cubicBezTo>
                    <a:pt x="1226" y="9158"/>
                    <a:pt x="1470" y="9181"/>
                    <a:pt x="1708" y="9196"/>
                  </a:cubicBezTo>
                  <a:cubicBezTo>
                    <a:pt x="1734" y="9198"/>
                    <a:pt x="1761" y="9199"/>
                    <a:pt x="1787" y="9199"/>
                  </a:cubicBezTo>
                  <a:cubicBezTo>
                    <a:pt x="1997" y="9199"/>
                    <a:pt x="2206" y="9144"/>
                    <a:pt x="2372" y="9013"/>
                  </a:cubicBezTo>
                  <a:cubicBezTo>
                    <a:pt x="2517" y="8899"/>
                    <a:pt x="2630" y="8754"/>
                    <a:pt x="2707" y="8586"/>
                  </a:cubicBezTo>
                  <a:cubicBezTo>
                    <a:pt x="2872" y="8222"/>
                    <a:pt x="2928" y="7813"/>
                    <a:pt x="2926" y="7415"/>
                  </a:cubicBezTo>
                  <a:cubicBezTo>
                    <a:pt x="2923" y="7219"/>
                    <a:pt x="2914" y="7022"/>
                    <a:pt x="2906" y="6826"/>
                  </a:cubicBezTo>
                  <a:cubicBezTo>
                    <a:pt x="2897" y="6653"/>
                    <a:pt x="2891" y="6480"/>
                    <a:pt x="2876" y="6307"/>
                  </a:cubicBezTo>
                  <a:cubicBezTo>
                    <a:pt x="2859" y="6106"/>
                    <a:pt x="2841" y="5904"/>
                    <a:pt x="2830" y="5703"/>
                  </a:cubicBezTo>
                  <a:cubicBezTo>
                    <a:pt x="2819" y="5504"/>
                    <a:pt x="2793" y="5307"/>
                    <a:pt x="2763" y="5109"/>
                  </a:cubicBezTo>
                  <a:cubicBezTo>
                    <a:pt x="2738" y="4929"/>
                    <a:pt x="2708" y="4749"/>
                    <a:pt x="2685" y="4568"/>
                  </a:cubicBezTo>
                  <a:cubicBezTo>
                    <a:pt x="2656" y="4350"/>
                    <a:pt x="2621" y="4135"/>
                    <a:pt x="2566" y="3924"/>
                  </a:cubicBezTo>
                  <a:cubicBezTo>
                    <a:pt x="2528" y="3779"/>
                    <a:pt x="2498" y="3634"/>
                    <a:pt x="2470" y="3488"/>
                  </a:cubicBezTo>
                  <a:cubicBezTo>
                    <a:pt x="2410" y="3142"/>
                    <a:pt x="2343" y="2796"/>
                    <a:pt x="2276" y="2452"/>
                  </a:cubicBezTo>
                  <a:cubicBezTo>
                    <a:pt x="2231" y="2186"/>
                    <a:pt x="2193" y="1917"/>
                    <a:pt x="2116" y="1658"/>
                  </a:cubicBezTo>
                  <a:cubicBezTo>
                    <a:pt x="2049" y="1438"/>
                    <a:pt x="2002" y="1216"/>
                    <a:pt x="1952" y="991"/>
                  </a:cubicBezTo>
                  <a:cubicBezTo>
                    <a:pt x="1892" y="723"/>
                    <a:pt x="1826" y="447"/>
                    <a:pt x="1700" y="202"/>
                  </a:cubicBezTo>
                  <a:cubicBezTo>
                    <a:pt x="1648" y="104"/>
                    <a:pt x="1526" y="35"/>
                    <a:pt x="1423" y="11"/>
                  </a:cubicBezTo>
                  <a:cubicBezTo>
                    <a:pt x="1395" y="5"/>
                    <a:pt x="1367" y="1"/>
                    <a:pt x="1339" y="1"/>
                  </a:cubicBezTo>
                  <a:cubicBezTo>
                    <a:pt x="1335" y="1"/>
                    <a:pt x="1332" y="1"/>
                    <a:pt x="13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04D920-CC62-7953-E1AD-BD7A76338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19" y="205877"/>
            <a:ext cx="8761961" cy="47317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7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Recursos</a:t>
            </a:r>
            <a:r>
              <a:rPr lang="en" dirty="0"/>
              <a:t> </a:t>
            </a:r>
            <a:r>
              <a:rPr lang="en" dirty="0" err="1"/>
              <a:t>utilizados</a:t>
            </a:r>
            <a:r>
              <a:rPr lang="en" dirty="0"/>
              <a:t>:</a:t>
            </a:r>
            <a:endParaRPr dirty="0"/>
          </a:p>
        </p:txBody>
      </p:sp>
      <p:sp>
        <p:nvSpPr>
          <p:cNvPr id="1188" name="Google Shape;1188;p73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509600" cy="2224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r>
              <a:rPr lang="es-ES" sz="1600" u="sng" dirty="0">
                <a:hlinkClick r:id="rId3"/>
              </a:rPr>
              <a:t>Portal Estadístico Delegación del Gobierno contra la Violencia de Género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sz="1600" u="sng" dirty="0">
                <a:hlinkClick r:id="rId4"/>
              </a:rPr>
              <a:t>Campañas de Prevención contra la Violencia de Género</a:t>
            </a:r>
            <a:endParaRPr sz="16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sz="1600" u="sng" dirty="0" err="1">
                <a:hlinkClick r:id="rId5"/>
              </a:rPr>
              <a:t>Tableau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sz="1600" u="sng" dirty="0">
                <a:hlinkClick r:id="rId6"/>
              </a:rPr>
              <a:t>Pandas</a:t>
            </a:r>
            <a:endParaRPr lang="es-ES" sz="1600" u="sng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sz="1600" u="sng" dirty="0" err="1">
                <a:hlinkClick r:id="rId7"/>
              </a:rPr>
              <a:t>Dashboard</a:t>
            </a:r>
            <a:r>
              <a:rPr lang="es-ES" sz="1600" u="sng" dirty="0">
                <a:hlinkClick r:id="rId7"/>
              </a:rPr>
              <a:t> 1. Mapas</a:t>
            </a:r>
            <a:endParaRPr lang="es-ES" sz="1600" u="sng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sz="1600" u="sng" dirty="0" err="1">
                <a:hlinkClick r:id="rId8"/>
              </a:rPr>
              <a:t>Dashboard</a:t>
            </a:r>
            <a:r>
              <a:rPr lang="es-ES" sz="1600" u="sng" dirty="0">
                <a:hlinkClick r:id="rId8"/>
              </a:rPr>
              <a:t> 2. Gráficos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7152374"/>
      </p:ext>
    </p:extLst>
  </p:cSld>
  <p:clrMapOvr>
    <a:masterClrMapping/>
  </p:clrMapOvr>
</p:sld>
</file>

<file path=ppt/theme/theme1.xml><?xml version="1.0" encoding="utf-8"?>
<a:theme xmlns:a="http://schemas.openxmlformats.org/drawingml/2006/main" name="Happy Women Support Women Day by Slidesgo">
  <a:themeElements>
    <a:clrScheme name="Simple Light">
      <a:dk1>
        <a:srgbClr val="2E2D2D"/>
      </a:dk1>
      <a:lt1>
        <a:srgbClr val="FEF9F5"/>
      </a:lt1>
      <a:dk2>
        <a:srgbClr val="F6C3AE"/>
      </a:dk2>
      <a:lt2>
        <a:srgbClr val="F0743E"/>
      </a:lt2>
      <a:accent1>
        <a:srgbClr val="CDBCDC"/>
      </a:accent1>
      <a:accent2>
        <a:srgbClr val="FDD84A"/>
      </a:accent2>
      <a:accent3>
        <a:srgbClr val="AAD59F"/>
      </a:accent3>
      <a:accent4>
        <a:srgbClr val="9AB2D4"/>
      </a:accent4>
      <a:accent5>
        <a:srgbClr val="FFFFFF"/>
      </a:accent5>
      <a:accent6>
        <a:srgbClr val="FFFFFF"/>
      </a:accent6>
      <a:hlink>
        <a:srgbClr val="2E2D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Macintosh PowerPoint</Application>
  <PresentationFormat>On-screen Show (16:9)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Bowlby One</vt:lpstr>
      <vt:lpstr>Barlow</vt:lpstr>
      <vt:lpstr>Arial</vt:lpstr>
      <vt:lpstr>Happy Women Support Women Day by Slidesgo</vt:lpstr>
      <vt:lpstr>IMPACTO DE LA VIOLENCIA DE GÉNERO EN ESPAÑA</vt:lpstr>
      <vt:lpstr>Pasos seguidos:</vt:lpstr>
      <vt:lpstr>Información principal:</vt:lpstr>
      <vt:lpstr>PowerPoint Presentation</vt:lpstr>
      <vt:lpstr>PowerPoint Presentation</vt:lpstr>
      <vt:lpstr>PowerPoint Presentation</vt:lpstr>
      <vt:lpstr>Recursos utilizados: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IMPACTO DE LA VIOLENCIA DE GÉNERO EN ESPAÑA</dc:title>
  <cp:lastModifiedBy>Noelia Rosón Martín</cp:lastModifiedBy>
  <cp:revision>1</cp:revision>
  <dcterms:modified xsi:type="dcterms:W3CDTF">2023-11-14T00:38:23Z</dcterms:modified>
</cp:coreProperties>
</file>