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8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9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0FF5-5E38-D040-9DB4-A37D74983AB0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CE2-9834-0742-80C5-4AC09B0496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4" descr="inputImage.png">
            <a:extLst>
              <a:ext uri="{FF2B5EF4-FFF2-40B4-BE49-F238E27FC236}">
                <a16:creationId xmlns:a16="http://schemas.microsoft.com/office/drawing/2014/main" id="{668024EB-FDAC-1C41-A2C5-9811353B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32" y="1252455"/>
            <a:ext cx="2710739" cy="20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14A37C-5067-3742-AE8F-152A35AC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7" y="1584738"/>
            <a:ext cx="2420845" cy="132509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F9147-6C18-8F4E-8893-65A272B32703}"/>
              </a:ext>
            </a:extLst>
          </p:cNvPr>
          <p:cNvCxnSpPr>
            <a:stCxn id="5" idx="3"/>
          </p:cNvCxnSpPr>
          <p:nvPr/>
        </p:nvCxnSpPr>
        <p:spPr>
          <a:xfrm flipV="1">
            <a:off x="3234382" y="1989438"/>
            <a:ext cx="522076" cy="2578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1080D0A-DA2D-D848-A78E-C8A8F718B509}"/>
              </a:ext>
            </a:extLst>
          </p:cNvPr>
          <p:cNvCxnSpPr>
            <a:cxnSpLocks/>
          </p:cNvCxnSpPr>
          <p:nvPr/>
        </p:nvCxnSpPr>
        <p:spPr>
          <a:xfrm flipH="1">
            <a:off x="1920497" y="2116893"/>
            <a:ext cx="2914177" cy="189905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2D1893C-D677-F84E-9E69-94462882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26605" y="4051695"/>
            <a:ext cx="1867853" cy="1660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B73CFF-B946-804E-81C4-26263D20D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42050" y="4052409"/>
            <a:ext cx="1867050" cy="16596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A86E387-5B8A-E145-92FA-0C230A788BD0}"/>
              </a:ext>
            </a:extLst>
          </p:cNvPr>
          <p:cNvSpPr/>
          <p:nvPr/>
        </p:nvSpPr>
        <p:spPr>
          <a:xfrm>
            <a:off x="531499" y="4096675"/>
            <a:ext cx="642393" cy="15703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65B4C0-7366-4544-9DB2-644CBBF2A097}"/>
              </a:ext>
            </a:extLst>
          </p:cNvPr>
          <p:cNvSpPr/>
          <p:nvPr/>
        </p:nvSpPr>
        <p:spPr>
          <a:xfrm>
            <a:off x="2952924" y="4096675"/>
            <a:ext cx="642393" cy="15703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F9BEAF-7647-7D43-9C8F-42A2290142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59" r="7296"/>
          <a:stretch/>
        </p:blipFill>
        <p:spPr>
          <a:xfrm rot="10800000">
            <a:off x="5159230" y="4052409"/>
            <a:ext cx="689787" cy="1659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B4B81BE-23E0-9546-8D06-9A5F9F640E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59" r="7296"/>
          <a:stretch/>
        </p:blipFill>
        <p:spPr>
          <a:xfrm rot="5400000">
            <a:off x="6942926" y="4039696"/>
            <a:ext cx="689787" cy="165960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33A6542-6179-284E-AFBD-8BAC9A36CB8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>
            <a:off x="2294458" y="4881852"/>
            <a:ext cx="547592" cy="3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D6AC095-51CD-C14D-8E92-F35CEE3FB5F9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>
            <a:off x="4709100" y="4882209"/>
            <a:ext cx="45013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39A5DCC-2008-DB4B-8622-6A55B781C5B4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V="1">
            <a:off x="5849017" y="4869497"/>
            <a:ext cx="609003" cy="127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36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González Castro</dc:creator>
  <cp:lastModifiedBy>Víctor González Castro</cp:lastModifiedBy>
  <cp:revision>1</cp:revision>
  <dcterms:created xsi:type="dcterms:W3CDTF">2018-10-17T16:29:08Z</dcterms:created>
  <dcterms:modified xsi:type="dcterms:W3CDTF">2018-10-17T16:29:43Z</dcterms:modified>
</cp:coreProperties>
</file>